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5143500" cx="9144000"/>
  <p:notesSz cx="6858000" cy="9144000"/>
  <p:embeddedFontLst>
    <p:embeddedFont>
      <p:font typeface="IBM Plex Sans"/>
      <p:regular r:id="rId43"/>
      <p:bold r:id="rId44"/>
      <p:italic r:id="rId45"/>
      <p:boldItalic r:id="rId46"/>
    </p:embeddedFont>
    <p:embeddedFont>
      <p:font typeface="Playfair Display Medium"/>
      <p:regular r:id="rId47"/>
      <p:bold r:id="rId48"/>
      <p:italic r:id="rId49"/>
      <p:boldItalic r:id="rId50"/>
    </p:embeddedFont>
    <p:embeddedFont>
      <p:font typeface="Playfair Display"/>
      <p:regular r:id="rId51"/>
      <p:bold r:id="rId52"/>
      <p:italic r:id="rId53"/>
      <p:boldItalic r:id="rId54"/>
    </p:embeddedFont>
    <p:embeddedFont>
      <p:font typeface="Inter"/>
      <p:regular r:id="rId55"/>
      <p:bold r:id="rId56"/>
      <p:italic r:id="rId57"/>
      <p:boldItalic r:id="rId58"/>
    </p:embeddedFont>
    <p:embeddedFont>
      <p:font typeface="IBM Plex Sans Medium"/>
      <p:regular r:id="rId59"/>
      <p:bold r:id="rId60"/>
      <p:italic r:id="rId61"/>
      <p:boldItalic r:id="rId62"/>
    </p:embeddedFont>
    <p:embeddedFont>
      <p:font typeface="Open Sans ExtraBold"/>
      <p:bold r:id="rId63"/>
      <p:boldItalic r:id="rId64"/>
    </p:embeddedFont>
    <p:embeddedFont>
      <p:font typeface="Open Sans Medium"/>
      <p:regular r:id="rId65"/>
      <p:bold r:id="rId66"/>
      <p:italic r:id="rId67"/>
      <p:boldItalic r:id="rId68"/>
    </p:embeddedFont>
    <p:embeddedFont>
      <p:font typeface="Playfair Display SemiBold"/>
      <p:regular r:id="rId69"/>
      <p:bold r:id="rId70"/>
      <p:italic r:id="rId71"/>
      <p:boldItalic r:id="rId72"/>
    </p:embeddedFont>
    <p:embeddedFont>
      <p:font typeface="Open Sans"/>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1689790-F13F-405A-94F9-E682C7FCC78C}">
  <a:tblStyle styleId="{41689790-F13F-405A-94F9-E682C7FCC78C}" styleName="Table_0">
    <a:wholeTbl>
      <a:tcTxStyle>
        <a:font>
          <a:latin typeface="Arial"/>
          <a:ea typeface="Arial"/>
          <a:cs typeface="Arial"/>
        </a:font>
        <a:srgbClr val="000000"/>
      </a:tcTxStyle>
      <a:tcStyle>
        <a:tcBdr>
          <a:left>
            <a:ln cap="flat" cmpd="sng">
              <a:solidFill>
                <a:srgbClr val="808080"/>
              </a:solidFill>
              <a:prstDash val="solid"/>
              <a:round/>
              <a:headEnd len="sm" w="sm" type="none"/>
              <a:tailEnd len="sm" w="sm" type="none"/>
            </a:ln>
          </a:left>
          <a:right>
            <a:ln cap="flat" cmpd="sng">
              <a:solidFill>
                <a:srgbClr val="808080"/>
              </a:solidFill>
              <a:prstDash val="solid"/>
              <a:round/>
              <a:headEnd len="sm" w="sm" type="none"/>
              <a:tailEnd len="sm" w="sm" type="none"/>
            </a:ln>
          </a:right>
          <a:top>
            <a:ln cap="flat" cmpd="sng">
              <a:solidFill>
                <a:srgbClr val="808080"/>
              </a:solidFill>
              <a:prstDash val="solid"/>
              <a:round/>
              <a:headEnd len="sm" w="sm" type="none"/>
              <a:tailEnd len="sm" w="sm" type="none"/>
            </a:ln>
          </a:top>
          <a:bottom>
            <a:ln cap="flat" cmpd="sng">
              <a:solidFill>
                <a:srgbClr val="808080"/>
              </a:solidFill>
              <a:prstDash val="solid"/>
              <a:round/>
              <a:headEnd len="sm" w="sm" type="none"/>
              <a:tailEnd len="sm" w="sm" type="none"/>
            </a:ln>
          </a:bottom>
          <a:insideH>
            <a:ln cap="flat" cmpd="sng">
              <a:solidFill>
                <a:srgbClr val="808080"/>
              </a:solidFill>
              <a:prstDash val="solid"/>
              <a:round/>
              <a:headEnd len="sm" w="sm" type="none"/>
              <a:tailEnd len="sm" w="sm" type="none"/>
            </a:ln>
          </a:insideH>
          <a:insideV>
            <a:ln cap="flat" cmpd="sng">
              <a:solidFill>
                <a:srgbClr val="80808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IBMPlexSans-bold.fntdata"/><Relationship Id="rId43" Type="http://schemas.openxmlformats.org/officeDocument/2006/relationships/font" Target="fonts/IBMPlexSans-regular.fntdata"/><Relationship Id="rId46" Type="http://schemas.openxmlformats.org/officeDocument/2006/relationships/font" Target="fonts/IBMPlexSans-boldItalic.fntdata"/><Relationship Id="rId45" Type="http://schemas.openxmlformats.org/officeDocument/2006/relationships/font" Target="fonts/IBMPlexSa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layfairDisplayMedium-bold.fntdata"/><Relationship Id="rId47" Type="http://schemas.openxmlformats.org/officeDocument/2006/relationships/font" Target="fonts/PlayfairDisplayMedium-regular.fntdata"/><Relationship Id="rId49" Type="http://schemas.openxmlformats.org/officeDocument/2006/relationships/font" Target="fonts/PlayfairDisplayMedium-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OpenSans-regular.fntdata"/><Relationship Id="rId72" Type="http://schemas.openxmlformats.org/officeDocument/2006/relationships/font" Target="fonts/PlayfairDisplaySemiBold-boldItalic.fntdata"/><Relationship Id="rId31" Type="http://schemas.openxmlformats.org/officeDocument/2006/relationships/slide" Target="slides/slide25.xml"/><Relationship Id="rId75" Type="http://schemas.openxmlformats.org/officeDocument/2006/relationships/font" Target="fonts/OpenSans-italic.fntdata"/><Relationship Id="rId30" Type="http://schemas.openxmlformats.org/officeDocument/2006/relationships/slide" Target="slides/slide24.xml"/><Relationship Id="rId74" Type="http://schemas.openxmlformats.org/officeDocument/2006/relationships/font" Target="fonts/OpenSans-bold.fntdata"/><Relationship Id="rId33" Type="http://schemas.openxmlformats.org/officeDocument/2006/relationships/slide" Target="slides/slide27.xml"/><Relationship Id="rId32" Type="http://schemas.openxmlformats.org/officeDocument/2006/relationships/slide" Target="slides/slide26.xml"/><Relationship Id="rId76" Type="http://schemas.openxmlformats.org/officeDocument/2006/relationships/font" Target="fonts/OpenSans-boldItalic.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PlayfairDisplaySemiBold-italic.fntdata"/><Relationship Id="rId70" Type="http://schemas.openxmlformats.org/officeDocument/2006/relationships/font" Target="fonts/PlayfairDisplaySemiBold-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IBMPlexSansMedium-boldItalic.fntdata"/><Relationship Id="rId61" Type="http://schemas.openxmlformats.org/officeDocument/2006/relationships/font" Target="fonts/IBMPlexSansMedium-italic.fntdata"/><Relationship Id="rId20" Type="http://schemas.openxmlformats.org/officeDocument/2006/relationships/slide" Target="slides/slide14.xml"/><Relationship Id="rId64" Type="http://schemas.openxmlformats.org/officeDocument/2006/relationships/font" Target="fonts/OpenSansExtraBold-boldItalic.fntdata"/><Relationship Id="rId63" Type="http://schemas.openxmlformats.org/officeDocument/2006/relationships/font" Target="fonts/OpenSansExtraBold-bold.fntdata"/><Relationship Id="rId22" Type="http://schemas.openxmlformats.org/officeDocument/2006/relationships/slide" Target="slides/slide16.xml"/><Relationship Id="rId66" Type="http://schemas.openxmlformats.org/officeDocument/2006/relationships/font" Target="fonts/OpenSansMedium-bold.fntdata"/><Relationship Id="rId21" Type="http://schemas.openxmlformats.org/officeDocument/2006/relationships/slide" Target="slides/slide15.xml"/><Relationship Id="rId65" Type="http://schemas.openxmlformats.org/officeDocument/2006/relationships/font" Target="fonts/OpenSansMedium-regular.fntdata"/><Relationship Id="rId24" Type="http://schemas.openxmlformats.org/officeDocument/2006/relationships/slide" Target="slides/slide18.xml"/><Relationship Id="rId68" Type="http://schemas.openxmlformats.org/officeDocument/2006/relationships/font" Target="fonts/OpenSansMedium-boldItalic.fntdata"/><Relationship Id="rId23" Type="http://schemas.openxmlformats.org/officeDocument/2006/relationships/slide" Target="slides/slide17.xml"/><Relationship Id="rId67" Type="http://schemas.openxmlformats.org/officeDocument/2006/relationships/font" Target="fonts/OpenSansMedium-italic.fntdata"/><Relationship Id="rId60" Type="http://schemas.openxmlformats.org/officeDocument/2006/relationships/font" Target="fonts/IBMPlexSansMedium-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layfairDisplaySemiBold-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layfairDisplay-regular.fntdata"/><Relationship Id="rId50" Type="http://schemas.openxmlformats.org/officeDocument/2006/relationships/font" Target="fonts/PlayfairDisplayMedium-boldItalic.fntdata"/><Relationship Id="rId53" Type="http://schemas.openxmlformats.org/officeDocument/2006/relationships/font" Target="fonts/PlayfairDisplay-italic.fntdata"/><Relationship Id="rId52" Type="http://schemas.openxmlformats.org/officeDocument/2006/relationships/font" Target="fonts/PlayfairDisplay-bold.fntdata"/><Relationship Id="rId11" Type="http://schemas.openxmlformats.org/officeDocument/2006/relationships/slide" Target="slides/slide5.xml"/><Relationship Id="rId55" Type="http://schemas.openxmlformats.org/officeDocument/2006/relationships/font" Target="fonts/Inter-regular.fntdata"/><Relationship Id="rId10" Type="http://schemas.openxmlformats.org/officeDocument/2006/relationships/slide" Target="slides/slide4.xml"/><Relationship Id="rId54" Type="http://schemas.openxmlformats.org/officeDocument/2006/relationships/font" Target="fonts/PlayfairDisplay-boldItalic.fntdata"/><Relationship Id="rId13" Type="http://schemas.openxmlformats.org/officeDocument/2006/relationships/slide" Target="slides/slide7.xml"/><Relationship Id="rId57" Type="http://schemas.openxmlformats.org/officeDocument/2006/relationships/font" Target="fonts/Inter-italic.fntdata"/><Relationship Id="rId12" Type="http://schemas.openxmlformats.org/officeDocument/2006/relationships/slide" Target="slides/slide6.xml"/><Relationship Id="rId56" Type="http://schemas.openxmlformats.org/officeDocument/2006/relationships/font" Target="fonts/Inter-bold.fntdata"/><Relationship Id="rId15" Type="http://schemas.openxmlformats.org/officeDocument/2006/relationships/slide" Target="slides/slide9.xml"/><Relationship Id="rId59" Type="http://schemas.openxmlformats.org/officeDocument/2006/relationships/font" Target="fonts/IBMPlexSansMedium-regular.fntdata"/><Relationship Id="rId14" Type="http://schemas.openxmlformats.org/officeDocument/2006/relationships/slide" Target="slides/slide8.xml"/><Relationship Id="rId58" Type="http://schemas.openxmlformats.org/officeDocument/2006/relationships/font" Target="fonts/Inter-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nva.com/design/DAHE532WBoc/LA1VFfPVYg9iE_wWeJTVxw/view?utm_content=DAHE532WBoc&amp;utm_campaign=designshare&amp;utm_medium=link2&amp;utm_source=uniquelinks&amp;utlId=h9fbe0e8be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s06web.zoom.us/meeting/register/aDPWwWk4QzO1bNUKHWK9zg"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it.ly/youth-ai-and-relationship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871e2fe4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871e2fe4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Jose Leads</a:t>
            </a:r>
            <a:endParaRPr b="1" sz="1000">
              <a:solidFill>
                <a:schemeClr val="dk1"/>
              </a:solidFill>
              <a:latin typeface="Open Sans"/>
              <a:ea typeface="Open Sans"/>
              <a:cs typeface="Open Sans"/>
              <a:sym typeface="Open Sans"/>
            </a:endParaRPr>
          </a:p>
          <a:p>
            <a:pPr indent="-292100" lvl="0" marL="457200" rtl="0" algn="l">
              <a:lnSpc>
                <a:spcPct val="115000"/>
              </a:lnSpc>
              <a:spcBef>
                <a:spcPts val="1000"/>
              </a:spcBef>
              <a:spcAft>
                <a:spcPts val="0"/>
              </a:spcAft>
              <a:buClr>
                <a:schemeClr val="dk1"/>
              </a:buClr>
              <a:buSzPts val="1000"/>
              <a:buChar char="●"/>
            </a:pPr>
            <a:r>
              <a:rPr lang="en" sz="1000">
                <a:solidFill>
                  <a:schemeClr val="dk1"/>
                </a:solidFill>
              </a:rPr>
              <a:t>Jose asks folks to quickly identify then share with the person next to you</a:t>
            </a:r>
            <a:endParaRPr sz="1000">
              <a:solidFill>
                <a:schemeClr val="dk1"/>
              </a:solidFill>
            </a:endParaRPr>
          </a:p>
          <a:p>
            <a:pPr indent="-298450" lvl="0" marL="457200" rtl="0" algn="l">
              <a:spcBef>
                <a:spcPts val="0"/>
              </a:spcBef>
              <a:spcAft>
                <a:spcPts val="0"/>
              </a:spcAft>
              <a:buClr>
                <a:schemeClr val="dk1"/>
              </a:buClr>
              <a:buSzPts val="1100"/>
              <a:buChar char="●"/>
            </a:pPr>
            <a:r>
              <a:rPr lang="en" sz="1000">
                <a:solidFill>
                  <a:schemeClr val="dk1"/>
                </a:solidFill>
              </a:rPr>
              <a:t>Jose asks for a show of hands by house. Picks 2-3 people to explain their choice. Asks: Who felt torn? Who had an aspiration house vs. a realistic house?</a:t>
            </a:r>
            <a:r>
              <a:rPr lang="en">
                <a:solidFill>
                  <a:schemeClr val="dk1"/>
                </a:solidFill>
              </a:rPr>
              <a:t> </a:t>
            </a:r>
            <a:endParaRPr sz="10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d0ff31bf34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d0ff31bf34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solidFill>
                  <a:schemeClr val="dk1"/>
                </a:solidFill>
              </a:rPr>
              <a:t>Nate Leads</a:t>
            </a:r>
            <a:endParaRPr b="1">
              <a:solidFill>
                <a:schemeClr val="dk1"/>
              </a:solidFill>
            </a:endParaRPr>
          </a:p>
          <a:p>
            <a:pPr indent="0" lvl="0" marL="0" rtl="0" algn="l">
              <a:lnSpc>
                <a:spcPct val="115000"/>
              </a:lnSpc>
              <a:spcBef>
                <a:spcPts val="1200"/>
              </a:spcBef>
              <a:spcAft>
                <a:spcPts val="0"/>
              </a:spcAft>
              <a:buNone/>
            </a:pPr>
            <a:r>
              <a:rPr i="1" lang="en">
                <a:solidFill>
                  <a:schemeClr val="dk1"/>
                </a:solidFill>
              </a:rPr>
              <a:t>Speaker notes:</a:t>
            </a:r>
            <a:r>
              <a:rPr lang="en">
                <a:solidFill>
                  <a:schemeClr val="dk1"/>
                </a:solidFill>
              </a:rPr>
              <a:t> 75% "never" turn to AI more than people when they're upset or alone. Only mild indicators of high-risk AI use. The 25% texting/DM stat is important — even the most boundaried users are bringing AI into their relational lives. This is the cluster that complicates the clean line between "tool use" and "relational use." 31% report daily AI use. Report trusting chatbots somewhat.</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d1eb72c7ee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d1eb72c7ee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Jose Leads</a:t>
            </a:r>
            <a:endParaRPr b="1" sz="10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rPr i="1" lang="en">
                <a:solidFill>
                  <a:schemeClr val="dk1"/>
                </a:solidFill>
              </a:rPr>
              <a:t>Speaker notes:</a:t>
            </a:r>
            <a:r>
              <a:rPr lang="en">
                <a:solidFill>
                  <a:schemeClr val="dk1"/>
                </a:solidFill>
              </a:rPr>
              <a:t> 75% "never" turn to AI more than people when they're upset or alone. Only mild indicators of high-risk AI use. The 25% texting/DM stat is important — even the most boundaried users are bringing AI into their relational lives. This is the cluster that complicates the clean line between "tool use" and "relational use." 31% report daily AI use. Report trusting chatbots somewhat.</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d1eb72c7ee_2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d1eb72c7ee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Jose Leads</a:t>
            </a:r>
            <a:endParaRPr b="1" sz="10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rPr i="1" lang="en">
                <a:solidFill>
                  <a:schemeClr val="dk1"/>
                </a:solidFill>
              </a:rPr>
              <a:t>Speaker notes:</a:t>
            </a:r>
            <a:r>
              <a:rPr lang="en">
                <a:solidFill>
                  <a:schemeClr val="dk1"/>
                </a:solidFill>
              </a:rPr>
              <a:t> 75% "never" turn to AI more than people when they're upset or alone. Only mild indicators of high-risk AI use. The 25% texting/DM stat is important — even the most boundaried users are bringing AI into their relational lives. This is the cluster that complicates the clean line between "tool use" and "relational use." 31% report daily AI use. Report trusting chatbots somewhat.</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d26a145be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d26a145be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Nate Leads</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d0ff31bf34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d0ff31bf34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Nate Leads</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d0ff31bf34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d0ff31bf34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Nate Leads</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d0ff31bf34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d0ff31bf34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Jose Leads</a:t>
            </a:r>
            <a:endParaRPr b="1" sz="1000">
              <a:solidFill>
                <a:schemeClr val="dk1"/>
              </a:solidFill>
              <a:latin typeface="Open Sans"/>
              <a:ea typeface="Open Sans"/>
              <a:cs typeface="Open Sans"/>
              <a:sym typeface="Open Sans"/>
            </a:endParaRPr>
          </a:p>
          <a:p>
            <a:pPr indent="0" lvl="0" marL="0" rtl="0" algn="l">
              <a:spcBef>
                <a:spcPts val="1000"/>
              </a:spcBef>
              <a:spcAft>
                <a:spcPts val="0"/>
              </a:spcAft>
              <a:buNone/>
            </a:pPr>
            <a:br>
              <a:rPr lang="en" sz="1000">
                <a:solidFill>
                  <a:srgbClr val="444444"/>
                </a:solidFill>
                <a:latin typeface="Open Sans"/>
                <a:ea typeface="Open Sans"/>
                <a:cs typeface="Open Sans"/>
                <a:sym typeface="Open Sans"/>
              </a:rPr>
            </a:br>
            <a:br>
              <a:rPr lang="en" sz="1000">
                <a:solidFill>
                  <a:srgbClr val="444444"/>
                </a:solidFill>
                <a:latin typeface="Open Sans"/>
                <a:ea typeface="Open Sans"/>
                <a:cs typeface="Open Sans"/>
                <a:sym typeface="Open Sans"/>
              </a:rPr>
            </a:br>
            <a:r>
              <a:rPr lang="en" sz="1000">
                <a:solidFill>
                  <a:srgbClr val="444444"/>
                </a:solidFill>
                <a:latin typeface="Open Sans"/>
                <a:ea typeface="Open Sans"/>
                <a:cs typeface="Open Sans"/>
                <a:sym typeface="Open Sans"/>
              </a:rPr>
              <a:t>We're going to head into small groups to dig into what we're noticing, but before we do, I want you to do something for me.</a:t>
            </a:r>
            <a:endParaRPr sz="1000">
              <a:solidFill>
                <a:srgbClr val="444444"/>
              </a:solidFill>
              <a:latin typeface="Open Sans"/>
              <a:ea typeface="Open Sans"/>
              <a:cs typeface="Open Sans"/>
              <a:sym typeface="Open Sans"/>
            </a:endParaRPr>
          </a:p>
          <a:p>
            <a:pPr indent="-292100" lvl="1" marL="914400" rtl="0" algn="l">
              <a:spcBef>
                <a:spcPts val="1000"/>
              </a:spcBef>
              <a:spcAft>
                <a:spcPts val="0"/>
              </a:spcAft>
              <a:buClr>
                <a:srgbClr val="444444"/>
              </a:buClr>
              <a:buSzPts val="1000"/>
              <a:buFont typeface="Open Sans"/>
              <a:buChar char="○"/>
            </a:pPr>
            <a:r>
              <a:rPr i="1" lang="en" sz="1000">
                <a:solidFill>
                  <a:srgbClr val="444444"/>
                </a:solidFill>
                <a:latin typeface="Open Sans"/>
                <a:ea typeface="Open Sans"/>
                <a:cs typeface="Open Sans"/>
                <a:sym typeface="Open Sans"/>
              </a:rPr>
              <a:t>[Embodied exercise — 60 seconds]:</a:t>
            </a:r>
            <a:r>
              <a:rPr lang="en" sz="1000">
                <a:solidFill>
                  <a:srgbClr val="444444"/>
                </a:solidFill>
                <a:latin typeface="Open Sans"/>
                <a:ea typeface="Open Sans"/>
                <a:cs typeface="Open Sans"/>
                <a:sym typeface="Open Sans"/>
              </a:rPr>
              <a:t> </a:t>
            </a:r>
            <a:endParaRPr sz="1000">
              <a:solidFill>
                <a:srgbClr val="444444"/>
              </a:solidFill>
              <a:latin typeface="Open Sans"/>
              <a:ea typeface="Open Sans"/>
              <a:cs typeface="Open Sans"/>
              <a:sym typeface="Open Sans"/>
            </a:endParaRPr>
          </a:p>
          <a:p>
            <a:pPr indent="-292100" lvl="1" marL="914400" rtl="0" algn="l">
              <a:spcBef>
                <a:spcPts val="1000"/>
              </a:spcBef>
              <a:spcAft>
                <a:spcPts val="0"/>
              </a:spcAft>
              <a:buClr>
                <a:srgbClr val="444444"/>
              </a:buClr>
              <a:buSzPts val="1000"/>
              <a:buFont typeface="Open Sans"/>
              <a:buChar char="○"/>
            </a:pPr>
            <a:r>
              <a:rPr b="1" lang="en" sz="1000">
                <a:solidFill>
                  <a:srgbClr val="444444"/>
                </a:solidFill>
                <a:latin typeface="Open Sans"/>
                <a:ea typeface="Open Sans"/>
                <a:cs typeface="Open Sans"/>
                <a:sym typeface="Open Sans"/>
              </a:rPr>
              <a:t>Call into your mind a real person, 13–25, you know and care about — a friend, a student, a family member.</a:t>
            </a:r>
            <a:endParaRPr b="1" sz="1000">
              <a:solidFill>
                <a:srgbClr val="444444"/>
              </a:solidFill>
              <a:latin typeface="Open Sans"/>
              <a:ea typeface="Open Sans"/>
              <a:cs typeface="Open Sans"/>
              <a:sym typeface="Open Sans"/>
            </a:endParaRPr>
          </a:p>
          <a:p>
            <a:pPr indent="-292100" lvl="1" marL="914400" rtl="0" algn="l">
              <a:spcBef>
                <a:spcPts val="1000"/>
              </a:spcBef>
              <a:spcAft>
                <a:spcPts val="0"/>
              </a:spcAft>
              <a:buClr>
                <a:srgbClr val="444444"/>
              </a:buClr>
              <a:buSzPts val="1000"/>
              <a:buFont typeface="Open Sans"/>
              <a:buChar char="○"/>
            </a:pPr>
            <a:r>
              <a:rPr b="1" lang="en" sz="1000">
                <a:solidFill>
                  <a:srgbClr val="444444"/>
                </a:solidFill>
                <a:latin typeface="Open Sans"/>
                <a:ea typeface="Open Sans"/>
                <a:cs typeface="Open Sans"/>
                <a:sym typeface="Open Sans"/>
              </a:rPr>
              <a:t>Picture their face. Picture their day to day. Picture the people around them. Channel their hopes, wants, fears. Now, imagine how AI might be showing up in their life — and why.</a:t>
            </a:r>
            <a:endParaRPr b="1" sz="1000">
              <a:solidFill>
                <a:srgbClr val="444444"/>
              </a:solidFill>
              <a:latin typeface="Open Sans"/>
              <a:ea typeface="Open Sans"/>
              <a:cs typeface="Open Sans"/>
              <a:sym typeface="Open Sans"/>
            </a:endParaRPr>
          </a:p>
          <a:p>
            <a:pPr indent="-292100" lvl="1" marL="914400" rtl="0" algn="l">
              <a:spcBef>
                <a:spcPts val="1000"/>
              </a:spcBef>
              <a:spcAft>
                <a:spcPts val="1000"/>
              </a:spcAft>
              <a:buClr>
                <a:srgbClr val="444444"/>
              </a:buClr>
              <a:buSzPts val="1000"/>
              <a:buFont typeface="Open Sans"/>
              <a:buChar char="○"/>
            </a:pPr>
            <a:r>
              <a:rPr lang="en" sz="1000">
                <a:solidFill>
                  <a:srgbClr val="444444"/>
                </a:solidFill>
                <a:latin typeface="Open Sans"/>
                <a:ea typeface="Open Sans"/>
                <a:cs typeface="Open Sans"/>
                <a:sym typeface="Open Sans"/>
              </a:rPr>
              <a:t>Open your eyes. That's who you're going to bring into this conversation.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d0ff31bf34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3d0ff31bf34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Jose Leads</a:t>
            </a:r>
            <a:endParaRPr b="1" sz="1000">
              <a:solidFill>
                <a:schemeClr val="dk1"/>
              </a:solidFill>
              <a:latin typeface="Open Sans"/>
              <a:ea typeface="Open Sans"/>
              <a:cs typeface="Open Sans"/>
              <a:sym typeface="Open Sans"/>
            </a:endParaRPr>
          </a:p>
          <a:p>
            <a:pPr indent="0" lvl="0" marL="0" rtl="0" algn="l">
              <a:spcBef>
                <a:spcPts val="1000"/>
              </a:spcBef>
              <a:spcAft>
                <a:spcPts val="0"/>
              </a:spcAft>
              <a:buNone/>
            </a:pPr>
            <a:br>
              <a:rPr lang="en"/>
            </a:br>
            <a:br>
              <a:rPr lang="en"/>
            </a:br>
            <a:br>
              <a:rPr lang="en"/>
            </a:br>
            <a:r>
              <a:rPr lang="en"/>
              <a:t>Who is the young person you're picturing — and which persona might they be?</a:t>
            </a:r>
            <a:endParaRPr/>
          </a:p>
          <a:p>
            <a:pPr indent="-298450" lvl="0" marL="457200" rtl="0" algn="l">
              <a:spcBef>
                <a:spcPts val="0"/>
              </a:spcBef>
              <a:spcAft>
                <a:spcPts val="0"/>
              </a:spcAft>
              <a:buSzPts val="1100"/>
              <a:buAutoNum type="arabicPeriod"/>
            </a:pPr>
            <a:r>
              <a:rPr lang="en"/>
              <a:t>What strengths does this persona bring?</a:t>
            </a:r>
            <a:endParaRPr/>
          </a:p>
          <a:p>
            <a:pPr indent="-298450" lvl="0" marL="457200" rtl="0" algn="l">
              <a:spcBef>
                <a:spcPts val="0"/>
              </a:spcBef>
              <a:spcAft>
                <a:spcPts val="0"/>
              </a:spcAft>
              <a:buSzPts val="1100"/>
              <a:buAutoNum type="arabicPeriod"/>
            </a:pPr>
            <a:r>
              <a:rPr lang="en"/>
              <a:t>What risks or challenges might they face?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d0ff31bf34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d0ff31bf34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Jose Leads</a:t>
            </a:r>
            <a:endParaRPr b="1" sz="10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a:t>Explore the portraits: Which one sounds most like you? Which are you most curious about? </a:t>
            </a:r>
            <a:endParaRPr/>
          </a:p>
          <a:p>
            <a:pPr indent="0" lvl="0" marL="0" rtl="0" algn="l">
              <a:spcBef>
                <a:spcPts val="0"/>
              </a:spcBef>
              <a:spcAft>
                <a:spcPts val="0"/>
              </a:spcAft>
              <a:buNone/>
            </a:pPr>
            <a:r>
              <a:rPr lang="en" u="sng">
                <a:solidFill>
                  <a:schemeClr val="hlink"/>
                </a:solidFill>
                <a:hlinkClick r:id="rId2"/>
              </a:rPr>
              <a:t>https://www.canva.com/design/DAHE532WBoc/LA1VFfPVYg9iE_wWeJTVxw/view?utm_content=DAHE532WBoc&amp;utm_campaign=designshare&amp;utm_medium=link2&amp;utm_source=uniquelinks&amp;utlId=h9fbe0e8bee</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d5477618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d5477618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Jose Leads</a:t>
            </a:r>
            <a:endParaRPr b="1" sz="10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br>
              <a:rPr lang="en" sz="1000">
                <a:solidFill>
                  <a:schemeClr val="dk1"/>
                </a:solidFill>
                <a:latin typeface="Open Sans"/>
                <a:ea typeface="Open Sans"/>
                <a:cs typeface="Open Sans"/>
                <a:sym typeface="Open Sans"/>
              </a:rPr>
            </a:br>
            <a:br>
              <a:rPr lang="en" sz="1000">
                <a:solidFill>
                  <a:schemeClr val="dk1"/>
                </a:solidFill>
                <a:latin typeface="Open Sans"/>
                <a:ea typeface="Open Sans"/>
                <a:cs typeface="Open Sans"/>
                <a:sym typeface="Open Sans"/>
              </a:rPr>
            </a:br>
            <a:r>
              <a:rPr lang="en" sz="1000">
                <a:solidFill>
                  <a:schemeClr val="dk1"/>
                </a:solidFill>
                <a:latin typeface="Open Sans"/>
                <a:ea typeface="Open Sans"/>
                <a:cs typeface="Open Sans"/>
                <a:sym typeface="Open Sans"/>
              </a:rPr>
              <a:t>Let's share out some of the ideas and thinking from the room:</a:t>
            </a:r>
            <a:endParaRPr sz="1000">
              <a:solidFill>
                <a:schemeClr val="dk1"/>
              </a:solidFill>
              <a:latin typeface="Open Sans"/>
              <a:ea typeface="Open Sans"/>
              <a:cs typeface="Open Sans"/>
              <a:sym typeface="Open Sans"/>
            </a:endParaRPr>
          </a:p>
          <a:p>
            <a:pPr indent="-292100" lvl="0" marL="914400" rtl="0" algn="l">
              <a:lnSpc>
                <a:spcPct val="115000"/>
              </a:lnSpc>
              <a:spcBef>
                <a:spcPts val="100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As you looked across the portraits and the research, did anything challenge what you expected?</a:t>
            </a:r>
            <a:endParaRPr sz="1000">
              <a:solidFill>
                <a:schemeClr val="dk1"/>
              </a:solidFill>
              <a:latin typeface="Open Sans"/>
              <a:ea typeface="Open Sans"/>
              <a:cs typeface="Open Sans"/>
              <a:sym typeface="Open Sans"/>
            </a:endParaRPr>
          </a:p>
          <a:p>
            <a:pPr indent="-292100" lvl="0" marL="914400" rtl="0" algn="l">
              <a:lnSpc>
                <a:spcPct val="115000"/>
              </a:lnSpc>
              <a:spcBef>
                <a:spcPts val="100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What's helpful about naming one's "AI user" type? What's risky?</a:t>
            </a:r>
            <a:endParaRPr sz="1000">
              <a:solidFill>
                <a:schemeClr val="dk1"/>
              </a:solidFill>
              <a:latin typeface="Open Sans"/>
              <a:ea typeface="Open Sans"/>
              <a:cs typeface="Open Sans"/>
              <a:sym typeface="Open Sans"/>
            </a:endParaRPr>
          </a:p>
          <a:p>
            <a:pPr indent="-292100" lvl="0" marL="914400" rtl="0" algn="l">
              <a:lnSpc>
                <a:spcPct val="115000"/>
              </a:lnSpc>
              <a:spcBef>
                <a:spcPts val="1200"/>
              </a:spcBef>
              <a:spcAft>
                <a:spcPts val="1000"/>
              </a:spcAft>
              <a:buClr>
                <a:schemeClr val="dk1"/>
              </a:buClr>
              <a:buSzPts val="1000"/>
              <a:buFont typeface="Open Sans"/>
              <a:buChar char="●"/>
            </a:pPr>
            <a:r>
              <a:rPr lang="en" sz="1000">
                <a:solidFill>
                  <a:schemeClr val="dk1"/>
                </a:solidFill>
                <a:latin typeface="Open Sans"/>
                <a:ea typeface="Open Sans"/>
                <a:cs typeface="Open Sans"/>
                <a:sym typeface="Open Sans"/>
              </a:rPr>
              <a:t>Building on what you're all naming — what does this make us think young people need most at this moment? Not from AI. From us. The Changemaker network who is committed to ensuring AI strengthens, but doesn't erode human connection?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d06c84f8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d06c84f8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Open Sans"/>
                <a:ea typeface="Open Sans"/>
                <a:cs typeface="Open Sans"/>
                <a:sym typeface="Open Sans"/>
              </a:rPr>
              <a:t>Quick re-intros</a:t>
            </a:r>
            <a:endParaRPr b="1" sz="1000">
              <a:solidFill>
                <a:schemeClr val="dk1"/>
              </a:solidFill>
              <a:latin typeface="Open Sans"/>
              <a:ea typeface="Open Sans"/>
              <a:cs typeface="Open Sans"/>
              <a:sym typeface="Open Sans"/>
            </a:endParaRPr>
          </a:p>
          <a:p>
            <a:pPr indent="0" lvl="0" marL="0" rtl="0" algn="l">
              <a:spcBef>
                <a:spcPts val="1326"/>
              </a:spcBef>
              <a:spcAft>
                <a:spcPts val="0"/>
              </a:spcAft>
              <a:buClr>
                <a:schemeClr val="dk1"/>
              </a:buClr>
              <a:buSzPts val="1100"/>
              <a:buFont typeface="Arial"/>
              <a:buNone/>
            </a:pPr>
            <a:r>
              <a:rPr b="1" lang="en" sz="1015">
                <a:solidFill>
                  <a:schemeClr val="dk1"/>
                </a:solidFill>
                <a:latin typeface="Open Sans"/>
                <a:ea typeface="Open Sans"/>
                <a:cs typeface="Open Sans"/>
                <a:sym typeface="Open Sans"/>
              </a:rPr>
              <a:t>Jose leads:</a:t>
            </a:r>
            <a:endParaRPr b="1" sz="800">
              <a:solidFill>
                <a:schemeClr val="dk1"/>
              </a:solidFill>
            </a:endParaRPr>
          </a:p>
          <a:p>
            <a:pPr indent="0" lvl="0" marL="0" rtl="0" algn="l">
              <a:lnSpc>
                <a:spcPct val="115000"/>
              </a:lnSpc>
              <a:spcBef>
                <a:spcPts val="1326"/>
              </a:spcBef>
              <a:spcAft>
                <a:spcPts val="0"/>
              </a:spcAft>
              <a:buClr>
                <a:schemeClr val="dk1"/>
              </a:buClr>
              <a:buSzPts val="1100"/>
              <a:buFont typeface="Arial"/>
              <a:buNone/>
            </a:pPr>
            <a:r>
              <a:rPr lang="en" sz="1000">
                <a:solidFill>
                  <a:schemeClr val="dk1"/>
                </a:solidFill>
              </a:rPr>
              <a:t>"What does Harry Potter have to do with AI and young people? This winter, we set out to understand how this generation engages with AI. And just like the Houses, what we found were patterns. Useful categories for reflection. Where do we see ourselves? Where do we see the people we love?"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Three framing points (keep tight, conversational):</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1. No hierarchy. No good or bad portrait. Young people tell us judgment shuts down conversation.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2. Variance within groups. Harry is different from Ron is different from Hermione.</a:t>
            </a:r>
            <a:endParaRPr sz="1000">
              <a:solidFill>
                <a:schemeClr val="dk1"/>
              </a:solidFill>
            </a:endParaRPr>
          </a:p>
          <a:p>
            <a:pPr indent="0" lvl="0" marL="0" rtl="0" algn="l">
              <a:spcBef>
                <a:spcPts val="1326"/>
              </a:spcBef>
              <a:spcAft>
                <a:spcPts val="0"/>
              </a:spcAft>
              <a:buClr>
                <a:schemeClr val="dk1"/>
              </a:buClr>
              <a:buSzPts val="1100"/>
              <a:buFont typeface="Arial"/>
              <a:buNone/>
            </a:pPr>
            <a:r>
              <a:rPr lang="en" sz="1000">
                <a:solidFill>
                  <a:schemeClr val="dk1"/>
                </a:solidFill>
              </a:rPr>
              <a:t>3. Agency matters. Harry said "not Slytherin" and the hat listened. Choices shape where you end up.</a:t>
            </a:r>
            <a:r>
              <a:rPr lang="en">
                <a:solidFill>
                  <a:schemeClr val="dk1"/>
                </a:solidFill>
              </a:rPr>
              <a:t> </a:t>
            </a:r>
            <a:endParaRPr sz="1215">
              <a:solidFill>
                <a:schemeClr val="dk1"/>
              </a:solidFill>
              <a:latin typeface="Open Sans"/>
              <a:ea typeface="Open Sans"/>
              <a:cs typeface="Open Sans"/>
              <a:sym typeface="Open Sans"/>
            </a:endParaRPr>
          </a:p>
          <a:p>
            <a:pPr indent="0" lvl="0" marL="0" rtl="0" algn="l">
              <a:spcBef>
                <a:spcPts val="1326"/>
              </a:spcBef>
              <a:spcAft>
                <a:spcPts val="1326"/>
              </a:spcAft>
              <a:buClr>
                <a:schemeClr val="dk1"/>
              </a:buClr>
              <a:buSzPts val="1100"/>
              <a:buFont typeface="Arial"/>
              <a:buNone/>
            </a:pPr>
            <a:r>
              <a:t/>
            </a:r>
            <a:endParaRPr sz="1215">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e090fb53e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e090fb53e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Nate</a:t>
            </a:r>
            <a:r>
              <a:rPr b="1" lang="en">
                <a:solidFill>
                  <a:schemeClr val="dk1"/>
                </a:solidFill>
              </a:rPr>
              <a:t> Leads</a:t>
            </a:r>
            <a:endParaRPr b="1" sz="1000">
              <a:solidFill>
                <a:schemeClr val="dk1"/>
              </a:solidFill>
              <a:latin typeface="Open Sans"/>
              <a:ea typeface="Open Sans"/>
              <a:cs typeface="Open Sans"/>
              <a:sym typeface="Open Sans"/>
            </a:endParaRPr>
          </a:p>
          <a:p>
            <a:pPr indent="0" lvl="0" marL="0" rtl="0" algn="l">
              <a:spcBef>
                <a:spcPts val="1000"/>
              </a:spcBef>
              <a:spcAft>
                <a:spcPts val="0"/>
              </a:spcAft>
              <a:buNone/>
            </a:pPr>
            <a:br>
              <a:rPr lang="en"/>
            </a:br>
            <a:br>
              <a:rPr lang="en"/>
            </a:b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e090fb53e7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3e090fb53e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Nate share these quickly as inspiration for these groups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e090fb53e7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e090fb53e7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Nate share these quickly as inspiration for these groups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e090fb53e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e090fb53e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Nate share these quickly as inspiration for these groups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e090fb53e7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3e090fb53e7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Nate share these quickly as inspiration for these groups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e090fb53e7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3e090fb53e7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Nate share these quickly as </a:t>
            </a:r>
            <a:r>
              <a:rPr b="1" lang="en"/>
              <a:t>inspiration</a:t>
            </a:r>
            <a:r>
              <a:rPr b="1" lang="en"/>
              <a:t> for these groups </a:t>
            </a:r>
            <a:endParaRPr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e090fb53e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3e090fb53e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Leave these up during slides </a:t>
            </a:r>
            <a:endParaRPr b="1" sz="1000">
              <a:solidFill>
                <a:schemeClr val="dk1"/>
              </a:solidFill>
              <a:latin typeface="Open Sans"/>
              <a:ea typeface="Open Sans"/>
              <a:cs typeface="Open Sans"/>
              <a:sym typeface="Open Sans"/>
            </a:endParaRPr>
          </a:p>
          <a:p>
            <a:pPr indent="0" lvl="0" marL="0" rtl="0" algn="l">
              <a:spcBef>
                <a:spcPts val="1000"/>
              </a:spcBef>
              <a:spcAft>
                <a:spcPts val="0"/>
              </a:spcAft>
              <a:buNone/>
            </a:pPr>
            <a:br>
              <a:rPr lang="en"/>
            </a:b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e090fb53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3e090fb53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Use this to quickly transition from groups to closing reflections from Jose (next slide too)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d26a145be9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3d26a145be9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Jose Leads With his Own Story</a:t>
            </a:r>
            <a:endParaRPr b="1" sz="10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d26a145be9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3d26a145be9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Nate Leads</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871a1a89b8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871a1a89b8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Jose Leads</a:t>
            </a:r>
            <a:endParaRPr b="1" sz="10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d0ff31bf34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3d0ff31bf34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Michelle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d0ff31bf34_0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3d0ff31bf34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381000" rtl="0" algn="l">
              <a:lnSpc>
                <a:spcPct val="138000"/>
              </a:lnSpc>
              <a:spcBef>
                <a:spcPts val="1200"/>
              </a:spcBef>
              <a:spcAft>
                <a:spcPts val="0"/>
              </a:spcAft>
              <a:buClr>
                <a:schemeClr val="dk1"/>
              </a:buClr>
              <a:buSzPts val="1100"/>
              <a:buFont typeface="Arial"/>
              <a:buNone/>
            </a:pPr>
            <a:r>
              <a:t/>
            </a:r>
            <a:endParaRPr>
              <a:solidFill>
                <a:srgbClr val="222222"/>
              </a:solidFill>
              <a:highlight>
                <a:srgbClr val="FFFFFF"/>
              </a:highlight>
            </a:endParaRPr>
          </a:p>
          <a:p>
            <a:pPr indent="0" lvl="0" marL="381000" marR="381000" rtl="0" algn="l">
              <a:lnSpc>
                <a:spcPct val="138000"/>
              </a:lnSpc>
              <a:spcBef>
                <a:spcPts val="1200"/>
              </a:spcBef>
              <a:spcAft>
                <a:spcPts val="0"/>
              </a:spcAft>
              <a:buClr>
                <a:schemeClr val="dk1"/>
              </a:buClr>
              <a:buSzPts val="1100"/>
              <a:buFont typeface="Arial"/>
              <a:buNone/>
            </a:pPr>
            <a:r>
              <a:t/>
            </a:r>
            <a:endParaRPr>
              <a:solidFill>
                <a:srgbClr val="222222"/>
              </a:solidFill>
              <a:highlight>
                <a:srgbClr val="FFFFFF"/>
              </a:highlight>
            </a:endParaRPr>
          </a:p>
          <a:p>
            <a:pPr indent="0" lvl="0" marL="381000" marR="381000" rtl="0" algn="l">
              <a:lnSpc>
                <a:spcPct val="138000"/>
              </a:lnSpc>
              <a:spcBef>
                <a:spcPts val="1200"/>
              </a:spcBef>
              <a:spcAft>
                <a:spcPts val="0"/>
              </a:spcAft>
              <a:buClr>
                <a:schemeClr val="dk1"/>
              </a:buClr>
              <a:buSzPts val="1100"/>
              <a:buFont typeface="Arial"/>
              <a:buNone/>
            </a:pPr>
            <a:r>
              <a:rPr lang="en">
                <a:solidFill>
                  <a:srgbClr val="1264A3"/>
                </a:solidFill>
                <a:uFill>
                  <a:noFill/>
                </a:uFill>
                <a:hlinkClick r:id="rId2">
                  <a:extLst>
                    <a:ext uri="{A12FA001-AC4F-418D-AE19-62706E023703}">
                      <ahyp:hlinkClr val="tx"/>
                    </a:ext>
                  </a:extLst>
                </a:hlinkClick>
              </a:rPr>
              <a:t>https://us06web.zoom.us/meeting/register/aDPWwWk4QzO1bNUKHWK9zg</a:t>
            </a:r>
            <a:endParaRPr>
              <a:solidFill>
                <a:srgbClr val="222222"/>
              </a:solidFill>
              <a:highlight>
                <a:srgbClr val="FFFFFF"/>
              </a:highlight>
            </a:endParaRPr>
          </a:p>
          <a:p>
            <a:pPr indent="0" lvl="0" marL="0" rtl="0" algn="l">
              <a:spcBef>
                <a:spcPts val="120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d0ff31bf34_0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3d0ff31bf34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3d0ff31bf34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3d0ff31bf34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d7ce8e80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3d7ce8e80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da5e0e85d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3da5e0e85d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d7ce8e801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3d7ce8e801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d243ba29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d243ba29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Jose Leads</a:t>
            </a:r>
            <a:endParaRPr b="1" sz="10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d0ff31bf3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d0ff31bf3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Jose Leads</a:t>
            </a:r>
            <a:endParaRPr b="1" sz="1000">
              <a:solidFill>
                <a:schemeClr val="dk1"/>
              </a:solidFill>
              <a:latin typeface="Open Sans"/>
              <a:ea typeface="Open Sans"/>
              <a:cs typeface="Open Sans"/>
              <a:sym typeface="Open Sans"/>
            </a:endParaRPr>
          </a:p>
          <a:p>
            <a:pPr indent="0" lvl="0" marL="0" rtl="0" algn="l">
              <a:spcBef>
                <a:spcPts val="1000"/>
              </a:spcBef>
              <a:spcAft>
                <a:spcPts val="0"/>
              </a:spcAft>
              <a:buNone/>
            </a:pPr>
            <a:br>
              <a:rPr b="1" lang="en" sz="1000">
                <a:solidFill>
                  <a:schemeClr val="dk1"/>
                </a:solidFill>
                <a:latin typeface="Open Sans"/>
                <a:ea typeface="Open Sans"/>
                <a:cs typeface="Open Sans"/>
                <a:sym typeface="Open Sans"/>
              </a:rPr>
            </a:br>
            <a:br>
              <a:rPr b="1" lang="en" sz="1000">
                <a:solidFill>
                  <a:schemeClr val="dk1"/>
                </a:solidFill>
                <a:latin typeface="Open Sans"/>
                <a:ea typeface="Open Sans"/>
                <a:cs typeface="Open Sans"/>
                <a:sym typeface="Open Sans"/>
              </a:rPr>
            </a:br>
            <a:r>
              <a:rPr b="1" lang="en" sz="1000">
                <a:solidFill>
                  <a:schemeClr val="dk1"/>
                </a:solidFill>
                <a:latin typeface="Open Sans"/>
                <a:ea typeface="Open Sans"/>
                <a:cs typeface="Open Sans"/>
                <a:sym typeface="Open Sans"/>
              </a:rPr>
              <a:t>Offer these categories– 9 portraits– as a vehicle for reflection (similar to the houses): </a:t>
            </a:r>
            <a:r>
              <a:rPr lang="en" sz="1000">
                <a:solidFill>
                  <a:schemeClr val="dk1"/>
                </a:solidFill>
                <a:latin typeface="Open Sans"/>
                <a:ea typeface="Open Sans"/>
                <a:cs typeface="Open Sans"/>
                <a:sym typeface="Open Sans"/>
              </a:rPr>
              <a:t>Where do we see ourselves? Where do we see the people we love?  Where our youth today– how might it be different from what we might see or expect?  </a:t>
            </a:r>
            <a:endParaRPr sz="1000">
              <a:solidFill>
                <a:schemeClr val="dk1"/>
              </a:solidFill>
              <a:latin typeface="Open Sans"/>
              <a:ea typeface="Open Sans"/>
              <a:cs typeface="Open Sans"/>
              <a:sym typeface="Open Sans"/>
            </a:endParaRPr>
          </a:p>
          <a:p>
            <a:pPr indent="0" lvl="0" marL="0" rtl="0" algn="l">
              <a:spcBef>
                <a:spcPts val="1000"/>
              </a:spcBef>
              <a:spcAft>
                <a:spcPts val="0"/>
              </a:spcAft>
              <a:buNone/>
            </a:pPr>
            <a:r>
              <a:rPr lang="en" sz="1000">
                <a:solidFill>
                  <a:schemeClr val="dk1"/>
                </a:solidFill>
                <a:latin typeface="Open Sans"/>
                <a:ea typeface="Open Sans"/>
                <a:cs typeface="Open Sans"/>
                <a:sym typeface="Open Sans"/>
              </a:rPr>
              <a:t>How is that similar or different from our aspirations– that reflection is a critical launching point to act our way into the futures we want– for ourselves and others</a:t>
            </a:r>
            <a:br>
              <a:rPr b="1" lang="en" sz="1000">
                <a:solidFill>
                  <a:schemeClr val="dk1"/>
                </a:solidFill>
                <a:latin typeface="Open Sans"/>
                <a:ea typeface="Open Sans"/>
                <a:cs typeface="Open Sans"/>
                <a:sym typeface="Open Sans"/>
              </a:rPr>
            </a:br>
            <a:br>
              <a:rPr b="1" lang="en" sz="1000">
                <a:solidFill>
                  <a:schemeClr val="dk1"/>
                </a:solidFill>
                <a:latin typeface="Open Sans"/>
                <a:ea typeface="Open Sans"/>
                <a:cs typeface="Open Sans"/>
                <a:sym typeface="Open Sans"/>
              </a:rPr>
            </a:br>
            <a:r>
              <a:rPr b="1" lang="en" sz="1000">
                <a:solidFill>
                  <a:schemeClr val="dk1"/>
                </a:solidFill>
                <a:latin typeface="Open Sans"/>
                <a:ea typeface="Open Sans"/>
                <a:cs typeface="Open Sans"/>
                <a:sym typeface="Open Sans"/>
              </a:rPr>
              <a:t>No hierarchy.</a:t>
            </a:r>
            <a:r>
              <a:rPr lang="en" sz="1000">
                <a:solidFill>
                  <a:schemeClr val="dk1"/>
                </a:solidFill>
                <a:latin typeface="Open Sans"/>
                <a:ea typeface="Open Sans"/>
                <a:cs typeface="Open Sans"/>
                <a:sym typeface="Open Sans"/>
              </a:rPr>
              <a:t> Each has its own upsides and risks. There is no "good" or "bad" house.  In fact, this is essential in a context where young people are telling us that convos about AI use are drenched in judgment and it's shutting down meaningful conversations. So we invite you to really channel that spirit of curiosity as we jump in.</a:t>
            </a:r>
            <a:endParaRPr sz="1000">
              <a:solidFill>
                <a:schemeClr val="dk1"/>
              </a:solidFill>
              <a:latin typeface="Open Sans"/>
              <a:ea typeface="Open Sans"/>
              <a:cs typeface="Open Sans"/>
              <a:sym typeface="Open Sans"/>
            </a:endParaRPr>
          </a:p>
          <a:p>
            <a:pPr indent="0" lvl="0" marL="0" rtl="0" algn="l">
              <a:spcBef>
                <a:spcPts val="1000"/>
              </a:spcBef>
              <a:spcAft>
                <a:spcPts val="0"/>
              </a:spcAft>
              <a:buNone/>
            </a:pPr>
            <a:r>
              <a:rPr b="1" lang="en" sz="1000">
                <a:solidFill>
                  <a:schemeClr val="dk1"/>
                </a:solidFill>
                <a:latin typeface="Open Sans"/>
                <a:ea typeface="Open Sans"/>
                <a:cs typeface="Open Sans"/>
                <a:sym typeface="Open Sans"/>
              </a:rPr>
              <a:t>Variance within any group.</a:t>
            </a:r>
            <a:r>
              <a:rPr lang="en" sz="1000">
                <a:solidFill>
                  <a:schemeClr val="dk1"/>
                </a:solidFill>
                <a:latin typeface="Open Sans"/>
                <a:ea typeface="Open Sans"/>
                <a:cs typeface="Open Sans"/>
                <a:sym typeface="Open Sans"/>
              </a:rPr>
              <a:t> We know that even in Gryffindor there are a whole spectrum of different people, with different motivations and context: Harry is different from Ron, who's different from Hermione. They might share some values, but they come in very different forms.</a:t>
            </a:r>
            <a:endParaRPr sz="1000">
              <a:solidFill>
                <a:schemeClr val="dk1"/>
              </a:solidFill>
              <a:latin typeface="Open Sans"/>
              <a:ea typeface="Open Sans"/>
              <a:cs typeface="Open Sans"/>
              <a:sym typeface="Open Sans"/>
            </a:endParaRPr>
          </a:p>
          <a:p>
            <a:pPr indent="0" lvl="0" marL="0" rtl="0" algn="l">
              <a:spcBef>
                <a:spcPts val="1200"/>
              </a:spcBef>
              <a:spcAft>
                <a:spcPts val="0"/>
              </a:spcAft>
              <a:buNone/>
            </a:pPr>
            <a:r>
              <a:rPr b="1" lang="en" sz="1000">
                <a:solidFill>
                  <a:schemeClr val="dk1"/>
                </a:solidFill>
                <a:latin typeface="Open Sans"/>
                <a:ea typeface="Open Sans"/>
                <a:cs typeface="Open Sans"/>
                <a:sym typeface="Open Sans"/>
              </a:rPr>
              <a:t>Agency matters.</a:t>
            </a:r>
            <a:r>
              <a:rPr lang="en" sz="1000">
                <a:solidFill>
                  <a:schemeClr val="dk1"/>
                </a:solidFill>
                <a:latin typeface="Open Sans"/>
                <a:ea typeface="Open Sans"/>
                <a:cs typeface="Open Sans"/>
                <a:sym typeface="Open Sans"/>
              </a:rPr>
              <a:t> These aren't destiny. Despite the Sorting Hat seems all powerful, your choices and intentions influence where you end up. You might remember Harry saying "not Slytherin" and the hat listening to that.</a:t>
            </a:r>
            <a:endParaRPr b="1" sz="10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d0ff31bf34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d0ff31bf3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Nate</a:t>
            </a:r>
            <a:r>
              <a:rPr b="1" lang="en">
                <a:solidFill>
                  <a:schemeClr val="dk1"/>
                </a:solidFill>
              </a:rPr>
              <a:t> Leads</a:t>
            </a:r>
            <a:endParaRPr b="1" sz="10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d0ff31bf3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d0ff31bf3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Nate Leads</a:t>
            </a:r>
            <a:endParaRPr b="1"/>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d0ff31bf34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d0ff31bf34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br>
              <a:rPr lang="en">
                <a:solidFill>
                  <a:schemeClr val="dk1"/>
                </a:solidFill>
              </a:rPr>
            </a:br>
            <a:r>
              <a:rPr b="1" lang="en">
                <a:solidFill>
                  <a:schemeClr val="dk1"/>
                </a:solidFill>
              </a:rPr>
              <a:t>Nate Leads</a:t>
            </a:r>
            <a:br>
              <a:rPr lang="en">
                <a:solidFill>
                  <a:schemeClr val="dk1"/>
                </a:solidFill>
              </a:rPr>
            </a:br>
            <a:br>
              <a:rPr lang="en">
                <a:solidFill>
                  <a:schemeClr val="dk1"/>
                </a:solidFill>
              </a:rPr>
            </a:br>
            <a:r>
              <a:rPr lang="en">
                <a:solidFill>
                  <a:schemeClr val="dk1"/>
                </a:solidFill>
              </a:rPr>
              <a:t>📄Full Report; Cluster Descriptions start on page 11: </a:t>
            </a:r>
            <a:r>
              <a:rPr lang="en" u="sng">
                <a:solidFill>
                  <a:schemeClr val="hlink"/>
                </a:solidFill>
                <a:hlinkClick r:id="rId2"/>
              </a:rPr>
              <a:t>https://bit.ly/youth-ai-and-relationships</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d7ce8e8012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d7ce8e8012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Nate Leads</a:t>
            </a:r>
            <a:br>
              <a:rPr lang="en"/>
            </a:br>
            <a:br>
              <a:rPr lang="en"/>
            </a:br>
            <a:r>
              <a:rPr lang="en"/>
              <a:t>More than 1 in 4 don’t use AI. They also report the highest loneliness and social isolation outcomes in the study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9" name="Shape 9"/>
        <p:cNvGrpSpPr/>
        <p:nvPr/>
      </p:nvGrpSpPr>
      <p:grpSpPr>
        <a:xfrm>
          <a:off x="0" y="0"/>
          <a:ext cx="0" cy="0"/>
          <a:chOff x="0" y="0"/>
          <a:chExt cx="0" cy="0"/>
        </a:xfrm>
      </p:grpSpPr>
      <p:sp>
        <p:nvSpPr>
          <p:cNvPr id="10" name="Google Shape;10;p2"/>
          <p:cNvSpPr txBox="1"/>
          <p:nvPr>
            <p:ph type="title"/>
          </p:nvPr>
        </p:nvSpPr>
        <p:spPr>
          <a:xfrm>
            <a:off x="436725" y="228602"/>
            <a:ext cx="4182300" cy="2211600"/>
          </a:xfrm>
          <a:prstGeom prst="rect">
            <a:avLst/>
          </a:prstGeom>
        </p:spPr>
        <p:txBody>
          <a:bodyPr anchorCtr="0" anchor="t" bIns="91425" lIns="0" spcFirstLastPara="1" rIns="91425" wrap="square" tIns="91425">
            <a:noAutofit/>
          </a:bodyPr>
          <a:lstStyle>
            <a:lvl1pPr lvl="0">
              <a:spcBef>
                <a:spcPts val="0"/>
              </a:spcBef>
              <a:spcAft>
                <a:spcPts val="0"/>
              </a:spcAft>
              <a:buNone/>
              <a:defRPr sz="4600"/>
            </a:lvl1pPr>
            <a:lvl2pPr lvl="1" algn="ctr">
              <a:lnSpc>
                <a:spcPct val="115000"/>
              </a:lnSpc>
              <a:spcBef>
                <a:spcPts val="0"/>
              </a:spcBef>
              <a:spcAft>
                <a:spcPts val="0"/>
              </a:spcAft>
              <a:buNone/>
              <a:defRPr sz="4600"/>
            </a:lvl2pPr>
            <a:lvl3pPr lvl="2" algn="ctr">
              <a:lnSpc>
                <a:spcPct val="115000"/>
              </a:lnSpc>
              <a:spcBef>
                <a:spcPts val="0"/>
              </a:spcBef>
              <a:spcAft>
                <a:spcPts val="0"/>
              </a:spcAft>
              <a:buNone/>
              <a:defRPr sz="4600"/>
            </a:lvl3pPr>
            <a:lvl4pPr lvl="3" algn="ctr">
              <a:lnSpc>
                <a:spcPct val="115000"/>
              </a:lnSpc>
              <a:spcBef>
                <a:spcPts val="0"/>
              </a:spcBef>
              <a:spcAft>
                <a:spcPts val="0"/>
              </a:spcAft>
              <a:buNone/>
              <a:defRPr sz="4600"/>
            </a:lvl4pPr>
            <a:lvl5pPr lvl="4" algn="ctr">
              <a:lnSpc>
                <a:spcPct val="115000"/>
              </a:lnSpc>
              <a:spcBef>
                <a:spcPts val="0"/>
              </a:spcBef>
              <a:spcAft>
                <a:spcPts val="0"/>
              </a:spcAft>
              <a:buNone/>
              <a:defRPr sz="4600"/>
            </a:lvl5pPr>
            <a:lvl6pPr lvl="5" algn="ctr">
              <a:lnSpc>
                <a:spcPct val="115000"/>
              </a:lnSpc>
              <a:spcBef>
                <a:spcPts val="0"/>
              </a:spcBef>
              <a:spcAft>
                <a:spcPts val="0"/>
              </a:spcAft>
              <a:buNone/>
              <a:defRPr sz="4600"/>
            </a:lvl6pPr>
            <a:lvl7pPr lvl="6" algn="ctr">
              <a:lnSpc>
                <a:spcPct val="115000"/>
              </a:lnSpc>
              <a:spcBef>
                <a:spcPts val="0"/>
              </a:spcBef>
              <a:spcAft>
                <a:spcPts val="0"/>
              </a:spcAft>
              <a:buNone/>
              <a:defRPr sz="4600"/>
            </a:lvl7pPr>
            <a:lvl8pPr lvl="7" algn="ctr">
              <a:lnSpc>
                <a:spcPct val="115000"/>
              </a:lnSpc>
              <a:spcBef>
                <a:spcPts val="0"/>
              </a:spcBef>
              <a:spcAft>
                <a:spcPts val="0"/>
              </a:spcAft>
              <a:buNone/>
              <a:defRPr sz="4600"/>
            </a:lvl8pPr>
            <a:lvl9pPr lvl="8" algn="ctr">
              <a:lnSpc>
                <a:spcPct val="115000"/>
              </a:lnSpc>
              <a:spcBef>
                <a:spcPts val="0"/>
              </a:spcBef>
              <a:spcAft>
                <a:spcPts val="0"/>
              </a:spcAft>
              <a:buNone/>
              <a:defRPr sz="4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 Alt 1">
  <p:cSld name="CUSTOM_8_1">
    <p:spTree>
      <p:nvGrpSpPr>
        <p:cNvPr id="101" name="Shape 101"/>
        <p:cNvGrpSpPr/>
        <p:nvPr/>
      </p:nvGrpSpPr>
      <p:grpSpPr>
        <a:xfrm>
          <a:off x="0" y="0"/>
          <a:ext cx="0" cy="0"/>
          <a:chOff x="0" y="0"/>
          <a:chExt cx="0" cy="0"/>
        </a:xfrm>
      </p:grpSpPr>
      <p:sp>
        <p:nvSpPr>
          <p:cNvPr id="102" name="Google Shape;102;p11"/>
          <p:cNvSpPr txBox="1"/>
          <p:nvPr>
            <p:ph idx="1" type="subTitle"/>
          </p:nvPr>
        </p:nvSpPr>
        <p:spPr>
          <a:xfrm>
            <a:off x="6446974" y="814800"/>
            <a:ext cx="2232000" cy="24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IBM Plex Sans"/>
              <a:buNone/>
              <a:defRPr sz="1200"/>
            </a:lvl1pPr>
            <a:lvl2pPr lvl="1">
              <a:spcBef>
                <a:spcPts val="0"/>
              </a:spcBef>
              <a:spcAft>
                <a:spcPts val="0"/>
              </a:spcAft>
              <a:buClr>
                <a:schemeClr val="dk1"/>
              </a:buClr>
              <a:buSzPts val="1200"/>
              <a:buFont typeface="IBM Plex Sans"/>
              <a:buNone/>
              <a:defRPr sz="1200">
                <a:solidFill>
                  <a:schemeClr val="dk1"/>
                </a:solidFill>
              </a:defRPr>
            </a:lvl2pPr>
            <a:lvl3pPr lvl="2">
              <a:spcBef>
                <a:spcPts val="0"/>
              </a:spcBef>
              <a:spcAft>
                <a:spcPts val="0"/>
              </a:spcAft>
              <a:buClr>
                <a:schemeClr val="dk1"/>
              </a:buClr>
              <a:buSzPts val="1200"/>
              <a:buFont typeface="IBM Plex Sans"/>
              <a:buNone/>
              <a:defRPr sz="1200">
                <a:solidFill>
                  <a:schemeClr val="dk1"/>
                </a:solidFill>
              </a:defRPr>
            </a:lvl3pPr>
            <a:lvl4pPr lvl="3">
              <a:spcBef>
                <a:spcPts val="0"/>
              </a:spcBef>
              <a:spcAft>
                <a:spcPts val="0"/>
              </a:spcAft>
              <a:buClr>
                <a:schemeClr val="dk1"/>
              </a:buClr>
              <a:buSzPts val="1200"/>
              <a:buFont typeface="IBM Plex Sans"/>
              <a:buNone/>
              <a:defRPr sz="1200">
                <a:solidFill>
                  <a:schemeClr val="dk1"/>
                </a:solidFill>
              </a:defRPr>
            </a:lvl4pPr>
            <a:lvl5pPr lvl="4">
              <a:spcBef>
                <a:spcPts val="0"/>
              </a:spcBef>
              <a:spcAft>
                <a:spcPts val="0"/>
              </a:spcAft>
              <a:buClr>
                <a:schemeClr val="dk1"/>
              </a:buClr>
              <a:buSzPts val="1200"/>
              <a:buFont typeface="IBM Plex Sans"/>
              <a:buNone/>
              <a:defRPr sz="1200">
                <a:solidFill>
                  <a:schemeClr val="dk1"/>
                </a:solidFill>
              </a:defRPr>
            </a:lvl5pPr>
            <a:lvl6pPr lvl="5">
              <a:spcBef>
                <a:spcPts val="0"/>
              </a:spcBef>
              <a:spcAft>
                <a:spcPts val="0"/>
              </a:spcAft>
              <a:buClr>
                <a:schemeClr val="dk1"/>
              </a:buClr>
              <a:buSzPts val="1200"/>
              <a:buFont typeface="IBM Plex Sans"/>
              <a:buNone/>
              <a:defRPr sz="1200">
                <a:solidFill>
                  <a:schemeClr val="dk1"/>
                </a:solidFill>
              </a:defRPr>
            </a:lvl6pPr>
            <a:lvl7pPr lvl="6">
              <a:spcBef>
                <a:spcPts val="0"/>
              </a:spcBef>
              <a:spcAft>
                <a:spcPts val="0"/>
              </a:spcAft>
              <a:buClr>
                <a:schemeClr val="dk1"/>
              </a:buClr>
              <a:buSzPts val="1200"/>
              <a:buFont typeface="IBM Plex Sans"/>
              <a:buNone/>
              <a:defRPr sz="1200">
                <a:solidFill>
                  <a:schemeClr val="dk1"/>
                </a:solidFill>
              </a:defRPr>
            </a:lvl7pPr>
            <a:lvl8pPr lvl="7">
              <a:spcBef>
                <a:spcPts val="0"/>
              </a:spcBef>
              <a:spcAft>
                <a:spcPts val="0"/>
              </a:spcAft>
              <a:buClr>
                <a:schemeClr val="dk1"/>
              </a:buClr>
              <a:buSzPts val="1200"/>
              <a:buFont typeface="IBM Plex Sans"/>
              <a:buNone/>
              <a:defRPr sz="1200">
                <a:solidFill>
                  <a:schemeClr val="dk1"/>
                </a:solidFill>
              </a:defRPr>
            </a:lvl8pPr>
            <a:lvl9pPr lvl="8">
              <a:spcBef>
                <a:spcPts val="0"/>
              </a:spcBef>
              <a:spcAft>
                <a:spcPts val="0"/>
              </a:spcAft>
              <a:buClr>
                <a:schemeClr val="dk1"/>
              </a:buClr>
              <a:buSzPts val="1200"/>
              <a:buFont typeface="IBM Plex Sans"/>
              <a:buNone/>
              <a:defRPr sz="1200">
                <a:solidFill>
                  <a:schemeClr val="dk1"/>
                </a:solidFill>
              </a:defRPr>
            </a:lvl9pPr>
          </a:lstStyle>
          <a:p/>
        </p:txBody>
      </p:sp>
      <p:sp>
        <p:nvSpPr>
          <p:cNvPr id="103" name="Google Shape;103;p11"/>
          <p:cNvSpPr txBox="1"/>
          <p:nvPr>
            <p:ph type="title"/>
          </p:nvPr>
        </p:nvSpPr>
        <p:spPr>
          <a:xfrm>
            <a:off x="6447214" y="1213484"/>
            <a:ext cx="2232000" cy="1927500"/>
          </a:xfrm>
          <a:prstGeom prst="rect">
            <a:avLst/>
          </a:prstGeom>
        </p:spPr>
        <p:txBody>
          <a:bodyPr anchorCtr="0" anchor="t" bIns="0" lIns="0" spcFirstLastPara="1" rIns="0" wrap="square" tIns="0">
            <a:spAutoFit/>
          </a:bodyPr>
          <a:lstStyle>
            <a:lvl1pPr lvl="0">
              <a:spcBef>
                <a:spcPts val="0"/>
              </a:spcBef>
              <a:spcAft>
                <a:spcPts val="0"/>
              </a:spcAft>
              <a:buNone/>
              <a:defRPr sz="1800">
                <a:solidFill>
                  <a:schemeClr val="accent1"/>
                </a:solidFill>
              </a:defRPr>
            </a:lvl1pPr>
            <a:lvl2pPr lvl="1">
              <a:spcBef>
                <a:spcPts val="0"/>
              </a:spcBef>
              <a:spcAft>
                <a:spcPts val="0"/>
              </a:spcAft>
              <a:buNone/>
              <a:defRPr sz="1800">
                <a:solidFill>
                  <a:schemeClr val="accent1"/>
                </a:solidFill>
              </a:defRPr>
            </a:lvl2pPr>
            <a:lvl3pPr lvl="2">
              <a:spcBef>
                <a:spcPts val="0"/>
              </a:spcBef>
              <a:spcAft>
                <a:spcPts val="0"/>
              </a:spcAft>
              <a:buNone/>
              <a:defRPr sz="1800">
                <a:solidFill>
                  <a:schemeClr val="accent1"/>
                </a:solidFill>
              </a:defRPr>
            </a:lvl3pPr>
            <a:lvl4pPr lvl="3">
              <a:spcBef>
                <a:spcPts val="0"/>
              </a:spcBef>
              <a:spcAft>
                <a:spcPts val="0"/>
              </a:spcAft>
              <a:buNone/>
              <a:defRPr sz="1800">
                <a:solidFill>
                  <a:schemeClr val="accent1"/>
                </a:solidFill>
              </a:defRPr>
            </a:lvl4pPr>
            <a:lvl5pPr lvl="4">
              <a:spcBef>
                <a:spcPts val="0"/>
              </a:spcBef>
              <a:spcAft>
                <a:spcPts val="0"/>
              </a:spcAft>
              <a:buNone/>
              <a:defRPr sz="1800">
                <a:solidFill>
                  <a:schemeClr val="accent1"/>
                </a:solidFill>
              </a:defRPr>
            </a:lvl5pPr>
            <a:lvl6pPr lvl="5">
              <a:spcBef>
                <a:spcPts val="0"/>
              </a:spcBef>
              <a:spcAft>
                <a:spcPts val="0"/>
              </a:spcAft>
              <a:buNone/>
              <a:defRPr sz="1800">
                <a:solidFill>
                  <a:schemeClr val="accent1"/>
                </a:solidFill>
              </a:defRPr>
            </a:lvl6pPr>
            <a:lvl7pPr lvl="6">
              <a:spcBef>
                <a:spcPts val="0"/>
              </a:spcBef>
              <a:spcAft>
                <a:spcPts val="0"/>
              </a:spcAft>
              <a:buNone/>
              <a:defRPr sz="1800">
                <a:solidFill>
                  <a:schemeClr val="accent1"/>
                </a:solidFill>
              </a:defRPr>
            </a:lvl7pPr>
            <a:lvl8pPr lvl="7">
              <a:spcBef>
                <a:spcPts val="0"/>
              </a:spcBef>
              <a:spcAft>
                <a:spcPts val="0"/>
              </a:spcAft>
              <a:buNone/>
              <a:defRPr sz="1800">
                <a:solidFill>
                  <a:schemeClr val="accent1"/>
                </a:solidFill>
              </a:defRPr>
            </a:lvl8pPr>
            <a:lvl9pPr lvl="8">
              <a:spcBef>
                <a:spcPts val="0"/>
              </a:spcBef>
              <a:spcAft>
                <a:spcPts val="0"/>
              </a:spcAft>
              <a:buNone/>
              <a:defRPr sz="1800">
                <a:solidFill>
                  <a:schemeClr val="accent1"/>
                </a:solidFill>
              </a:defRPr>
            </a:lvl9pPr>
          </a:lstStyle>
          <a:p/>
        </p:txBody>
      </p:sp>
      <p:sp>
        <p:nvSpPr>
          <p:cNvPr id="104" name="Google Shape;104;p11"/>
          <p:cNvSpPr txBox="1"/>
          <p:nvPr>
            <p:ph idx="2" type="subTitle"/>
          </p:nvPr>
        </p:nvSpPr>
        <p:spPr>
          <a:xfrm>
            <a:off x="6446978" y="4125125"/>
            <a:ext cx="1708500" cy="24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IBM Plex Sans"/>
              <a:buNone/>
              <a:defRPr sz="1000"/>
            </a:lvl1pPr>
            <a:lvl2pPr lvl="1">
              <a:spcBef>
                <a:spcPts val="0"/>
              </a:spcBef>
              <a:spcAft>
                <a:spcPts val="0"/>
              </a:spcAft>
              <a:buClr>
                <a:schemeClr val="dk1"/>
              </a:buClr>
              <a:buSzPts val="1000"/>
              <a:buFont typeface="IBM Plex Sans"/>
              <a:buNone/>
              <a:defRPr sz="1000">
                <a:solidFill>
                  <a:schemeClr val="dk1"/>
                </a:solidFill>
              </a:defRPr>
            </a:lvl2pPr>
            <a:lvl3pPr lvl="2">
              <a:spcBef>
                <a:spcPts val="0"/>
              </a:spcBef>
              <a:spcAft>
                <a:spcPts val="0"/>
              </a:spcAft>
              <a:buClr>
                <a:schemeClr val="dk1"/>
              </a:buClr>
              <a:buSzPts val="1000"/>
              <a:buFont typeface="IBM Plex Sans"/>
              <a:buNone/>
              <a:defRPr sz="1000">
                <a:solidFill>
                  <a:schemeClr val="dk1"/>
                </a:solidFill>
              </a:defRPr>
            </a:lvl3pPr>
            <a:lvl4pPr lvl="3">
              <a:spcBef>
                <a:spcPts val="0"/>
              </a:spcBef>
              <a:spcAft>
                <a:spcPts val="0"/>
              </a:spcAft>
              <a:buClr>
                <a:schemeClr val="dk1"/>
              </a:buClr>
              <a:buSzPts val="1000"/>
              <a:buFont typeface="IBM Plex Sans"/>
              <a:buNone/>
              <a:defRPr sz="1000">
                <a:solidFill>
                  <a:schemeClr val="dk1"/>
                </a:solidFill>
              </a:defRPr>
            </a:lvl4pPr>
            <a:lvl5pPr lvl="4">
              <a:spcBef>
                <a:spcPts val="0"/>
              </a:spcBef>
              <a:spcAft>
                <a:spcPts val="0"/>
              </a:spcAft>
              <a:buClr>
                <a:schemeClr val="dk1"/>
              </a:buClr>
              <a:buSzPts val="1000"/>
              <a:buFont typeface="IBM Plex Sans"/>
              <a:buNone/>
              <a:defRPr sz="1000">
                <a:solidFill>
                  <a:schemeClr val="dk1"/>
                </a:solidFill>
              </a:defRPr>
            </a:lvl5pPr>
            <a:lvl6pPr lvl="5">
              <a:spcBef>
                <a:spcPts val="0"/>
              </a:spcBef>
              <a:spcAft>
                <a:spcPts val="0"/>
              </a:spcAft>
              <a:buClr>
                <a:schemeClr val="dk1"/>
              </a:buClr>
              <a:buSzPts val="1000"/>
              <a:buFont typeface="IBM Plex Sans"/>
              <a:buNone/>
              <a:defRPr sz="1000">
                <a:solidFill>
                  <a:schemeClr val="dk1"/>
                </a:solidFill>
              </a:defRPr>
            </a:lvl6pPr>
            <a:lvl7pPr lvl="6">
              <a:spcBef>
                <a:spcPts val="0"/>
              </a:spcBef>
              <a:spcAft>
                <a:spcPts val="0"/>
              </a:spcAft>
              <a:buClr>
                <a:schemeClr val="dk1"/>
              </a:buClr>
              <a:buSzPts val="1000"/>
              <a:buFont typeface="IBM Plex Sans"/>
              <a:buNone/>
              <a:defRPr sz="1000">
                <a:solidFill>
                  <a:schemeClr val="dk1"/>
                </a:solidFill>
              </a:defRPr>
            </a:lvl7pPr>
            <a:lvl8pPr lvl="7">
              <a:spcBef>
                <a:spcPts val="0"/>
              </a:spcBef>
              <a:spcAft>
                <a:spcPts val="0"/>
              </a:spcAft>
              <a:buClr>
                <a:schemeClr val="dk1"/>
              </a:buClr>
              <a:buSzPts val="1000"/>
              <a:buFont typeface="IBM Plex Sans"/>
              <a:buNone/>
              <a:defRPr sz="1000">
                <a:solidFill>
                  <a:schemeClr val="dk1"/>
                </a:solidFill>
              </a:defRPr>
            </a:lvl8pPr>
            <a:lvl9pPr lvl="8">
              <a:spcBef>
                <a:spcPts val="0"/>
              </a:spcBef>
              <a:spcAft>
                <a:spcPts val="0"/>
              </a:spcAft>
              <a:buClr>
                <a:schemeClr val="dk1"/>
              </a:buClr>
              <a:buSzPts val="1000"/>
              <a:buFont typeface="IBM Plex Sans"/>
              <a:buNone/>
              <a:defRPr sz="1000">
                <a:solidFill>
                  <a:schemeClr val="dk1"/>
                </a:solidFill>
              </a:defRPr>
            </a:lvl9pPr>
          </a:lstStyle>
          <a:p/>
        </p:txBody>
      </p:sp>
      <p:sp>
        <p:nvSpPr>
          <p:cNvPr id="105" name="Google Shape;105;p11"/>
          <p:cNvSpPr txBox="1"/>
          <p:nvPr>
            <p:ph idx="3" type="subTitle"/>
          </p:nvPr>
        </p:nvSpPr>
        <p:spPr>
          <a:xfrm>
            <a:off x="436725" y="814800"/>
            <a:ext cx="4182300" cy="258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IBM Plex Sans"/>
              <a:buNone/>
              <a:defRPr sz="1200"/>
            </a:lvl1pPr>
            <a:lvl2pPr lvl="1">
              <a:spcBef>
                <a:spcPts val="0"/>
              </a:spcBef>
              <a:spcAft>
                <a:spcPts val="0"/>
              </a:spcAft>
              <a:buClr>
                <a:schemeClr val="dk1"/>
              </a:buClr>
              <a:buSzPts val="1200"/>
              <a:buFont typeface="IBM Plex Sans"/>
              <a:buNone/>
              <a:defRPr sz="1200">
                <a:solidFill>
                  <a:schemeClr val="dk1"/>
                </a:solidFill>
              </a:defRPr>
            </a:lvl2pPr>
            <a:lvl3pPr lvl="2">
              <a:spcBef>
                <a:spcPts val="0"/>
              </a:spcBef>
              <a:spcAft>
                <a:spcPts val="0"/>
              </a:spcAft>
              <a:buClr>
                <a:schemeClr val="dk1"/>
              </a:buClr>
              <a:buSzPts val="1200"/>
              <a:buFont typeface="IBM Plex Sans"/>
              <a:buNone/>
              <a:defRPr sz="1200">
                <a:solidFill>
                  <a:schemeClr val="dk1"/>
                </a:solidFill>
              </a:defRPr>
            </a:lvl3pPr>
            <a:lvl4pPr lvl="3">
              <a:spcBef>
                <a:spcPts val="0"/>
              </a:spcBef>
              <a:spcAft>
                <a:spcPts val="0"/>
              </a:spcAft>
              <a:buClr>
                <a:schemeClr val="dk1"/>
              </a:buClr>
              <a:buSzPts val="1200"/>
              <a:buFont typeface="IBM Plex Sans"/>
              <a:buNone/>
              <a:defRPr sz="1200">
                <a:solidFill>
                  <a:schemeClr val="dk1"/>
                </a:solidFill>
              </a:defRPr>
            </a:lvl4pPr>
            <a:lvl5pPr lvl="4">
              <a:spcBef>
                <a:spcPts val="0"/>
              </a:spcBef>
              <a:spcAft>
                <a:spcPts val="0"/>
              </a:spcAft>
              <a:buClr>
                <a:schemeClr val="dk1"/>
              </a:buClr>
              <a:buSzPts val="1200"/>
              <a:buFont typeface="IBM Plex Sans"/>
              <a:buNone/>
              <a:defRPr sz="1200">
                <a:solidFill>
                  <a:schemeClr val="dk1"/>
                </a:solidFill>
              </a:defRPr>
            </a:lvl5pPr>
            <a:lvl6pPr lvl="5">
              <a:spcBef>
                <a:spcPts val="0"/>
              </a:spcBef>
              <a:spcAft>
                <a:spcPts val="0"/>
              </a:spcAft>
              <a:buClr>
                <a:schemeClr val="dk1"/>
              </a:buClr>
              <a:buSzPts val="1200"/>
              <a:buFont typeface="IBM Plex Sans"/>
              <a:buNone/>
              <a:defRPr sz="1200">
                <a:solidFill>
                  <a:schemeClr val="dk1"/>
                </a:solidFill>
              </a:defRPr>
            </a:lvl6pPr>
            <a:lvl7pPr lvl="6">
              <a:spcBef>
                <a:spcPts val="0"/>
              </a:spcBef>
              <a:spcAft>
                <a:spcPts val="0"/>
              </a:spcAft>
              <a:buClr>
                <a:schemeClr val="dk1"/>
              </a:buClr>
              <a:buSzPts val="1200"/>
              <a:buFont typeface="IBM Plex Sans"/>
              <a:buNone/>
              <a:defRPr sz="1200">
                <a:solidFill>
                  <a:schemeClr val="dk1"/>
                </a:solidFill>
              </a:defRPr>
            </a:lvl7pPr>
            <a:lvl8pPr lvl="7">
              <a:spcBef>
                <a:spcPts val="0"/>
              </a:spcBef>
              <a:spcAft>
                <a:spcPts val="0"/>
              </a:spcAft>
              <a:buClr>
                <a:schemeClr val="dk1"/>
              </a:buClr>
              <a:buSzPts val="1200"/>
              <a:buFont typeface="IBM Plex Sans"/>
              <a:buNone/>
              <a:defRPr sz="1200">
                <a:solidFill>
                  <a:schemeClr val="dk1"/>
                </a:solidFill>
              </a:defRPr>
            </a:lvl8pPr>
            <a:lvl9pPr lvl="8">
              <a:spcBef>
                <a:spcPts val="0"/>
              </a:spcBef>
              <a:spcAft>
                <a:spcPts val="0"/>
              </a:spcAft>
              <a:buClr>
                <a:schemeClr val="dk1"/>
              </a:buClr>
              <a:buSzPts val="1200"/>
              <a:buFont typeface="IBM Plex Sans"/>
              <a:buNone/>
              <a:defRPr sz="1200">
                <a:solidFill>
                  <a:schemeClr val="dk1"/>
                </a:solidFill>
              </a:defRPr>
            </a:lvl9pPr>
          </a:lstStyle>
          <a:p/>
        </p:txBody>
      </p:sp>
      <p:sp>
        <p:nvSpPr>
          <p:cNvPr id="106" name="Google Shape;106;p11"/>
          <p:cNvSpPr txBox="1"/>
          <p:nvPr>
            <p:ph idx="4" type="title"/>
          </p:nvPr>
        </p:nvSpPr>
        <p:spPr>
          <a:xfrm>
            <a:off x="436725" y="1231825"/>
            <a:ext cx="4182300" cy="587700"/>
          </a:xfrm>
          <a:prstGeom prst="rect">
            <a:avLst/>
          </a:prstGeom>
        </p:spPr>
        <p:txBody>
          <a:bodyPr anchorCtr="0" anchor="t" bIns="0" lIns="0" spcFirstLastPara="1" rIns="0" wrap="square" tIns="0">
            <a:spAutoFit/>
          </a:bodyPr>
          <a:lstStyle>
            <a:lvl1pPr lvl="0">
              <a:spcBef>
                <a:spcPts val="0"/>
              </a:spcBef>
              <a:spcAft>
                <a:spcPts val="0"/>
              </a:spcAft>
              <a:buNone/>
              <a:defRPr sz="18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07" name="Google Shape;107;p11"/>
          <p:cNvSpPr txBox="1"/>
          <p:nvPr>
            <p:ph idx="12" type="sldNum"/>
          </p:nvPr>
        </p:nvSpPr>
        <p:spPr>
          <a:xfrm>
            <a:off x="8280600" y="228600"/>
            <a:ext cx="386400" cy="228600"/>
          </a:xfrm>
          <a:prstGeom prst="rect">
            <a:avLst/>
          </a:prstGeom>
          <a:noFill/>
          <a:ln>
            <a:noFill/>
          </a:ln>
        </p:spPr>
        <p:txBody>
          <a:bodyPr anchorCtr="0" anchor="t" bIns="0" lIns="0" spcFirstLastPara="1" rIns="0" wrap="square" tIns="0">
            <a:noAutofit/>
          </a:bodyPr>
          <a:lstStyle>
            <a:lvl1pPr lvl="0" algn="r">
              <a:buSzPts val="800"/>
              <a:buNone/>
              <a:defRPr sz="800">
                <a:solidFill>
                  <a:schemeClr val="dk1"/>
                </a:solidFill>
                <a:latin typeface="IBM Plex Sans"/>
                <a:ea typeface="IBM Plex Sans"/>
                <a:cs typeface="IBM Plex Sans"/>
                <a:sym typeface="IBM Plex Sans"/>
              </a:defRPr>
            </a:lvl1pPr>
            <a:lvl2pPr lvl="1" algn="r">
              <a:buSzPts val="800"/>
              <a:buNone/>
              <a:defRPr sz="800">
                <a:solidFill>
                  <a:schemeClr val="dk1"/>
                </a:solidFill>
                <a:latin typeface="IBM Plex Sans"/>
                <a:ea typeface="IBM Plex Sans"/>
                <a:cs typeface="IBM Plex Sans"/>
                <a:sym typeface="IBM Plex Sans"/>
              </a:defRPr>
            </a:lvl2pPr>
            <a:lvl3pPr lvl="2" algn="r">
              <a:buSzPts val="800"/>
              <a:buNone/>
              <a:defRPr sz="800">
                <a:solidFill>
                  <a:schemeClr val="dk1"/>
                </a:solidFill>
                <a:latin typeface="IBM Plex Sans"/>
                <a:ea typeface="IBM Plex Sans"/>
                <a:cs typeface="IBM Plex Sans"/>
                <a:sym typeface="IBM Plex Sans"/>
              </a:defRPr>
            </a:lvl3pPr>
            <a:lvl4pPr lvl="3" algn="r">
              <a:buSzPts val="800"/>
              <a:buNone/>
              <a:defRPr sz="800">
                <a:solidFill>
                  <a:schemeClr val="dk1"/>
                </a:solidFill>
                <a:latin typeface="IBM Plex Sans"/>
                <a:ea typeface="IBM Plex Sans"/>
                <a:cs typeface="IBM Plex Sans"/>
                <a:sym typeface="IBM Plex Sans"/>
              </a:defRPr>
            </a:lvl4pPr>
            <a:lvl5pPr lvl="4" algn="r">
              <a:buSzPts val="800"/>
              <a:buNone/>
              <a:defRPr sz="800">
                <a:solidFill>
                  <a:schemeClr val="dk1"/>
                </a:solidFill>
                <a:latin typeface="IBM Plex Sans"/>
                <a:ea typeface="IBM Plex Sans"/>
                <a:cs typeface="IBM Plex Sans"/>
                <a:sym typeface="IBM Plex Sans"/>
              </a:defRPr>
            </a:lvl5pPr>
            <a:lvl6pPr lvl="5" algn="r">
              <a:buSzPts val="800"/>
              <a:buNone/>
              <a:defRPr sz="800">
                <a:solidFill>
                  <a:schemeClr val="dk1"/>
                </a:solidFill>
                <a:latin typeface="IBM Plex Sans"/>
                <a:ea typeface="IBM Plex Sans"/>
                <a:cs typeface="IBM Plex Sans"/>
                <a:sym typeface="IBM Plex Sans"/>
              </a:defRPr>
            </a:lvl6pPr>
            <a:lvl7pPr lvl="6" algn="r">
              <a:buSzPts val="800"/>
              <a:buNone/>
              <a:defRPr sz="800">
                <a:solidFill>
                  <a:schemeClr val="dk1"/>
                </a:solidFill>
                <a:latin typeface="IBM Plex Sans"/>
                <a:ea typeface="IBM Plex Sans"/>
                <a:cs typeface="IBM Plex Sans"/>
                <a:sym typeface="IBM Plex Sans"/>
              </a:defRPr>
            </a:lvl7pPr>
            <a:lvl8pPr lvl="7" algn="r">
              <a:buSzPts val="800"/>
              <a:buNone/>
              <a:defRPr sz="800">
                <a:solidFill>
                  <a:schemeClr val="dk1"/>
                </a:solidFill>
                <a:latin typeface="IBM Plex Sans"/>
                <a:ea typeface="IBM Plex Sans"/>
                <a:cs typeface="IBM Plex Sans"/>
                <a:sym typeface="IBM Plex Sans"/>
              </a:defRPr>
            </a:lvl8pPr>
            <a:lvl9pPr lvl="8" algn="r">
              <a:buSzPts val="800"/>
              <a:buNone/>
              <a:defRPr sz="800">
                <a:solidFill>
                  <a:schemeClr val="dk1"/>
                </a:solidFill>
                <a:latin typeface="IBM Plex Sans"/>
                <a:ea typeface="IBM Plex Sans"/>
                <a:cs typeface="IBM Plex Sans"/>
                <a:sym typeface="IBM Plex Sans"/>
              </a:defRPr>
            </a:lvl9pPr>
          </a:lstStyle>
          <a:p>
            <a:pPr indent="-50800" lvl="0" marL="0" rtl="0" algn="r">
              <a:spcBef>
                <a:spcPts val="0"/>
              </a:spcBef>
              <a:spcAft>
                <a:spcPts val="0"/>
              </a:spcAft>
              <a:buClr>
                <a:schemeClr val="dk1"/>
              </a:buClr>
              <a:buSzPts val="800"/>
              <a:buFont typeface="IBM Plex Sans"/>
              <a:buNone/>
            </a:pPr>
            <a:fld id="{00000000-1234-1234-1234-123412341234}" type="slidenum">
              <a:rPr lang="en"/>
              <a:t>‹#›</a:t>
            </a:fld>
            <a:endParaRPr/>
          </a:p>
        </p:txBody>
      </p:sp>
      <p:cxnSp>
        <p:nvCxnSpPr>
          <p:cNvPr id="108" name="Google Shape;108;p11"/>
          <p:cNvCxnSpPr/>
          <p:nvPr/>
        </p:nvCxnSpPr>
        <p:spPr>
          <a:xfrm>
            <a:off x="8217600" y="233875"/>
            <a:ext cx="0" cy="99000"/>
          </a:xfrm>
          <a:prstGeom prst="straightConnector1">
            <a:avLst/>
          </a:prstGeom>
          <a:noFill/>
          <a:ln cap="flat" cmpd="sng" w="9525">
            <a:solidFill>
              <a:schemeClr val="dk1"/>
            </a:solidFill>
            <a:prstDash val="solid"/>
            <a:round/>
            <a:headEnd len="med" w="med" type="none"/>
            <a:tailEnd len="med" w="med" type="none"/>
          </a:ln>
        </p:spPr>
      </p:cxnSp>
      <p:sp>
        <p:nvSpPr>
          <p:cNvPr id="109" name="Google Shape;109;p11"/>
          <p:cNvSpPr txBox="1"/>
          <p:nvPr>
            <p:ph idx="5" type="subTitle"/>
          </p:nvPr>
        </p:nvSpPr>
        <p:spPr>
          <a:xfrm>
            <a:off x="6802800" y="230700"/>
            <a:ext cx="1050600" cy="145800"/>
          </a:xfrm>
          <a:prstGeom prst="rect">
            <a:avLst/>
          </a:prstGeom>
        </p:spPr>
        <p:txBody>
          <a:bodyPr anchorCtr="0" anchor="t" bIns="0" lIns="0" spcFirstLastPara="1" rIns="0" wrap="square" tIns="0">
            <a:noAutofit/>
          </a:bodyPr>
          <a:lstStyle>
            <a:lvl1pPr lvl="0" algn="r">
              <a:spcBef>
                <a:spcPts val="0"/>
              </a:spcBef>
              <a:spcAft>
                <a:spcPts val="0"/>
              </a:spcAft>
              <a:buClr>
                <a:schemeClr val="dk1"/>
              </a:buClr>
              <a:buSzPts val="800"/>
              <a:buFont typeface="IBM Plex Sans"/>
              <a:buNone/>
              <a:defRPr sz="800"/>
            </a:lvl1pPr>
            <a:lvl2pPr lvl="1" algn="r">
              <a:spcBef>
                <a:spcPts val="0"/>
              </a:spcBef>
              <a:spcAft>
                <a:spcPts val="0"/>
              </a:spcAft>
              <a:buClr>
                <a:schemeClr val="dk1"/>
              </a:buClr>
              <a:buSzPts val="800"/>
              <a:buFont typeface="IBM Plex Sans"/>
              <a:buNone/>
              <a:defRPr sz="800">
                <a:solidFill>
                  <a:schemeClr val="dk1"/>
                </a:solidFill>
              </a:defRPr>
            </a:lvl2pPr>
            <a:lvl3pPr lvl="2" algn="r">
              <a:spcBef>
                <a:spcPts val="0"/>
              </a:spcBef>
              <a:spcAft>
                <a:spcPts val="0"/>
              </a:spcAft>
              <a:buClr>
                <a:schemeClr val="dk1"/>
              </a:buClr>
              <a:buSzPts val="800"/>
              <a:buFont typeface="IBM Plex Sans"/>
              <a:buNone/>
              <a:defRPr sz="800">
                <a:solidFill>
                  <a:schemeClr val="dk1"/>
                </a:solidFill>
              </a:defRPr>
            </a:lvl3pPr>
            <a:lvl4pPr lvl="3" algn="r">
              <a:spcBef>
                <a:spcPts val="0"/>
              </a:spcBef>
              <a:spcAft>
                <a:spcPts val="0"/>
              </a:spcAft>
              <a:buClr>
                <a:schemeClr val="dk1"/>
              </a:buClr>
              <a:buSzPts val="800"/>
              <a:buFont typeface="IBM Plex Sans"/>
              <a:buNone/>
              <a:defRPr sz="800">
                <a:solidFill>
                  <a:schemeClr val="dk1"/>
                </a:solidFill>
              </a:defRPr>
            </a:lvl4pPr>
            <a:lvl5pPr lvl="4" algn="r">
              <a:spcBef>
                <a:spcPts val="0"/>
              </a:spcBef>
              <a:spcAft>
                <a:spcPts val="0"/>
              </a:spcAft>
              <a:buClr>
                <a:schemeClr val="dk1"/>
              </a:buClr>
              <a:buSzPts val="800"/>
              <a:buFont typeface="IBM Plex Sans"/>
              <a:buNone/>
              <a:defRPr sz="800">
                <a:solidFill>
                  <a:schemeClr val="dk1"/>
                </a:solidFill>
              </a:defRPr>
            </a:lvl5pPr>
            <a:lvl6pPr lvl="5" algn="r">
              <a:spcBef>
                <a:spcPts val="0"/>
              </a:spcBef>
              <a:spcAft>
                <a:spcPts val="0"/>
              </a:spcAft>
              <a:buClr>
                <a:schemeClr val="dk1"/>
              </a:buClr>
              <a:buSzPts val="800"/>
              <a:buFont typeface="IBM Plex Sans"/>
              <a:buNone/>
              <a:defRPr sz="800">
                <a:solidFill>
                  <a:schemeClr val="dk1"/>
                </a:solidFill>
              </a:defRPr>
            </a:lvl6pPr>
            <a:lvl7pPr lvl="6" algn="r">
              <a:spcBef>
                <a:spcPts val="0"/>
              </a:spcBef>
              <a:spcAft>
                <a:spcPts val="0"/>
              </a:spcAft>
              <a:buClr>
                <a:schemeClr val="dk1"/>
              </a:buClr>
              <a:buSzPts val="800"/>
              <a:buFont typeface="IBM Plex Sans"/>
              <a:buNone/>
              <a:defRPr sz="800">
                <a:solidFill>
                  <a:schemeClr val="dk1"/>
                </a:solidFill>
              </a:defRPr>
            </a:lvl7pPr>
            <a:lvl8pPr lvl="7" algn="r">
              <a:spcBef>
                <a:spcPts val="0"/>
              </a:spcBef>
              <a:spcAft>
                <a:spcPts val="0"/>
              </a:spcAft>
              <a:buClr>
                <a:schemeClr val="dk1"/>
              </a:buClr>
              <a:buSzPts val="800"/>
              <a:buFont typeface="IBM Plex Sans"/>
              <a:buNone/>
              <a:defRPr sz="800">
                <a:solidFill>
                  <a:schemeClr val="dk1"/>
                </a:solidFill>
              </a:defRPr>
            </a:lvl8pPr>
            <a:lvl9pPr lvl="8" algn="r">
              <a:spcBef>
                <a:spcPts val="0"/>
              </a:spcBef>
              <a:spcAft>
                <a:spcPts val="0"/>
              </a:spcAft>
              <a:buClr>
                <a:schemeClr val="dk1"/>
              </a:buClr>
              <a:buSzPts val="800"/>
              <a:buFont typeface="IBM Plex Sans"/>
              <a:buNone/>
              <a:defRPr sz="800">
                <a:solidFill>
                  <a:schemeClr val="dk1"/>
                </a:solidFill>
              </a:defRPr>
            </a:lvl9pPr>
          </a:lstStyle>
          <a:p/>
        </p:txBody>
      </p:sp>
      <p:sp>
        <p:nvSpPr>
          <p:cNvPr id="110" name="Google Shape;110;p11"/>
          <p:cNvSpPr txBox="1"/>
          <p:nvPr>
            <p:ph idx="6" type="subTitle"/>
          </p:nvPr>
        </p:nvSpPr>
        <p:spPr>
          <a:xfrm>
            <a:off x="436725" y="230700"/>
            <a:ext cx="1893000" cy="228600"/>
          </a:xfrm>
          <a:prstGeom prst="rect">
            <a:avLst/>
          </a:prstGeom>
        </p:spPr>
        <p:txBody>
          <a:bodyPr anchorCtr="0" anchor="t" bIns="0" lIns="0" spcFirstLastPara="1" rIns="91425" wrap="square" tIns="0">
            <a:noAutofit/>
          </a:bodyPr>
          <a:lstStyle>
            <a:lvl1pPr lvl="0">
              <a:spcBef>
                <a:spcPts val="0"/>
              </a:spcBef>
              <a:spcAft>
                <a:spcPts val="0"/>
              </a:spcAft>
              <a:buClr>
                <a:schemeClr val="dk1"/>
              </a:buClr>
              <a:buSzPts val="800"/>
              <a:buFont typeface="IBM Plex Sans"/>
              <a:buNone/>
              <a:defRPr sz="800"/>
            </a:lvl1pPr>
            <a:lvl2pPr lvl="1">
              <a:spcBef>
                <a:spcPts val="0"/>
              </a:spcBef>
              <a:spcAft>
                <a:spcPts val="0"/>
              </a:spcAft>
              <a:buClr>
                <a:schemeClr val="dk1"/>
              </a:buClr>
              <a:buSzPts val="800"/>
              <a:buFont typeface="IBM Plex Sans"/>
              <a:buNone/>
              <a:defRPr sz="800">
                <a:solidFill>
                  <a:schemeClr val="dk1"/>
                </a:solidFill>
              </a:defRPr>
            </a:lvl2pPr>
            <a:lvl3pPr lvl="2">
              <a:spcBef>
                <a:spcPts val="0"/>
              </a:spcBef>
              <a:spcAft>
                <a:spcPts val="0"/>
              </a:spcAft>
              <a:buClr>
                <a:schemeClr val="dk1"/>
              </a:buClr>
              <a:buSzPts val="800"/>
              <a:buFont typeface="IBM Plex Sans"/>
              <a:buNone/>
              <a:defRPr sz="800">
                <a:solidFill>
                  <a:schemeClr val="dk1"/>
                </a:solidFill>
              </a:defRPr>
            </a:lvl3pPr>
            <a:lvl4pPr lvl="3">
              <a:spcBef>
                <a:spcPts val="0"/>
              </a:spcBef>
              <a:spcAft>
                <a:spcPts val="0"/>
              </a:spcAft>
              <a:buClr>
                <a:schemeClr val="dk1"/>
              </a:buClr>
              <a:buSzPts val="800"/>
              <a:buFont typeface="IBM Plex Sans"/>
              <a:buNone/>
              <a:defRPr sz="800">
                <a:solidFill>
                  <a:schemeClr val="dk1"/>
                </a:solidFill>
              </a:defRPr>
            </a:lvl4pPr>
            <a:lvl5pPr lvl="4">
              <a:spcBef>
                <a:spcPts val="0"/>
              </a:spcBef>
              <a:spcAft>
                <a:spcPts val="0"/>
              </a:spcAft>
              <a:buClr>
                <a:schemeClr val="dk1"/>
              </a:buClr>
              <a:buSzPts val="800"/>
              <a:buFont typeface="IBM Plex Sans"/>
              <a:buNone/>
              <a:defRPr sz="800">
                <a:solidFill>
                  <a:schemeClr val="dk1"/>
                </a:solidFill>
              </a:defRPr>
            </a:lvl5pPr>
            <a:lvl6pPr lvl="5">
              <a:spcBef>
                <a:spcPts val="0"/>
              </a:spcBef>
              <a:spcAft>
                <a:spcPts val="0"/>
              </a:spcAft>
              <a:buClr>
                <a:schemeClr val="dk1"/>
              </a:buClr>
              <a:buSzPts val="800"/>
              <a:buFont typeface="IBM Plex Sans"/>
              <a:buNone/>
              <a:defRPr sz="800">
                <a:solidFill>
                  <a:schemeClr val="dk1"/>
                </a:solidFill>
              </a:defRPr>
            </a:lvl6pPr>
            <a:lvl7pPr lvl="6">
              <a:spcBef>
                <a:spcPts val="0"/>
              </a:spcBef>
              <a:spcAft>
                <a:spcPts val="0"/>
              </a:spcAft>
              <a:buClr>
                <a:schemeClr val="dk1"/>
              </a:buClr>
              <a:buSzPts val="800"/>
              <a:buFont typeface="IBM Plex Sans"/>
              <a:buNone/>
              <a:defRPr sz="800">
                <a:solidFill>
                  <a:schemeClr val="dk1"/>
                </a:solidFill>
              </a:defRPr>
            </a:lvl7pPr>
            <a:lvl8pPr lvl="7">
              <a:spcBef>
                <a:spcPts val="0"/>
              </a:spcBef>
              <a:spcAft>
                <a:spcPts val="0"/>
              </a:spcAft>
              <a:buClr>
                <a:schemeClr val="dk1"/>
              </a:buClr>
              <a:buSzPts val="800"/>
              <a:buFont typeface="IBM Plex Sans"/>
              <a:buNone/>
              <a:defRPr sz="800">
                <a:solidFill>
                  <a:schemeClr val="dk1"/>
                </a:solidFill>
              </a:defRPr>
            </a:lvl8pPr>
            <a:lvl9pPr lvl="8">
              <a:spcBef>
                <a:spcPts val="0"/>
              </a:spcBef>
              <a:spcAft>
                <a:spcPts val="0"/>
              </a:spcAft>
              <a:buClr>
                <a:schemeClr val="dk1"/>
              </a:buClr>
              <a:buSzPts val="800"/>
              <a:buFont typeface="IBM Plex Sans"/>
              <a:buNone/>
              <a:defRPr sz="800">
                <a:solidFill>
                  <a:schemeClr val="dk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 Alt 2">
  <p:cSld name="CUSTOM_8_1_1">
    <p:spTree>
      <p:nvGrpSpPr>
        <p:cNvPr id="111" name="Shape 111"/>
        <p:cNvGrpSpPr/>
        <p:nvPr/>
      </p:nvGrpSpPr>
      <p:grpSpPr>
        <a:xfrm>
          <a:off x="0" y="0"/>
          <a:ext cx="0" cy="0"/>
          <a:chOff x="0" y="0"/>
          <a:chExt cx="0" cy="0"/>
        </a:xfrm>
      </p:grpSpPr>
      <p:sp>
        <p:nvSpPr>
          <p:cNvPr id="112" name="Google Shape;112;p12"/>
          <p:cNvSpPr txBox="1"/>
          <p:nvPr>
            <p:ph idx="1" type="subTitle"/>
          </p:nvPr>
        </p:nvSpPr>
        <p:spPr>
          <a:xfrm>
            <a:off x="436600" y="3909000"/>
            <a:ext cx="1708500" cy="77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6400"/>
              <a:buFont typeface="IBM Plex Sans"/>
              <a:buNone/>
              <a:defRPr sz="6400"/>
            </a:lvl1pPr>
            <a:lvl2pPr lvl="1" algn="ctr">
              <a:spcBef>
                <a:spcPts val="0"/>
              </a:spcBef>
              <a:spcAft>
                <a:spcPts val="0"/>
              </a:spcAft>
              <a:buClr>
                <a:schemeClr val="dk1"/>
              </a:buClr>
              <a:buSzPts val="6400"/>
              <a:buFont typeface="IBM Plex Sans"/>
              <a:buNone/>
              <a:defRPr sz="6400">
                <a:solidFill>
                  <a:schemeClr val="dk1"/>
                </a:solidFill>
              </a:defRPr>
            </a:lvl2pPr>
            <a:lvl3pPr lvl="2" algn="ctr">
              <a:spcBef>
                <a:spcPts val="0"/>
              </a:spcBef>
              <a:spcAft>
                <a:spcPts val="0"/>
              </a:spcAft>
              <a:buClr>
                <a:schemeClr val="dk1"/>
              </a:buClr>
              <a:buSzPts val="6400"/>
              <a:buFont typeface="IBM Plex Sans"/>
              <a:buNone/>
              <a:defRPr sz="6400">
                <a:solidFill>
                  <a:schemeClr val="dk1"/>
                </a:solidFill>
              </a:defRPr>
            </a:lvl3pPr>
            <a:lvl4pPr lvl="3" algn="ctr">
              <a:spcBef>
                <a:spcPts val="0"/>
              </a:spcBef>
              <a:spcAft>
                <a:spcPts val="0"/>
              </a:spcAft>
              <a:buClr>
                <a:schemeClr val="dk1"/>
              </a:buClr>
              <a:buSzPts val="6400"/>
              <a:buFont typeface="IBM Plex Sans"/>
              <a:buNone/>
              <a:defRPr sz="6400">
                <a:solidFill>
                  <a:schemeClr val="dk1"/>
                </a:solidFill>
              </a:defRPr>
            </a:lvl4pPr>
            <a:lvl5pPr lvl="4" algn="ctr">
              <a:spcBef>
                <a:spcPts val="0"/>
              </a:spcBef>
              <a:spcAft>
                <a:spcPts val="0"/>
              </a:spcAft>
              <a:buClr>
                <a:schemeClr val="dk1"/>
              </a:buClr>
              <a:buSzPts val="6400"/>
              <a:buFont typeface="IBM Plex Sans"/>
              <a:buNone/>
              <a:defRPr sz="6400">
                <a:solidFill>
                  <a:schemeClr val="dk1"/>
                </a:solidFill>
              </a:defRPr>
            </a:lvl5pPr>
            <a:lvl6pPr lvl="5" algn="ctr">
              <a:spcBef>
                <a:spcPts val="0"/>
              </a:spcBef>
              <a:spcAft>
                <a:spcPts val="0"/>
              </a:spcAft>
              <a:buClr>
                <a:schemeClr val="dk1"/>
              </a:buClr>
              <a:buSzPts val="6400"/>
              <a:buFont typeface="IBM Plex Sans"/>
              <a:buNone/>
              <a:defRPr sz="6400">
                <a:solidFill>
                  <a:schemeClr val="dk1"/>
                </a:solidFill>
              </a:defRPr>
            </a:lvl6pPr>
            <a:lvl7pPr lvl="6" algn="ctr">
              <a:spcBef>
                <a:spcPts val="0"/>
              </a:spcBef>
              <a:spcAft>
                <a:spcPts val="0"/>
              </a:spcAft>
              <a:buClr>
                <a:schemeClr val="dk1"/>
              </a:buClr>
              <a:buSzPts val="6400"/>
              <a:buFont typeface="IBM Plex Sans"/>
              <a:buNone/>
              <a:defRPr sz="6400">
                <a:solidFill>
                  <a:schemeClr val="dk1"/>
                </a:solidFill>
              </a:defRPr>
            </a:lvl7pPr>
            <a:lvl8pPr lvl="7" algn="ctr">
              <a:spcBef>
                <a:spcPts val="0"/>
              </a:spcBef>
              <a:spcAft>
                <a:spcPts val="0"/>
              </a:spcAft>
              <a:buClr>
                <a:schemeClr val="dk1"/>
              </a:buClr>
              <a:buSzPts val="6400"/>
              <a:buFont typeface="IBM Plex Sans"/>
              <a:buNone/>
              <a:defRPr sz="6400">
                <a:solidFill>
                  <a:schemeClr val="dk1"/>
                </a:solidFill>
              </a:defRPr>
            </a:lvl8pPr>
            <a:lvl9pPr lvl="8" algn="ctr">
              <a:spcBef>
                <a:spcPts val="0"/>
              </a:spcBef>
              <a:spcAft>
                <a:spcPts val="0"/>
              </a:spcAft>
              <a:buClr>
                <a:schemeClr val="dk1"/>
              </a:buClr>
              <a:buSzPts val="6400"/>
              <a:buFont typeface="IBM Plex Sans"/>
              <a:buNone/>
              <a:defRPr sz="6400">
                <a:solidFill>
                  <a:schemeClr val="dk1"/>
                </a:solidFill>
              </a:defRPr>
            </a:lvl9pPr>
          </a:lstStyle>
          <a:p/>
        </p:txBody>
      </p:sp>
      <p:sp>
        <p:nvSpPr>
          <p:cNvPr id="113" name="Google Shape;113;p12"/>
          <p:cNvSpPr txBox="1"/>
          <p:nvPr>
            <p:ph idx="2" type="subTitle"/>
          </p:nvPr>
        </p:nvSpPr>
        <p:spPr>
          <a:xfrm>
            <a:off x="3027400" y="3909000"/>
            <a:ext cx="1708500" cy="77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6400"/>
              <a:buFont typeface="IBM Plex Sans"/>
              <a:buNone/>
              <a:defRPr sz="6400"/>
            </a:lvl1pPr>
            <a:lvl2pPr lvl="1" algn="ctr">
              <a:spcBef>
                <a:spcPts val="0"/>
              </a:spcBef>
              <a:spcAft>
                <a:spcPts val="0"/>
              </a:spcAft>
              <a:buClr>
                <a:schemeClr val="dk1"/>
              </a:buClr>
              <a:buSzPts val="6400"/>
              <a:buFont typeface="IBM Plex Sans"/>
              <a:buNone/>
              <a:defRPr sz="6400">
                <a:solidFill>
                  <a:schemeClr val="dk1"/>
                </a:solidFill>
              </a:defRPr>
            </a:lvl2pPr>
            <a:lvl3pPr lvl="2" algn="ctr">
              <a:spcBef>
                <a:spcPts val="0"/>
              </a:spcBef>
              <a:spcAft>
                <a:spcPts val="0"/>
              </a:spcAft>
              <a:buClr>
                <a:schemeClr val="dk1"/>
              </a:buClr>
              <a:buSzPts val="6400"/>
              <a:buFont typeface="IBM Plex Sans"/>
              <a:buNone/>
              <a:defRPr sz="6400">
                <a:solidFill>
                  <a:schemeClr val="dk1"/>
                </a:solidFill>
              </a:defRPr>
            </a:lvl3pPr>
            <a:lvl4pPr lvl="3" algn="ctr">
              <a:spcBef>
                <a:spcPts val="0"/>
              </a:spcBef>
              <a:spcAft>
                <a:spcPts val="0"/>
              </a:spcAft>
              <a:buClr>
                <a:schemeClr val="dk1"/>
              </a:buClr>
              <a:buSzPts val="6400"/>
              <a:buFont typeface="IBM Plex Sans"/>
              <a:buNone/>
              <a:defRPr sz="6400">
                <a:solidFill>
                  <a:schemeClr val="dk1"/>
                </a:solidFill>
              </a:defRPr>
            </a:lvl4pPr>
            <a:lvl5pPr lvl="4" algn="ctr">
              <a:spcBef>
                <a:spcPts val="0"/>
              </a:spcBef>
              <a:spcAft>
                <a:spcPts val="0"/>
              </a:spcAft>
              <a:buClr>
                <a:schemeClr val="dk1"/>
              </a:buClr>
              <a:buSzPts val="6400"/>
              <a:buFont typeface="IBM Plex Sans"/>
              <a:buNone/>
              <a:defRPr sz="6400">
                <a:solidFill>
                  <a:schemeClr val="dk1"/>
                </a:solidFill>
              </a:defRPr>
            </a:lvl5pPr>
            <a:lvl6pPr lvl="5" algn="ctr">
              <a:spcBef>
                <a:spcPts val="0"/>
              </a:spcBef>
              <a:spcAft>
                <a:spcPts val="0"/>
              </a:spcAft>
              <a:buClr>
                <a:schemeClr val="dk1"/>
              </a:buClr>
              <a:buSzPts val="6400"/>
              <a:buFont typeface="IBM Plex Sans"/>
              <a:buNone/>
              <a:defRPr sz="6400">
                <a:solidFill>
                  <a:schemeClr val="dk1"/>
                </a:solidFill>
              </a:defRPr>
            </a:lvl6pPr>
            <a:lvl7pPr lvl="6" algn="ctr">
              <a:spcBef>
                <a:spcPts val="0"/>
              </a:spcBef>
              <a:spcAft>
                <a:spcPts val="0"/>
              </a:spcAft>
              <a:buClr>
                <a:schemeClr val="dk1"/>
              </a:buClr>
              <a:buSzPts val="6400"/>
              <a:buFont typeface="IBM Plex Sans"/>
              <a:buNone/>
              <a:defRPr sz="6400">
                <a:solidFill>
                  <a:schemeClr val="dk1"/>
                </a:solidFill>
              </a:defRPr>
            </a:lvl7pPr>
            <a:lvl8pPr lvl="7" algn="ctr">
              <a:spcBef>
                <a:spcPts val="0"/>
              </a:spcBef>
              <a:spcAft>
                <a:spcPts val="0"/>
              </a:spcAft>
              <a:buClr>
                <a:schemeClr val="dk1"/>
              </a:buClr>
              <a:buSzPts val="6400"/>
              <a:buFont typeface="IBM Plex Sans"/>
              <a:buNone/>
              <a:defRPr sz="6400">
                <a:solidFill>
                  <a:schemeClr val="dk1"/>
                </a:solidFill>
              </a:defRPr>
            </a:lvl8pPr>
            <a:lvl9pPr lvl="8" algn="ctr">
              <a:spcBef>
                <a:spcPts val="0"/>
              </a:spcBef>
              <a:spcAft>
                <a:spcPts val="0"/>
              </a:spcAft>
              <a:buClr>
                <a:schemeClr val="dk1"/>
              </a:buClr>
              <a:buSzPts val="6400"/>
              <a:buFont typeface="IBM Plex Sans"/>
              <a:buNone/>
              <a:defRPr sz="6400">
                <a:solidFill>
                  <a:schemeClr val="dk1"/>
                </a:solidFill>
              </a:defRPr>
            </a:lvl9pPr>
          </a:lstStyle>
          <a:p/>
        </p:txBody>
      </p:sp>
      <p:sp>
        <p:nvSpPr>
          <p:cNvPr id="114" name="Google Shape;114;p12"/>
          <p:cNvSpPr txBox="1"/>
          <p:nvPr>
            <p:ph idx="3" type="subTitle"/>
          </p:nvPr>
        </p:nvSpPr>
        <p:spPr>
          <a:xfrm>
            <a:off x="6446978" y="814800"/>
            <a:ext cx="1708500" cy="24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IBM Plex Sans"/>
              <a:buNone/>
              <a:defRPr sz="1200"/>
            </a:lvl1pPr>
            <a:lvl2pPr lvl="1">
              <a:spcBef>
                <a:spcPts val="0"/>
              </a:spcBef>
              <a:spcAft>
                <a:spcPts val="0"/>
              </a:spcAft>
              <a:buClr>
                <a:schemeClr val="dk1"/>
              </a:buClr>
              <a:buSzPts val="1200"/>
              <a:buFont typeface="IBM Plex Sans"/>
              <a:buNone/>
              <a:defRPr sz="1200">
                <a:solidFill>
                  <a:schemeClr val="dk1"/>
                </a:solidFill>
              </a:defRPr>
            </a:lvl2pPr>
            <a:lvl3pPr lvl="2">
              <a:spcBef>
                <a:spcPts val="0"/>
              </a:spcBef>
              <a:spcAft>
                <a:spcPts val="0"/>
              </a:spcAft>
              <a:buClr>
                <a:schemeClr val="dk1"/>
              </a:buClr>
              <a:buSzPts val="1200"/>
              <a:buFont typeface="IBM Plex Sans"/>
              <a:buNone/>
              <a:defRPr sz="1200">
                <a:solidFill>
                  <a:schemeClr val="dk1"/>
                </a:solidFill>
              </a:defRPr>
            </a:lvl3pPr>
            <a:lvl4pPr lvl="3">
              <a:spcBef>
                <a:spcPts val="0"/>
              </a:spcBef>
              <a:spcAft>
                <a:spcPts val="0"/>
              </a:spcAft>
              <a:buClr>
                <a:schemeClr val="dk1"/>
              </a:buClr>
              <a:buSzPts val="1200"/>
              <a:buFont typeface="IBM Plex Sans"/>
              <a:buNone/>
              <a:defRPr sz="1200">
                <a:solidFill>
                  <a:schemeClr val="dk1"/>
                </a:solidFill>
              </a:defRPr>
            </a:lvl4pPr>
            <a:lvl5pPr lvl="4">
              <a:spcBef>
                <a:spcPts val="0"/>
              </a:spcBef>
              <a:spcAft>
                <a:spcPts val="0"/>
              </a:spcAft>
              <a:buClr>
                <a:schemeClr val="dk1"/>
              </a:buClr>
              <a:buSzPts val="1200"/>
              <a:buFont typeface="IBM Plex Sans"/>
              <a:buNone/>
              <a:defRPr sz="1200">
                <a:solidFill>
                  <a:schemeClr val="dk1"/>
                </a:solidFill>
              </a:defRPr>
            </a:lvl5pPr>
            <a:lvl6pPr lvl="5">
              <a:spcBef>
                <a:spcPts val="0"/>
              </a:spcBef>
              <a:spcAft>
                <a:spcPts val="0"/>
              </a:spcAft>
              <a:buClr>
                <a:schemeClr val="dk1"/>
              </a:buClr>
              <a:buSzPts val="1200"/>
              <a:buFont typeface="IBM Plex Sans"/>
              <a:buNone/>
              <a:defRPr sz="1200">
                <a:solidFill>
                  <a:schemeClr val="dk1"/>
                </a:solidFill>
              </a:defRPr>
            </a:lvl6pPr>
            <a:lvl7pPr lvl="6">
              <a:spcBef>
                <a:spcPts val="0"/>
              </a:spcBef>
              <a:spcAft>
                <a:spcPts val="0"/>
              </a:spcAft>
              <a:buClr>
                <a:schemeClr val="dk1"/>
              </a:buClr>
              <a:buSzPts val="1200"/>
              <a:buFont typeface="IBM Plex Sans"/>
              <a:buNone/>
              <a:defRPr sz="1200">
                <a:solidFill>
                  <a:schemeClr val="dk1"/>
                </a:solidFill>
              </a:defRPr>
            </a:lvl7pPr>
            <a:lvl8pPr lvl="7">
              <a:spcBef>
                <a:spcPts val="0"/>
              </a:spcBef>
              <a:spcAft>
                <a:spcPts val="0"/>
              </a:spcAft>
              <a:buClr>
                <a:schemeClr val="dk1"/>
              </a:buClr>
              <a:buSzPts val="1200"/>
              <a:buFont typeface="IBM Plex Sans"/>
              <a:buNone/>
              <a:defRPr sz="1200">
                <a:solidFill>
                  <a:schemeClr val="dk1"/>
                </a:solidFill>
              </a:defRPr>
            </a:lvl8pPr>
            <a:lvl9pPr lvl="8">
              <a:spcBef>
                <a:spcPts val="0"/>
              </a:spcBef>
              <a:spcAft>
                <a:spcPts val="0"/>
              </a:spcAft>
              <a:buClr>
                <a:schemeClr val="dk1"/>
              </a:buClr>
              <a:buSzPts val="1200"/>
              <a:buFont typeface="IBM Plex Sans"/>
              <a:buNone/>
              <a:defRPr sz="1200">
                <a:solidFill>
                  <a:schemeClr val="dk1"/>
                </a:solidFill>
              </a:defRPr>
            </a:lvl9pPr>
          </a:lstStyle>
          <a:p/>
        </p:txBody>
      </p:sp>
      <p:sp>
        <p:nvSpPr>
          <p:cNvPr id="115" name="Google Shape;115;p12"/>
          <p:cNvSpPr txBox="1"/>
          <p:nvPr>
            <p:ph type="title"/>
          </p:nvPr>
        </p:nvSpPr>
        <p:spPr>
          <a:xfrm>
            <a:off x="6447225" y="1213482"/>
            <a:ext cx="2232000" cy="587700"/>
          </a:xfrm>
          <a:prstGeom prst="rect">
            <a:avLst/>
          </a:prstGeom>
        </p:spPr>
        <p:txBody>
          <a:bodyPr anchorCtr="0" anchor="t" bIns="0" lIns="0" spcFirstLastPara="1" rIns="0" wrap="square" tIns="0">
            <a:spAutoFit/>
          </a:bodyPr>
          <a:lstStyle>
            <a:lvl1pPr lvl="0">
              <a:spcBef>
                <a:spcPts val="0"/>
              </a:spcBef>
              <a:spcAft>
                <a:spcPts val="0"/>
              </a:spcAft>
              <a:buNone/>
              <a:defRPr sz="1000">
                <a:solidFill>
                  <a:schemeClr val="accent1"/>
                </a:solidFill>
              </a:defRPr>
            </a:lvl1pPr>
            <a:lvl2pPr lvl="1">
              <a:spcBef>
                <a:spcPts val="0"/>
              </a:spcBef>
              <a:spcAft>
                <a:spcPts val="0"/>
              </a:spcAft>
              <a:buNone/>
              <a:defRPr sz="1900">
                <a:solidFill>
                  <a:schemeClr val="accent1"/>
                </a:solidFill>
              </a:defRPr>
            </a:lvl2pPr>
            <a:lvl3pPr lvl="2">
              <a:spcBef>
                <a:spcPts val="0"/>
              </a:spcBef>
              <a:spcAft>
                <a:spcPts val="0"/>
              </a:spcAft>
              <a:buNone/>
              <a:defRPr sz="1900">
                <a:solidFill>
                  <a:schemeClr val="accent1"/>
                </a:solidFill>
              </a:defRPr>
            </a:lvl3pPr>
            <a:lvl4pPr lvl="3">
              <a:spcBef>
                <a:spcPts val="0"/>
              </a:spcBef>
              <a:spcAft>
                <a:spcPts val="0"/>
              </a:spcAft>
              <a:buNone/>
              <a:defRPr sz="1900">
                <a:solidFill>
                  <a:schemeClr val="accent1"/>
                </a:solidFill>
              </a:defRPr>
            </a:lvl4pPr>
            <a:lvl5pPr lvl="4">
              <a:spcBef>
                <a:spcPts val="0"/>
              </a:spcBef>
              <a:spcAft>
                <a:spcPts val="0"/>
              </a:spcAft>
              <a:buNone/>
              <a:defRPr sz="1900">
                <a:solidFill>
                  <a:schemeClr val="accent1"/>
                </a:solidFill>
              </a:defRPr>
            </a:lvl5pPr>
            <a:lvl6pPr lvl="5">
              <a:spcBef>
                <a:spcPts val="0"/>
              </a:spcBef>
              <a:spcAft>
                <a:spcPts val="0"/>
              </a:spcAft>
              <a:buNone/>
              <a:defRPr sz="1900">
                <a:solidFill>
                  <a:schemeClr val="accent1"/>
                </a:solidFill>
              </a:defRPr>
            </a:lvl6pPr>
            <a:lvl7pPr lvl="6">
              <a:spcBef>
                <a:spcPts val="0"/>
              </a:spcBef>
              <a:spcAft>
                <a:spcPts val="0"/>
              </a:spcAft>
              <a:buNone/>
              <a:defRPr sz="1900">
                <a:solidFill>
                  <a:schemeClr val="accent1"/>
                </a:solidFill>
              </a:defRPr>
            </a:lvl7pPr>
            <a:lvl8pPr lvl="7">
              <a:spcBef>
                <a:spcPts val="0"/>
              </a:spcBef>
              <a:spcAft>
                <a:spcPts val="0"/>
              </a:spcAft>
              <a:buNone/>
              <a:defRPr sz="1900">
                <a:solidFill>
                  <a:schemeClr val="accent1"/>
                </a:solidFill>
              </a:defRPr>
            </a:lvl8pPr>
            <a:lvl9pPr lvl="8">
              <a:spcBef>
                <a:spcPts val="0"/>
              </a:spcBef>
              <a:spcAft>
                <a:spcPts val="0"/>
              </a:spcAft>
              <a:buNone/>
              <a:defRPr sz="1900">
                <a:solidFill>
                  <a:schemeClr val="accent1"/>
                </a:solidFill>
              </a:defRPr>
            </a:lvl9pPr>
          </a:lstStyle>
          <a:p/>
        </p:txBody>
      </p:sp>
      <p:cxnSp>
        <p:nvCxnSpPr>
          <p:cNvPr id="116" name="Google Shape;116;p12"/>
          <p:cNvCxnSpPr/>
          <p:nvPr/>
        </p:nvCxnSpPr>
        <p:spPr>
          <a:xfrm>
            <a:off x="5985025" y="-13225"/>
            <a:ext cx="0" cy="5159400"/>
          </a:xfrm>
          <a:prstGeom prst="straightConnector1">
            <a:avLst/>
          </a:prstGeom>
          <a:noFill/>
          <a:ln cap="flat" cmpd="sng" w="9525">
            <a:solidFill>
              <a:schemeClr val="accent1"/>
            </a:solidFill>
            <a:prstDash val="solid"/>
            <a:round/>
            <a:headEnd len="med" w="med" type="none"/>
            <a:tailEnd len="med" w="med" type="none"/>
          </a:ln>
        </p:spPr>
      </p:cxnSp>
      <p:sp>
        <p:nvSpPr>
          <p:cNvPr id="117" name="Google Shape;117;p12"/>
          <p:cNvSpPr txBox="1"/>
          <p:nvPr>
            <p:ph idx="4" type="subTitle"/>
          </p:nvPr>
        </p:nvSpPr>
        <p:spPr>
          <a:xfrm>
            <a:off x="436725" y="814800"/>
            <a:ext cx="4182300" cy="258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IBM Plex Sans"/>
              <a:buNone/>
              <a:defRPr sz="1200"/>
            </a:lvl1pPr>
            <a:lvl2pPr lvl="1">
              <a:spcBef>
                <a:spcPts val="0"/>
              </a:spcBef>
              <a:spcAft>
                <a:spcPts val="0"/>
              </a:spcAft>
              <a:buClr>
                <a:schemeClr val="dk1"/>
              </a:buClr>
              <a:buSzPts val="1200"/>
              <a:buFont typeface="IBM Plex Sans"/>
              <a:buNone/>
              <a:defRPr sz="1200">
                <a:solidFill>
                  <a:schemeClr val="dk1"/>
                </a:solidFill>
              </a:defRPr>
            </a:lvl2pPr>
            <a:lvl3pPr lvl="2">
              <a:spcBef>
                <a:spcPts val="0"/>
              </a:spcBef>
              <a:spcAft>
                <a:spcPts val="0"/>
              </a:spcAft>
              <a:buClr>
                <a:schemeClr val="dk1"/>
              </a:buClr>
              <a:buSzPts val="1200"/>
              <a:buFont typeface="IBM Plex Sans"/>
              <a:buNone/>
              <a:defRPr sz="1200">
                <a:solidFill>
                  <a:schemeClr val="dk1"/>
                </a:solidFill>
              </a:defRPr>
            </a:lvl3pPr>
            <a:lvl4pPr lvl="3">
              <a:spcBef>
                <a:spcPts val="0"/>
              </a:spcBef>
              <a:spcAft>
                <a:spcPts val="0"/>
              </a:spcAft>
              <a:buClr>
                <a:schemeClr val="dk1"/>
              </a:buClr>
              <a:buSzPts val="1200"/>
              <a:buFont typeface="IBM Plex Sans"/>
              <a:buNone/>
              <a:defRPr sz="1200">
                <a:solidFill>
                  <a:schemeClr val="dk1"/>
                </a:solidFill>
              </a:defRPr>
            </a:lvl4pPr>
            <a:lvl5pPr lvl="4">
              <a:spcBef>
                <a:spcPts val="0"/>
              </a:spcBef>
              <a:spcAft>
                <a:spcPts val="0"/>
              </a:spcAft>
              <a:buClr>
                <a:schemeClr val="dk1"/>
              </a:buClr>
              <a:buSzPts val="1200"/>
              <a:buFont typeface="IBM Plex Sans"/>
              <a:buNone/>
              <a:defRPr sz="1200">
                <a:solidFill>
                  <a:schemeClr val="dk1"/>
                </a:solidFill>
              </a:defRPr>
            </a:lvl5pPr>
            <a:lvl6pPr lvl="5">
              <a:spcBef>
                <a:spcPts val="0"/>
              </a:spcBef>
              <a:spcAft>
                <a:spcPts val="0"/>
              </a:spcAft>
              <a:buClr>
                <a:schemeClr val="dk1"/>
              </a:buClr>
              <a:buSzPts val="1200"/>
              <a:buFont typeface="IBM Plex Sans"/>
              <a:buNone/>
              <a:defRPr sz="1200">
                <a:solidFill>
                  <a:schemeClr val="dk1"/>
                </a:solidFill>
              </a:defRPr>
            </a:lvl6pPr>
            <a:lvl7pPr lvl="6">
              <a:spcBef>
                <a:spcPts val="0"/>
              </a:spcBef>
              <a:spcAft>
                <a:spcPts val="0"/>
              </a:spcAft>
              <a:buClr>
                <a:schemeClr val="dk1"/>
              </a:buClr>
              <a:buSzPts val="1200"/>
              <a:buFont typeface="IBM Plex Sans"/>
              <a:buNone/>
              <a:defRPr sz="1200">
                <a:solidFill>
                  <a:schemeClr val="dk1"/>
                </a:solidFill>
              </a:defRPr>
            </a:lvl7pPr>
            <a:lvl8pPr lvl="7">
              <a:spcBef>
                <a:spcPts val="0"/>
              </a:spcBef>
              <a:spcAft>
                <a:spcPts val="0"/>
              </a:spcAft>
              <a:buClr>
                <a:schemeClr val="dk1"/>
              </a:buClr>
              <a:buSzPts val="1200"/>
              <a:buFont typeface="IBM Plex Sans"/>
              <a:buNone/>
              <a:defRPr sz="1200">
                <a:solidFill>
                  <a:schemeClr val="dk1"/>
                </a:solidFill>
              </a:defRPr>
            </a:lvl8pPr>
            <a:lvl9pPr lvl="8">
              <a:spcBef>
                <a:spcPts val="0"/>
              </a:spcBef>
              <a:spcAft>
                <a:spcPts val="0"/>
              </a:spcAft>
              <a:buClr>
                <a:schemeClr val="dk1"/>
              </a:buClr>
              <a:buSzPts val="1200"/>
              <a:buFont typeface="IBM Plex Sans"/>
              <a:buNone/>
              <a:defRPr sz="1200">
                <a:solidFill>
                  <a:schemeClr val="dk1"/>
                </a:solidFill>
              </a:defRPr>
            </a:lvl9pPr>
          </a:lstStyle>
          <a:p/>
        </p:txBody>
      </p:sp>
      <p:sp>
        <p:nvSpPr>
          <p:cNvPr id="118" name="Google Shape;118;p12"/>
          <p:cNvSpPr txBox="1"/>
          <p:nvPr>
            <p:ph idx="5" type="title"/>
          </p:nvPr>
        </p:nvSpPr>
        <p:spPr>
          <a:xfrm>
            <a:off x="436725" y="1231825"/>
            <a:ext cx="4182300" cy="587700"/>
          </a:xfrm>
          <a:prstGeom prst="rect">
            <a:avLst/>
          </a:prstGeom>
        </p:spPr>
        <p:txBody>
          <a:bodyPr anchorCtr="0" anchor="t" bIns="0" lIns="0" spcFirstLastPara="1" rIns="0" wrap="square" tIns="0">
            <a:spAutoFit/>
          </a:bodyPr>
          <a:lstStyle>
            <a:lvl1pPr lvl="0">
              <a:spcBef>
                <a:spcPts val="0"/>
              </a:spcBef>
              <a:spcAft>
                <a:spcPts val="0"/>
              </a:spcAft>
              <a:buNone/>
              <a:defRPr sz="18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19" name="Google Shape;119;p12"/>
          <p:cNvSpPr txBox="1"/>
          <p:nvPr>
            <p:ph idx="6" type="subTitle"/>
          </p:nvPr>
        </p:nvSpPr>
        <p:spPr>
          <a:xfrm>
            <a:off x="436725" y="1961991"/>
            <a:ext cx="4182300" cy="10581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1000"/>
              <a:buFont typeface="IBM Plex Sans"/>
              <a:buNone/>
              <a:defRPr sz="1000">
                <a:solidFill>
                  <a:schemeClr val="accent1"/>
                </a:solidFill>
              </a:defRPr>
            </a:lvl1pPr>
            <a:lvl2pPr lvl="1">
              <a:spcBef>
                <a:spcPts val="0"/>
              </a:spcBef>
              <a:spcAft>
                <a:spcPts val="0"/>
              </a:spcAft>
              <a:buClr>
                <a:schemeClr val="accent1"/>
              </a:buClr>
              <a:buSzPts val="1000"/>
              <a:buFont typeface="IBM Plex Sans"/>
              <a:buNone/>
              <a:defRPr sz="1000">
                <a:solidFill>
                  <a:schemeClr val="accent1"/>
                </a:solidFill>
              </a:defRPr>
            </a:lvl2pPr>
            <a:lvl3pPr lvl="2">
              <a:spcBef>
                <a:spcPts val="0"/>
              </a:spcBef>
              <a:spcAft>
                <a:spcPts val="0"/>
              </a:spcAft>
              <a:buClr>
                <a:schemeClr val="accent1"/>
              </a:buClr>
              <a:buSzPts val="1000"/>
              <a:buFont typeface="IBM Plex Sans"/>
              <a:buNone/>
              <a:defRPr sz="1000">
                <a:solidFill>
                  <a:schemeClr val="accent1"/>
                </a:solidFill>
              </a:defRPr>
            </a:lvl3pPr>
            <a:lvl4pPr lvl="3">
              <a:spcBef>
                <a:spcPts val="0"/>
              </a:spcBef>
              <a:spcAft>
                <a:spcPts val="0"/>
              </a:spcAft>
              <a:buClr>
                <a:schemeClr val="accent1"/>
              </a:buClr>
              <a:buSzPts val="1000"/>
              <a:buFont typeface="IBM Plex Sans"/>
              <a:buNone/>
              <a:defRPr sz="1000">
                <a:solidFill>
                  <a:schemeClr val="accent1"/>
                </a:solidFill>
              </a:defRPr>
            </a:lvl4pPr>
            <a:lvl5pPr lvl="4">
              <a:spcBef>
                <a:spcPts val="0"/>
              </a:spcBef>
              <a:spcAft>
                <a:spcPts val="0"/>
              </a:spcAft>
              <a:buClr>
                <a:schemeClr val="accent1"/>
              </a:buClr>
              <a:buSzPts val="1000"/>
              <a:buFont typeface="IBM Plex Sans"/>
              <a:buNone/>
              <a:defRPr sz="1000">
                <a:solidFill>
                  <a:schemeClr val="accent1"/>
                </a:solidFill>
              </a:defRPr>
            </a:lvl5pPr>
            <a:lvl6pPr lvl="5">
              <a:spcBef>
                <a:spcPts val="0"/>
              </a:spcBef>
              <a:spcAft>
                <a:spcPts val="0"/>
              </a:spcAft>
              <a:buClr>
                <a:schemeClr val="accent1"/>
              </a:buClr>
              <a:buSzPts val="1000"/>
              <a:buFont typeface="IBM Plex Sans"/>
              <a:buNone/>
              <a:defRPr sz="1000">
                <a:solidFill>
                  <a:schemeClr val="accent1"/>
                </a:solidFill>
              </a:defRPr>
            </a:lvl6pPr>
            <a:lvl7pPr lvl="6">
              <a:spcBef>
                <a:spcPts val="0"/>
              </a:spcBef>
              <a:spcAft>
                <a:spcPts val="0"/>
              </a:spcAft>
              <a:buClr>
                <a:schemeClr val="accent1"/>
              </a:buClr>
              <a:buSzPts val="1000"/>
              <a:buFont typeface="IBM Plex Sans"/>
              <a:buNone/>
              <a:defRPr sz="1000">
                <a:solidFill>
                  <a:schemeClr val="accent1"/>
                </a:solidFill>
              </a:defRPr>
            </a:lvl7pPr>
            <a:lvl8pPr lvl="7">
              <a:spcBef>
                <a:spcPts val="0"/>
              </a:spcBef>
              <a:spcAft>
                <a:spcPts val="0"/>
              </a:spcAft>
              <a:buClr>
                <a:schemeClr val="accent1"/>
              </a:buClr>
              <a:buSzPts val="1000"/>
              <a:buFont typeface="IBM Plex Sans"/>
              <a:buNone/>
              <a:defRPr sz="1000">
                <a:solidFill>
                  <a:schemeClr val="accent1"/>
                </a:solidFill>
              </a:defRPr>
            </a:lvl8pPr>
            <a:lvl9pPr lvl="8">
              <a:spcBef>
                <a:spcPts val="0"/>
              </a:spcBef>
              <a:spcAft>
                <a:spcPts val="0"/>
              </a:spcAft>
              <a:buClr>
                <a:schemeClr val="accent1"/>
              </a:buClr>
              <a:buSzPts val="1000"/>
              <a:buFont typeface="IBM Plex Sans"/>
              <a:buNone/>
              <a:defRPr sz="1000">
                <a:solidFill>
                  <a:schemeClr val="accent1"/>
                </a:solidFill>
              </a:defRPr>
            </a:lvl9pPr>
          </a:lstStyle>
          <a:p/>
        </p:txBody>
      </p:sp>
      <p:sp>
        <p:nvSpPr>
          <p:cNvPr id="120" name="Google Shape;120;p12"/>
          <p:cNvSpPr txBox="1"/>
          <p:nvPr>
            <p:ph idx="7" type="subTitle"/>
          </p:nvPr>
        </p:nvSpPr>
        <p:spPr>
          <a:xfrm>
            <a:off x="436725" y="3205792"/>
            <a:ext cx="4182300" cy="1386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1000"/>
              <a:buFont typeface="IBM Plex Sans"/>
              <a:buNone/>
              <a:defRPr sz="1000">
                <a:solidFill>
                  <a:schemeClr val="accent1"/>
                </a:solidFill>
              </a:defRPr>
            </a:lvl1pPr>
            <a:lvl2pPr lvl="1">
              <a:spcBef>
                <a:spcPts val="0"/>
              </a:spcBef>
              <a:spcAft>
                <a:spcPts val="0"/>
              </a:spcAft>
              <a:buClr>
                <a:schemeClr val="accent1"/>
              </a:buClr>
              <a:buSzPts val="1000"/>
              <a:buFont typeface="IBM Plex Sans"/>
              <a:buNone/>
              <a:defRPr sz="1000">
                <a:solidFill>
                  <a:schemeClr val="accent1"/>
                </a:solidFill>
              </a:defRPr>
            </a:lvl2pPr>
            <a:lvl3pPr lvl="2">
              <a:spcBef>
                <a:spcPts val="0"/>
              </a:spcBef>
              <a:spcAft>
                <a:spcPts val="0"/>
              </a:spcAft>
              <a:buClr>
                <a:schemeClr val="accent1"/>
              </a:buClr>
              <a:buSzPts val="1000"/>
              <a:buFont typeface="IBM Plex Sans"/>
              <a:buNone/>
              <a:defRPr sz="1000">
                <a:solidFill>
                  <a:schemeClr val="accent1"/>
                </a:solidFill>
              </a:defRPr>
            </a:lvl3pPr>
            <a:lvl4pPr lvl="3">
              <a:spcBef>
                <a:spcPts val="0"/>
              </a:spcBef>
              <a:spcAft>
                <a:spcPts val="0"/>
              </a:spcAft>
              <a:buClr>
                <a:schemeClr val="accent1"/>
              </a:buClr>
              <a:buSzPts val="1000"/>
              <a:buFont typeface="IBM Plex Sans"/>
              <a:buNone/>
              <a:defRPr sz="1000">
                <a:solidFill>
                  <a:schemeClr val="accent1"/>
                </a:solidFill>
              </a:defRPr>
            </a:lvl4pPr>
            <a:lvl5pPr lvl="4">
              <a:spcBef>
                <a:spcPts val="0"/>
              </a:spcBef>
              <a:spcAft>
                <a:spcPts val="0"/>
              </a:spcAft>
              <a:buClr>
                <a:schemeClr val="accent1"/>
              </a:buClr>
              <a:buSzPts val="1000"/>
              <a:buFont typeface="IBM Plex Sans"/>
              <a:buNone/>
              <a:defRPr sz="1000">
                <a:solidFill>
                  <a:schemeClr val="accent1"/>
                </a:solidFill>
              </a:defRPr>
            </a:lvl5pPr>
            <a:lvl6pPr lvl="5">
              <a:spcBef>
                <a:spcPts val="0"/>
              </a:spcBef>
              <a:spcAft>
                <a:spcPts val="0"/>
              </a:spcAft>
              <a:buClr>
                <a:schemeClr val="accent1"/>
              </a:buClr>
              <a:buSzPts val="1000"/>
              <a:buFont typeface="IBM Plex Sans"/>
              <a:buNone/>
              <a:defRPr sz="1000">
                <a:solidFill>
                  <a:schemeClr val="accent1"/>
                </a:solidFill>
              </a:defRPr>
            </a:lvl6pPr>
            <a:lvl7pPr lvl="6">
              <a:spcBef>
                <a:spcPts val="0"/>
              </a:spcBef>
              <a:spcAft>
                <a:spcPts val="0"/>
              </a:spcAft>
              <a:buClr>
                <a:schemeClr val="accent1"/>
              </a:buClr>
              <a:buSzPts val="1000"/>
              <a:buFont typeface="IBM Plex Sans"/>
              <a:buNone/>
              <a:defRPr sz="1000">
                <a:solidFill>
                  <a:schemeClr val="accent1"/>
                </a:solidFill>
              </a:defRPr>
            </a:lvl7pPr>
            <a:lvl8pPr lvl="7">
              <a:spcBef>
                <a:spcPts val="0"/>
              </a:spcBef>
              <a:spcAft>
                <a:spcPts val="0"/>
              </a:spcAft>
              <a:buClr>
                <a:schemeClr val="accent1"/>
              </a:buClr>
              <a:buSzPts val="1000"/>
              <a:buFont typeface="IBM Plex Sans"/>
              <a:buNone/>
              <a:defRPr sz="1000">
                <a:solidFill>
                  <a:schemeClr val="accent1"/>
                </a:solidFill>
              </a:defRPr>
            </a:lvl8pPr>
            <a:lvl9pPr lvl="8">
              <a:spcBef>
                <a:spcPts val="0"/>
              </a:spcBef>
              <a:spcAft>
                <a:spcPts val="0"/>
              </a:spcAft>
              <a:buClr>
                <a:schemeClr val="accent1"/>
              </a:buClr>
              <a:buSzPts val="1000"/>
              <a:buFont typeface="IBM Plex Sans"/>
              <a:buNone/>
              <a:defRPr sz="1000">
                <a:solidFill>
                  <a:schemeClr val="accent1"/>
                </a:solidFill>
              </a:defRPr>
            </a:lvl9pPr>
          </a:lstStyle>
          <a:p/>
        </p:txBody>
      </p:sp>
      <p:sp>
        <p:nvSpPr>
          <p:cNvPr id="121" name="Google Shape;121;p12"/>
          <p:cNvSpPr txBox="1"/>
          <p:nvPr>
            <p:ph idx="8" type="subTitle"/>
          </p:nvPr>
        </p:nvSpPr>
        <p:spPr>
          <a:xfrm>
            <a:off x="436725" y="3686700"/>
            <a:ext cx="1708500" cy="1386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9pPr>
          </a:lstStyle>
          <a:p/>
        </p:txBody>
      </p:sp>
      <p:sp>
        <p:nvSpPr>
          <p:cNvPr id="122" name="Google Shape;122;p12"/>
          <p:cNvSpPr txBox="1"/>
          <p:nvPr>
            <p:ph idx="9" type="subTitle"/>
          </p:nvPr>
        </p:nvSpPr>
        <p:spPr>
          <a:xfrm>
            <a:off x="3027525" y="3686700"/>
            <a:ext cx="1708500" cy="1386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 Alt 3">
  <p:cSld name="CUSTOM_8_1_1_1">
    <p:spTree>
      <p:nvGrpSpPr>
        <p:cNvPr id="123" name="Shape 123"/>
        <p:cNvGrpSpPr/>
        <p:nvPr/>
      </p:nvGrpSpPr>
      <p:grpSpPr>
        <a:xfrm>
          <a:off x="0" y="0"/>
          <a:ext cx="0" cy="0"/>
          <a:chOff x="0" y="0"/>
          <a:chExt cx="0" cy="0"/>
        </a:xfrm>
      </p:grpSpPr>
      <p:sp>
        <p:nvSpPr>
          <p:cNvPr id="124" name="Google Shape;124;p13"/>
          <p:cNvSpPr txBox="1"/>
          <p:nvPr>
            <p:ph idx="1" type="subTitle"/>
          </p:nvPr>
        </p:nvSpPr>
        <p:spPr>
          <a:xfrm>
            <a:off x="6446974" y="814800"/>
            <a:ext cx="2220000" cy="24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IBM Plex Sans"/>
              <a:buNone/>
              <a:defRPr sz="1200"/>
            </a:lvl1pPr>
            <a:lvl2pPr lvl="1">
              <a:spcBef>
                <a:spcPts val="0"/>
              </a:spcBef>
              <a:spcAft>
                <a:spcPts val="0"/>
              </a:spcAft>
              <a:buClr>
                <a:schemeClr val="dk1"/>
              </a:buClr>
              <a:buSzPts val="1200"/>
              <a:buFont typeface="IBM Plex Sans"/>
              <a:buNone/>
              <a:defRPr sz="1200">
                <a:solidFill>
                  <a:schemeClr val="dk1"/>
                </a:solidFill>
              </a:defRPr>
            </a:lvl2pPr>
            <a:lvl3pPr lvl="2">
              <a:spcBef>
                <a:spcPts val="0"/>
              </a:spcBef>
              <a:spcAft>
                <a:spcPts val="0"/>
              </a:spcAft>
              <a:buClr>
                <a:schemeClr val="dk1"/>
              </a:buClr>
              <a:buSzPts val="1200"/>
              <a:buFont typeface="IBM Plex Sans"/>
              <a:buNone/>
              <a:defRPr sz="1200">
                <a:solidFill>
                  <a:schemeClr val="dk1"/>
                </a:solidFill>
              </a:defRPr>
            </a:lvl3pPr>
            <a:lvl4pPr lvl="3">
              <a:spcBef>
                <a:spcPts val="0"/>
              </a:spcBef>
              <a:spcAft>
                <a:spcPts val="0"/>
              </a:spcAft>
              <a:buClr>
                <a:schemeClr val="dk1"/>
              </a:buClr>
              <a:buSzPts val="1200"/>
              <a:buFont typeface="IBM Plex Sans"/>
              <a:buNone/>
              <a:defRPr sz="1200">
                <a:solidFill>
                  <a:schemeClr val="dk1"/>
                </a:solidFill>
              </a:defRPr>
            </a:lvl4pPr>
            <a:lvl5pPr lvl="4">
              <a:spcBef>
                <a:spcPts val="0"/>
              </a:spcBef>
              <a:spcAft>
                <a:spcPts val="0"/>
              </a:spcAft>
              <a:buClr>
                <a:schemeClr val="dk1"/>
              </a:buClr>
              <a:buSzPts val="1200"/>
              <a:buFont typeface="IBM Plex Sans"/>
              <a:buNone/>
              <a:defRPr sz="1200">
                <a:solidFill>
                  <a:schemeClr val="dk1"/>
                </a:solidFill>
              </a:defRPr>
            </a:lvl5pPr>
            <a:lvl6pPr lvl="5">
              <a:spcBef>
                <a:spcPts val="0"/>
              </a:spcBef>
              <a:spcAft>
                <a:spcPts val="0"/>
              </a:spcAft>
              <a:buClr>
                <a:schemeClr val="dk1"/>
              </a:buClr>
              <a:buSzPts val="1200"/>
              <a:buFont typeface="IBM Plex Sans"/>
              <a:buNone/>
              <a:defRPr sz="1200">
                <a:solidFill>
                  <a:schemeClr val="dk1"/>
                </a:solidFill>
              </a:defRPr>
            </a:lvl6pPr>
            <a:lvl7pPr lvl="6">
              <a:spcBef>
                <a:spcPts val="0"/>
              </a:spcBef>
              <a:spcAft>
                <a:spcPts val="0"/>
              </a:spcAft>
              <a:buClr>
                <a:schemeClr val="dk1"/>
              </a:buClr>
              <a:buSzPts val="1200"/>
              <a:buFont typeface="IBM Plex Sans"/>
              <a:buNone/>
              <a:defRPr sz="1200">
                <a:solidFill>
                  <a:schemeClr val="dk1"/>
                </a:solidFill>
              </a:defRPr>
            </a:lvl7pPr>
            <a:lvl8pPr lvl="7">
              <a:spcBef>
                <a:spcPts val="0"/>
              </a:spcBef>
              <a:spcAft>
                <a:spcPts val="0"/>
              </a:spcAft>
              <a:buClr>
                <a:schemeClr val="dk1"/>
              </a:buClr>
              <a:buSzPts val="1200"/>
              <a:buFont typeface="IBM Plex Sans"/>
              <a:buNone/>
              <a:defRPr sz="1200">
                <a:solidFill>
                  <a:schemeClr val="dk1"/>
                </a:solidFill>
              </a:defRPr>
            </a:lvl8pPr>
            <a:lvl9pPr lvl="8">
              <a:spcBef>
                <a:spcPts val="0"/>
              </a:spcBef>
              <a:spcAft>
                <a:spcPts val="0"/>
              </a:spcAft>
              <a:buClr>
                <a:schemeClr val="dk1"/>
              </a:buClr>
              <a:buSzPts val="1200"/>
              <a:buFont typeface="IBM Plex Sans"/>
              <a:buNone/>
              <a:defRPr sz="1200">
                <a:solidFill>
                  <a:schemeClr val="dk1"/>
                </a:solidFill>
              </a:defRPr>
            </a:lvl9pPr>
          </a:lstStyle>
          <a:p/>
        </p:txBody>
      </p:sp>
      <p:sp>
        <p:nvSpPr>
          <p:cNvPr id="125" name="Google Shape;125;p13"/>
          <p:cNvSpPr txBox="1"/>
          <p:nvPr>
            <p:ph idx="2" type="subTitle"/>
          </p:nvPr>
        </p:nvSpPr>
        <p:spPr>
          <a:xfrm>
            <a:off x="436725" y="814800"/>
            <a:ext cx="4182300" cy="258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IBM Plex Sans"/>
              <a:buNone/>
              <a:defRPr sz="1200"/>
            </a:lvl1pPr>
            <a:lvl2pPr lvl="1">
              <a:spcBef>
                <a:spcPts val="0"/>
              </a:spcBef>
              <a:spcAft>
                <a:spcPts val="0"/>
              </a:spcAft>
              <a:buClr>
                <a:schemeClr val="dk1"/>
              </a:buClr>
              <a:buSzPts val="1200"/>
              <a:buFont typeface="IBM Plex Sans"/>
              <a:buNone/>
              <a:defRPr sz="1200">
                <a:solidFill>
                  <a:schemeClr val="dk1"/>
                </a:solidFill>
              </a:defRPr>
            </a:lvl2pPr>
            <a:lvl3pPr lvl="2">
              <a:spcBef>
                <a:spcPts val="0"/>
              </a:spcBef>
              <a:spcAft>
                <a:spcPts val="0"/>
              </a:spcAft>
              <a:buClr>
                <a:schemeClr val="dk1"/>
              </a:buClr>
              <a:buSzPts val="1200"/>
              <a:buFont typeface="IBM Plex Sans"/>
              <a:buNone/>
              <a:defRPr sz="1200">
                <a:solidFill>
                  <a:schemeClr val="dk1"/>
                </a:solidFill>
              </a:defRPr>
            </a:lvl3pPr>
            <a:lvl4pPr lvl="3">
              <a:spcBef>
                <a:spcPts val="0"/>
              </a:spcBef>
              <a:spcAft>
                <a:spcPts val="0"/>
              </a:spcAft>
              <a:buClr>
                <a:schemeClr val="dk1"/>
              </a:buClr>
              <a:buSzPts val="1200"/>
              <a:buFont typeface="IBM Plex Sans"/>
              <a:buNone/>
              <a:defRPr sz="1200">
                <a:solidFill>
                  <a:schemeClr val="dk1"/>
                </a:solidFill>
              </a:defRPr>
            </a:lvl4pPr>
            <a:lvl5pPr lvl="4">
              <a:spcBef>
                <a:spcPts val="0"/>
              </a:spcBef>
              <a:spcAft>
                <a:spcPts val="0"/>
              </a:spcAft>
              <a:buClr>
                <a:schemeClr val="dk1"/>
              </a:buClr>
              <a:buSzPts val="1200"/>
              <a:buFont typeface="IBM Plex Sans"/>
              <a:buNone/>
              <a:defRPr sz="1200">
                <a:solidFill>
                  <a:schemeClr val="dk1"/>
                </a:solidFill>
              </a:defRPr>
            </a:lvl5pPr>
            <a:lvl6pPr lvl="5">
              <a:spcBef>
                <a:spcPts val="0"/>
              </a:spcBef>
              <a:spcAft>
                <a:spcPts val="0"/>
              </a:spcAft>
              <a:buClr>
                <a:schemeClr val="dk1"/>
              </a:buClr>
              <a:buSzPts val="1200"/>
              <a:buFont typeface="IBM Plex Sans"/>
              <a:buNone/>
              <a:defRPr sz="1200">
                <a:solidFill>
                  <a:schemeClr val="dk1"/>
                </a:solidFill>
              </a:defRPr>
            </a:lvl6pPr>
            <a:lvl7pPr lvl="6">
              <a:spcBef>
                <a:spcPts val="0"/>
              </a:spcBef>
              <a:spcAft>
                <a:spcPts val="0"/>
              </a:spcAft>
              <a:buClr>
                <a:schemeClr val="dk1"/>
              </a:buClr>
              <a:buSzPts val="1200"/>
              <a:buFont typeface="IBM Plex Sans"/>
              <a:buNone/>
              <a:defRPr sz="1200">
                <a:solidFill>
                  <a:schemeClr val="dk1"/>
                </a:solidFill>
              </a:defRPr>
            </a:lvl7pPr>
            <a:lvl8pPr lvl="7">
              <a:spcBef>
                <a:spcPts val="0"/>
              </a:spcBef>
              <a:spcAft>
                <a:spcPts val="0"/>
              </a:spcAft>
              <a:buClr>
                <a:schemeClr val="dk1"/>
              </a:buClr>
              <a:buSzPts val="1200"/>
              <a:buFont typeface="IBM Plex Sans"/>
              <a:buNone/>
              <a:defRPr sz="1200">
                <a:solidFill>
                  <a:schemeClr val="dk1"/>
                </a:solidFill>
              </a:defRPr>
            </a:lvl8pPr>
            <a:lvl9pPr lvl="8">
              <a:spcBef>
                <a:spcPts val="0"/>
              </a:spcBef>
              <a:spcAft>
                <a:spcPts val="0"/>
              </a:spcAft>
              <a:buClr>
                <a:schemeClr val="dk1"/>
              </a:buClr>
              <a:buSzPts val="1200"/>
              <a:buFont typeface="IBM Plex Sans"/>
              <a:buNone/>
              <a:defRPr sz="1200">
                <a:solidFill>
                  <a:schemeClr val="dk1"/>
                </a:solidFill>
              </a:defRPr>
            </a:lvl9pPr>
          </a:lstStyle>
          <a:p/>
        </p:txBody>
      </p:sp>
      <p:sp>
        <p:nvSpPr>
          <p:cNvPr id="126" name="Google Shape;126;p13"/>
          <p:cNvSpPr txBox="1"/>
          <p:nvPr>
            <p:ph type="title"/>
          </p:nvPr>
        </p:nvSpPr>
        <p:spPr>
          <a:xfrm>
            <a:off x="436725" y="1231825"/>
            <a:ext cx="4182300" cy="587700"/>
          </a:xfrm>
          <a:prstGeom prst="rect">
            <a:avLst/>
          </a:prstGeom>
        </p:spPr>
        <p:txBody>
          <a:bodyPr anchorCtr="0" anchor="t" bIns="0" lIns="0" spcFirstLastPara="1" rIns="0" wrap="square" tIns="0">
            <a:spAutoFit/>
          </a:bodyPr>
          <a:lstStyle>
            <a:lvl1pPr lvl="0">
              <a:spcBef>
                <a:spcPts val="0"/>
              </a:spcBef>
              <a:spcAft>
                <a:spcPts val="0"/>
              </a:spcAft>
              <a:buNone/>
              <a:defRPr sz="18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27" name="Google Shape;127;p13"/>
          <p:cNvSpPr txBox="1"/>
          <p:nvPr>
            <p:ph idx="3" type="subTitle"/>
          </p:nvPr>
        </p:nvSpPr>
        <p:spPr>
          <a:xfrm>
            <a:off x="436725" y="1961998"/>
            <a:ext cx="4182300" cy="8025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1000"/>
              <a:buFont typeface="IBM Plex Sans"/>
              <a:buNone/>
              <a:defRPr sz="1000">
                <a:solidFill>
                  <a:schemeClr val="accent1"/>
                </a:solidFill>
              </a:defRPr>
            </a:lvl1pPr>
            <a:lvl2pPr lvl="1">
              <a:spcBef>
                <a:spcPts val="0"/>
              </a:spcBef>
              <a:spcAft>
                <a:spcPts val="0"/>
              </a:spcAft>
              <a:buClr>
                <a:schemeClr val="accent1"/>
              </a:buClr>
              <a:buSzPts val="1000"/>
              <a:buFont typeface="IBM Plex Sans"/>
              <a:buNone/>
              <a:defRPr sz="1000">
                <a:solidFill>
                  <a:schemeClr val="accent1"/>
                </a:solidFill>
              </a:defRPr>
            </a:lvl2pPr>
            <a:lvl3pPr lvl="2">
              <a:spcBef>
                <a:spcPts val="0"/>
              </a:spcBef>
              <a:spcAft>
                <a:spcPts val="0"/>
              </a:spcAft>
              <a:buClr>
                <a:schemeClr val="accent1"/>
              </a:buClr>
              <a:buSzPts val="1000"/>
              <a:buFont typeface="IBM Plex Sans"/>
              <a:buNone/>
              <a:defRPr sz="1000">
                <a:solidFill>
                  <a:schemeClr val="accent1"/>
                </a:solidFill>
              </a:defRPr>
            </a:lvl3pPr>
            <a:lvl4pPr lvl="3">
              <a:spcBef>
                <a:spcPts val="0"/>
              </a:spcBef>
              <a:spcAft>
                <a:spcPts val="0"/>
              </a:spcAft>
              <a:buClr>
                <a:schemeClr val="accent1"/>
              </a:buClr>
              <a:buSzPts val="1000"/>
              <a:buFont typeface="IBM Plex Sans"/>
              <a:buNone/>
              <a:defRPr sz="1000">
                <a:solidFill>
                  <a:schemeClr val="accent1"/>
                </a:solidFill>
              </a:defRPr>
            </a:lvl4pPr>
            <a:lvl5pPr lvl="4">
              <a:spcBef>
                <a:spcPts val="0"/>
              </a:spcBef>
              <a:spcAft>
                <a:spcPts val="0"/>
              </a:spcAft>
              <a:buClr>
                <a:schemeClr val="accent1"/>
              </a:buClr>
              <a:buSzPts val="1000"/>
              <a:buFont typeface="IBM Plex Sans"/>
              <a:buNone/>
              <a:defRPr sz="1000">
                <a:solidFill>
                  <a:schemeClr val="accent1"/>
                </a:solidFill>
              </a:defRPr>
            </a:lvl5pPr>
            <a:lvl6pPr lvl="5">
              <a:spcBef>
                <a:spcPts val="0"/>
              </a:spcBef>
              <a:spcAft>
                <a:spcPts val="0"/>
              </a:spcAft>
              <a:buClr>
                <a:schemeClr val="accent1"/>
              </a:buClr>
              <a:buSzPts val="1000"/>
              <a:buFont typeface="IBM Plex Sans"/>
              <a:buNone/>
              <a:defRPr sz="1000">
                <a:solidFill>
                  <a:schemeClr val="accent1"/>
                </a:solidFill>
              </a:defRPr>
            </a:lvl6pPr>
            <a:lvl7pPr lvl="6">
              <a:spcBef>
                <a:spcPts val="0"/>
              </a:spcBef>
              <a:spcAft>
                <a:spcPts val="0"/>
              </a:spcAft>
              <a:buClr>
                <a:schemeClr val="accent1"/>
              </a:buClr>
              <a:buSzPts val="1000"/>
              <a:buFont typeface="IBM Plex Sans"/>
              <a:buNone/>
              <a:defRPr sz="1000">
                <a:solidFill>
                  <a:schemeClr val="accent1"/>
                </a:solidFill>
              </a:defRPr>
            </a:lvl7pPr>
            <a:lvl8pPr lvl="7">
              <a:spcBef>
                <a:spcPts val="0"/>
              </a:spcBef>
              <a:spcAft>
                <a:spcPts val="0"/>
              </a:spcAft>
              <a:buClr>
                <a:schemeClr val="accent1"/>
              </a:buClr>
              <a:buSzPts val="1000"/>
              <a:buFont typeface="IBM Plex Sans"/>
              <a:buNone/>
              <a:defRPr sz="1000">
                <a:solidFill>
                  <a:schemeClr val="accent1"/>
                </a:solidFill>
              </a:defRPr>
            </a:lvl8pPr>
            <a:lvl9pPr lvl="8">
              <a:spcBef>
                <a:spcPts val="0"/>
              </a:spcBef>
              <a:spcAft>
                <a:spcPts val="0"/>
              </a:spcAft>
              <a:buClr>
                <a:schemeClr val="accent1"/>
              </a:buClr>
              <a:buSzPts val="1000"/>
              <a:buFont typeface="IBM Plex Sans"/>
              <a:buNone/>
              <a:defRPr sz="1000">
                <a:solidFill>
                  <a:schemeClr val="accent1"/>
                </a:solidFill>
              </a:defRPr>
            </a:lvl9pPr>
          </a:lstStyle>
          <a:p/>
        </p:txBody>
      </p:sp>
      <p:sp>
        <p:nvSpPr>
          <p:cNvPr id="128" name="Google Shape;128;p13"/>
          <p:cNvSpPr txBox="1"/>
          <p:nvPr>
            <p:ph idx="4" type="subTitle"/>
          </p:nvPr>
        </p:nvSpPr>
        <p:spPr>
          <a:xfrm>
            <a:off x="436725" y="3219125"/>
            <a:ext cx="2186400" cy="258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2pPr>
            <a:lvl3pPr lvl="2">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3pPr>
            <a:lvl4pPr lvl="3">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4pPr>
            <a:lvl5pPr lvl="4">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5pPr>
            <a:lvl6pPr lvl="5">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6pPr>
            <a:lvl7pPr lvl="6">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7pPr>
            <a:lvl8pPr lvl="7">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8pPr>
            <a:lvl9pPr lvl="8">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9pPr>
          </a:lstStyle>
          <a:p/>
        </p:txBody>
      </p:sp>
      <p:sp>
        <p:nvSpPr>
          <p:cNvPr id="129" name="Google Shape;129;p13"/>
          <p:cNvSpPr txBox="1"/>
          <p:nvPr>
            <p:ph idx="5" type="subTitle"/>
          </p:nvPr>
        </p:nvSpPr>
        <p:spPr>
          <a:xfrm>
            <a:off x="436725" y="3706675"/>
            <a:ext cx="2186400" cy="10581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1000"/>
              <a:buFont typeface="IBM Plex Sans"/>
              <a:buNone/>
              <a:defRPr sz="1000">
                <a:solidFill>
                  <a:schemeClr val="accent1"/>
                </a:solidFill>
              </a:defRPr>
            </a:lvl1pPr>
            <a:lvl2pPr lvl="1">
              <a:spcBef>
                <a:spcPts val="0"/>
              </a:spcBef>
              <a:spcAft>
                <a:spcPts val="0"/>
              </a:spcAft>
              <a:buClr>
                <a:schemeClr val="accent1"/>
              </a:buClr>
              <a:buSzPts val="1000"/>
              <a:buFont typeface="IBM Plex Sans"/>
              <a:buNone/>
              <a:defRPr sz="1000">
                <a:solidFill>
                  <a:schemeClr val="accent1"/>
                </a:solidFill>
              </a:defRPr>
            </a:lvl2pPr>
            <a:lvl3pPr lvl="2">
              <a:spcBef>
                <a:spcPts val="0"/>
              </a:spcBef>
              <a:spcAft>
                <a:spcPts val="0"/>
              </a:spcAft>
              <a:buClr>
                <a:schemeClr val="accent1"/>
              </a:buClr>
              <a:buSzPts val="1000"/>
              <a:buFont typeface="IBM Plex Sans"/>
              <a:buNone/>
              <a:defRPr sz="1000">
                <a:solidFill>
                  <a:schemeClr val="accent1"/>
                </a:solidFill>
              </a:defRPr>
            </a:lvl3pPr>
            <a:lvl4pPr lvl="3">
              <a:spcBef>
                <a:spcPts val="0"/>
              </a:spcBef>
              <a:spcAft>
                <a:spcPts val="0"/>
              </a:spcAft>
              <a:buClr>
                <a:schemeClr val="accent1"/>
              </a:buClr>
              <a:buSzPts val="1000"/>
              <a:buFont typeface="IBM Plex Sans"/>
              <a:buNone/>
              <a:defRPr sz="1000">
                <a:solidFill>
                  <a:schemeClr val="accent1"/>
                </a:solidFill>
              </a:defRPr>
            </a:lvl4pPr>
            <a:lvl5pPr lvl="4">
              <a:spcBef>
                <a:spcPts val="0"/>
              </a:spcBef>
              <a:spcAft>
                <a:spcPts val="0"/>
              </a:spcAft>
              <a:buClr>
                <a:schemeClr val="accent1"/>
              </a:buClr>
              <a:buSzPts val="1000"/>
              <a:buFont typeface="IBM Plex Sans"/>
              <a:buNone/>
              <a:defRPr sz="1000">
                <a:solidFill>
                  <a:schemeClr val="accent1"/>
                </a:solidFill>
              </a:defRPr>
            </a:lvl5pPr>
            <a:lvl6pPr lvl="5">
              <a:spcBef>
                <a:spcPts val="0"/>
              </a:spcBef>
              <a:spcAft>
                <a:spcPts val="0"/>
              </a:spcAft>
              <a:buClr>
                <a:schemeClr val="accent1"/>
              </a:buClr>
              <a:buSzPts val="1000"/>
              <a:buFont typeface="IBM Plex Sans"/>
              <a:buNone/>
              <a:defRPr sz="1000">
                <a:solidFill>
                  <a:schemeClr val="accent1"/>
                </a:solidFill>
              </a:defRPr>
            </a:lvl6pPr>
            <a:lvl7pPr lvl="6">
              <a:spcBef>
                <a:spcPts val="0"/>
              </a:spcBef>
              <a:spcAft>
                <a:spcPts val="0"/>
              </a:spcAft>
              <a:buClr>
                <a:schemeClr val="accent1"/>
              </a:buClr>
              <a:buSzPts val="1000"/>
              <a:buFont typeface="IBM Plex Sans"/>
              <a:buNone/>
              <a:defRPr sz="1000">
                <a:solidFill>
                  <a:schemeClr val="accent1"/>
                </a:solidFill>
              </a:defRPr>
            </a:lvl7pPr>
            <a:lvl8pPr lvl="7">
              <a:spcBef>
                <a:spcPts val="0"/>
              </a:spcBef>
              <a:spcAft>
                <a:spcPts val="0"/>
              </a:spcAft>
              <a:buClr>
                <a:schemeClr val="accent1"/>
              </a:buClr>
              <a:buSzPts val="1000"/>
              <a:buFont typeface="IBM Plex Sans"/>
              <a:buNone/>
              <a:defRPr sz="1000">
                <a:solidFill>
                  <a:schemeClr val="accent1"/>
                </a:solidFill>
              </a:defRPr>
            </a:lvl8pPr>
            <a:lvl9pPr lvl="8">
              <a:spcBef>
                <a:spcPts val="0"/>
              </a:spcBef>
              <a:spcAft>
                <a:spcPts val="0"/>
              </a:spcAft>
              <a:buClr>
                <a:schemeClr val="accent1"/>
              </a:buClr>
              <a:buSzPts val="1000"/>
              <a:buFont typeface="IBM Plex Sans"/>
              <a:buNone/>
              <a:defRPr sz="1000">
                <a:solidFill>
                  <a:schemeClr val="accent1"/>
                </a:solidFill>
              </a:defRPr>
            </a:lvl9pPr>
          </a:lstStyle>
          <a:p/>
        </p:txBody>
      </p:sp>
      <p:sp>
        <p:nvSpPr>
          <p:cNvPr id="130" name="Google Shape;130;p13"/>
          <p:cNvSpPr txBox="1"/>
          <p:nvPr>
            <p:ph idx="6" type="subTitle"/>
          </p:nvPr>
        </p:nvSpPr>
        <p:spPr>
          <a:xfrm>
            <a:off x="3472800" y="3219125"/>
            <a:ext cx="2186400" cy="258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2pPr>
            <a:lvl3pPr lvl="2">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3pPr>
            <a:lvl4pPr lvl="3">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4pPr>
            <a:lvl5pPr lvl="4">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5pPr>
            <a:lvl6pPr lvl="5">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6pPr>
            <a:lvl7pPr lvl="6">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7pPr>
            <a:lvl8pPr lvl="7">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8pPr>
            <a:lvl9pPr lvl="8">
              <a:spcBef>
                <a:spcPts val="0"/>
              </a:spcBef>
              <a:spcAft>
                <a:spcPts val="0"/>
              </a:spcAft>
              <a:buClr>
                <a:schemeClr val="dk1"/>
              </a:buClr>
              <a:buSzPts val="1200"/>
              <a:buFont typeface="IBM Plex Sans Medium"/>
              <a:buNone/>
              <a:defRPr sz="1200">
                <a:solidFill>
                  <a:schemeClr val="dk1"/>
                </a:solidFill>
                <a:latin typeface="IBM Plex Sans Medium"/>
                <a:ea typeface="IBM Plex Sans Medium"/>
                <a:cs typeface="IBM Plex Sans Medium"/>
                <a:sym typeface="IBM Plex Sans Medium"/>
              </a:defRPr>
            </a:lvl9pPr>
          </a:lstStyle>
          <a:p/>
        </p:txBody>
      </p:sp>
      <p:sp>
        <p:nvSpPr>
          <p:cNvPr id="131" name="Google Shape;131;p13"/>
          <p:cNvSpPr txBox="1"/>
          <p:nvPr>
            <p:ph idx="7" type="subTitle"/>
          </p:nvPr>
        </p:nvSpPr>
        <p:spPr>
          <a:xfrm>
            <a:off x="3472800" y="3706675"/>
            <a:ext cx="2186400" cy="10581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1000"/>
              <a:buFont typeface="IBM Plex Sans"/>
              <a:buNone/>
              <a:defRPr sz="1000">
                <a:solidFill>
                  <a:schemeClr val="accent1"/>
                </a:solidFill>
              </a:defRPr>
            </a:lvl1pPr>
            <a:lvl2pPr lvl="1">
              <a:spcBef>
                <a:spcPts val="0"/>
              </a:spcBef>
              <a:spcAft>
                <a:spcPts val="0"/>
              </a:spcAft>
              <a:buClr>
                <a:schemeClr val="accent1"/>
              </a:buClr>
              <a:buSzPts val="1000"/>
              <a:buFont typeface="IBM Plex Sans"/>
              <a:buNone/>
              <a:defRPr sz="1000">
                <a:solidFill>
                  <a:schemeClr val="accent1"/>
                </a:solidFill>
              </a:defRPr>
            </a:lvl2pPr>
            <a:lvl3pPr lvl="2">
              <a:spcBef>
                <a:spcPts val="0"/>
              </a:spcBef>
              <a:spcAft>
                <a:spcPts val="0"/>
              </a:spcAft>
              <a:buClr>
                <a:schemeClr val="accent1"/>
              </a:buClr>
              <a:buSzPts val="1000"/>
              <a:buFont typeface="IBM Plex Sans"/>
              <a:buNone/>
              <a:defRPr sz="1000">
                <a:solidFill>
                  <a:schemeClr val="accent1"/>
                </a:solidFill>
              </a:defRPr>
            </a:lvl3pPr>
            <a:lvl4pPr lvl="3">
              <a:spcBef>
                <a:spcPts val="0"/>
              </a:spcBef>
              <a:spcAft>
                <a:spcPts val="0"/>
              </a:spcAft>
              <a:buClr>
                <a:schemeClr val="accent1"/>
              </a:buClr>
              <a:buSzPts val="1000"/>
              <a:buFont typeface="IBM Plex Sans"/>
              <a:buNone/>
              <a:defRPr sz="1000">
                <a:solidFill>
                  <a:schemeClr val="accent1"/>
                </a:solidFill>
              </a:defRPr>
            </a:lvl4pPr>
            <a:lvl5pPr lvl="4">
              <a:spcBef>
                <a:spcPts val="0"/>
              </a:spcBef>
              <a:spcAft>
                <a:spcPts val="0"/>
              </a:spcAft>
              <a:buClr>
                <a:schemeClr val="accent1"/>
              </a:buClr>
              <a:buSzPts val="1000"/>
              <a:buFont typeface="IBM Plex Sans"/>
              <a:buNone/>
              <a:defRPr sz="1000">
                <a:solidFill>
                  <a:schemeClr val="accent1"/>
                </a:solidFill>
              </a:defRPr>
            </a:lvl5pPr>
            <a:lvl6pPr lvl="5">
              <a:spcBef>
                <a:spcPts val="0"/>
              </a:spcBef>
              <a:spcAft>
                <a:spcPts val="0"/>
              </a:spcAft>
              <a:buClr>
                <a:schemeClr val="accent1"/>
              </a:buClr>
              <a:buSzPts val="1000"/>
              <a:buFont typeface="IBM Plex Sans"/>
              <a:buNone/>
              <a:defRPr sz="1000">
                <a:solidFill>
                  <a:schemeClr val="accent1"/>
                </a:solidFill>
              </a:defRPr>
            </a:lvl6pPr>
            <a:lvl7pPr lvl="6">
              <a:spcBef>
                <a:spcPts val="0"/>
              </a:spcBef>
              <a:spcAft>
                <a:spcPts val="0"/>
              </a:spcAft>
              <a:buClr>
                <a:schemeClr val="accent1"/>
              </a:buClr>
              <a:buSzPts val="1000"/>
              <a:buFont typeface="IBM Plex Sans"/>
              <a:buNone/>
              <a:defRPr sz="1000">
                <a:solidFill>
                  <a:schemeClr val="accent1"/>
                </a:solidFill>
              </a:defRPr>
            </a:lvl7pPr>
            <a:lvl8pPr lvl="7">
              <a:spcBef>
                <a:spcPts val="0"/>
              </a:spcBef>
              <a:spcAft>
                <a:spcPts val="0"/>
              </a:spcAft>
              <a:buClr>
                <a:schemeClr val="accent1"/>
              </a:buClr>
              <a:buSzPts val="1000"/>
              <a:buFont typeface="IBM Plex Sans"/>
              <a:buNone/>
              <a:defRPr sz="1000">
                <a:solidFill>
                  <a:schemeClr val="accent1"/>
                </a:solidFill>
              </a:defRPr>
            </a:lvl8pPr>
            <a:lvl9pPr lvl="8">
              <a:spcBef>
                <a:spcPts val="0"/>
              </a:spcBef>
              <a:spcAft>
                <a:spcPts val="0"/>
              </a:spcAft>
              <a:buClr>
                <a:schemeClr val="accent1"/>
              </a:buClr>
              <a:buSzPts val="1000"/>
              <a:buFont typeface="IBM Plex Sans"/>
              <a:buNone/>
              <a:defRPr sz="1000">
                <a:solidFill>
                  <a:schemeClr val="accent1"/>
                </a:solidFill>
              </a:defRPr>
            </a:lvl9pPr>
          </a:lstStyle>
          <a:p/>
        </p:txBody>
      </p:sp>
      <p:sp>
        <p:nvSpPr>
          <p:cNvPr id="132" name="Google Shape;132;p13"/>
          <p:cNvSpPr txBox="1"/>
          <p:nvPr>
            <p:ph idx="8" type="subTitle"/>
          </p:nvPr>
        </p:nvSpPr>
        <p:spPr>
          <a:xfrm>
            <a:off x="6702724" y="1605750"/>
            <a:ext cx="1708500" cy="138600"/>
          </a:xfrm>
          <a:prstGeom prst="rect">
            <a:avLst/>
          </a:prstGeom>
        </p:spPr>
        <p:txBody>
          <a:bodyPr anchorCtr="0" anchor="t" bIns="0" lIns="0" spcFirstLastPara="1" rIns="0" wrap="square" tIns="0">
            <a:noAutofit/>
          </a:bodyPr>
          <a:lstStyle>
            <a:lvl1pPr lvl="0" algn="ctr">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1pPr>
            <a:lvl2pPr lvl="1" algn="ctr">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2pPr>
            <a:lvl3pPr lvl="2" algn="ctr">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3pPr>
            <a:lvl4pPr lvl="3" algn="ctr">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4pPr>
            <a:lvl5pPr lvl="4" algn="ctr">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5pPr>
            <a:lvl6pPr lvl="5" algn="ctr">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6pPr>
            <a:lvl7pPr lvl="6" algn="ctr">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7pPr>
            <a:lvl8pPr lvl="7" algn="ctr">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8pPr>
            <a:lvl9pPr lvl="8" algn="ctr">
              <a:spcBef>
                <a:spcPts val="0"/>
              </a:spcBef>
              <a:spcAft>
                <a:spcPts val="0"/>
              </a:spcAft>
              <a:buClr>
                <a:schemeClr val="accent1"/>
              </a:buClr>
              <a:buSzPts val="1000"/>
              <a:buFont typeface="IBM Plex Sans Medium"/>
              <a:buNone/>
              <a:defRPr sz="1000">
                <a:solidFill>
                  <a:schemeClr val="accent1"/>
                </a:solidFill>
                <a:latin typeface="IBM Plex Sans Medium"/>
                <a:ea typeface="IBM Plex Sans Medium"/>
                <a:cs typeface="IBM Plex Sans Medium"/>
                <a:sym typeface="IBM Plex Sans Medium"/>
              </a:defRPr>
            </a:lvl9pPr>
          </a:lstStyle>
          <a:p/>
        </p:txBody>
      </p:sp>
      <p:sp>
        <p:nvSpPr>
          <p:cNvPr id="133" name="Google Shape;133;p13"/>
          <p:cNvSpPr txBox="1"/>
          <p:nvPr>
            <p:ph idx="9" type="subTitle"/>
          </p:nvPr>
        </p:nvSpPr>
        <p:spPr>
          <a:xfrm>
            <a:off x="6702724" y="1751007"/>
            <a:ext cx="1708500" cy="8325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6400"/>
              <a:buFont typeface="IBM Plex Sans"/>
              <a:buNone/>
              <a:defRPr sz="6400"/>
            </a:lvl1pPr>
            <a:lvl2pPr lvl="1" algn="ctr">
              <a:spcBef>
                <a:spcPts val="0"/>
              </a:spcBef>
              <a:spcAft>
                <a:spcPts val="0"/>
              </a:spcAft>
              <a:buClr>
                <a:schemeClr val="dk1"/>
              </a:buClr>
              <a:buSzPts val="6400"/>
              <a:buFont typeface="IBM Plex Sans"/>
              <a:buNone/>
              <a:defRPr sz="6400">
                <a:solidFill>
                  <a:schemeClr val="dk1"/>
                </a:solidFill>
              </a:defRPr>
            </a:lvl2pPr>
            <a:lvl3pPr lvl="2" algn="ctr">
              <a:spcBef>
                <a:spcPts val="0"/>
              </a:spcBef>
              <a:spcAft>
                <a:spcPts val="0"/>
              </a:spcAft>
              <a:buClr>
                <a:schemeClr val="dk1"/>
              </a:buClr>
              <a:buSzPts val="6400"/>
              <a:buFont typeface="IBM Plex Sans"/>
              <a:buNone/>
              <a:defRPr sz="6400">
                <a:solidFill>
                  <a:schemeClr val="dk1"/>
                </a:solidFill>
              </a:defRPr>
            </a:lvl3pPr>
            <a:lvl4pPr lvl="3" algn="ctr">
              <a:spcBef>
                <a:spcPts val="0"/>
              </a:spcBef>
              <a:spcAft>
                <a:spcPts val="0"/>
              </a:spcAft>
              <a:buClr>
                <a:schemeClr val="dk1"/>
              </a:buClr>
              <a:buSzPts val="6400"/>
              <a:buFont typeface="IBM Plex Sans"/>
              <a:buNone/>
              <a:defRPr sz="6400">
                <a:solidFill>
                  <a:schemeClr val="dk1"/>
                </a:solidFill>
              </a:defRPr>
            </a:lvl4pPr>
            <a:lvl5pPr lvl="4" algn="ctr">
              <a:spcBef>
                <a:spcPts val="0"/>
              </a:spcBef>
              <a:spcAft>
                <a:spcPts val="0"/>
              </a:spcAft>
              <a:buClr>
                <a:schemeClr val="dk1"/>
              </a:buClr>
              <a:buSzPts val="6400"/>
              <a:buFont typeface="IBM Plex Sans"/>
              <a:buNone/>
              <a:defRPr sz="6400">
                <a:solidFill>
                  <a:schemeClr val="dk1"/>
                </a:solidFill>
              </a:defRPr>
            </a:lvl5pPr>
            <a:lvl6pPr lvl="5" algn="ctr">
              <a:spcBef>
                <a:spcPts val="0"/>
              </a:spcBef>
              <a:spcAft>
                <a:spcPts val="0"/>
              </a:spcAft>
              <a:buClr>
                <a:schemeClr val="dk1"/>
              </a:buClr>
              <a:buSzPts val="6400"/>
              <a:buFont typeface="IBM Plex Sans"/>
              <a:buNone/>
              <a:defRPr sz="6400">
                <a:solidFill>
                  <a:schemeClr val="dk1"/>
                </a:solidFill>
              </a:defRPr>
            </a:lvl6pPr>
            <a:lvl7pPr lvl="6" algn="ctr">
              <a:spcBef>
                <a:spcPts val="0"/>
              </a:spcBef>
              <a:spcAft>
                <a:spcPts val="0"/>
              </a:spcAft>
              <a:buClr>
                <a:schemeClr val="dk1"/>
              </a:buClr>
              <a:buSzPts val="6400"/>
              <a:buFont typeface="IBM Plex Sans"/>
              <a:buNone/>
              <a:defRPr sz="6400">
                <a:solidFill>
                  <a:schemeClr val="dk1"/>
                </a:solidFill>
              </a:defRPr>
            </a:lvl7pPr>
            <a:lvl8pPr lvl="7" algn="ctr">
              <a:spcBef>
                <a:spcPts val="0"/>
              </a:spcBef>
              <a:spcAft>
                <a:spcPts val="0"/>
              </a:spcAft>
              <a:buClr>
                <a:schemeClr val="dk1"/>
              </a:buClr>
              <a:buSzPts val="6400"/>
              <a:buFont typeface="IBM Plex Sans"/>
              <a:buNone/>
              <a:defRPr sz="6400">
                <a:solidFill>
                  <a:schemeClr val="dk1"/>
                </a:solidFill>
              </a:defRPr>
            </a:lvl8pPr>
            <a:lvl9pPr lvl="8" algn="ctr">
              <a:spcBef>
                <a:spcPts val="0"/>
              </a:spcBef>
              <a:spcAft>
                <a:spcPts val="0"/>
              </a:spcAft>
              <a:buClr>
                <a:schemeClr val="dk1"/>
              </a:buClr>
              <a:buSzPts val="6400"/>
              <a:buFont typeface="IBM Plex Sans"/>
              <a:buNone/>
              <a:defRPr sz="6400">
                <a:solidFill>
                  <a:schemeClr val="dk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2">
  <p:cSld name="CUSTOM">
    <p:bg>
      <p:bgPr>
        <a:solidFill>
          <a:schemeClr val="dk2"/>
        </a:solidFill>
      </p:bgPr>
    </p:bg>
    <p:spTree>
      <p:nvGrpSpPr>
        <p:cNvPr id="134" name="Shape 134"/>
        <p:cNvGrpSpPr/>
        <p:nvPr/>
      </p:nvGrpSpPr>
      <p:grpSpPr>
        <a:xfrm>
          <a:off x="0" y="0"/>
          <a:ext cx="0" cy="0"/>
          <a:chOff x="0" y="0"/>
          <a:chExt cx="0" cy="0"/>
        </a:xfrm>
      </p:grpSpPr>
      <p:sp>
        <p:nvSpPr>
          <p:cNvPr id="135" name="Google Shape;135;p14"/>
          <p:cNvSpPr/>
          <p:nvPr/>
        </p:nvSpPr>
        <p:spPr>
          <a:xfrm>
            <a:off x="6411926" y="2539080"/>
            <a:ext cx="495900" cy="495600"/>
          </a:xfrm>
          <a:prstGeom prst="ellipse">
            <a:avLst/>
          </a:prstGeom>
          <a:noFill/>
          <a:ln cap="flat" cmpd="sng" w="9525">
            <a:solidFill>
              <a:schemeClr val="accent4"/>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600">
                <a:solidFill>
                  <a:schemeClr val="accent4"/>
                </a:solidFill>
                <a:latin typeface="IBM Plex Sans"/>
                <a:ea typeface="IBM Plex Sans"/>
                <a:cs typeface="IBM Plex Sans"/>
                <a:sym typeface="IBM Plex Sans"/>
              </a:rPr>
              <a:t>0</a:t>
            </a:r>
            <a:r>
              <a:rPr lang="en" sz="1600">
                <a:solidFill>
                  <a:schemeClr val="accent4"/>
                </a:solidFill>
                <a:latin typeface="IBM Plex Sans"/>
                <a:ea typeface="IBM Plex Sans"/>
                <a:cs typeface="IBM Plex Sans"/>
                <a:sym typeface="IBM Plex Sans"/>
              </a:rPr>
              <a:t>3</a:t>
            </a:r>
            <a:endParaRPr sz="1600">
              <a:solidFill>
                <a:schemeClr val="accent4"/>
              </a:solidFill>
              <a:latin typeface="IBM Plex Sans"/>
              <a:ea typeface="IBM Plex Sans"/>
              <a:cs typeface="IBM Plex Sans"/>
              <a:sym typeface="IBM Plex Sans"/>
            </a:endParaRPr>
          </a:p>
        </p:txBody>
      </p:sp>
      <p:sp>
        <p:nvSpPr>
          <p:cNvPr id="136" name="Google Shape;136;p14"/>
          <p:cNvSpPr/>
          <p:nvPr/>
        </p:nvSpPr>
        <p:spPr>
          <a:xfrm>
            <a:off x="436801" y="2539080"/>
            <a:ext cx="495900" cy="495600"/>
          </a:xfrm>
          <a:prstGeom prst="ellipse">
            <a:avLst/>
          </a:prstGeom>
          <a:noFill/>
          <a:ln cap="flat" cmpd="sng" w="9525">
            <a:solidFill>
              <a:schemeClr val="accent4"/>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600">
                <a:solidFill>
                  <a:schemeClr val="accent4"/>
                </a:solidFill>
                <a:latin typeface="IBM Plex Sans"/>
                <a:ea typeface="IBM Plex Sans"/>
                <a:cs typeface="IBM Plex Sans"/>
                <a:sym typeface="IBM Plex Sans"/>
              </a:rPr>
              <a:t>0</a:t>
            </a:r>
            <a:r>
              <a:rPr lang="en" sz="1600">
                <a:solidFill>
                  <a:schemeClr val="accent4"/>
                </a:solidFill>
                <a:latin typeface="IBM Plex Sans"/>
                <a:ea typeface="IBM Plex Sans"/>
                <a:cs typeface="IBM Plex Sans"/>
                <a:sym typeface="IBM Plex Sans"/>
              </a:rPr>
              <a:t>1</a:t>
            </a:r>
            <a:endParaRPr sz="1600">
              <a:solidFill>
                <a:schemeClr val="accent4"/>
              </a:solidFill>
              <a:latin typeface="IBM Plex Sans"/>
              <a:ea typeface="IBM Plex Sans"/>
              <a:cs typeface="IBM Plex Sans"/>
              <a:sym typeface="IBM Plex Sans"/>
            </a:endParaRPr>
          </a:p>
        </p:txBody>
      </p:sp>
      <p:sp>
        <p:nvSpPr>
          <p:cNvPr id="137" name="Google Shape;137;p14"/>
          <p:cNvSpPr/>
          <p:nvPr/>
        </p:nvSpPr>
        <p:spPr>
          <a:xfrm>
            <a:off x="3487789" y="2539080"/>
            <a:ext cx="495900" cy="495600"/>
          </a:xfrm>
          <a:prstGeom prst="ellipse">
            <a:avLst/>
          </a:prstGeom>
          <a:noFill/>
          <a:ln cap="flat" cmpd="sng" w="9525">
            <a:solidFill>
              <a:schemeClr val="accent4"/>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600">
                <a:solidFill>
                  <a:schemeClr val="accent4"/>
                </a:solidFill>
                <a:latin typeface="IBM Plex Sans"/>
                <a:ea typeface="IBM Plex Sans"/>
                <a:cs typeface="IBM Plex Sans"/>
                <a:sym typeface="IBM Plex Sans"/>
              </a:rPr>
              <a:t>0</a:t>
            </a:r>
            <a:r>
              <a:rPr lang="en" sz="1600">
                <a:solidFill>
                  <a:schemeClr val="accent4"/>
                </a:solidFill>
                <a:latin typeface="IBM Plex Sans"/>
                <a:ea typeface="IBM Plex Sans"/>
                <a:cs typeface="IBM Plex Sans"/>
                <a:sym typeface="IBM Plex Sans"/>
              </a:rPr>
              <a:t>2</a:t>
            </a:r>
            <a:endParaRPr sz="1600">
              <a:solidFill>
                <a:schemeClr val="accent4"/>
              </a:solidFill>
              <a:latin typeface="IBM Plex Sans"/>
              <a:ea typeface="IBM Plex Sans"/>
              <a:cs typeface="IBM Plex Sans"/>
              <a:sym typeface="IBM Plex Sans"/>
            </a:endParaRPr>
          </a:p>
        </p:txBody>
      </p:sp>
      <p:sp>
        <p:nvSpPr>
          <p:cNvPr id="138" name="Google Shape;138;p14"/>
          <p:cNvSpPr txBox="1"/>
          <p:nvPr>
            <p:ph idx="1" type="subTitle"/>
          </p:nvPr>
        </p:nvSpPr>
        <p:spPr>
          <a:xfrm>
            <a:off x="436725" y="3189775"/>
            <a:ext cx="2366700" cy="452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139" name="Google Shape;139;p14"/>
          <p:cNvSpPr txBox="1"/>
          <p:nvPr>
            <p:ph idx="2" type="subTitle"/>
          </p:nvPr>
        </p:nvSpPr>
        <p:spPr>
          <a:xfrm>
            <a:off x="3490450" y="3189775"/>
            <a:ext cx="2366700" cy="452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140" name="Google Shape;140;p14"/>
          <p:cNvSpPr txBox="1"/>
          <p:nvPr>
            <p:ph idx="3" type="subTitle"/>
          </p:nvPr>
        </p:nvSpPr>
        <p:spPr>
          <a:xfrm>
            <a:off x="6424500" y="3189775"/>
            <a:ext cx="2366700" cy="452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141" name="Google Shape;141;p14"/>
          <p:cNvSpPr txBox="1"/>
          <p:nvPr>
            <p:ph idx="4" type="subTitle"/>
          </p:nvPr>
        </p:nvSpPr>
        <p:spPr>
          <a:xfrm>
            <a:off x="436725" y="814797"/>
            <a:ext cx="2719200" cy="452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BM Plex Sans"/>
              <a:buNone/>
              <a:defRPr sz="1200">
                <a:solidFill>
                  <a:schemeClr val="lt1"/>
                </a:solidFill>
              </a:defRPr>
            </a:lvl1pPr>
            <a:lvl2pPr lvl="1">
              <a:spcBef>
                <a:spcPts val="0"/>
              </a:spcBef>
              <a:spcAft>
                <a:spcPts val="0"/>
              </a:spcAft>
              <a:buClr>
                <a:schemeClr val="lt1"/>
              </a:buClr>
              <a:buSzPts val="1200"/>
              <a:buFont typeface="IBM Plex Sans"/>
              <a:buNone/>
              <a:defRPr sz="1200">
                <a:solidFill>
                  <a:schemeClr val="lt1"/>
                </a:solidFill>
              </a:defRPr>
            </a:lvl2pPr>
            <a:lvl3pPr lvl="2">
              <a:spcBef>
                <a:spcPts val="0"/>
              </a:spcBef>
              <a:spcAft>
                <a:spcPts val="0"/>
              </a:spcAft>
              <a:buClr>
                <a:schemeClr val="lt1"/>
              </a:buClr>
              <a:buSzPts val="1200"/>
              <a:buFont typeface="IBM Plex Sans"/>
              <a:buNone/>
              <a:defRPr sz="1200">
                <a:solidFill>
                  <a:schemeClr val="lt1"/>
                </a:solidFill>
              </a:defRPr>
            </a:lvl3pPr>
            <a:lvl4pPr lvl="3">
              <a:spcBef>
                <a:spcPts val="0"/>
              </a:spcBef>
              <a:spcAft>
                <a:spcPts val="0"/>
              </a:spcAft>
              <a:buClr>
                <a:schemeClr val="lt1"/>
              </a:buClr>
              <a:buSzPts val="1200"/>
              <a:buFont typeface="IBM Plex Sans"/>
              <a:buNone/>
              <a:defRPr sz="1200">
                <a:solidFill>
                  <a:schemeClr val="lt1"/>
                </a:solidFill>
              </a:defRPr>
            </a:lvl4pPr>
            <a:lvl5pPr lvl="4">
              <a:spcBef>
                <a:spcPts val="0"/>
              </a:spcBef>
              <a:spcAft>
                <a:spcPts val="0"/>
              </a:spcAft>
              <a:buClr>
                <a:schemeClr val="lt1"/>
              </a:buClr>
              <a:buSzPts val="1200"/>
              <a:buFont typeface="IBM Plex Sans"/>
              <a:buNone/>
              <a:defRPr sz="1200">
                <a:solidFill>
                  <a:schemeClr val="lt1"/>
                </a:solidFill>
              </a:defRPr>
            </a:lvl5pPr>
            <a:lvl6pPr lvl="5">
              <a:spcBef>
                <a:spcPts val="0"/>
              </a:spcBef>
              <a:spcAft>
                <a:spcPts val="0"/>
              </a:spcAft>
              <a:buClr>
                <a:schemeClr val="lt1"/>
              </a:buClr>
              <a:buSzPts val="1200"/>
              <a:buFont typeface="IBM Plex Sans"/>
              <a:buNone/>
              <a:defRPr sz="1200">
                <a:solidFill>
                  <a:schemeClr val="lt1"/>
                </a:solidFill>
              </a:defRPr>
            </a:lvl6pPr>
            <a:lvl7pPr lvl="6">
              <a:spcBef>
                <a:spcPts val="0"/>
              </a:spcBef>
              <a:spcAft>
                <a:spcPts val="0"/>
              </a:spcAft>
              <a:buClr>
                <a:schemeClr val="lt1"/>
              </a:buClr>
              <a:buSzPts val="1200"/>
              <a:buFont typeface="IBM Plex Sans"/>
              <a:buNone/>
              <a:defRPr sz="1200">
                <a:solidFill>
                  <a:schemeClr val="lt1"/>
                </a:solidFill>
              </a:defRPr>
            </a:lvl7pPr>
            <a:lvl8pPr lvl="7">
              <a:spcBef>
                <a:spcPts val="0"/>
              </a:spcBef>
              <a:spcAft>
                <a:spcPts val="0"/>
              </a:spcAft>
              <a:buClr>
                <a:schemeClr val="lt1"/>
              </a:buClr>
              <a:buSzPts val="1200"/>
              <a:buFont typeface="IBM Plex Sans"/>
              <a:buNone/>
              <a:defRPr sz="1200">
                <a:solidFill>
                  <a:schemeClr val="lt1"/>
                </a:solidFill>
              </a:defRPr>
            </a:lvl8pPr>
            <a:lvl9pPr lvl="8">
              <a:spcBef>
                <a:spcPts val="0"/>
              </a:spcBef>
              <a:spcAft>
                <a:spcPts val="0"/>
              </a:spcAft>
              <a:buClr>
                <a:schemeClr val="lt1"/>
              </a:buClr>
              <a:buSzPts val="1200"/>
              <a:buFont typeface="IBM Plex Sans"/>
              <a:buNone/>
              <a:defRPr sz="1200">
                <a:solidFill>
                  <a:schemeClr val="lt1"/>
                </a:solidFill>
              </a:defRPr>
            </a:lvl9pPr>
          </a:lstStyle>
          <a:p/>
        </p:txBody>
      </p:sp>
      <p:sp>
        <p:nvSpPr>
          <p:cNvPr id="142" name="Google Shape;142;p14"/>
          <p:cNvSpPr txBox="1"/>
          <p:nvPr>
            <p:ph type="title"/>
          </p:nvPr>
        </p:nvSpPr>
        <p:spPr>
          <a:xfrm>
            <a:off x="436725" y="1231825"/>
            <a:ext cx="5552700" cy="587700"/>
          </a:xfrm>
          <a:prstGeom prst="rect">
            <a:avLst/>
          </a:prstGeom>
        </p:spPr>
        <p:txBody>
          <a:bodyPr anchorCtr="0" anchor="t" bIns="0" lIns="0" spcFirstLastPara="1" rIns="0" wrap="square" tIns="0">
            <a:spAutoFit/>
          </a:bodyPr>
          <a:lstStyle>
            <a:lvl1pPr lvl="0">
              <a:spcBef>
                <a:spcPts val="0"/>
              </a:spcBef>
              <a:spcAft>
                <a:spcPts val="0"/>
              </a:spcAft>
              <a:buNone/>
              <a:defRPr sz="1800">
                <a:solidFill>
                  <a:schemeClr val="lt1"/>
                </a:solidFill>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143" name="Google Shape;143;p14"/>
          <p:cNvSpPr txBox="1"/>
          <p:nvPr>
            <p:ph idx="5" type="body"/>
          </p:nvPr>
        </p:nvSpPr>
        <p:spPr>
          <a:xfrm>
            <a:off x="436800" y="3844323"/>
            <a:ext cx="2366700" cy="8394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
        <p:nvSpPr>
          <p:cNvPr id="144" name="Google Shape;144;p14"/>
          <p:cNvSpPr txBox="1"/>
          <p:nvPr>
            <p:ph idx="6" type="body"/>
          </p:nvPr>
        </p:nvSpPr>
        <p:spPr>
          <a:xfrm>
            <a:off x="3490438" y="3844323"/>
            <a:ext cx="2366700" cy="8394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
        <p:nvSpPr>
          <p:cNvPr id="145" name="Google Shape;145;p14"/>
          <p:cNvSpPr txBox="1"/>
          <p:nvPr>
            <p:ph idx="7" type="body"/>
          </p:nvPr>
        </p:nvSpPr>
        <p:spPr>
          <a:xfrm>
            <a:off x="6411925" y="3844323"/>
            <a:ext cx="2366700" cy="8394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itle">
  <p:cSld name="CUSTOM_7">
    <p:bg>
      <p:bgPr>
        <a:solidFill>
          <a:schemeClr val="dk2"/>
        </a:solidFill>
      </p:bgPr>
    </p:bg>
    <p:spTree>
      <p:nvGrpSpPr>
        <p:cNvPr id="146" name="Shape 146"/>
        <p:cNvGrpSpPr/>
        <p:nvPr/>
      </p:nvGrpSpPr>
      <p:grpSpPr>
        <a:xfrm>
          <a:off x="0" y="0"/>
          <a:ext cx="0" cy="0"/>
          <a:chOff x="0" y="0"/>
          <a:chExt cx="0" cy="0"/>
        </a:xfrm>
      </p:grpSpPr>
      <p:sp>
        <p:nvSpPr>
          <p:cNvPr id="147" name="Google Shape;147;p15"/>
          <p:cNvSpPr txBox="1"/>
          <p:nvPr>
            <p:ph type="title"/>
          </p:nvPr>
        </p:nvSpPr>
        <p:spPr>
          <a:xfrm>
            <a:off x="436725" y="457200"/>
            <a:ext cx="8230200" cy="587700"/>
          </a:xfrm>
          <a:prstGeom prst="rect">
            <a:avLst/>
          </a:prstGeom>
        </p:spPr>
        <p:txBody>
          <a:bodyPr anchorCtr="0" anchor="t" bIns="0" lIns="0" spcFirstLastPara="1" rIns="0" wrap="square" tIns="0">
            <a:spAutoFit/>
          </a:bodyPr>
          <a:lstStyle>
            <a:lvl1pPr lvl="0">
              <a:spcBef>
                <a:spcPts val="0"/>
              </a:spcBef>
              <a:spcAft>
                <a:spcPts val="0"/>
              </a:spcAft>
              <a:buNone/>
              <a:defRPr>
                <a:solidFill>
                  <a:schemeClr val="lt1"/>
                </a:solidFill>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3">
  <p:cSld name="CUSTOM_1">
    <p:bg>
      <p:bgPr>
        <a:solidFill>
          <a:schemeClr val="dk2"/>
        </a:solidFill>
      </p:bgPr>
    </p:bg>
    <p:spTree>
      <p:nvGrpSpPr>
        <p:cNvPr id="148" name="Shape 148"/>
        <p:cNvGrpSpPr/>
        <p:nvPr/>
      </p:nvGrpSpPr>
      <p:grpSpPr>
        <a:xfrm>
          <a:off x="0" y="0"/>
          <a:ext cx="0" cy="0"/>
          <a:chOff x="0" y="0"/>
          <a:chExt cx="0" cy="0"/>
        </a:xfrm>
      </p:grpSpPr>
      <p:sp>
        <p:nvSpPr>
          <p:cNvPr id="149" name="Google Shape;149;p16"/>
          <p:cNvSpPr txBox="1"/>
          <p:nvPr>
            <p:ph idx="1" type="subTitle"/>
          </p:nvPr>
        </p:nvSpPr>
        <p:spPr>
          <a:xfrm>
            <a:off x="436725" y="2484131"/>
            <a:ext cx="2366700" cy="452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BM Plex Sans"/>
              <a:buNone/>
              <a:defRPr sz="1200">
                <a:solidFill>
                  <a:schemeClr val="lt1"/>
                </a:solidFill>
              </a:defRPr>
            </a:lvl1pPr>
            <a:lvl2pPr lvl="1">
              <a:spcBef>
                <a:spcPts val="0"/>
              </a:spcBef>
              <a:spcAft>
                <a:spcPts val="0"/>
              </a:spcAft>
              <a:buClr>
                <a:schemeClr val="lt1"/>
              </a:buClr>
              <a:buSzPts val="1200"/>
              <a:buFont typeface="IBM Plex Sans"/>
              <a:buNone/>
              <a:defRPr sz="1200">
                <a:solidFill>
                  <a:schemeClr val="lt1"/>
                </a:solidFill>
              </a:defRPr>
            </a:lvl2pPr>
            <a:lvl3pPr lvl="2">
              <a:spcBef>
                <a:spcPts val="0"/>
              </a:spcBef>
              <a:spcAft>
                <a:spcPts val="0"/>
              </a:spcAft>
              <a:buClr>
                <a:schemeClr val="lt1"/>
              </a:buClr>
              <a:buSzPts val="1200"/>
              <a:buFont typeface="IBM Plex Sans"/>
              <a:buNone/>
              <a:defRPr sz="1200">
                <a:solidFill>
                  <a:schemeClr val="lt1"/>
                </a:solidFill>
              </a:defRPr>
            </a:lvl3pPr>
            <a:lvl4pPr lvl="3">
              <a:spcBef>
                <a:spcPts val="0"/>
              </a:spcBef>
              <a:spcAft>
                <a:spcPts val="0"/>
              </a:spcAft>
              <a:buClr>
                <a:schemeClr val="lt1"/>
              </a:buClr>
              <a:buSzPts val="1200"/>
              <a:buFont typeface="IBM Plex Sans"/>
              <a:buNone/>
              <a:defRPr sz="1200">
                <a:solidFill>
                  <a:schemeClr val="lt1"/>
                </a:solidFill>
              </a:defRPr>
            </a:lvl4pPr>
            <a:lvl5pPr lvl="4">
              <a:spcBef>
                <a:spcPts val="0"/>
              </a:spcBef>
              <a:spcAft>
                <a:spcPts val="0"/>
              </a:spcAft>
              <a:buClr>
                <a:schemeClr val="lt1"/>
              </a:buClr>
              <a:buSzPts val="1200"/>
              <a:buFont typeface="IBM Plex Sans"/>
              <a:buNone/>
              <a:defRPr sz="1200">
                <a:solidFill>
                  <a:schemeClr val="lt1"/>
                </a:solidFill>
              </a:defRPr>
            </a:lvl5pPr>
            <a:lvl6pPr lvl="5">
              <a:spcBef>
                <a:spcPts val="0"/>
              </a:spcBef>
              <a:spcAft>
                <a:spcPts val="0"/>
              </a:spcAft>
              <a:buClr>
                <a:schemeClr val="lt1"/>
              </a:buClr>
              <a:buSzPts val="1200"/>
              <a:buFont typeface="IBM Plex Sans"/>
              <a:buNone/>
              <a:defRPr sz="1200">
                <a:solidFill>
                  <a:schemeClr val="lt1"/>
                </a:solidFill>
              </a:defRPr>
            </a:lvl6pPr>
            <a:lvl7pPr lvl="6">
              <a:spcBef>
                <a:spcPts val="0"/>
              </a:spcBef>
              <a:spcAft>
                <a:spcPts val="0"/>
              </a:spcAft>
              <a:buClr>
                <a:schemeClr val="lt1"/>
              </a:buClr>
              <a:buSzPts val="1200"/>
              <a:buFont typeface="IBM Plex Sans"/>
              <a:buNone/>
              <a:defRPr sz="1200">
                <a:solidFill>
                  <a:schemeClr val="lt1"/>
                </a:solidFill>
              </a:defRPr>
            </a:lvl7pPr>
            <a:lvl8pPr lvl="7">
              <a:spcBef>
                <a:spcPts val="0"/>
              </a:spcBef>
              <a:spcAft>
                <a:spcPts val="0"/>
              </a:spcAft>
              <a:buClr>
                <a:schemeClr val="lt1"/>
              </a:buClr>
              <a:buSzPts val="1200"/>
              <a:buFont typeface="IBM Plex Sans"/>
              <a:buNone/>
              <a:defRPr sz="1200">
                <a:solidFill>
                  <a:schemeClr val="lt1"/>
                </a:solidFill>
              </a:defRPr>
            </a:lvl8pPr>
            <a:lvl9pPr lvl="8">
              <a:spcBef>
                <a:spcPts val="0"/>
              </a:spcBef>
              <a:spcAft>
                <a:spcPts val="0"/>
              </a:spcAft>
              <a:buClr>
                <a:schemeClr val="lt1"/>
              </a:buClr>
              <a:buSzPts val="1200"/>
              <a:buFont typeface="IBM Plex Sans"/>
              <a:buNone/>
              <a:defRPr sz="1200">
                <a:solidFill>
                  <a:schemeClr val="lt1"/>
                </a:solidFill>
              </a:defRPr>
            </a:lvl9pPr>
          </a:lstStyle>
          <a:p/>
        </p:txBody>
      </p:sp>
      <p:sp>
        <p:nvSpPr>
          <p:cNvPr id="150" name="Google Shape;150;p16"/>
          <p:cNvSpPr txBox="1"/>
          <p:nvPr>
            <p:ph type="title"/>
          </p:nvPr>
        </p:nvSpPr>
        <p:spPr>
          <a:xfrm>
            <a:off x="436725" y="1231825"/>
            <a:ext cx="5552700" cy="587700"/>
          </a:xfrm>
          <a:prstGeom prst="rect">
            <a:avLst/>
          </a:prstGeom>
        </p:spPr>
        <p:txBody>
          <a:bodyPr anchorCtr="0" anchor="t" bIns="0" lIns="0" spcFirstLastPara="1" rIns="0" wrap="square" tIns="0">
            <a:spAutoFit/>
          </a:bodyPr>
          <a:lstStyle>
            <a:lvl1pPr lvl="0">
              <a:spcBef>
                <a:spcPts val="0"/>
              </a:spcBef>
              <a:spcAft>
                <a:spcPts val="0"/>
              </a:spcAft>
              <a:buNone/>
              <a:defRPr sz="1800">
                <a:solidFill>
                  <a:schemeClr val="lt1"/>
                </a:solidFill>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151" name="Google Shape;151;p16"/>
          <p:cNvSpPr txBox="1"/>
          <p:nvPr>
            <p:ph idx="2" type="subTitle"/>
          </p:nvPr>
        </p:nvSpPr>
        <p:spPr>
          <a:xfrm>
            <a:off x="436725" y="3828397"/>
            <a:ext cx="2366700" cy="4527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152" name="Google Shape;152;p16"/>
          <p:cNvSpPr txBox="1"/>
          <p:nvPr>
            <p:ph idx="3" type="subTitle"/>
          </p:nvPr>
        </p:nvSpPr>
        <p:spPr>
          <a:xfrm>
            <a:off x="3431950" y="2484131"/>
            <a:ext cx="2366700" cy="452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BM Plex Sans"/>
              <a:buNone/>
              <a:defRPr sz="1200">
                <a:solidFill>
                  <a:schemeClr val="lt1"/>
                </a:solidFill>
              </a:defRPr>
            </a:lvl1pPr>
            <a:lvl2pPr lvl="1">
              <a:spcBef>
                <a:spcPts val="0"/>
              </a:spcBef>
              <a:spcAft>
                <a:spcPts val="0"/>
              </a:spcAft>
              <a:buClr>
                <a:schemeClr val="lt1"/>
              </a:buClr>
              <a:buSzPts val="1200"/>
              <a:buFont typeface="IBM Plex Sans"/>
              <a:buNone/>
              <a:defRPr sz="1200">
                <a:solidFill>
                  <a:schemeClr val="lt1"/>
                </a:solidFill>
              </a:defRPr>
            </a:lvl2pPr>
            <a:lvl3pPr lvl="2">
              <a:spcBef>
                <a:spcPts val="0"/>
              </a:spcBef>
              <a:spcAft>
                <a:spcPts val="0"/>
              </a:spcAft>
              <a:buClr>
                <a:schemeClr val="lt1"/>
              </a:buClr>
              <a:buSzPts val="1200"/>
              <a:buFont typeface="IBM Plex Sans"/>
              <a:buNone/>
              <a:defRPr sz="1200">
                <a:solidFill>
                  <a:schemeClr val="lt1"/>
                </a:solidFill>
              </a:defRPr>
            </a:lvl3pPr>
            <a:lvl4pPr lvl="3">
              <a:spcBef>
                <a:spcPts val="0"/>
              </a:spcBef>
              <a:spcAft>
                <a:spcPts val="0"/>
              </a:spcAft>
              <a:buClr>
                <a:schemeClr val="lt1"/>
              </a:buClr>
              <a:buSzPts val="1200"/>
              <a:buFont typeface="IBM Plex Sans"/>
              <a:buNone/>
              <a:defRPr sz="1200">
                <a:solidFill>
                  <a:schemeClr val="lt1"/>
                </a:solidFill>
              </a:defRPr>
            </a:lvl4pPr>
            <a:lvl5pPr lvl="4">
              <a:spcBef>
                <a:spcPts val="0"/>
              </a:spcBef>
              <a:spcAft>
                <a:spcPts val="0"/>
              </a:spcAft>
              <a:buClr>
                <a:schemeClr val="lt1"/>
              </a:buClr>
              <a:buSzPts val="1200"/>
              <a:buFont typeface="IBM Plex Sans"/>
              <a:buNone/>
              <a:defRPr sz="1200">
                <a:solidFill>
                  <a:schemeClr val="lt1"/>
                </a:solidFill>
              </a:defRPr>
            </a:lvl5pPr>
            <a:lvl6pPr lvl="5">
              <a:spcBef>
                <a:spcPts val="0"/>
              </a:spcBef>
              <a:spcAft>
                <a:spcPts val="0"/>
              </a:spcAft>
              <a:buClr>
                <a:schemeClr val="lt1"/>
              </a:buClr>
              <a:buSzPts val="1200"/>
              <a:buFont typeface="IBM Plex Sans"/>
              <a:buNone/>
              <a:defRPr sz="1200">
                <a:solidFill>
                  <a:schemeClr val="lt1"/>
                </a:solidFill>
              </a:defRPr>
            </a:lvl6pPr>
            <a:lvl7pPr lvl="6">
              <a:spcBef>
                <a:spcPts val="0"/>
              </a:spcBef>
              <a:spcAft>
                <a:spcPts val="0"/>
              </a:spcAft>
              <a:buClr>
                <a:schemeClr val="lt1"/>
              </a:buClr>
              <a:buSzPts val="1200"/>
              <a:buFont typeface="IBM Plex Sans"/>
              <a:buNone/>
              <a:defRPr sz="1200">
                <a:solidFill>
                  <a:schemeClr val="lt1"/>
                </a:solidFill>
              </a:defRPr>
            </a:lvl7pPr>
            <a:lvl8pPr lvl="7">
              <a:spcBef>
                <a:spcPts val="0"/>
              </a:spcBef>
              <a:spcAft>
                <a:spcPts val="0"/>
              </a:spcAft>
              <a:buClr>
                <a:schemeClr val="lt1"/>
              </a:buClr>
              <a:buSzPts val="1200"/>
              <a:buFont typeface="IBM Plex Sans"/>
              <a:buNone/>
              <a:defRPr sz="1200">
                <a:solidFill>
                  <a:schemeClr val="lt1"/>
                </a:solidFill>
              </a:defRPr>
            </a:lvl8pPr>
            <a:lvl9pPr lvl="8">
              <a:spcBef>
                <a:spcPts val="0"/>
              </a:spcBef>
              <a:spcAft>
                <a:spcPts val="0"/>
              </a:spcAft>
              <a:buClr>
                <a:schemeClr val="lt1"/>
              </a:buClr>
              <a:buSzPts val="1200"/>
              <a:buFont typeface="IBM Plex Sans"/>
              <a:buNone/>
              <a:defRPr sz="1200">
                <a:solidFill>
                  <a:schemeClr val="lt1"/>
                </a:solidFill>
              </a:defRPr>
            </a:lvl9pPr>
          </a:lstStyle>
          <a:p/>
        </p:txBody>
      </p:sp>
      <p:sp>
        <p:nvSpPr>
          <p:cNvPr id="153" name="Google Shape;153;p16"/>
          <p:cNvSpPr txBox="1"/>
          <p:nvPr>
            <p:ph idx="4" type="subTitle"/>
          </p:nvPr>
        </p:nvSpPr>
        <p:spPr>
          <a:xfrm>
            <a:off x="3431950" y="3828397"/>
            <a:ext cx="2366700" cy="4527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154" name="Google Shape;154;p16"/>
          <p:cNvSpPr txBox="1"/>
          <p:nvPr>
            <p:ph idx="5" type="subTitle"/>
          </p:nvPr>
        </p:nvSpPr>
        <p:spPr>
          <a:xfrm>
            <a:off x="6368675" y="2484131"/>
            <a:ext cx="2366700" cy="452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BM Plex Sans"/>
              <a:buNone/>
              <a:defRPr sz="1200">
                <a:solidFill>
                  <a:schemeClr val="lt1"/>
                </a:solidFill>
              </a:defRPr>
            </a:lvl1pPr>
            <a:lvl2pPr lvl="1">
              <a:spcBef>
                <a:spcPts val="0"/>
              </a:spcBef>
              <a:spcAft>
                <a:spcPts val="0"/>
              </a:spcAft>
              <a:buClr>
                <a:schemeClr val="lt1"/>
              </a:buClr>
              <a:buSzPts val="1200"/>
              <a:buFont typeface="IBM Plex Sans"/>
              <a:buNone/>
              <a:defRPr sz="1200">
                <a:solidFill>
                  <a:schemeClr val="lt1"/>
                </a:solidFill>
              </a:defRPr>
            </a:lvl2pPr>
            <a:lvl3pPr lvl="2">
              <a:spcBef>
                <a:spcPts val="0"/>
              </a:spcBef>
              <a:spcAft>
                <a:spcPts val="0"/>
              </a:spcAft>
              <a:buClr>
                <a:schemeClr val="lt1"/>
              </a:buClr>
              <a:buSzPts val="1200"/>
              <a:buFont typeface="IBM Plex Sans"/>
              <a:buNone/>
              <a:defRPr sz="1200">
                <a:solidFill>
                  <a:schemeClr val="lt1"/>
                </a:solidFill>
              </a:defRPr>
            </a:lvl3pPr>
            <a:lvl4pPr lvl="3">
              <a:spcBef>
                <a:spcPts val="0"/>
              </a:spcBef>
              <a:spcAft>
                <a:spcPts val="0"/>
              </a:spcAft>
              <a:buClr>
                <a:schemeClr val="lt1"/>
              </a:buClr>
              <a:buSzPts val="1200"/>
              <a:buFont typeface="IBM Plex Sans"/>
              <a:buNone/>
              <a:defRPr sz="1200">
                <a:solidFill>
                  <a:schemeClr val="lt1"/>
                </a:solidFill>
              </a:defRPr>
            </a:lvl4pPr>
            <a:lvl5pPr lvl="4">
              <a:spcBef>
                <a:spcPts val="0"/>
              </a:spcBef>
              <a:spcAft>
                <a:spcPts val="0"/>
              </a:spcAft>
              <a:buClr>
                <a:schemeClr val="lt1"/>
              </a:buClr>
              <a:buSzPts val="1200"/>
              <a:buFont typeface="IBM Plex Sans"/>
              <a:buNone/>
              <a:defRPr sz="1200">
                <a:solidFill>
                  <a:schemeClr val="lt1"/>
                </a:solidFill>
              </a:defRPr>
            </a:lvl5pPr>
            <a:lvl6pPr lvl="5">
              <a:spcBef>
                <a:spcPts val="0"/>
              </a:spcBef>
              <a:spcAft>
                <a:spcPts val="0"/>
              </a:spcAft>
              <a:buClr>
                <a:schemeClr val="lt1"/>
              </a:buClr>
              <a:buSzPts val="1200"/>
              <a:buFont typeface="IBM Plex Sans"/>
              <a:buNone/>
              <a:defRPr sz="1200">
                <a:solidFill>
                  <a:schemeClr val="lt1"/>
                </a:solidFill>
              </a:defRPr>
            </a:lvl6pPr>
            <a:lvl7pPr lvl="6">
              <a:spcBef>
                <a:spcPts val="0"/>
              </a:spcBef>
              <a:spcAft>
                <a:spcPts val="0"/>
              </a:spcAft>
              <a:buClr>
                <a:schemeClr val="lt1"/>
              </a:buClr>
              <a:buSzPts val="1200"/>
              <a:buFont typeface="IBM Plex Sans"/>
              <a:buNone/>
              <a:defRPr sz="1200">
                <a:solidFill>
                  <a:schemeClr val="lt1"/>
                </a:solidFill>
              </a:defRPr>
            </a:lvl7pPr>
            <a:lvl8pPr lvl="7">
              <a:spcBef>
                <a:spcPts val="0"/>
              </a:spcBef>
              <a:spcAft>
                <a:spcPts val="0"/>
              </a:spcAft>
              <a:buClr>
                <a:schemeClr val="lt1"/>
              </a:buClr>
              <a:buSzPts val="1200"/>
              <a:buFont typeface="IBM Plex Sans"/>
              <a:buNone/>
              <a:defRPr sz="1200">
                <a:solidFill>
                  <a:schemeClr val="lt1"/>
                </a:solidFill>
              </a:defRPr>
            </a:lvl8pPr>
            <a:lvl9pPr lvl="8">
              <a:spcBef>
                <a:spcPts val="0"/>
              </a:spcBef>
              <a:spcAft>
                <a:spcPts val="0"/>
              </a:spcAft>
              <a:buClr>
                <a:schemeClr val="lt1"/>
              </a:buClr>
              <a:buSzPts val="1200"/>
              <a:buFont typeface="IBM Plex Sans"/>
              <a:buNone/>
              <a:defRPr sz="1200">
                <a:solidFill>
                  <a:schemeClr val="lt1"/>
                </a:solidFill>
              </a:defRPr>
            </a:lvl9pPr>
          </a:lstStyle>
          <a:p/>
        </p:txBody>
      </p:sp>
      <p:sp>
        <p:nvSpPr>
          <p:cNvPr id="155" name="Google Shape;155;p16"/>
          <p:cNvSpPr txBox="1"/>
          <p:nvPr>
            <p:ph idx="6" type="subTitle"/>
          </p:nvPr>
        </p:nvSpPr>
        <p:spPr>
          <a:xfrm>
            <a:off x="6368675" y="3828397"/>
            <a:ext cx="2366700" cy="4527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156" name="Google Shape;156;p16"/>
          <p:cNvSpPr txBox="1"/>
          <p:nvPr>
            <p:ph idx="7" type="subTitle"/>
          </p:nvPr>
        </p:nvSpPr>
        <p:spPr>
          <a:xfrm>
            <a:off x="436725" y="814799"/>
            <a:ext cx="2719200" cy="25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BM Plex Sans"/>
              <a:buNone/>
              <a:defRPr sz="1200">
                <a:solidFill>
                  <a:schemeClr val="lt1"/>
                </a:solidFill>
              </a:defRPr>
            </a:lvl1pPr>
            <a:lvl2pPr lvl="1">
              <a:spcBef>
                <a:spcPts val="0"/>
              </a:spcBef>
              <a:spcAft>
                <a:spcPts val="0"/>
              </a:spcAft>
              <a:buClr>
                <a:schemeClr val="lt1"/>
              </a:buClr>
              <a:buSzPts val="1200"/>
              <a:buFont typeface="IBM Plex Sans"/>
              <a:buNone/>
              <a:defRPr sz="1200">
                <a:solidFill>
                  <a:schemeClr val="lt1"/>
                </a:solidFill>
              </a:defRPr>
            </a:lvl2pPr>
            <a:lvl3pPr lvl="2">
              <a:spcBef>
                <a:spcPts val="0"/>
              </a:spcBef>
              <a:spcAft>
                <a:spcPts val="0"/>
              </a:spcAft>
              <a:buClr>
                <a:schemeClr val="lt1"/>
              </a:buClr>
              <a:buSzPts val="1200"/>
              <a:buFont typeface="IBM Plex Sans"/>
              <a:buNone/>
              <a:defRPr sz="1200">
                <a:solidFill>
                  <a:schemeClr val="lt1"/>
                </a:solidFill>
              </a:defRPr>
            </a:lvl3pPr>
            <a:lvl4pPr lvl="3">
              <a:spcBef>
                <a:spcPts val="0"/>
              </a:spcBef>
              <a:spcAft>
                <a:spcPts val="0"/>
              </a:spcAft>
              <a:buClr>
                <a:schemeClr val="lt1"/>
              </a:buClr>
              <a:buSzPts val="1200"/>
              <a:buFont typeface="IBM Plex Sans"/>
              <a:buNone/>
              <a:defRPr sz="1200">
                <a:solidFill>
                  <a:schemeClr val="lt1"/>
                </a:solidFill>
              </a:defRPr>
            </a:lvl4pPr>
            <a:lvl5pPr lvl="4">
              <a:spcBef>
                <a:spcPts val="0"/>
              </a:spcBef>
              <a:spcAft>
                <a:spcPts val="0"/>
              </a:spcAft>
              <a:buClr>
                <a:schemeClr val="lt1"/>
              </a:buClr>
              <a:buSzPts val="1200"/>
              <a:buFont typeface="IBM Plex Sans"/>
              <a:buNone/>
              <a:defRPr sz="1200">
                <a:solidFill>
                  <a:schemeClr val="lt1"/>
                </a:solidFill>
              </a:defRPr>
            </a:lvl5pPr>
            <a:lvl6pPr lvl="5">
              <a:spcBef>
                <a:spcPts val="0"/>
              </a:spcBef>
              <a:spcAft>
                <a:spcPts val="0"/>
              </a:spcAft>
              <a:buClr>
                <a:schemeClr val="lt1"/>
              </a:buClr>
              <a:buSzPts val="1200"/>
              <a:buFont typeface="IBM Plex Sans"/>
              <a:buNone/>
              <a:defRPr sz="1200">
                <a:solidFill>
                  <a:schemeClr val="lt1"/>
                </a:solidFill>
              </a:defRPr>
            </a:lvl6pPr>
            <a:lvl7pPr lvl="6">
              <a:spcBef>
                <a:spcPts val="0"/>
              </a:spcBef>
              <a:spcAft>
                <a:spcPts val="0"/>
              </a:spcAft>
              <a:buClr>
                <a:schemeClr val="lt1"/>
              </a:buClr>
              <a:buSzPts val="1200"/>
              <a:buFont typeface="IBM Plex Sans"/>
              <a:buNone/>
              <a:defRPr sz="1200">
                <a:solidFill>
                  <a:schemeClr val="lt1"/>
                </a:solidFill>
              </a:defRPr>
            </a:lvl7pPr>
            <a:lvl8pPr lvl="7">
              <a:spcBef>
                <a:spcPts val="0"/>
              </a:spcBef>
              <a:spcAft>
                <a:spcPts val="0"/>
              </a:spcAft>
              <a:buClr>
                <a:schemeClr val="lt1"/>
              </a:buClr>
              <a:buSzPts val="1200"/>
              <a:buFont typeface="IBM Plex Sans"/>
              <a:buNone/>
              <a:defRPr sz="1200">
                <a:solidFill>
                  <a:schemeClr val="lt1"/>
                </a:solidFill>
              </a:defRPr>
            </a:lvl8pPr>
            <a:lvl9pPr lvl="8">
              <a:spcBef>
                <a:spcPts val="0"/>
              </a:spcBef>
              <a:spcAft>
                <a:spcPts val="0"/>
              </a:spcAft>
              <a:buClr>
                <a:schemeClr val="lt1"/>
              </a:buClr>
              <a:buSzPts val="1200"/>
              <a:buFont typeface="IBM Plex Sans"/>
              <a:buNone/>
              <a:defRPr sz="1200">
                <a:solidFill>
                  <a:schemeClr val="lt1"/>
                </a:solidFill>
              </a:defRPr>
            </a:lvl9pPr>
          </a:lstStyle>
          <a:p/>
        </p:txBody>
      </p:sp>
      <p:sp>
        <p:nvSpPr>
          <p:cNvPr id="157" name="Google Shape;157;p16"/>
          <p:cNvSpPr txBox="1"/>
          <p:nvPr>
            <p:ph idx="8" type="body"/>
          </p:nvPr>
        </p:nvSpPr>
        <p:spPr>
          <a:xfrm>
            <a:off x="436800" y="4347850"/>
            <a:ext cx="2366700" cy="336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
        <p:nvSpPr>
          <p:cNvPr id="158" name="Google Shape;158;p16"/>
          <p:cNvSpPr txBox="1"/>
          <p:nvPr>
            <p:ph idx="9" type="body"/>
          </p:nvPr>
        </p:nvSpPr>
        <p:spPr>
          <a:xfrm>
            <a:off x="3490438" y="4347850"/>
            <a:ext cx="2366700" cy="336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
        <p:nvSpPr>
          <p:cNvPr id="159" name="Google Shape;159;p16"/>
          <p:cNvSpPr txBox="1"/>
          <p:nvPr>
            <p:ph idx="13" type="body"/>
          </p:nvPr>
        </p:nvSpPr>
        <p:spPr>
          <a:xfrm>
            <a:off x="6411925" y="4347850"/>
            <a:ext cx="2366700" cy="336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4">
  <p:cSld name="CUSTOM_9">
    <p:bg>
      <p:bgPr>
        <a:solidFill>
          <a:schemeClr val="lt2"/>
        </a:solidFill>
      </p:bgPr>
    </p:bg>
    <p:spTree>
      <p:nvGrpSpPr>
        <p:cNvPr id="160" name="Shape 160"/>
        <p:cNvGrpSpPr/>
        <p:nvPr/>
      </p:nvGrpSpPr>
      <p:grpSpPr>
        <a:xfrm>
          <a:off x="0" y="0"/>
          <a:ext cx="0" cy="0"/>
          <a:chOff x="0" y="0"/>
          <a:chExt cx="0" cy="0"/>
        </a:xfrm>
      </p:grpSpPr>
      <p:sp>
        <p:nvSpPr>
          <p:cNvPr id="161" name="Google Shape;161;p17"/>
          <p:cNvSpPr txBox="1"/>
          <p:nvPr>
            <p:ph type="title"/>
          </p:nvPr>
        </p:nvSpPr>
        <p:spPr>
          <a:xfrm>
            <a:off x="436725" y="1231825"/>
            <a:ext cx="5552700" cy="587700"/>
          </a:xfrm>
          <a:prstGeom prst="rect">
            <a:avLst/>
          </a:prstGeom>
        </p:spPr>
        <p:txBody>
          <a:bodyPr anchorCtr="0" anchor="t" bIns="0" lIns="0" spcFirstLastPara="1" rIns="0" wrap="square" tIns="0">
            <a:spAutoFit/>
          </a:bodyPr>
          <a:lstStyle>
            <a:lvl1pPr lvl="0">
              <a:spcBef>
                <a:spcPts val="0"/>
              </a:spcBef>
              <a:spcAft>
                <a:spcPts val="0"/>
              </a:spcAft>
              <a:buNone/>
              <a:defRPr sz="1800">
                <a:solidFill>
                  <a:schemeClr val="lt1"/>
                </a:solidFill>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162" name="Google Shape;162;p17"/>
          <p:cNvSpPr txBox="1"/>
          <p:nvPr>
            <p:ph idx="1" type="subTitle"/>
          </p:nvPr>
        </p:nvSpPr>
        <p:spPr>
          <a:xfrm>
            <a:off x="436725" y="4173075"/>
            <a:ext cx="2451300" cy="5106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200"/>
              <a:buFont typeface="IBM Plex Sans"/>
              <a:buNone/>
              <a:defRPr sz="1200">
                <a:solidFill>
                  <a:schemeClr val="lt1"/>
                </a:solidFill>
              </a:defRPr>
            </a:lvl1pPr>
            <a:lvl2pPr lvl="1">
              <a:spcBef>
                <a:spcPts val="0"/>
              </a:spcBef>
              <a:spcAft>
                <a:spcPts val="0"/>
              </a:spcAft>
              <a:buClr>
                <a:schemeClr val="lt1"/>
              </a:buClr>
              <a:buSzPts val="1200"/>
              <a:buFont typeface="IBM Plex Sans"/>
              <a:buNone/>
              <a:defRPr sz="1200">
                <a:solidFill>
                  <a:schemeClr val="lt1"/>
                </a:solidFill>
              </a:defRPr>
            </a:lvl2pPr>
            <a:lvl3pPr lvl="2">
              <a:spcBef>
                <a:spcPts val="0"/>
              </a:spcBef>
              <a:spcAft>
                <a:spcPts val="0"/>
              </a:spcAft>
              <a:buClr>
                <a:schemeClr val="lt1"/>
              </a:buClr>
              <a:buSzPts val="1200"/>
              <a:buFont typeface="IBM Plex Sans"/>
              <a:buNone/>
              <a:defRPr sz="1200">
                <a:solidFill>
                  <a:schemeClr val="lt1"/>
                </a:solidFill>
              </a:defRPr>
            </a:lvl3pPr>
            <a:lvl4pPr lvl="3">
              <a:spcBef>
                <a:spcPts val="0"/>
              </a:spcBef>
              <a:spcAft>
                <a:spcPts val="0"/>
              </a:spcAft>
              <a:buClr>
                <a:schemeClr val="lt1"/>
              </a:buClr>
              <a:buSzPts val="1200"/>
              <a:buFont typeface="IBM Plex Sans"/>
              <a:buNone/>
              <a:defRPr sz="1200">
                <a:solidFill>
                  <a:schemeClr val="lt1"/>
                </a:solidFill>
              </a:defRPr>
            </a:lvl4pPr>
            <a:lvl5pPr lvl="4">
              <a:spcBef>
                <a:spcPts val="0"/>
              </a:spcBef>
              <a:spcAft>
                <a:spcPts val="0"/>
              </a:spcAft>
              <a:buClr>
                <a:schemeClr val="lt1"/>
              </a:buClr>
              <a:buSzPts val="1200"/>
              <a:buFont typeface="IBM Plex Sans"/>
              <a:buNone/>
              <a:defRPr sz="1200">
                <a:solidFill>
                  <a:schemeClr val="lt1"/>
                </a:solidFill>
              </a:defRPr>
            </a:lvl5pPr>
            <a:lvl6pPr lvl="5">
              <a:spcBef>
                <a:spcPts val="0"/>
              </a:spcBef>
              <a:spcAft>
                <a:spcPts val="0"/>
              </a:spcAft>
              <a:buClr>
                <a:schemeClr val="lt1"/>
              </a:buClr>
              <a:buSzPts val="1200"/>
              <a:buFont typeface="IBM Plex Sans"/>
              <a:buNone/>
              <a:defRPr sz="1200">
                <a:solidFill>
                  <a:schemeClr val="lt1"/>
                </a:solidFill>
              </a:defRPr>
            </a:lvl6pPr>
            <a:lvl7pPr lvl="6">
              <a:spcBef>
                <a:spcPts val="0"/>
              </a:spcBef>
              <a:spcAft>
                <a:spcPts val="0"/>
              </a:spcAft>
              <a:buClr>
                <a:schemeClr val="lt1"/>
              </a:buClr>
              <a:buSzPts val="1200"/>
              <a:buFont typeface="IBM Plex Sans"/>
              <a:buNone/>
              <a:defRPr sz="1200">
                <a:solidFill>
                  <a:schemeClr val="lt1"/>
                </a:solidFill>
              </a:defRPr>
            </a:lvl7pPr>
            <a:lvl8pPr lvl="7">
              <a:spcBef>
                <a:spcPts val="0"/>
              </a:spcBef>
              <a:spcAft>
                <a:spcPts val="0"/>
              </a:spcAft>
              <a:buClr>
                <a:schemeClr val="lt1"/>
              </a:buClr>
              <a:buSzPts val="1200"/>
              <a:buFont typeface="IBM Plex Sans"/>
              <a:buNone/>
              <a:defRPr sz="1200">
                <a:solidFill>
                  <a:schemeClr val="lt1"/>
                </a:solidFill>
              </a:defRPr>
            </a:lvl8pPr>
            <a:lvl9pPr lvl="8">
              <a:spcBef>
                <a:spcPts val="0"/>
              </a:spcBef>
              <a:spcAft>
                <a:spcPts val="0"/>
              </a:spcAft>
              <a:buClr>
                <a:schemeClr val="lt1"/>
              </a:buClr>
              <a:buSzPts val="1200"/>
              <a:buFont typeface="IBM Plex Sans"/>
              <a:buNone/>
              <a:defRPr sz="1200">
                <a:solidFill>
                  <a:schemeClr val="lt1"/>
                </a:solidFill>
              </a:defRPr>
            </a:lvl9pPr>
          </a:lstStyle>
          <a:p/>
        </p:txBody>
      </p:sp>
      <p:sp>
        <p:nvSpPr>
          <p:cNvPr id="163" name="Google Shape;163;p17"/>
          <p:cNvSpPr txBox="1"/>
          <p:nvPr>
            <p:ph idx="2" type="subTitle"/>
          </p:nvPr>
        </p:nvSpPr>
        <p:spPr>
          <a:xfrm>
            <a:off x="3360229" y="4173075"/>
            <a:ext cx="2451300" cy="5106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200"/>
              <a:buFont typeface="IBM Plex Sans"/>
              <a:buNone/>
              <a:defRPr sz="1200">
                <a:solidFill>
                  <a:schemeClr val="lt1"/>
                </a:solidFill>
              </a:defRPr>
            </a:lvl1pPr>
            <a:lvl2pPr lvl="1">
              <a:spcBef>
                <a:spcPts val="0"/>
              </a:spcBef>
              <a:spcAft>
                <a:spcPts val="0"/>
              </a:spcAft>
              <a:buClr>
                <a:schemeClr val="lt1"/>
              </a:buClr>
              <a:buSzPts val="1200"/>
              <a:buFont typeface="IBM Plex Sans"/>
              <a:buNone/>
              <a:defRPr sz="1200">
                <a:solidFill>
                  <a:schemeClr val="lt1"/>
                </a:solidFill>
              </a:defRPr>
            </a:lvl2pPr>
            <a:lvl3pPr lvl="2">
              <a:spcBef>
                <a:spcPts val="0"/>
              </a:spcBef>
              <a:spcAft>
                <a:spcPts val="0"/>
              </a:spcAft>
              <a:buClr>
                <a:schemeClr val="lt1"/>
              </a:buClr>
              <a:buSzPts val="1200"/>
              <a:buFont typeface="IBM Plex Sans"/>
              <a:buNone/>
              <a:defRPr sz="1200">
                <a:solidFill>
                  <a:schemeClr val="lt1"/>
                </a:solidFill>
              </a:defRPr>
            </a:lvl3pPr>
            <a:lvl4pPr lvl="3">
              <a:spcBef>
                <a:spcPts val="0"/>
              </a:spcBef>
              <a:spcAft>
                <a:spcPts val="0"/>
              </a:spcAft>
              <a:buClr>
                <a:schemeClr val="lt1"/>
              </a:buClr>
              <a:buSzPts val="1200"/>
              <a:buFont typeface="IBM Plex Sans"/>
              <a:buNone/>
              <a:defRPr sz="1200">
                <a:solidFill>
                  <a:schemeClr val="lt1"/>
                </a:solidFill>
              </a:defRPr>
            </a:lvl4pPr>
            <a:lvl5pPr lvl="4">
              <a:spcBef>
                <a:spcPts val="0"/>
              </a:spcBef>
              <a:spcAft>
                <a:spcPts val="0"/>
              </a:spcAft>
              <a:buClr>
                <a:schemeClr val="lt1"/>
              </a:buClr>
              <a:buSzPts val="1200"/>
              <a:buFont typeface="IBM Plex Sans"/>
              <a:buNone/>
              <a:defRPr sz="1200">
                <a:solidFill>
                  <a:schemeClr val="lt1"/>
                </a:solidFill>
              </a:defRPr>
            </a:lvl5pPr>
            <a:lvl6pPr lvl="5">
              <a:spcBef>
                <a:spcPts val="0"/>
              </a:spcBef>
              <a:spcAft>
                <a:spcPts val="0"/>
              </a:spcAft>
              <a:buClr>
                <a:schemeClr val="lt1"/>
              </a:buClr>
              <a:buSzPts val="1200"/>
              <a:buFont typeface="IBM Plex Sans"/>
              <a:buNone/>
              <a:defRPr sz="1200">
                <a:solidFill>
                  <a:schemeClr val="lt1"/>
                </a:solidFill>
              </a:defRPr>
            </a:lvl6pPr>
            <a:lvl7pPr lvl="6">
              <a:spcBef>
                <a:spcPts val="0"/>
              </a:spcBef>
              <a:spcAft>
                <a:spcPts val="0"/>
              </a:spcAft>
              <a:buClr>
                <a:schemeClr val="lt1"/>
              </a:buClr>
              <a:buSzPts val="1200"/>
              <a:buFont typeface="IBM Plex Sans"/>
              <a:buNone/>
              <a:defRPr sz="1200">
                <a:solidFill>
                  <a:schemeClr val="lt1"/>
                </a:solidFill>
              </a:defRPr>
            </a:lvl7pPr>
            <a:lvl8pPr lvl="7">
              <a:spcBef>
                <a:spcPts val="0"/>
              </a:spcBef>
              <a:spcAft>
                <a:spcPts val="0"/>
              </a:spcAft>
              <a:buClr>
                <a:schemeClr val="lt1"/>
              </a:buClr>
              <a:buSzPts val="1200"/>
              <a:buFont typeface="IBM Plex Sans"/>
              <a:buNone/>
              <a:defRPr sz="1200">
                <a:solidFill>
                  <a:schemeClr val="lt1"/>
                </a:solidFill>
              </a:defRPr>
            </a:lvl8pPr>
            <a:lvl9pPr lvl="8">
              <a:spcBef>
                <a:spcPts val="0"/>
              </a:spcBef>
              <a:spcAft>
                <a:spcPts val="0"/>
              </a:spcAft>
              <a:buClr>
                <a:schemeClr val="lt1"/>
              </a:buClr>
              <a:buSzPts val="1200"/>
              <a:buFont typeface="IBM Plex Sans"/>
              <a:buNone/>
              <a:defRPr sz="1200">
                <a:solidFill>
                  <a:schemeClr val="lt1"/>
                </a:solidFill>
              </a:defRPr>
            </a:lvl9pPr>
          </a:lstStyle>
          <a:p/>
        </p:txBody>
      </p:sp>
      <p:sp>
        <p:nvSpPr>
          <p:cNvPr id="164" name="Google Shape;164;p17"/>
          <p:cNvSpPr txBox="1"/>
          <p:nvPr>
            <p:ph idx="3" type="subTitle"/>
          </p:nvPr>
        </p:nvSpPr>
        <p:spPr>
          <a:xfrm>
            <a:off x="6420029" y="4173075"/>
            <a:ext cx="2451300" cy="5106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200"/>
              <a:buFont typeface="IBM Plex Sans"/>
              <a:buNone/>
              <a:defRPr sz="1200">
                <a:solidFill>
                  <a:schemeClr val="lt1"/>
                </a:solidFill>
              </a:defRPr>
            </a:lvl1pPr>
            <a:lvl2pPr lvl="1">
              <a:spcBef>
                <a:spcPts val="0"/>
              </a:spcBef>
              <a:spcAft>
                <a:spcPts val="0"/>
              </a:spcAft>
              <a:buClr>
                <a:schemeClr val="lt1"/>
              </a:buClr>
              <a:buSzPts val="1200"/>
              <a:buFont typeface="IBM Plex Sans"/>
              <a:buNone/>
              <a:defRPr sz="1200">
                <a:solidFill>
                  <a:schemeClr val="lt1"/>
                </a:solidFill>
              </a:defRPr>
            </a:lvl2pPr>
            <a:lvl3pPr lvl="2">
              <a:spcBef>
                <a:spcPts val="0"/>
              </a:spcBef>
              <a:spcAft>
                <a:spcPts val="0"/>
              </a:spcAft>
              <a:buClr>
                <a:schemeClr val="lt1"/>
              </a:buClr>
              <a:buSzPts val="1200"/>
              <a:buFont typeface="IBM Plex Sans"/>
              <a:buNone/>
              <a:defRPr sz="1200">
                <a:solidFill>
                  <a:schemeClr val="lt1"/>
                </a:solidFill>
              </a:defRPr>
            </a:lvl3pPr>
            <a:lvl4pPr lvl="3">
              <a:spcBef>
                <a:spcPts val="0"/>
              </a:spcBef>
              <a:spcAft>
                <a:spcPts val="0"/>
              </a:spcAft>
              <a:buClr>
                <a:schemeClr val="lt1"/>
              </a:buClr>
              <a:buSzPts val="1200"/>
              <a:buFont typeface="IBM Plex Sans"/>
              <a:buNone/>
              <a:defRPr sz="1200">
                <a:solidFill>
                  <a:schemeClr val="lt1"/>
                </a:solidFill>
              </a:defRPr>
            </a:lvl4pPr>
            <a:lvl5pPr lvl="4">
              <a:spcBef>
                <a:spcPts val="0"/>
              </a:spcBef>
              <a:spcAft>
                <a:spcPts val="0"/>
              </a:spcAft>
              <a:buClr>
                <a:schemeClr val="lt1"/>
              </a:buClr>
              <a:buSzPts val="1200"/>
              <a:buFont typeface="IBM Plex Sans"/>
              <a:buNone/>
              <a:defRPr sz="1200">
                <a:solidFill>
                  <a:schemeClr val="lt1"/>
                </a:solidFill>
              </a:defRPr>
            </a:lvl5pPr>
            <a:lvl6pPr lvl="5">
              <a:spcBef>
                <a:spcPts val="0"/>
              </a:spcBef>
              <a:spcAft>
                <a:spcPts val="0"/>
              </a:spcAft>
              <a:buClr>
                <a:schemeClr val="lt1"/>
              </a:buClr>
              <a:buSzPts val="1200"/>
              <a:buFont typeface="IBM Plex Sans"/>
              <a:buNone/>
              <a:defRPr sz="1200">
                <a:solidFill>
                  <a:schemeClr val="lt1"/>
                </a:solidFill>
              </a:defRPr>
            </a:lvl6pPr>
            <a:lvl7pPr lvl="6">
              <a:spcBef>
                <a:spcPts val="0"/>
              </a:spcBef>
              <a:spcAft>
                <a:spcPts val="0"/>
              </a:spcAft>
              <a:buClr>
                <a:schemeClr val="lt1"/>
              </a:buClr>
              <a:buSzPts val="1200"/>
              <a:buFont typeface="IBM Plex Sans"/>
              <a:buNone/>
              <a:defRPr sz="1200">
                <a:solidFill>
                  <a:schemeClr val="lt1"/>
                </a:solidFill>
              </a:defRPr>
            </a:lvl7pPr>
            <a:lvl8pPr lvl="7">
              <a:spcBef>
                <a:spcPts val="0"/>
              </a:spcBef>
              <a:spcAft>
                <a:spcPts val="0"/>
              </a:spcAft>
              <a:buClr>
                <a:schemeClr val="lt1"/>
              </a:buClr>
              <a:buSzPts val="1200"/>
              <a:buFont typeface="IBM Plex Sans"/>
              <a:buNone/>
              <a:defRPr sz="1200">
                <a:solidFill>
                  <a:schemeClr val="lt1"/>
                </a:solidFill>
              </a:defRPr>
            </a:lvl8pPr>
            <a:lvl9pPr lvl="8">
              <a:spcBef>
                <a:spcPts val="0"/>
              </a:spcBef>
              <a:spcAft>
                <a:spcPts val="0"/>
              </a:spcAft>
              <a:buClr>
                <a:schemeClr val="lt1"/>
              </a:buClr>
              <a:buSzPts val="1200"/>
              <a:buFont typeface="IBM Plex Sans"/>
              <a:buNone/>
              <a:defRPr sz="1200">
                <a:solidFill>
                  <a:schemeClr val="lt1"/>
                </a:solidFill>
              </a:defRPr>
            </a:lvl9pPr>
          </a:lstStyle>
          <a:p/>
        </p:txBody>
      </p:sp>
      <p:sp>
        <p:nvSpPr>
          <p:cNvPr id="165" name="Google Shape;165;p17"/>
          <p:cNvSpPr txBox="1"/>
          <p:nvPr>
            <p:ph idx="4" type="subTitle"/>
          </p:nvPr>
        </p:nvSpPr>
        <p:spPr>
          <a:xfrm>
            <a:off x="436725" y="814799"/>
            <a:ext cx="2719200" cy="25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BM Plex Sans"/>
              <a:buNone/>
              <a:defRPr sz="1200">
                <a:solidFill>
                  <a:schemeClr val="lt1"/>
                </a:solidFill>
              </a:defRPr>
            </a:lvl1pPr>
            <a:lvl2pPr lvl="1">
              <a:spcBef>
                <a:spcPts val="0"/>
              </a:spcBef>
              <a:spcAft>
                <a:spcPts val="0"/>
              </a:spcAft>
              <a:buClr>
                <a:schemeClr val="lt1"/>
              </a:buClr>
              <a:buSzPts val="1200"/>
              <a:buFont typeface="IBM Plex Sans"/>
              <a:buNone/>
              <a:defRPr sz="1200">
                <a:solidFill>
                  <a:schemeClr val="lt1"/>
                </a:solidFill>
              </a:defRPr>
            </a:lvl2pPr>
            <a:lvl3pPr lvl="2">
              <a:spcBef>
                <a:spcPts val="0"/>
              </a:spcBef>
              <a:spcAft>
                <a:spcPts val="0"/>
              </a:spcAft>
              <a:buClr>
                <a:schemeClr val="lt1"/>
              </a:buClr>
              <a:buSzPts val="1200"/>
              <a:buFont typeface="IBM Plex Sans"/>
              <a:buNone/>
              <a:defRPr sz="1200">
                <a:solidFill>
                  <a:schemeClr val="lt1"/>
                </a:solidFill>
              </a:defRPr>
            </a:lvl3pPr>
            <a:lvl4pPr lvl="3">
              <a:spcBef>
                <a:spcPts val="0"/>
              </a:spcBef>
              <a:spcAft>
                <a:spcPts val="0"/>
              </a:spcAft>
              <a:buClr>
                <a:schemeClr val="lt1"/>
              </a:buClr>
              <a:buSzPts val="1200"/>
              <a:buFont typeface="IBM Plex Sans"/>
              <a:buNone/>
              <a:defRPr sz="1200">
                <a:solidFill>
                  <a:schemeClr val="lt1"/>
                </a:solidFill>
              </a:defRPr>
            </a:lvl4pPr>
            <a:lvl5pPr lvl="4">
              <a:spcBef>
                <a:spcPts val="0"/>
              </a:spcBef>
              <a:spcAft>
                <a:spcPts val="0"/>
              </a:spcAft>
              <a:buClr>
                <a:schemeClr val="lt1"/>
              </a:buClr>
              <a:buSzPts val="1200"/>
              <a:buFont typeface="IBM Plex Sans"/>
              <a:buNone/>
              <a:defRPr sz="1200">
                <a:solidFill>
                  <a:schemeClr val="lt1"/>
                </a:solidFill>
              </a:defRPr>
            </a:lvl5pPr>
            <a:lvl6pPr lvl="5">
              <a:spcBef>
                <a:spcPts val="0"/>
              </a:spcBef>
              <a:spcAft>
                <a:spcPts val="0"/>
              </a:spcAft>
              <a:buClr>
                <a:schemeClr val="lt1"/>
              </a:buClr>
              <a:buSzPts val="1200"/>
              <a:buFont typeface="IBM Plex Sans"/>
              <a:buNone/>
              <a:defRPr sz="1200">
                <a:solidFill>
                  <a:schemeClr val="lt1"/>
                </a:solidFill>
              </a:defRPr>
            </a:lvl6pPr>
            <a:lvl7pPr lvl="6">
              <a:spcBef>
                <a:spcPts val="0"/>
              </a:spcBef>
              <a:spcAft>
                <a:spcPts val="0"/>
              </a:spcAft>
              <a:buClr>
                <a:schemeClr val="lt1"/>
              </a:buClr>
              <a:buSzPts val="1200"/>
              <a:buFont typeface="IBM Plex Sans"/>
              <a:buNone/>
              <a:defRPr sz="1200">
                <a:solidFill>
                  <a:schemeClr val="lt1"/>
                </a:solidFill>
              </a:defRPr>
            </a:lvl7pPr>
            <a:lvl8pPr lvl="7">
              <a:spcBef>
                <a:spcPts val="0"/>
              </a:spcBef>
              <a:spcAft>
                <a:spcPts val="0"/>
              </a:spcAft>
              <a:buClr>
                <a:schemeClr val="lt1"/>
              </a:buClr>
              <a:buSzPts val="1200"/>
              <a:buFont typeface="IBM Plex Sans"/>
              <a:buNone/>
              <a:defRPr sz="1200">
                <a:solidFill>
                  <a:schemeClr val="lt1"/>
                </a:solidFill>
              </a:defRPr>
            </a:lvl8pPr>
            <a:lvl9pPr lvl="8">
              <a:spcBef>
                <a:spcPts val="0"/>
              </a:spcBef>
              <a:spcAft>
                <a:spcPts val="0"/>
              </a:spcAft>
              <a:buClr>
                <a:schemeClr val="lt1"/>
              </a:buClr>
              <a:buSzPts val="1200"/>
              <a:buFont typeface="IBM Plex Sans"/>
              <a:buNone/>
              <a:defRPr sz="1200">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 Alt 6">
  <p:cSld name="CUSTOM_11">
    <p:bg>
      <p:bgPr>
        <a:solidFill>
          <a:schemeClr val="lt2"/>
        </a:solidFill>
      </p:bgPr>
    </p:bg>
    <p:spTree>
      <p:nvGrpSpPr>
        <p:cNvPr id="166" name="Shape 166"/>
        <p:cNvGrpSpPr/>
        <p:nvPr/>
      </p:nvGrpSpPr>
      <p:grpSpPr>
        <a:xfrm>
          <a:off x="0" y="0"/>
          <a:ext cx="0" cy="0"/>
          <a:chOff x="0" y="0"/>
          <a:chExt cx="0" cy="0"/>
        </a:xfrm>
      </p:grpSpPr>
      <p:sp>
        <p:nvSpPr>
          <p:cNvPr id="167" name="Google Shape;167;p18"/>
          <p:cNvSpPr txBox="1"/>
          <p:nvPr>
            <p:ph idx="1" type="subTitle"/>
          </p:nvPr>
        </p:nvSpPr>
        <p:spPr>
          <a:xfrm>
            <a:off x="6600775" y="2561222"/>
            <a:ext cx="1877400" cy="4851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4800"/>
              <a:buFont typeface="IBM Plex Sans"/>
              <a:buNone/>
              <a:defRPr sz="4800">
                <a:solidFill>
                  <a:schemeClr val="lt1"/>
                </a:solidFill>
              </a:defRPr>
            </a:lvl1pPr>
            <a:lvl2pPr lvl="1" algn="ctr">
              <a:spcBef>
                <a:spcPts val="0"/>
              </a:spcBef>
              <a:spcAft>
                <a:spcPts val="0"/>
              </a:spcAft>
              <a:buClr>
                <a:schemeClr val="lt1"/>
              </a:buClr>
              <a:buSzPts val="4800"/>
              <a:buFont typeface="IBM Plex Sans"/>
              <a:buNone/>
              <a:defRPr sz="4800">
                <a:solidFill>
                  <a:schemeClr val="lt1"/>
                </a:solidFill>
              </a:defRPr>
            </a:lvl2pPr>
            <a:lvl3pPr lvl="2" algn="ctr">
              <a:spcBef>
                <a:spcPts val="0"/>
              </a:spcBef>
              <a:spcAft>
                <a:spcPts val="0"/>
              </a:spcAft>
              <a:buClr>
                <a:schemeClr val="lt1"/>
              </a:buClr>
              <a:buSzPts val="4800"/>
              <a:buFont typeface="IBM Plex Sans"/>
              <a:buNone/>
              <a:defRPr sz="4800">
                <a:solidFill>
                  <a:schemeClr val="lt1"/>
                </a:solidFill>
              </a:defRPr>
            </a:lvl3pPr>
            <a:lvl4pPr lvl="3" algn="ctr">
              <a:spcBef>
                <a:spcPts val="0"/>
              </a:spcBef>
              <a:spcAft>
                <a:spcPts val="0"/>
              </a:spcAft>
              <a:buClr>
                <a:schemeClr val="lt1"/>
              </a:buClr>
              <a:buSzPts val="4800"/>
              <a:buFont typeface="IBM Plex Sans"/>
              <a:buNone/>
              <a:defRPr sz="4800">
                <a:solidFill>
                  <a:schemeClr val="lt1"/>
                </a:solidFill>
              </a:defRPr>
            </a:lvl4pPr>
            <a:lvl5pPr lvl="4" algn="ctr">
              <a:spcBef>
                <a:spcPts val="0"/>
              </a:spcBef>
              <a:spcAft>
                <a:spcPts val="0"/>
              </a:spcAft>
              <a:buClr>
                <a:schemeClr val="lt1"/>
              </a:buClr>
              <a:buSzPts val="4800"/>
              <a:buFont typeface="IBM Plex Sans"/>
              <a:buNone/>
              <a:defRPr sz="4800">
                <a:solidFill>
                  <a:schemeClr val="lt1"/>
                </a:solidFill>
              </a:defRPr>
            </a:lvl5pPr>
            <a:lvl6pPr lvl="5" algn="ctr">
              <a:spcBef>
                <a:spcPts val="0"/>
              </a:spcBef>
              <a:spcAft>
                <a:spcPts val="0"/>
              </a:spcAft>
              <a:buClr>
                <a:schemeClr val="lt1"/>
              </a:buClr>
              <a:buSzPts val="4800"/>
              <a:buFont typeface="IBM Plex Sans"/>
              <a:buNone/>
              <a:defRPr sz="4800">
                <a:solidFill>
                  <a:schemeClr val="lt1"/>
                </a:solidFill>
              </a:defRPr>
            </a:lvl6pPr>
            <a:lvl7pPr lvl="6" algn="ctr">
              <a:spcBef>
                <a:spcPts val="0"/>
              </a:spcBef>
              <a:spcAft>
                <a:spcPts val="0"/>
              </a:spcAft>
              <a:buClr>
                <a:schemeClr val="lt1"/>
              </a:buClr>
              <a:buSzPts val="4800"/>
              <a:buFont typeface="IBM Plex Sans"/>
              <a:buNone/>
              <a:defRPr sz="4800">
                <a:solidFill>
                  <a:schemeClr val="lt1"/>
                </a:solidFill>
              </a:defRPr>
            </a:lvl7pPr>
            <a:lvl8pPr lvl="7" algn="ctr">
              <a:spcBef>
                <a:spcPts val="0"/>
              </a:spcBef>
              <a:spcAft>
                <a:spcPts val="0"/>
              </a:spcAft>
              <a:buClr>
                <a:schemeClr val="lt1"/>
              </a:buClr>
              <a:buSzPts val="4800"/>
              <a:buFont typeface="IBM Plex Sans"/>
              <a:buNone/>
              <a:defRPr sz="4800">
                <a:solidFill>
                  <a:schemeClr val="lt1"/>
                </a:solidFill>
              </a:defRPr>
            </a:lvl8pPr>
            <a:lvl9pPr lvl="8" algn="ctr">
              <a:spcBef>
                <a:spcPts val="0"/>
              </a:spcBef>
              <a:spcAft>
                <a:spcPts val="0"/>
              </a:spcAft>
              <a:buClr>
                <a:schemeClr val="lt1"/>
              </a:buClr>
              <a:buSzPts val="4800"/>
              <a:buFont typeface="IBM Plex Sans"/>
              <a:buNone/>
              <a:defRPr sz="4800">
                <a:solidFill>
                  <a:schemeClr val="lt1"/>
                </a:solidFill>
              </a:defRPr>
            </a:lvl9pPr>
          </a:lstStyle>
          <a:p/>
        </p:txBody>
      </p:sp>
      <p:sp>
        <p:nvSpPr>
          <p:cNvPr id="168" name="Google Shape;168;p18"/>
          <p:cNvSpPr txBox="1"/>
          <p:nvPr>
            <p:ph idx="2" type="body"/>
          </p:nvPr>
        </p:nvSpPr>
        <p:spPr>
          <a:xfrm>
            <a:off x="3479850" y="4132200"/>
            <a:ext cx="2271000" cy="778200"/>
          </a:xfrm>
          <a:prstGeom prst="rect">
            <a:avLst/>
          </a:prstGeom>
        </p:spPr>
        <p:txBody>
          <a:bodyPr anchorCtr="0" anchor="b" bIns="91425" lIns="0" spcFirstLastPara="1" rIns="0" wrap="square" tIns="0">
            <a:noAutofit/>
          </a:bodyPr>
          <a:lstStyle>
            <a:lvl1pPr indent="-304800" lvl="0" marL="457200" algn="ctr">
              <a:spcBef>
                <a:spcPts val="0"/>
              </a:spcBef>
              <a:spcAft>
                <a:spcPts val="0"/>
              </a:spcAft>
              <a:buClr>
                <a:schemeClr val="lt1"/>
              </a:buClr>
              <a:buSzPts val="1200"/>
              <a:buFont typeface="IBM Plex Sans"/>
              <a:buChar char="●"/>
              <a:defRPr sz="1200">
                <a:solidFill>
                  <a:schemeClr val="lt1"/>
                </a:solidFill>
              </a:defRPr>
            </a:lvl1pPr>
            <a:lvl2pPr indent="-304800" lvl="1" marL="914400" algn="ctr">
              <a:spcBef>
                <a:spcPts val="0"/>
              </a:spcBef>
              <a:spcAft>
                <a:spcPts val="0"/>
              </a:spcAft>
              <a:buClr>
                <a:schemeClr val="lt1"/>
              </a:buClr>
              <a:buSzPts val="1200"/>
              <a:buFont typeface="IBM Plex Sans"/>
              <a:buChar char="○"/>
              <a:defRPr sz="1200">
                <a:solidFill>
                  <a:schemeClr val="lt1"/>
                </a:solidFill>
              </a:defRPr>
            </a:lvl2pPr>
            <a:lvl3pPr indent="-304800" lvl="2" marL="1371600" algn="ctr">
              <a:spcBef>
                <a:spcPts val="0"/>
              </a:spcBef>
              <a:spcAft>
                <a:spcPts val="0"/>
              </a:spcAft>
              <a:buClr>
                <a:schemeClr val="lt1"/>
              </a:buClr>
              <a:buSzPts val="1200"/>
              <a:buFont typeface="IBM Plex Sans"/>
              <a:buChar char="■"/>
              <a:defRPr sz="1200">
                <a:solidFill>
                  <a:schemeClr val="lt1"/>
                </a:solidFill>
              </a:defRPr>
            </a:lvl3pPr>
            <a:lvl4pPr indent="-304800" lvl="3" marL="1828800" algn="ctr">
              <a:spcBef>
                <a:spcPts val="0"/>
              </a:spcBef>
              <a:spcAft>
                <a:spcPts val="0"/>
              </a:spcAft>
              <a:buClr>
                <a:schemeClr val="lt1"/>
              </a:buClr>
              <a:buSzPts val="1200"/>
              <a:buFont typeface="IBM Plex Sans"/>
              <a:buChar char="●"/>
              <a:defRPr sz="1200">
                <a:solidFill>
                  <a:schemeClr val="lt1"/>
                </a:solidFill>
              </a:defRPr>
            </a:lvl4pPr>
            <a:lvl5pPr indent="-304800" lvl="4" marL="2286000" algn="ctr">
              <a:spcBef>
                <a:spcPts val="0"/>
              </a:spcBef>
              <a:spcAft>
                <a:spcPts val="0"/>
              </a:spcAft>
              <a:buClr>
                <a:schemeClr val="lt1"/>
              </a:buClr>
              <a:buSzPts val="1200"/>
              <a:buFont typeface="IBM Plex Sans"/>
              <a:buChar char="○"/>
              <a:defRPr sz="1200">
                <a:solidFill>
                  <a:schemeClr val="lt1"/>
                </a:solidFill>
              </a:defRPr>
            </a:lvl5pPr>
            <a:lvl6pPr indent="-304800" lvl="5" marL="2743200" algn="ctr">
              <a:spcBef>
                <a:spcPts val="0"/>
              </a:spcBef>
              <a:spcAft>
                <a:spcPts val="0"/>
              </a:spcAft>
              <a:buClr>
                <a:schemeClr val="lt1"/>
              </a:buClr>
              <a:buSzPts val="1200"/>
              <a:buFont typeface="IBM Plex Sans"/>
              <a:buChar char="■"/>
              <a:defRPr sz="1200">
                <a:solidFill>
                  <a:schemeClr val="lt1"/>
                </a:solidFill>
              </a:defRPr>
            </a:lvl6pPr>
            <a:lvl7pPr indent="-304800" lvl="6" marL="3200400" algn="ctr">
              <a:spcBef>
                <a:spcPts val="0"/>
              </a:spcBef>
              <a:spcAft>
                <a:spcPts val="0"/>
              </a:spcAft>
              <a:buClr>
                <a:schemeClr val="lt1"/>
              </a:buClr>
              <a:buSzPts val="1200"/>
              <a:buFont typeface="IBM Plex Sans"/>
              <a:buChar char="●"/>
              <a:defRPr sz="1200">
                <a:solidFill>
                  <a:schemeClr val="lt1"/>
                </a:solidFill>
              </a:defRPr>
            </a:lvl7pPr>
            <a:lvl8pPr indent="-304800" lvl="7" marL="3657600" algn="ctr">
              <a:spcBef>
                <a:spcPts val="0"/>
              </a:spcBef>
              <a:spcAft>
                <a:spcPts val="0"/>
              </a:spcAft>
              <a:buClr>
                <a:schemeClr val="lt1"/>
              </a:buClr>
              <a:buSzPts val="1200"/>
              <a:buFont typeface="IBM Plex Sans"/>
              <a:buChar char="○"/>
              <a:defRPr sz="1200">
                <a:solidFill>
                  <a:schemeClr val="lt1"/>
                </a:solidFill>
              </a:defRPr>
            </a:lvl8pPr>
            <a:lvl9pPr indent="-304800" lvl="8" marL="4114800" algn="ctr">
              <a:spcBef>
                <a:spcPts val="0"/>
              </a:spcBef>
              <a:spcAft>
                <a:spcPts val="0"/>
              </a:spcAft>
              <a:buClr>
                <a:schemeClr val="lt1"/>
              </a:buClr>
              <a:buSzPts val="1200"/>
              <a:buFont typeface="IBM Plex Sans"/>
              <a:buChar char="■"/>
              <a:defRPr sz="1200">
                <a:solidFill>
                  <a:schemeClr val="lt1"/>
                </a:solidFill>
              </a:defRPr>
            </a:lvl9pPr>
          </a:lstStyle>
          <a:p/>
        </p:txBody>
      </p:sp>
      <p:sp>
        <p:nvSpPr>
          <p:cNvPr id="169" name="Google Shape;169;p18"/>
          <p:cNvSpPr txBox="1"/>
          <p:nvPr>
            <p:ph idx="3" type="subTitle"/>
          </p:nvPr>
        </p:nvSpPr>
        <p:spPr>
          <a:xfrm>
            <a:off x="440575" y="2672701"/>
            <a:ext cx="2366700" cy="25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BM Plex Sans"/>
              <a:buNone/>
              <a:defRPr sz="1200">
                <a:solidFill>
                  <a:schemeClr val="lt1"/>
                </a:solidFill>
              </a:defRPr>
            </a:lvl1pPr>
            <a:lvl2pPr lvl="1">
              <a:spcBef>
                <a:spcPts val="0"/>
              </a:spcBef>
              <a:spcAft>
                <a:spcPts val="0"/>
              </a:spcAft>
              <a:buClr>
                <a:schemeClr val="lt1"/>
              </a:buClr>
              <a:buSzPts val="1200"/>
              <a:buFont typeface="IBM Plex Sans"/>
              <a:buNone/>
              <a:defRPr sz="1200">
                <a:solidFill>
                  <a:schemeClr val="lt1"/>
                </a:solidFill>
              </a:defRPr>
            </a:lvl2pPr>
            <a:lvl3pPr lvl="2">
              <a:spcBef>
                <a:spcPts val="0"/>
              </a:spcBef>
              <a:spcAft>
                <a:spcPts val="0"/>
              </a:spcAft>
              <a:buClr>
                <a:schemeClr val="lt1"/>
              </a:buClr>
              <a:buSzPts val="1200"/>
              <a:buFont typeface="IBM Plex Sans"/>
              <a:buNone/>
              <a:defRPr sz="1200">
                <a:solidFill>
                  <a:schemeClr val="lt1"/>
                </a:solidFill>
              </a:defRPr>
            </a:lvl3pPr>
            <a:lvl4pPr lvl="3">
              <a:spcBef>
                <a:spcPts val="0"/>
              </a:spcBef>
              <a:spcAft>
                <a:spcPts val="0"/>
              </a:spcAft>
              <a:buClr>
                <a:schemeClr val="lt1"/>
              </a:buClr>
              <a:buSzPts val="1200"/>
              <a:buFont typeface="IBM Plex Sans"/>
              <a:buNone/>
              <a:defRPr sz="1200">
                <a:solidFill>
                  <a:schemeClr val="lt1"/>
                </a:solidFill>
              </a:defRPr>
            </a:lvl4pPr>
            <a:lvl5pPr lvl="4">
              <a:spcBef>
                <a:spcPts val="0"/>
              </a:spcBef>
              <a:spcAft>
                <a:spcPts val="0"/>
              </a:spcAft>
              <a:buClr>
                <a:schemeClr val="lt1"/>
              </a:buClr>
              <a:buSzPts val="1200"/>
              <a:buFont typeface="IBM Plex Sans"/>
              <a:buNone/>
              <a:defRPr sz="1200">
                <a:solidFill>
                  <a:schemeClr val="lt1"/>
                </a:solidFill>
              </a:defRPr>
            </a:lvl5pPr>
            <a:lvl6pPr lvl="5">
              <a:spcBef>
                <a:spcPts val="0"/>
              </a:spcBef>
              <a:spcAft>
                <a:spcPts val="0"/>
              </a:spcAft>
              <a:buClr>
                <a:schemeClr val="lt1"/>
              </a:buClr>
              <a:buSzPts val="1200"/>
              <a:buFont typeface="IBM Plex Sans"/>
              <a:buNone/>
              <a:defRPr sz="1200">
                <a:solidFill>
                  <a:schemeClr val="lt1"/>
                </a:solidFill>
              </a:defRPr>
            </a:lvl6pPr>
            <a:lvl7pPr lvl="6">
              <a:spcBef>
                <a:spcPts val="0"/>
              </a:spcBef>
              <a:spcAft>
                <a:spcPts val="0"/>
              </a:spcAft>
              <a:buClr>
                <a:schemeClr val="lt1"/>
              </a:buClr>
              <a:buSzPts val="1200"/>
              <a:buFont typeface="IBM Plex Sans"/>
              <a:buNone/>
              <a:defRPr sz="1200">
                <a:solidFill>
                  <a:schemeClr val="lt1"/>
                </a:solidFill>
              </a:defRPr>
            </a:lvl7pPr>
            <a:lvl8pPr lvl="7">
              <a:spcBef>
                <a:spcPts val="0"/>
              </a:spcBef>
              <a:spcAft>
                <a:spcPts val="0"/>
              </a:spcAft>
              <a:buClr>
                <a:schemeClr val="lt1"/>
              </a:buClr>
              <a:buSzPts val="1200"/>
              <a:buFont typeface="IBM Plex Sans"/>
              <a:buNone/>
              <a:defRPr sz="1200">
                <a:solidFill>
                  <a:schemeClr val="lt1"/>
                </a:solidFill>
              </a:defRPr>
            </a:lvl8pPr>
            <a:lvl9pPr lvl="8">
              <a:spcBef>
                <a:spcPts val="0"/>
              </a:spcBef>
              <a:spcAft>
                <a:spcPts val="0"/>
              </a:spcAft>
              <a:buClr>
                <a:schemeClr val="lt1"/>
              </a:buClr>
              <a:buSzPts val="1200"/>
              <a:buFont typeface="IBM Plex Sans"/>
              <a:buNone/>
              <a:defRPr sz="1200">
                <a:solidFill>
                  <a:schemeClr val="lt1"/>
                </a:solidFill>
              </a:defRPr>
            </a:lvl9pPr>
          </a:lstStyle>
          <a:p/>
        </p:txBody>
      </p:sp>
      <p:sp>
        <p:nvSpPr>
          <p:cNvPr id="170" name="Google Shape;170;p18"/>
          <p:cNvSpPr txBox="1"/>
          <p:nvPr>
            <p:ph idx="4" type="body"/>
          </p:nvPr>
        </p:nvSpPr>
        <p:spPr>
          <a:xfrm>
            <a:off x="436800" y="3140767"/>
            <a:ext cx="2366700" cy="1771500"/>
          </a:xfrm>
          <a:prstGeom prst="rect">
            <a:avLst/>
          </a:prstGeom>
        </p:spPr>
        <p:txBody>
          <a:bodyPr anchorCtr="0" anchor="t" bIns="91425"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
        <p:nvSpPr>
          <p:cNvPr id="171" name="Google Shape;171;p18"/>
          <p:cNvSpPr txBox="1"/>
          <p:nvPr>
            <p:ph idx="5" type="subTitle"/>
          </p:nvPr>
        </p:nvSpPr>
        <p:spPr>
          <a:xfrm>
            <a:off x="3633300" y="3251650"/>
            <a:ext cx="1877400" cy="2583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000"/>
              <a:buFont typeface="IBM Plex Sans"/>
              <a:buNone/>
              <a:defRPr sz="1000">
                <a:solidFill>
                  <a:schemeClr val="lt1"/>
                </a:solidFill>
              </a:defRPr>
            </a:lvl1pPr>
            <a:lvl2pPr lvl="1" algn="ctr">
              <a:spcBef>
                <a:spcPts val="0"/>
              </a:spcBef>
              <a:spcAft>
                <a:spcPts val="0"/>
              </a:spcAft>
              <a:buClr>
                <a:schemeClr val="lt1"/>
              </a:buClr>
              <a:buSzPts val="1000"/>
              <a:buFont typeface="IBM Plex Sans"/>
              <a:buNone/>
              <a:defRPr sz="1000">
                <a:solidFill>
                  <a:schemeClr val="lt1"/>
                </a:solidFill>
              </a:defRPr>
            </a:lvl2pPr>
            <a:lvl3pPr lvl="2" algn="ctr">
              <a:spcBef>
                <a:spcPts val="0"/>
              </a:spcBef>
              <a:spcAft>
                <a:spcPts val="0"/>
              </a:spcAft>
              <a:buClr>
                <a:schemeClr val="lt1"/>
              </a:buClr>
              <a:buSzPts val="1000"/>
              <a:buFont typeface="IBM Plex Sans"/>
              <a:buNone/>
              <a:defRPr sz="1000">
                <a:solidFill>
                  <a:schemeClr val="lt1"/>
                </a:solidFill>
              </a:defRPr>
            </a:lvl3pPr>
            <a:lvl4pPr lvl="3" algn="ctr">
              <a:spcBef>
                <a:spcPts val="0"/>
              </a:spcBef>
              <a:spcAft>
                <a:spcPts val="0"/>
              </a:spcAft>
              <a:buClr>
                <a:schemeClr val="lt1"/>
              </a:buClr>
              <a:buSzPts val="1000"/>
              <a:buFont typeface="IBM Plex Sans"/>
              <a:buNone/>
              <a:defRPr sz="1000">
                <a:solidFill>
                  <a:schemeClr val="lt1"/>
                </a:solidFill>
              </a:defRPr>
            </a:lvl4pPr>
            <a:lvl5pPr lvl="4" algn="ctr">
              <a:spcBef>
                <a:spcPts val="0"/>
              </a:spcBef>
              <a:spcAft>
                <a:spcPts val="0"/>
              </a:spcAft>
              <a:buClr>
                <a:schemeClr val="lt1"/>
              </a:buClr>
              <a:buSzPts val="1000"/>
              <a:buFont typeface="IBM Plex Sans"/>
              <a:buNone/>
              <a:defRPr sz="1000">
                <a:solidFill>
                  <a:schemeClr val="lt1"/>
                </a:solidFill>
              </a:defRPr>
            </a:lvl5pPr>
            <a:lvl6pPr lvl="5" algn="ctr">
              <a:spcBef>
                <a:spcPts val="0"/>
              </a:spcBef>
              <a:spcAft>
                <a:spcPts val="0"/>
              </a:spcAft>
              <a:buClr>
                <a:schemeClr val="lt1"/>
              </a:buClr>
              <a:buSzPts val="1000"/>
              <a:buFont typeface="IBM Plex Sans"/>
              <a:buNone/>
              <a:defRPr sz="1000">
                <a:solidFill>
                  <a:schemeClr val="lt1"/>
                </a:solidFill>
              </a:defRPr>
            </a:lvl6pPr>
            <a:lvl7pPr lvl="6" algn="ctr">
              <a:spcBef>
                <a:spcPts val="0"/>
              </a:spcBef>
              <a:spcAft>
                <a:spcPts val="0"/>
              </a:spcAft>
              <a:buClr>
                <a:schemeClr val="lt1"/>
              </a:buClr>
              <a:buSzPts val="1000"/>
              <a:buFont typeface="IBM Plex Sans"/>
              <a:buNone/>
              <a:defRPr sz="1000">
                <a:solidFill>
                  <a:schemeClr val="lt1"/>
                </a:solidFill>
              </a:defRPr>
            </a:lvl7pPr>
            <a:lvl8pPr lvl="7" algn="ctr">
              <a:spcBef>
                <a:spcPts val="0"/>
              </a:spcBef>
              <a:spcAft>
                <a:spcPts val="0"/>
              </a:spcAft>
              <a:buClr>
                <a:schemeClr val="lt1"/>
              </a:buClr>
              <a:buSzPts val="1000"/>
              <a:buFont typeface="IBM Plex Sans"/>
              <a:buNone/>
              <a:defRPr sz="1000">
                <a:solidFill>
                  <a:schemeClr val="lt1"/>
                </a:solidFill>
              </a:defRPr>
            </a:lvl8pPr>
            <a:lvl9pPr lvl="8" algn="ctr">
              <a:spcBef>
                <a:spcPts val="0"/>
              </a:spcBef>
              <a:spcAft>
                <a:spcPts val="0"/>
              </a:spcAft>
              <a:buClr>
                <a:schemeClr val="lt1"/>
              </a:buClr>
              <a:buSzPts val="1000"/>
              <a:buFont typeface="IBM Plex Sans"/>
              <a:buNone/>
              <a:defRPr sz="1000">
                <a:solidFill>
                  <a:schemeClr val="lt1"/>
                </a:solidFill>
              </a:defRPr>
            </a:lvl9pPr>
          </a:lstStyle>
          <a:p/>
        </p:txBody>
      </p:sp>
      <p:sp>
        <p:nvSpPr>
          <p:cNvPr id="172" name="Google Shape;172;p18"/>
          <p:cNvSpPr txBox="1"/>
          <p:nvPr>
            <p:ph idx="6" type="subTitle"/>
          </p:nvPr>
        </p:nvSpPr>
        <p:spPr>
          <a:xfrm>
            <a:off x="6600775" y="3251650"/>
            <a:ext cx="1877400" cy="2583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000"/>
              <a:buFont typeface="IBM Plex Sans"/>
              <a:buNone/>
              <a:defRPr sz="1000">
                <a:solidFill>
                  <a:schemeClr val="lt1"/>
                </a:solidFill>
              </a:defRPr>
            </a:lvl1pPr>
            <a:lvl2pPr lvl="1" algn="ctr">
              <a:spcBef>
                <a:spcPts val="0"/>
              </a:spcBef>
              <a:spcAft>
                <a:spcPts val="0"/>
              </a:spcAft>
              <a:buClr>
                <a:schemeClr val="lt1"/>
              </a:buClr>
              <a:buSzPts val="1000"/>
              <a:buFont typeface="IBM Plex Sans"/>
              <a:buNone/>
              <a:defRPr sz="1000">
                <a:solidFill>
                  <a:schemeClr val="lt1"/>
                </a:solidFill>
              </a:defRPr>
            </a:lvl2pPr>
            <a:lvl3pPr lvl="2" algn="ctr">
              <a:spcBef>
                <a:spcPts val="0"/>
              </a:spcBef>
              <a:spcAft>
                <a:spcPts val="0"/>
              </a:spcAft>
              <a:buClr>
                <a:schemeClr val="lt1"/>
              </a:buClr>
              <a:buSzPts val="1000"/>
              <a:buFont typeface="IBM Plex Sans"/>
              <a:buNone/>
              <a:defRPr sz="1000">
                <a:solidFill>
                  <a:schemeClr val="lt1"/>
                </a:solidFill>
              </a:defRPr>
            </a:lvl3pPr>
            <a:lvl4pPr lvl="3" algn="ctr">
              <a:spcBef>
                <a:spcPts val="0"/>
              </a:spcBef>
              <a:spcAft>
                <a:spcPts val="0"/>
              </a:spcAft>
              <a:buClr>
                <a:schemeClr val="lt1"/>
              </a:buClr>
              <a:buSzPts val="1000"/>
              <a:buFont typeface="IBM Plex Sans"/>
              <a:buNone/>
              <a:defRPr sz="1000">
                <a:solidFill>
                  <a:schemeClr val="lt1"/>
                </a:solidFill>
              </a:defRPr>
            </a:lvl4pPr>
            <a:lvl5pPr lvl="4" algn="ctr">
              <a:spcBef>
                <a:spcPts val="0"/>
              </a:spcBef>
              <a:spcAft>
                <a:spcPts val="0"/>
              </a:spcAft>
              <a:buClr>
                <a:schemeClr val="lt1"/>
              </a:buClr>
              <a:buSzPts val="1000"/>
              <a:buFont typeface="IBM Plex Sans"/>
              <a:buNone/>
              <a:defRPr sz="1000">
                <a:solidFill>
                  <a:schemeClr val="lt1"/>
                </a:solidFill>
              </a:defRPr>
            </a:lvl5pPr>
            <a:lvl6pPr lvl="5" algn="ctr">
              <a:spcBef>
                <a:spcPts val="0"/>
              </a:spcBef>
              <a:spcAft>
                <a:spcPts val="0"/>
              </a:spcAft>
              <a:buClr>
                <a:schemeClr val="lt1"/>
              </a:buClr>
              <a:buSzPts val="1000"/>
              <a:buFont typeface="IBM Plex Sans"/>
              <a:buNone/>
              <a:defRPr sz="1000">
                <a:solidFill>
                  <a:schemeClr val="lt1"/>
                </a:solidFill>
              </a:defRPr>
            </a:lvl6pPr>
            <a:lvl7pPr lvl="6" algn="ctr">
              <a:spcBef>
                <a:spcPts val="0"/>
              </a:spcBef>
              <a:spcAft>
                <a:spcPts val="0"/>
              </a:spcAft>
              <a:buClr>
                <a:schemeClr val="lt1"/>
              </a:buClr>
              <a:buSzPts val="1000"/>
              <a:buFont typeface="IBM Plex Sans"/>
              <a:buNone/>
              <a:defRPr sz="1000">
                <a:solidFill>
                  <a:schemeClr val="lt1"/>
                </a:solidFill>
              </a:defRPr>
            </a:lvl7pPr>
            <a:lvl8pPr lvl="7" algn="ctr">
              <a:spcBef>
                <a:spcPts val="0"/>
              </a:spcBef>
              <a:spcAft>
                <a:spcPts val="0"/>
              </a:spcAft>
              <a:buClr>
                <a:schemeClr val="lt1"/>
              </a:buClr>
              <a:buSzPts val="1000"/>
              <a:buFont typeface="IBM Plex Sans"/>
              <a:buNone/>
              <a:defRPr sz="1000">
                <a:solidFill>
                  <a:schemeClr val="lt1"/>
                </a:solidFill>
              </a:defRPr>
            </a:lvl8pPr>
            <a:lvl9pPr lvl="8" algn="ctr">
              <a:spcBef>
                <a:spcPts val="0"/>
              </a:spcBef>
              <a:spcAft>
                <a:spcPts val="0"/>
              </a:spcAft>
              <a:buClr>
                <a:schemeClr val="lt1"/>
              </a:buClr>
              <a:buSzPts val="1000"/>
              <a:buFont typeface="IBM Plex Sans"/>
              <a:buNone/>
              <a:defRPr sz="1000">
                <a:solidFill>
                  <a:schemeClr val="lt1"/>
                </a:solidFill>
              </a:defRPr>
            </a:lvl9pPr>
          </a:lstStyle>
          <a:p/>
        </p:txBody>
      </p:sp>
      <p:sp>
        <p:nvSpPr>
          <p:cNvPr id="173" name="Google Shape;173;p18"/>
          <p:cNvSpPr txBox="1"/>
          <p:nvPr>
            <p:ph idx="7" type="subTitle"/>
          </p:nvPr>
        </p:nvSpPr>
        <p:spPr>
          <a:xfrm>
            <a:off x="6600775" y="4569325"/>
            <a:ext cx="1877400" cy="2583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000"/>
              <a:buFont typeface="IBM Plex Sans"/>
              <a:buNone/>
              <a:defRPr sz="1000">
                <a:solidFill>
                  <a:schemeClr val="lt1"/>
                </a:solidFill>
              </a:defRPr>
            </a:lvl1pPr>
            <a:lvl2pPr lvl="1" algn="ctr">
              <a:spcBef>
                <a:spcPts val="0"/>
              </a:spcBef>
              <a:spcAft>
                <a:spcPts val="0"/>
              </a:spcAft>
              <a:buClr>
                <a:schemeClr val="lt1"/>
              </a:buClr>
              <a:buSzPts val="1000"/>
              <a:buFont typeface="IBM Plex Sans"/>
              <a:buNone/>
              <a:defRPr sz="1000">
                <a:solidFill>
                  <a:schemeClr val="lt1"/>
                </a:solidFill>
              </a:defRPr>
            </a:lvl2pPr>
            <a:lvl3pPr lvl="2" algn="ctr">
              <a:spcBef>
                <a:spcPts val="0"/>
              </a:spcBef>
              <a:spcAft>
                <a:spcPts val="0"/>
              </a:spcAft>
              <a:buClr>
                <a:schemeClr val="lt1"/>
              </a:buClr>
              <a:buSzPts val="1000"/>
              <a:buFont typeface="IBM Plex Sans"/>
              <a:buNone/>
              <a:defRPr sz="1000">
                <a:solidFill>
                  <a:schemeClr val="lt1"/>
                </a:solidFill>
              </a:defRPr>
            </a:lvl3pPr>
            <a:lvl4pPr lvl="3" algn="ctr">
              <a:spcBef>
                <a:spcPts val="0"/>
              </a:spcBef>
              <a:spcAft>
                <a:spcPts val="0"/>
              </a:spcAft>
              <a:buClr>
                <a:schemeClr val="lt1"/>
              </a:buClr>
              <a:buSzPts val="1000"/>
              <a:buFont typeface="IBM Plex Sans"/>
              <a:buNone/>
              <a:defRPr sz="1000">
                <a:solidFill>
                  <a:schemeClr val="lt1"/>
                </a:solidFill>
              </a:defRPr>
            </a:lvl4pPr>
            <a:lvl5pPr lvl="4" algn="ctr">
              <a:spcBef>
                <a:spcPts val="0"/>
              </a:spcBef>
              <a:spcAft>
                <a:spcPts val="0"/>
              </a:spcAft>
              <a:buClr>
                <a:schemeClr val="lt1"/>
              </a:buClr>
              <a:buSzPts val="1000"/>
              <a:buFont typeface="IBM Plex Sans"/>
              <a:buNone/>
              <a:defRPr sz="1000">
                <a:solidFill>
                  <a:schemeClr val="lt1"/>
                </a:solidFill>
              </a:defRPr>
            </a:lvl5pPr>
            <a:lvl6pPr lvl="5" algn="ctr">
              <a:spcBef>
                <a:spcPts val="0"/>
              </a:spcBef>
              <a:spcAft>
                <a:spcPts val="0"/>
              </a:spcAft>
              <a:buClr>
                <a:schemeClr val="lt1"/>
              </a:buClr>
              <a:buSzPts val="1000"/>
              <a:buFont typeface="IBM Plex Sans"/>
              <a:buNone/>
              <a:defRPr sz="1000">
                <a:solidFill>
                  <a:schemeClr val="lt1"/>
                </a:solidFill>
              </a:defRPr>
            </a:lvl6pPr>
            <a:lvl7pPr lvl="6" algn="ctr">
              <a:spcBef>
                <a:spcPts val="0"/>
              </a:spcBef>
              <a:spcAft>
                <a:spcPts val="0"/>
              </a:spcAft>
              <a:buClr>
                <a:schemeClr val="lt1"/>
              </a:buClr>
              <a:buSzPts val="1000"/>
              <a:buFont typeface="IBM Plex Sans"/>
              <a:buNone/>
              <a:defRPr sz="1000">
                <a:solidFill>
                  <a:schemeClr val="lt1"/>
                </a:solidFill>
              </a:defRPr>
            </a:lvl7pPr>
            <a:lvl8pPr lvl="7" algn="ctr">
              <a:spcBef>
                <a:spcPts val="0"/>
              </a:spcBef>
              <a:spcAft>
                <a:spcPts val="0"/>
              </a:spcAft>
              <a:buClr>
                <a:schemeClr val="lt1"/>
              </a:buClr>
              <a:buSzPts val="1000"/>
              <a:buFont typeface="IBM Plex Sans"/>
              <a:buNone/>
              <a:defRPr sz="1000">
                <a:solidFill>
                  <a:schemeClr val="lt1"/>
                </a:solidFill>
              </a:defRPr>
            </a:lvl8pPr>
            <a:lvl9pPr lvl="8" algn="ctr">
              <a:spcBef>
                <a:spcPts val="0"/>
              </a:spcBef>
              <a:spcAft>
                <a:spcPts val="0"/>
              </a:spcAft>
              <a:buClr>
                <a:schemeClr val="lt1"/>
              </a:buClr>
              <a:buSzPts val="1000"/>
              <a:buFont typeface="IBM Plex Sans"/>
              <a:buNone/>
              <a:defRPr sz="1000">
                <a:solidFill>
                  <a:schemeClr val="lt1"/>
                </a:solidFill>
              </a:defRPr>
            </a:lvl9pPr>
          </a:lstStyle>
          <a:p/>
        </p:txBody>
      </p:sp>
      <p:sp>
        <p:nvSpPr>
          <p:cNvPr id="174" name="Google Shape;174;p18"/>
          <p:cNvSpPr txBox="1"/>
          <p:nvPr>
            <p:ph idx="8" type="subTitle"/>
          </p:nvPr>
        </p:nvSpPr>
        <p:spPr>
          <a:xfrm>
            <a:off x="3633300" y="2561222"/>
            <a:ext cx="1877400" cy="4851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4800"/>
              <a:buFont typeface="IBM Plex Sans"/>
              <a:buNone/>
              <a:defRPr sz="4800">
                <a:solidFill>
                  <a:schemeClr val="lt1"/>
                </a:solidFill>
              </a:defRPr>
            </a:lvl1pPr>
            <a:lvl2pPr lvl="1" algn="ctr">
              <a:spcBef>
                <a:spcPts val="0"/>
              </a:spcBef>
              <a:spcAft>
                <a:spcPts val="0"/>
              </a:spcAft>
              <a:buClr>
                <a:schemeClr val="lt1"/>
              </a:buClr>
              <a:buSzPts val="4800"/>
              <a:buFont typeface="IBM Plex Sans"/>
              <a:buNone/>
              <a:defRPr sz="4800">
                <a:solidFill>
                  <a:schemeClr val="lt1"/>
                </a:solidFill>
              </a:defRPr>
            </a:lvl2pPr>
            <a:lvl3pPr lvl="2" algn="ctr">
              <a:spcBef>
                <a:spcPts val="0"/>
              </a:spcBef>
              <a:spcAft>
                <a:spcPts val="0"/>
              </a:spcAft>
              <a:buClr>
                <a:schemeClr val="lt1"/>
              </a:buClr>
              <a:buSzPts val="4800"/>
              <a:buFont typeface="IBM Plex Sans"/>
              <a:buNone/>
              <a:defRPr sz="4800">
                <a:solidFill>
                  <a:schemeClr val="lt1"/>
                </a:solidFill>
              </a:defRPr>
            </a:lvl3pPr>
            <a:lvl4pPr lvl="3" algn="ctr">
              <a:spcBef>
                <a:spcPts val="0"/>
              </a:spcBef>
              <a:spcAft>
                <a:spcPts val="0"/>
              </a:spcAft>
              <a:buClr>
                <a:schemeClr val="lt1"/>
              </a:buClr>
              <a:buSzPts val="4800"/>
              <a:buFont typeface="IBM Plex Sans"/>
              <a:buNone/>
              <a:defRPr sz="4800">
                <a:solidFill>
                  <a:schemeClr val="lt1"/>
                </a:solidFill>
              </a:defRPr>
            </a:lvl4pPr>
            <a:lvl5pPr lvl="4" algn="ctr">
              <a:spcBef>
                <a:spcPts val="0"/>
              </a:spcBef>
              <a:spcAft>
                <a:spcPts val="0"/>
              </a:spcAft>
              <a:buClr>
                <a:schemeClr val="lt1"/>
              </a:buClr>
              <a:buSzPts val="4800"/>
              <a:buFont typeface="IBM Plex Sans"/>
              <a:buNone/>
              <a:defRPr sz="4800">
                <a:solidFill>
                  <a:schemeClr val="lt1"/>
                </a:solidFill>
              </a:defRPr>
            </a:lvl5pPr>
            <a:lvl6pPr lvl="5" algn="ctr">
              <a:spcBef>
                <a:spcPts val="0"/>
              </a:spcBef>
              <a:spcAft>
                <a:spcPts val="0"/>
              </a:spcAft>
              <a:buClr>
                <a:schemeClr val="lt1"/>
              </a:buClr>
              <a:buSzPts val="4800"/>
              <a:buFont typeface="IBM Plex Sans"/>
              <a:buNone/>
              <a:defRPr sz="4800">
                <a:solidFill>
                  <a:schemeClr val="lt1"/>
                </a:solidFill>
              </a:defRPr>
            </a:lvl6pPr>
            <a:lvl7pPr lvl="6" algn="ctr">
              <a:spcBef>
                <a:spcPts val="0"/>
              </a:spcBef>
              <a:spcAft>
                <a:spcPts val="0"/>
              </a:spcAft>
              <a:buClr>
                <a:schemeClr val="lt1"/>
              </a:buClr>
              <a:buSzPts val="4800"/>
              <a:buFont typeface="IBM Plex Sans"/>
              <a:buNone/>
              <a:defRPr sz="4800">
                <a:solidFill>
                  <a:schemeClr val="lt1"/>
                </a:solidFill>
              </a:defRPr>
            </a:lvl7pPr>
            <a:lvl8pPr lvl="7" algn="ctr">
              <a:spcBef>
                <a:spcPts val="0"/>
              </a:spcBef>
              <a:spcAft>
                <a:spcPts val="0"/>
              </a:spcAft>
              <a:buClr>
                <a:schemeClr val="lt1"/>
              </a:buClr>
              <a:buSzPts val="4800"/>
              <a:buFont typeface="IBM Plex Sans"/>
              <a:buNone/>
              <a:defRPr sz="4800">
                <a:solidFill>
                  <a:schemeClr val="lt1"/>
                </a:solidFill>
              </a:defRPr>
            </a:lvl8pPr>
            <a:lvl9pPr lvl="8" algn="ctr">
              <a:spcBef>
                <a:spcPts val="0"/>
              </a:spcBef>
              <a:spcAft>
                <a:spcPts val="0"/>
              </a:spcAft>
              <a:buClr>
                <a:schemeClr val="lt1"/>
              </a:buClr>
              <a:buSzPts val="4800"/>
              <a:buFont typeface="IBM Plex Sans"/>
              <a:buNone/>
              <a:defRPr sz="4800">
                <a:solidFill>
                  <a:schemeClr val="lt1"/>
                </a:solidFill>
              </a:defRPr>
            </a:lvl9pPr>
          </a:lstStyle>
          <a:p/>
        </p:txBody>
      </p:sp>
      <p:sp>
        <p:nvSpPr>
          <p:cNvPr id="175" name="Google Shape;175;p18"/>
          <p:cNvSpPr txBox="1"/>
          <p:nvPr>
            <p:ph idx="9" type="subTitle"/>
          </p:nvPr>
        </p:nvSpPr>
        <p:spPr>
          <a:xfrm>
            <a:off x="436725" y="814800"/>
            <a:ext cx="4182300" cy="25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BM Plex Sans"/>
              <a:buNone/>
              <a:defRPr sz="1200">
                <a:solidFill>
                  <a:schemeClr val="lt1"/>
                </a:solidFill>
              </a:defRPr>
            </a:lvl1pPr>
            <a:lvl2pPr lvl="1">
              <a:spcBef>
                <a:spcPts val="0"/>
              </a:spcBef>
              <a:spcAft>
                <a:spcPts val="0"/>
              </a:spcAft>
              <a:buClr>
                <a:schemeClr val="lt1"/>
              </a:buClr>
              <a:buSzPts val="1200"/>
              <a:buFont typeface="IBM Plex Sans"/>
              <a:buNone/>
              <a:defRPr sz="1200">
                <a:solidFill>
                  <a:schemeClr val="lt1"/>
                </a:solidFill>
              </a:defRPr>
            </a:lvl2pPr>
            <a:lvl3pPr lvl="2">
              <a:spcBef>
                <a:spcPts val="0"/>
              </a:spcBef>
              <a:spcAft>
                <a:spcPts val="0"/>
              </a:spcAft>
              <a:buClr>
                <a:schemeClr val="lt1"/>
              </a:buClr>
              <a:buSzPts val="1200"/>
              <a:buFont typeface="IBM Plex Sans"/>
              <a:buNone/>
              <a:defRPr sz="1200">
                <a:solidFill>
                  <a:schemeClr val="lt1"/>
                </a:solidFill>
              </a:defRPr>
            </a:lvl3pPr>
            <a:lvl4pPr lvl="3">
              <a:spcBef>
                <a:spcPts val="0"/>
              </a:spcBef>
              <a:spcAft>
                <a:spcPts val="0"/>
              </a:spcAft>
              <a:buClr>
                <a:schemeClr val="lt1"/>
              </a:buClr>
              <a:buSzPts val="1200"/>
              <a:buFont typeface="IBM Plex Sans"/>
              <a:buNone/>
              <a:defRPr sz="1200">
                <a:solidFill>
                  <a:schemeClr val="lt1"/>
                </a:solidFill>
              </a:defRPr>
            </a:lvl4pPr>
            <a:lvl5pPr lvl="4">
              <a:spcBef>
                <a:spcPts val="0"/>
              </a:spcBef>
              <a:spcAft>
                <a:spcPts val="0"/>
              </a:spcAft>
              <a:buClr>
                <a:schemeClr val="lt1"/>
              </a:buClr>
              <a:buSzPts val="1200"/>
              <a:buFont typeface="IBM Plex Sans"/>
              <a:buNone/>
              <a:defRPr sz="1200">
                <a:solidFill>
                  <a:schemeClr val="lt1"/>
                </a:solidFill>
              </a:defRPr>
            </a:lvl5pPr>
            <a:lvl6pPr lvl="5">
              <a:spcBef>
                <a:spcPts val="0"/>
              </a:spcBef>
              <a:spcAft>
                <a:spcPts val="0"/>
              </a:spcAft>
              <a:buClr>
                <a:schemeClr val="lt1"/>
              </a:buClr>
              <a:buSzPts val="1200"/>
              <a:buFont typeface="IBM Plex Sans"/>
              <a:buNone/>
              <a:defRPr sz="1200">
                <a:solidFill>
                  <a:schemeClr val="lt1"/>
                </a:solidFill>
              </a:defRPr>
            </a:lvl6pPr>
            <a:lvl7pPr lvl="6">
              <a:spcBef>
                <a:spcPts val="0"/>
              </a:spcBef>
              <a:spcAft>
                <a:spcPts val="0"/>
              </a:spcAft>
              <a:buClr>
                <a:schemeClr val="lt1"/>
              </a:buClr>
              <a:buSzPts val="1200"/>
              <a:buFont typeface="IBM Plex Sans"/>
              <a:buNone/>
              <a:defRPr sz="1200">
                <a:solidFill>
                  <a:schemeClr val="lt1"/>
                </a:solidFill>
              </a:defRPr>
            </a:lvl7pPr>
            <a:lvl8pPr lvl="7">
              <a:spcBef>
                <a:spcPts val="0"/>
              </a:spcBef>
              <a:spcAft>
                <a:spcPts val="0"/>
              </a:spcAft>
              <a:buClr>
                <a:schemeClr val="lt1"/>
              </a:buClr>
              <a:buSzPts val="1200"/>
              <a:buFont typeface="IBM Plex Sans"/>
              <a:buNone/>
              <a:defRPr sz="1200">
                <a:solidFill>
                  <a:schemeClr val="lt1"/>
                </a:solidFill>
              </a:defRPr>
            </a:lvl8pPr>
            <a:lvl9pPr lvl="8">
              <a:spcBef>
                <a:spcPts val="0"/>
              </a:spcBef>
              <a:spcAft>
                <a:spcPts val="0"/>
              </a:spcAft>
              <a:buClr>
                <a:schemeClr val="lt1"/>
              </a:buClr>
              <a:buSzPts val="1200"/>
              <a:buFont typeface="IBM Plex Sans"/>
              <a:buNone/>
              <a:defRPr sz="1200">
                <a:solidFill>
                  <a:schemeClr val="lt1"/>
                </a:solidFill>
              </a:defRPr>
            </a:lvl9pPr>
          </a:lstStyle>
          <a:p/>
        </p:txBody>
      </p:sp>
      <p:sp>
        <p:nvSpPr>
          <p:cNvPr id="176" name="Google Shape;176;p18"/>
          <p:cNvSpPr txBox="1"/>
          <p:nvPr>
            <p:ph type="title"/>
          </p:nvPr>
        </p:nvSpPr>
        <p:spPr>
          <a:xfrm>
            <a:off x="436725" y="1231825"/>
            <a:ext cx="4182300" cy="587700"/>
          </a:xfrm>
          <a:prstGeom prst="rect">
            <a:avLst/>
          </a:prstGeom>
        </p:spPr>
        <p:txBody>
          <a:bodyPr anchorCtr="0" anchor="t" bIns="0" lIns="0" spcFirstLastPara="1" rIns="0" wrap="square" tIns="0">
            <a:spAutoFit/>
          </a:bodyPr>
          <a:lstStyle>
            <a:lvl1pPr lvl="0">
              <a:spcBef>
                <a:spcPts val="0"/>
              </a:spcBef>
              <a:spcAft>
                <a:spcPts val="0"/>
              </a:spcAft>
              <a:buNone/>
              <a:defRPr sz="1800">
                <a:solidFill>
                  <a:schemeClr val="lt1"/>
                </a:solidFill>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 Alt 8">
  <p:cSld name="CUSTOM_11_1_1">
    <p:bg>
      <p:bgPr>
        <a:solidFill>
          <a:schemeClr val="dk2"/>
        </a:solidFill>
      </p:bgPr>
    </p:bg>
    <p:spTree>
      <p:nvGrpSpPr>
        <p:cNvPr id="177" name="Shape 177"/>
        <p:cNvGrpSpPr/>
        <p:nvPr/>
      </p:nvGrpSpPr>
      <p:grpSpPr>
        <a:xfrm>
          <a:off x="0" y="0"/>
          <a:ext cx="0" cy="0"/>
          <a:chOff x="0" y="0"/>
          <a:chExt cx="0" cy="0"/>
        </a:xfrm>
      </p:grpSpPr>
      <p:cxnSp>
        <p:nvCxnSpPr>
          <p:cNvPr id="178" name="Google Shape;178;p19"/>
          <p:cNvCxnSpPr/>
          <p:nvPr/>
        </p:nvCxnSpPr>
        <p:spPr>
          <a:xfrm>
            <a:off x="3146975" y="0"/>
            <a:ext cx="0" cy="5143500"/>
          </a:xfrm>
          <a:prstGeom prst="straightConnector1">
            <a:avLst/>
          </a:prstGeom>
          <a:noFill/>
          <a:ln cap="flat" cmpd="sng" w="9525">
            <a:solidFill>
              <a:schemeClr val="lt2"/>
            </a:solidFill>
            <a:prstDash val="solid"/>
            <a:round/>
            <a:headEnd len="med" w="med" type="none"/>
            <a:tailEnd len="med" w="med" type="none"/>
          </a:ln>
        </p:spPr>
      </p:cxnSp>
      <p:sp>
        <p:nvSpPr>
          <p:cNvPr id="179" name="Google Shape;179;p19"/>
          <p:cNvSpPr txBox="1"/>
          <p:nvPr>
            <p:ph idx="1" type="subTitle"/>
          </p:nvPr>
        </p:nvSpPr>
        <p:spPr>
          <a:xfrm>
            <a:off x="436725" y="814800"/>
            <a:ext cx="2301900" cy="25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BM Plex Sans"/>
              <a:buNone/>
              <a:defRPr sz="1200">
                <a:solidFill>
                  <a:schemeClr val="lt1"/>
                </a:solidFill>
              </a:defRPr>
            </a:lvl1pPr>
            <a:lvl2pPr lvl="1">
              <a:spcBef>
                <a:spcPts val="0"/>
              </a:spcBef>
              <a:spcAft>
                <a:spcPts val="0"/>
              </a:spcAft>
              <a:buClr>
                <a:schemeClr val="lt1"/>
              </a:buClr>
              <a:buSzPts val="1200"/>
              <a:buFont typeface="IBM Plex Sans"/>
              <a:buNone/>
              <a:defRPr sz="1200">
                <a:solidFill>
                  <a:schemeClr val="lt1"/>
                </a:solidFill>
              </a:defRPr>
            </a:lvl2pPr>
            <a:lvl3pPr lvl="2">
              <a:spcBef>
                <a:spcPts val="0"/>
              </a:spcBef>
              <a:spcAft>
                <a:spcPts val="0"/>
              </a:spcAft>
              <a:buClr>
                <a:schemeClr val="lt1"/>
              </a:buClr>
              <a:buSzPts val="1200"/>
              <a:buFont typeface="IBM Plex Sans"/>
              <a:buNone/>
              <a:defRPr sz="1200">
                <a:solidFill>
                  <a:schemeClr val="lt1"/>
                </a:solidFill>
              </a:defRPr>
            </a:lvl3pPr>
            <a:lvl4pPr lvl="3">
              <a:spcBef>
                <a:spcPts val="0"/>
              </a:spcBef>
              <a:spcAft>
                <a:spcPts val="0"/>
              </a:spcAft>
              <a:buClr>
                <a:schemeClr val="lt1"/>
              </a:buClr>
              <a:buSzPts val="1200"/>
              <a:buFont typeface="IBM Plex Sans"/>
              <a:buNone/>
              <a:defRPr sz="1200">
                <a:solidFill>
                  <a:schemeClr val="lt1"/>
                </a:solidFill>
              </a:defRPr>
            </a:lvl4pPr>
            <a:lvl5pPr lvl="4">
              <a:spcBef>
                <a:spcPts val="0"/>
              </a:spcBef>
              <a:spcAft>
                <a:spcPts val="0"/>
              </a:spcAft>
              <a:buClr>
                <a:schemeClr val="lt1"/>
              </a:buClr>
              <a:buSzPts val="1200"/>
              <a:buFont typeface="IBM Plex Sans"/>
              <a:buNone/>
              <a:defRPr sz="1200">
                <a:solidFill>
                  <a:schemeClr val="lt1"/>
                </a:solidFill>
              </a:defRPr>
            </a:lvl5pPr>
            <a:lvl6pPr lvl="5">
              <a:spcBef>
                <a:spcPts val="0"/>
              </a:spcBef>
              <a:spcAft>
                <a:spcPts val="0"/>
              </a:spcAft>
              <a:buClr>
                <a:schemeClr val="lt1"/>
              </a:buClr>
              <a:buSzPts val="1200"/>
              <a:buFont typeface="IBM Plex Sans"/>
              <a:buNone/>
              <a:defRPr sz="1200">
                <a:solidFill>
                  <a:schemeClr val="lt1"/>
                </a:solidFill>
              </a:defRPr>
            </a:lvl6pPr>
            <a:lvl7pPr lvl="6">
              <a:spcBef>
                <a:spcPts val="0"/>
              </a:spcBef>
              <a:spcAft>
                <a:spcPts val="0"/>
              </a:spcAft>
              <a:buClr>
                <a:schemeClr val="lt1"/>
              </a:buClr>
              <a:buSzPts val="1200"/>
              <a:buFont typeface="IBM Plex Sans"/>
              <a:buNone/>
              <a:defRPr sz="1200">
                <a:solidFill>
                  <a:schemeClr val="lt1"/>
                </a:solidFill>
              </a:defRPr>
            </a:lvl7pPr>
            <a:lvl8pPr lvl="7">
              <a:spcBef>
                <a:spcPts val="0"/>
              </a:spcBef>
              <a:spcAft>
                <a:spcPts val="0"/>
              </a:spcAft>
              <a:buClr>
                <a:schemeClr val="lt1"/>
              </a:buClr>
              <a:buSzPts val="1200"/>
              <a:buFont typeface="IBM Plex Sans"/>
              <a:buNone/>
              <a:defRPr sz="1200">
                <a:solidFill>
                  <a:schemeClr val="lt1"/>
                </a:solidFill>
              </a:defRPr>
            </a:lvl8pPr>
            <a:lvl9pPr lvl="8">
              <a:spcBef>
                <a:spcPts val="0"/>
              </a:spcBef>
              <a:spcAft>
                <a:spcPts val="0"/>
              </a:spcAft>
              <a:buClr>
                <a:schemeClr val="lt1"/>
              </a:buClr>
              <a:buSzPts val="1200"/>
              <a:buFont typeface="IBM Plex Sans"/>
              <a:buNone/>
              <a:defRPr sz="1200">
                <a:solidFill>
                  <a:schemeClr val="lt1"/>
                </a:solidFill>
              </a:defRPr>
            </a:lvl9pPr>
          </a:lstStyle>
          <a:p/>
        </p:txBody>
      </p:sp>
      <p:sp>
        <p:nvSpPr>
          <p:cNvPr id="180" name="Google Shape;180;p19"/>
          <p:cNvSpPr txBox="1"/>
          <p:nvPr>
            <p:ph type="title"/>
          </p:nvPr>
        </p:nvSpPr>
        <p:spPr>
          <a:xfrm>
            <a:off x="436725" y="1231825"/>
            <a:ext cx="2301900" cy="587700"/>
          </a:xfrm>
          <a:prstGeom prst="rect">
            <a:avLst/>
          </a:prstGeom>
        </p:spPr>
        <p:txBody>
          <a:bodyPr anchorCtr="0" anchor="t" bIns="0" lIns="0" spcFirstLastPara="1" rIns="0" wrap="square" tIns="0">
            <a:spAutoFit/>
          </a:bodyPr>
          <a:lstStyle>
            <a:lvl1pPr lvl="0">
              <a:spcBef>
                <a:spcPts val="0"/>
              </a:spcBef>
              <a:spcAft>
                <a:spcPts val="0"/>
              </a:spcAft>
              <a:buNone/>
              <a:defRPr sz="1800">
                <a:solidFill>
                  <a:schemeClr val="lt1"/>
                </a:solidFill>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181" name="Google Shape;181;p19"/>
          <p:cNvSpPr txBox="1"/>
          <p:nvPr>
            <p:ph idx="2" type="subTitle"/>
          </p:nvPr>
        </p:nvSpPr>
        <p:spPr>
          <a:xfrm>
            <a:off x="3687450" y="814800"/>
            <a:ext cx="949200" cy="25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182" name="Google Shape;182;p19"/>
          <p:cNvSpPr txBox="1"/>
          <p:nvPr>
            <p:ph idx="3" type="subTitle"/>
          </p:nvPr>
        </p:nvSpPr>
        <p:spPr>
          <a:xfrm>
            <a:off x="5948075" y="814800"/>
            <a:ext cx="2691000" cy="258300"/>
          </a:xfrm>
          <a:prstGeom prst="rect">
            <a:avLst/>
          </a:prstGeom>
        </p:spPr>
        <p:txBody>
          <a:bodyPr anchorCtr="0" anchor="t" bIns="0" lIns="0" spcFirstLastPara="1" rIns="0" wrap="square" tIns="0">
            <a:noAutofit/>
          </a:bodyPr>
          <a:lstStyle>
            <a:lvl1pPr lvl="0">
              <a:spcBef>
                <a:spcPts val="0"/>
              </a:spcBef>
              <a:spcAft>
                <a:spcPts val="0"/>
              </a:spcAft>
              <a:buClr>
                <a:schemeClr val="accent4"/>
              </a:buClr>
              <a:buSzPts val="1000"/>
              <a:buFont typeface="IBM Plex Sans"/>
              <a:buNone/>
              <a:defRPr sz="1000">
                <a:solidFill>
                  <a:schemeClr val="accent4"/>
                </a:solidFill>
              </a:defRPr>
            </a:lvl1pPr>
            <a:lvl2pPr lvl="1">
              <a:spcBef>
                <a:spcPts val="0"/>
              </a:spcBef>
              <a:spcAft>
                <a:spcPts val="0"/>
              </a:spcAft>
              <a:buClr>
                <a:schemeClr val="accent4"/>
              </a:buClr>
              <a:buSzPts val="1000"/>
              <a:buFont typeface="IBM Plex Sans"/>
              <a:buNone/>
              <a:defRPr sz="1000">
                <a:solidFill>
                  <a:schemeClr val="accent4"/>
                </a:solidFill>
              </a:defRPr>
            </a:lvl2pPr>
            <a:lvl3pPr lvl="2">
              <a:spcBef>
                <a:spcPts val="0"/>
              </a:spcBef>
              <a:spcAft>
                <a:spcPts val="0"/>
              </a:spcAft>
              <a:buClr>
                <a:schemeClr val="accent4"/>
              </a:buClr>
              <a:buSzPts val="1000"/>
              <a:buFont typeface="IBM Plex Sans"/>
              <a:buNone/>
              <a:defRPr sz="1000">
                <a:solidFill>
                  <a:schemeClr val="accent4"/>
                </a:solidFill>
              </a:defRPr>
            </a:lvl3pPr>
            <a:lvl4pPr lvl="3">
              <a:spcBef>
                <a:spcPts val="0"/>
              </a:spcBef>
              <a:spcAft>
                <a:spcPts val="0"/>
              </a:spcAft>
              <a:buClr>
                <a:schemeClr val="accent4"/>
              </a:buClr>
              <a:buSzPts val="1000"/>
              <a:buFont typeface="IBM Plex Sans"/>
              <a:buNone/>
              <a:defRPr sz="1000">
                <a:solidFill>
                  <a:schemeClr val="accent4"/>
                </a:solidFill>
              </a:defRPr>
            </a:lvl4pPr>
            <a:lvl5pPr lvl="4">
              <a:spcBef>
                <a:spcPts val="0"/>
              </a:spcBef>
              <a:spcAft>
                <a:spcPts val="0"/>
              </a:spcAft>
              <a:buClr>
                <a:schemeClr val="accent4"/>
              </a:buClr>
              <a:buSzPts val="1000"/>
              <a:buFont typeface="IBM Plex Sans"/>
              <a:buNone/>
              <a:defRPr sz="1000">
                <a:solidFill>
                  <a:schemeClr val="accent4"/>
                </a:solidFill>
              </a:defRPr>
            </a:lvl5pPr>
            <a:lvl6pPr lvl="5">
              <a:spcBef>
                <a:spcPts val="0"/>
              </a:spcBef>
              <a:spcAft>
                <a:spcPts val="0"/>
              </a:spcAft>
              <a:buClr>
                <a:schemeClr val="accent4"/>
              </a:buClr>
              <a:buSzPts val="1000"/>
              <a:buFont typeface="IBM Plex Sans"/>
              <a:buNone/>
              <a:defRPr sz="1000">
                <a:solidFill>
                  <a:schemeClr val="accent4"/>
                </a:solidFill>
              </a:defRPr>
            </a:lvl6pPr>
            <a:lvl7pPr lvl="6">
              <a:spcBef>
                <a:spcPts val="0"/>
              </a:spcBef>
              <a:spcAft>
                <a:spcPts val="0"/>
              </a:spcAft>
              <a:buClr>
                <a:schemeClr val="accent4"/>
              </a:buClr>
              <a:buSzPts val="1000"/>
              <a:buFont typeface="IBM Plex Sans"/>
              <a:buNone/>
              <a:defRPr sz="1000">
                <a:solidFill>
                  <a:schemeClr val="accent4"/>
                </a:solidFill>
              </a:defRPr>
            </a:lvl7pPr>
            <a:lvl8pPr lvl="7">
              <a:spcBef>
                <a:spcPts val="0"/>
              </a:spcBef>
              <a:spcAft>
                <a:spcPts val="0"/>
              </a:spcAft>
              <a:buClr>
                <a:schemeClr val="accent4"/>
              </a:buClr>
              <a:buSzPts val="1000"/>
              <a:buFont typeface="IBM Plex Sans"/>
              <a:buNone/>
              <a:defRPr sz="1000">
                <a:solidFill>
                  <a:schemeClr val="accent4"/>
                </a:solidFill>
              </a:defRPr>
            </a:lvl8pPr>
            <a:lvl9pPr lvl="8">
              <a:spcBef>
                <a:spcPts val="0"/>
              </a:spcBef>
              <a:spcAft>
                <a:spcPts val="0"/>
              </a:spcAft>
              <a:buClr>
                <a:schemeClr val="accent4"/>
              </a:buClr>
              <a:buSzPts val="1000"/>
              <a:buFont typeface="IBM Plex Sans"/>
              <a:buNone/>
              <a:defRPr sz="1000">
                <a:solidFill>
                  <a:schemeClr val="accent4"/>
                </a:solidFill>
              </a:defRPr>
            </a:lvl9pPr>
          </a:lstStyle>
          <a:p/>
        </p:txBody>
      </p:sp>
      <p:sp>
        <p:nvSpPr>
          <p:cNvPr id="183" name="Google Shape;183;p19"/>
          <p:cNvSpPr txBox="1"/>
          <p:nvPr>
            <p:ph idx="4" type="subTitle"/>
          </p:nvPr>
        </p:nvSpPr>
        <p:spPr>
          <a:xfrm>
            <a:off x="3687450" y="1835100"/>
            <a:ext cx="949200" cy="25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184" name="Google Shape;184;p19"/>
          <p:cNvSpPr txBox="1"/>
          <p:nvPr>
            <p:ph idx="5" type="subTitle"/>
          </p:nvPr>
        </p:nvSpPr>
        <p:spPr>
          <a:xfrm>
            <a:off x="5948075" y="1835100"/>
            <a:ext cx="2691000" cy="258300"/>
          </a:xfrm>
          <a:prstGeom prst="rect">
            <a:avLst/>
          </a:prstGeom>
        </p:spPr>
        <p:txBody>
          <a:bodyPr anchorCtr="0" anchor="t" bIns="0" lIns="0" spcFirstLastPara="1" rIns="0" wrap="square" tIns="0">
            <a:noAutofit/>
          </a:bodyPr>
          <a:lstStyle>
            <a:lvl1pPr lvl="0">
              <a:spcBef>
                <a:spcPts val="0"/>
              </a:spcBef>
              <a:spcAft>
                <a:spcPts val="0"/>
              </a:spcAft>
              <a:buClr>
                <a:schemeClr val="accent4"/>
              </a:buClr>
              <a:buSzPts val="1000"/>
              <a:buFont typeface="IBM Plex Sans"/>
              <a:buNone/>
              <a:defRPr sz="1000">
                <a:solidFill>
                  <a:schemeClr val="accent4"/>
                </a:solidFill>
              </a:defRPr>
            </a:lvl1pPr>
            <a:lvl2pPr lvl="1">
              <a:spcBef>
                <a:spcPts val="0"/>
              </a:spcBef>
              <a:spcAft>
                <a:spcPts val="0"/>
              </a:spcAft>
              <a:buClr>
                <a:schemeClr val="accent4"/>
              </a:buClr>
              <a:buSzPts val="1000"/>
              <a:buFont typeface="IBM Plex Sans"/>
              <a:buNone/>
              <a:defRPr sz="1000">
                <a:solidFill>
                  <a:schemeClr val="accent4"/>
                </a:solidFill>
              </a:defRPr>
            </a:lvl2pPr>
            <a:lvl3pPr lvl="2">
              <a:spcBef>
                <a:spcPts val="0"/>
              </a:spcBef>
              <a:spcAft>
                <a:spcPts val="0"/>
              </a:spcAft>
              <a:buClr>
                <a:schemeClr val="accent4"/>
              </a:buClr>
              <a:buSzPts val="1000"/>
              <a:buFont typeface="IBM Plex Sans"/>
              <a:buNone/>
              <a:defRPr sz="1000">
                <a:solidFill>
                  <a:schemeClr val="accent4"/>
                </a:solidFill>
              </a:defRPr>
            </a:lvl3pPr>
            <a:lvl4pPr lvl="3">
              <a:spcBef>
                <a:spcPts val="0"/>
              </a:spcBef>
              <a:spcAft>
                <a:spcPts val="0"/>
              </a:spcAft>
              <a:buClr>
                <a:schemeClr val="accent4"/>
              </a:buClr>
              <a:buSzPts val="1000"/>
              <a:buFont typeface="IBM Plex Sans"/>
              <a:buNone/>
              <a:defRPr sz="1000">
                <a:solidFill>
                  <a:schemeClr val="accent4"/>
                </a:solidFill>
              </a:defRPr>
            </a:lvl4pPr>
            <a:lvl5pPr lvl="4">
              <a:spcBef>
                <a:spcPts val="0"/>
              </a:spcBef>
              <a:spcAft>
                <a:spcPts val="0"/>
              </a:spcAft>
              <a:buClr>
                <a:schemeClr val="accent4"/>
              </a:buClr>
              <a:buSzPts val="1000"/>
              <a:buFont typeface="IBM Plex Sans"/>
              <a:buNone/>
              <a:defRPr sz="1000">
                <a:solidFill>
                  <a:schemeClr val="accent4"/>
                </a:solidFill>
              </a:defRPr>
            </a:lvl5pPr>
            <a:lvl6pPr lvl="5">
              <a:spcBef>
                <a:spcPts val="0"/>
              </a:spcBef>
              <a:spcAft>
                <a:spcPts val="0"/>
              </a:spcAft>
              <a:buClr>
                <a:schemeClr val="accent4"/>
              </a:buClr>
              <a:buSzPts val="1000"/>
              <a:buFont typeface="IBM Plex Sans"/>
              <a:buNone/>
              <a:defRPr sz="1000">
                <a:solidFill>
                  <a:schemeClr val="accent4"/>
                </a:solidFill>
              </a:defRPr>
            </a:lvl6pPr>
            <a:lvl7pPr lvl="6">
              <a:spcBef>
                <a:spcPts val="0"/>
              </a:spcBef>
              <a:spcAft>
                <a:spcPts val="0"/>
              </a:spcAft>
              <a:buClr>
                <a:schemeClr val="accent4"/>
              </a:buClr>
              <a:buSzPts val="1000"/>
              <a:buFont typeface="IBM Plex Sans"/>
              <a:buNone/>
              <a:defRPr sz="1000">
                <a:solidFill>
                  <a:schemeClr val="accent4"/>
                </a:solidFill>
              </a:defRPr>
            </a:lvl7pPr>
            <a:lvl8pPr lvl="7">
              <a:spcBef>
                <a:spcPts val="0"/>
              </a:spcBef>
              <a:spcAft>
                <a:spcPts val="0"/>
              </a:spcAft>
              <a:buClr>
                <a:schemeClr val="accent4"/>
              </a:buClr>
              <a:buSzPts val="1000"/>
              <a:buFont typeface="IBM Plex Sans"/>
              <a:buNone/>
              <a:defRPr sz="1000">
                <a:solidFill>
                  <a:schemeClr val="accent4"/>
                </a:solidFill>
              </a:defRPr>
            </a:lvl8pPr>
            <a:lvl9pPr lvl="8">
              <a:spcBef>
                <a:spcPts val="0"/>
              </a:spcBef>
              <a:spcAft>
                <a:spcPts val="0"/>
              </a:spcAft>
              <a:buClr>
                <a:schemeClr val="accent4"/>
              </a:buClr>
              <a:buSzPts val="1000"/>
              <a:buFont typeface="IBM Plex Sans"/>
              <a:buNone/>
              <a:defRPr sz="1000">
                <a:solidFill>
                  <a:schemeClr val="accent4"/>
                </a:solidFill>
              </a:defRPr>
            </a:lvl9pPr>
          </a:lstStyle>
          <a:p/>
        </p:txBody>
      </p:sp>
      <p:sp>
        <p:nvSpPr>
          <p:cNvPr id="185" name="Google Shape;185;p19"/>
          <p:cNvSpPr txBox="1"/>
          <p:nvPr>
            <p:ph idx="6" type="subTitle"/>
          </p:nvPr>
        </p:nvSpPr>
        <p:spPr>
          <a:xfrm>
            <a:off x="3687450" y="2855400"/>
            <a:ext cx="949200" cy="25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186" name="Google Shape;186;p19"/>
          <p:cNvSpPr txBox="1"/>
          <p:nvPr>
            <p:ph idx="7" type="subTitle"/>
          </p:nvPr>
        </p:nvSpPr>
        <p:spPr>
          <a:xfrm>
            <a:off x="5948075" y="2855400"/>
            <a:ext cx="2691000" cy="258300"/>
          </a:xfrm>
          <a:prstGeom prst="rect">
            <a:avLst/>
          </a:prstGeom>
        </p:spPr>
        <p:txBody>
          <a:bodyPr anchorCtr="0" anchor="t" bIns="0" lIns="0" spcFirstLastPara="1" rIns="0" wrap="square" tIns="0">
            <a:noAutofit/>
          </a:bodyPr>
          <a:lstStyle>
            <a:lvl1pPr lvl="0">
              <a:spcBef>
                <a:spcPts val="0"/>
              </a:spcBef>
              <a:spcAft>
                <a:spcPts val="0"/>
              </a:spcAft>
              <a:buClr>
                <a:schemeClr val="accent4"/>
              </a:buClr>
              <a:buSzPts val="1000"/>
              <a:buFont typeface="IBM Plex Sans"/>
              <a:buNone/>
              <a:defRPr sz="1000">
                <a:solidFill>
                  <a:schemeClr val="accent4"/>
                </a:solidFill>
              </a:defRPr>
            </a:lvl1pPr>
            <a:lvl2pPr lvl="1">
              <a:spcBef>
                <a:spcPts val="0"/>
              </a:spcBef>
              <a:spcAft>
                <a:spcPts val="0"/>
              </a:spcAft>
              <a:buClr>
                <a:schemeClr val="accent4"/>
              </a:buClr>
              <a:buSzPts val="1000"/>
              <a:buFont typeface="IBM Plex Sans"/>
              <a:buNone/>
              <a:defRPr sz="1000">
                <a:solidFill>
                  <a:schemeClr val="accent4"/>
                </a:solidFill>
              </a:defRPr>
            </a:lvl2pPr>
            <a:lvl3pPr lvl="2">
              <a:spcBef>
                <a:spcPts val="0"/>
              </a:spcBef>
              <a:spcAft>
                <a:spcPts val="0"/>
              </a:spcAft>
              <a:buClr>
                <a:schemeClr val="accent4"/>
              </a:buClr>
              <a:buSzPts val="1000"/>
              <a:buFont typeface="IBM Plex Sans"/>
              <a:buNone/>
              <a:defRPr sz="1000">
                <a:solidFill>
                  <a:schemeClr val="accent4"/>
                </a:solidFill>
              </a:defRPr>
            </a:lvl3pPr>
            <a:lvl4pPr lvl="3">
              <a:spcBef>
                <a:spcPts val="0"/>
              </a:spcBef>
              <a:spcAft>
                <a:spcPts val="0"/>
              </a:spcAft>
              <a:buClr>
                <a:schemeClr val="accent4"/>
              </a:buClr>
              <a:buSzPts val="1000"/>
              <a:buFont typeface="IBM Plex Sans"/>
              <a:buNone/>
              <a:defRPr sz="1000">
                <a:solidFill>
                  <a:schemeClr val="accent4"/>
                </a:solidFill>
              </a:defRPr>
            </a:lvl4pPr>
            <a:lvl5pPr lvl="4">
              <a:spcBef>
                <a:spcPts val="0"/>
              </a:spcBef>
              <a:spcAft>
                <a:spcPts val="0"/>
              </a:spcAft>
              <a:buClr>
                <a:schemeClr val="accent4"/>
              </a:buClr>
              <a:buSzPts val="1000"/>
              <a:buFont typeface="IBM Plex Sans"/>
              <a:buNone/>
              <a:defRPr sz="1000">
                <a:solidFill>
                  <a:schemeClr val="accent4"/>
                </a:solidFill>
              </a:defRPr>
            </a:lvl5pPr>
            <a:lvl6pPr lvl="5">
              <a:spcBef>
                <a:spcPts val="0"/>
              </a:spcBef>
              <a:spcAft>
                <a:spcPts val="0"/>
              </a:spcAft>
              <a:buClr>
                <a:schemeClr val="accent4"/>
              </a:buClr>
              <a:buSzPts val="1000"/>
              <a:buFont typeface="IBM Plex Sans"/>
              <a:buNone/>
              <a:defRPr sz="1000">
                <a:solidFill>
                  <a:schemeClr val="accent4"/>
                </a:solidFill>
              </a:defRPr>
            </a:lvl6pPr>
            <a:lvl7pPr lvl="6">
              <a:spcBef>
                <a:spcPts val="0"/>
              </a:spcBef>
              <a:spcAft>
                <a:spcPts val="0"/>
              </a:spcAft>
              <a:buClr>
                <a:schemeClr val="accent4"/>
              </a:buClr>
              <a:buSzPts val="1000"/>
              <a:buFont typeface="IBM Plex Sans"/>
              <a:buNone/>
              <a:defRPr sz="1000">
                <a:solidFill>
                  <a:schemeClr val="accent4"/>
                </a:solidFill>
              </a:defRPr>
            </a:lvl7pPr>
            <a:lvl8pPr lvl="7">
              <a:spcBef>
                <a:spcPts val="0"/>
              </a:spcBef>
              <a:spcAft>
                <a:spcPts val="0"/>
              </a:spcAft>
              <a:buClr>
                <a:schemeClr val="accent4"/>
              </a:buClr>
              <a:buSzPts val="1000"/>
              <a:buFont typeface="IBM Plex Sans"/>
              <a:buNone/>
              <a:defRPr sz="1000">
                <a:solidFill>
                  <a:schemeClr val="accent4"/>
                </a:solidFill>
              </a:defRPr>
            </a:lvl8pPr>
            <a:lvl9pPr lvl="8">
              <a:spcBef>
                <a:spcPts val="0"/>
              </a:spcBef>
              <a:spcAft>
                <a:spcPts val="0"/>
              </a:spcAft>
              <a:buClr>
                <a:schemeClr val="accent4"/>
              </a:buClr>
              <a:buSzPts val="1000"/>
              <a:buFont typeface="IBM Plex Sans"/>
              <a:buNone/>
              <a:defRPr sz="1000">
                <a:solidFill>
                  <a:schemeClr val="accent4"/>
                </a:solidFill>
              </a:defRPr>
            </a:lvl9pPr>
          </a:lstStyle>
          <a:p/>
        </p:txBody>
      </p:sp>
      <p:sp>
        <p:nvSpPr>
          <p:cNvPr id="187" name="Google Shape;187;p19"/>
          <p:cNvSpPr txBox="1"/>
          <p:nvPr>
            <p:ph idx="8" type="subTitle"/>
          </p:nvPr>
        </p:nvSpPr>
        <p:spPr>
          <a:xfrm>
            <a:off x="3687450" y="3875700"/>
            <a:ext cx="949200" cy="25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188" name="Google Shape;188;p19"/>
          <p:cNvSpPr txBox="1"/>
          <p:nvPr>
            <p:ph idx="9" type="subTitle"/>
          </p:nvPr>
        </p:nvSpPr>
        <p:spPr>
          <a:xfrm>
            <a:off x="5948075" y="3875700"/>
            <a:ext cx="2691000" cy="258300"/>
          </a:xfrm>
          <a:prstGeom prst="rect">
            <a:avLst/>
          </a:prstGeom>
        </p:spPr>
        <p:txBody>
          <a:bodyPr anchorCtr="0" anchor="t" bIns="0" lIns="0" spcFirstLastPara="1" rIns="0" wrap="square" tIns="0">
            <a:noAutofit/>
          </a:bodyPr>
          <a:lstStyle>
            <a:lvl1pPr lvl="0">
              <a:spcBef>
                <a:spcPts val="0"/>
              </a:spcBef>
              <a:spcAft>
                <a:spcPts val="0"/>
              </a:spcAft>
              <a:buClr>
                <a:schemeClr val="accent4"/>
              </a:buClr>
              <a:buSzPts val="1000"/>
              <a:buFont typeface="IBM Plex Sans"/>
              <a:buNone/>
              <a:defRPr sz="1000">
                <a:solidFill>
                  <a:schemeClr val="accent4"/>
                </a:solidFill>
              </a:defRPr>
            </a:lvl1pPr>
            <a:lvl2pPr lvl="1">
              <a:spcBef>
                <a:spcPts val="0"/>
              </a:spcBef>
              <a:spcAft>
                <a:spcPts val="0"/>
              </a:spcAft>
              <a:buClr>
                <a:schemeClr val="accent4"/>
              </a:buClr>
              <a:buSzPts val="1000"/>
              <a:buFont typeface="IBM Plex Sans"/>
              <a:buNone/>
              <a:defRPr sz="1000">
                <a:solidFill>
                  <a:schemeClr val="accent4"/>
                </a:solidFill>
              </a:defRPr>
            </a:lvl2pPr>
            <a:lvl3pPr lvl="2">
              <a:spcBef>
                <a:spcPts val="0"/>
              </a:spcBef>
              <a:spcAft>
                <a:spcPts val="0"/>
              </a:spcAft>
              <a:buClr>
                <a:schemeClr val="accent4"/>
              </a:buClr>
              <a:buSzPts val="1000"/>
              <a:buFont typeface="IBM Plex Sans"/>
              <a:buNone/>
              <a:defRPr sz="1000">
                <a:solidFill>
                  <a:schemeClr val="accent4"/>
                </a:solidFill>
              </a:defRPr>
            </a:lvl3pPr>
            <a:lvl4pPr lvl="3">
              <a:spcBef>
                <a:spcPts val="0"/>
              </a:spcBef>
              <a:spcAft>
                <a:spcPts val="0"/>
              </a:spcAft>
              <a:buClr>
                <a:schemeClr val="accent4"/>
              </a:buClr>
              <a:buSzPts val="1000"/>
              <a:buFont typeface="IBM Plex Sans"/>
              <a:buNone/>
              <a:defRPr sz="1000">
                <a:solidFill>
                  <a:schemeClr val="accent4"/>
                </a:solidFill>
              </a:defRPr>
            </a:lvl4pPr>
            <a:lvl5pPr lvl="4">
              <a:spcBef>
                <a:spcPts val="0"/>
              </a:spcBef>
              <a:spcAft>
                <a:spcPts val="0"/>
              </a:spcAft>
              <a:buClr>
                <a:schemeClr val="accent4"/>
              </a:buClr>
              <a:buSzPts val="1000"/>
              <a:buFont typeface="IBM Plex Sans"/>
              <a:buNone/>
              <a:defRPr sz="1000">
                <a:solidFill>
                  <a:schemeClr val="accent4"/>
                </a:solidFill>
              </a:defRPr>
            </a:lvl5pPr>
            <a:lvl6pPr lvl="5">
              <a:spcBef>
                <a:spcPts val="0"/>
              </a:spcBef>
              <a:spcAft>
                <a:spcPts val="0"/>
              </a:spcAft>
              <a:buClr>
                <a:schemeClr val="accent4"/>
              </a:buClr>
              <a:buSzPts val="1000"/>
              <a:buFont typeface="IBM Plex Sans"/>
              <a:buNone/>
              <a:defRPr sz="1000">
                <a:solidFill>
                  <a:schemeClr val="accent4"/>
                </a:solidFill>
              </a:defRPr>
            </a:lvl6pPr>
            <a:lvl7pPr lvl="6">
              <a:spcBef>
                <a:spcPts val="0"/>
              </a:spcBef>
              <a:spcAft>
                <a:spcPts val="0"/>
              </a:spcAft>
              <a:buClr>
                <a:schemeClr val="accent4"/>
              </a:buClr>
              <a:buSzPts val="1000"/>
              <a:buFont typeface="IBM Plex Sans"/>
              <a:buNone/>
              <a:defRPr sz="1000">
                <a:solidFill>
                  <a:schemeClr val="accent4"/>
                </a:solidFill>
              </a:defRPr>
            </a:lvl7pPr>
            <a:lvl8pPr lvl="7">
              <a:spcBef>
                <a:spcPts val="0"/>
              </a:spcBef>
              <a:spcAft>
                <a:spcPts val="0"/>
              </a:spcAft>
              <a:buClr>
                <a:schemeClr val="accent4"/>
              </a:buClr>
              <a:buSzPts val="1000"/>
              <a:buFont typeface="IBM Plex Sans"/>
              <a:buNone/>
              <a:defRPr sz="1000">
                <a:solidFill>
                  <a:schemeClr val="accent4"/>
                </a:solidFill>
              </a:defRPr>
            </a:lvl8pPr>
            <a:lvl9pPr lvl="8">
              <a:spcBef>
                <a:spcPts val="0"/>
              </a:spcBef>
              <a:spcAft>
                <a:spcPts val="0"/>
              </a:spcAft>
              <a:buClr>
                <a:schemeClr val="accent4"/>
              </a:buClr>
              <a:buSzPts val="1000"/>
              <a:buFont typeface="IBM Plex Sans"/>
              <a:buNone/>
              <a:defRPr sz="1000">
                <a:solidFill>
                  <a:schemeClr val="accent4"/>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Alt 1">
  <p:cSld name="CUSTOM_12">
    <p:spTree>
      <p:nvGrpSpPr>
        <p:cNvPr id="189" name="Shape 189"/>
        <p:cNvGrpSpPr/>
        <p:nvPr/>
      </p:nvGrpSpPr>
      <p:grpSpPr>
        <a:xfrm>
          <a:off x="0" y="0"/>
          <a:ext cx="0" cy="0"/>
          <a:chOff x="0" y="0"/>
          <a:chExt cx="0" cy="0"/>
        </a:xfrm>
      </p:grpSpPr>
      <p:sp>
        <p:nvSpPr>
          <p:cNvPr id="190" name="Google Shape;190;p20"/>
          <p:cNvSpPr txBox="1"/>
          <p:nvPr>
            <p:ph type="title"/>
          </p:nvPr>
        </p:nvSpPr>
        <p:spPr>
          <a:xfrm>
            <a:off x="436725" y="1856744"/>
            <a:ext cx="4182300" cy="1726500"/>
          </a:xfrm>
          <a:prstGeom prst="rect">
            <a:avLst/>
          </a:prstGeom>
        </p:spPr>
        <p:txBody>
          <a:bodyPr anchorCtr="0" anchor="t" bIns="91425" lIns="0" spcFirstLastPara="1" rIns="91425" wrap="square" tIns="91425">
            <a:noAutofit/>
          </a:bodyPr>
          <a:lstStyle>
            <a:lvl1pPr lvl="0">
              <a:spcBef>
                <a:spcPts val="0"/>
              </a:spcBef>
              <a:spcAft>
                <a:spcPts val="0"/>
              </a:spcAft>
              <a:buNone/>
              <a:defRPr sz="4600"/>
            </a:lvl1pPr>
            <a:lvl2pPr lvl="1" algn="ctr">
              <a:lnSpc>
                <a:spcPct val="115000"/>
              </a:lnSpc>
              <a:spcBef>
                <a:spcPts val="0"/>
              </a:spcBef>
              <a:spcAft>
                <a:spcPts val="0"/>
              </a:spcAft>
              <a:buNone/>
              <a:defRPr sz="4600"/>
            </a:lvl2pPr>
            <a:lvl3pPr lvl="2" algn="ctr">
              <a:lnSpc>
                <a:spcPct val="115000"/>
              </a:lnSpc>
              <a:spcBef>
                <a:spcPts val="0"/>
              </a:spcBef>
              <a:spcAft>
                <a:spcPts val="0"/>
              </a:spcAft>
              <a:buNone/>
              <a:defRPr sz="4600"/>
            </a:lvl3pPr>
            <a:lvl4pPr lvl="3" algn="ctr">
              <a:lnSpc>
                <a:spcPct val="115000"/>
              </a:lnSpc>
              <a:spcBef>
                <a:spcPts val="0"/>
              </a:spcBef>
              <a:spcAft>
                <a:spcPts val="0"/>
              </a:spcAft>
              <a:buNone/>
              <a:defRPr sz="4600"/>
            </a:lvl4pPr>
            <a:lvl5pPr lvl="4" algn="ctr">
              <a:lnSpc>
                <a:spcPct val="115000"/>
              </a:lnSpc>
              <a:spcBef>
                <a:spcPts val="0"/>
              </a:spcBef>
              <a:spcAft>
                <a:spcPts val="0"/>
              </a:spcAft>
              <a:buNone/>
              <a:defRPr sz="4600"/>
            </a:lvl5pPr>
            <a:lvl6pPr lvl="5" algn="ctr">
              <a:lnSpc>
                <a:spcPct val="115000"/>
              </a:lnSpc>
              <a:spcBef>
                <a:spcPts val="0"/>
              </a:spcBef>
              <a:spcAft>
                <a:spcPts val="0"/>
              </a:spcAft>
              <a:buNone/>
              <a:defRPr sz="4600"/>
            </a:lvl6pPr>
            <a:lvl7pPr lvl="6" algn="ctr">
              <a:lnSpc>
                <a:spcPct val="115000"/>
              </a:lnSpc>
              <a:spcBef>
                <a:spcPts val="0"/>
              </a:spcBef>
              <a:spcAft>
                <a:spcPts val="0"/>
              </a:spcAft>
              <a:buNone/>
              <a:defRPr sz="4600"/>
            </a:lvl7pPr>
            <a:lvl8pPr lvl="7" algn="ctr">
              <a:lnSpc>
                <a:spcPct val="115000"/>
              </a:lnSpc>
              <a:spcBef>
                <a:spcPts val="0"/>
              </a:spcBef>
              <a:spcAft>
                <a:spcPts val="0"/>
              </a:spcAft>
              <a:buNone/>
              <a:defRPr sz="4600"/>
            </a:lvl8pPr>
            <a:lvl9pPr lvl="8" algn="ctr">
              <a:lnSpc>
                <a:spcPct val="115000"/>
              </a:lnSpc>
              <a:spcBef>
                <a:spcPts val="0"/>
              </a:spcBef>
              <a:spcAft>
                <a:spcPts val="0"/>
              </a:spcAft>
              <a:buNone/>
              <a:defRPr sz="4600"/>
            </a:lvl9pPr>
          </a:lstStyle>
          <a:p/>
        </p:txBody>
      </p:sp>
      <p:sp>
        <p:nvSpPr>
          <p:cNvPr id="191" name="Google Shape;191;p20"/>
          <p:cNvSpPr txBox="1"/>
          <p:nvPr>
            <p:ph idx="1" type="subTitle"/>
          </p:nvPr>
        </p:nvSpPr>
        <p:spPr>
          <a:xfrm>
            <a:off x="436725" y="4040806"/>
            <a:ext cx="4346700" cy="452700"/>
          </a:xfrm>
          <a:prstGeom prst="rect">
            <a:avLst/>
          </a:prstGeom>
        </p:spPr>
        <p:txBody>
          <a:bodyPr anchorCtr="0" anchor="t" bIns="91425" lIns="0" spcFirstLastPara="1" rIns="91425" wrap="square" tIns="91425">
            <a:noAutofit/>
          </a:bodyPr>
          <a:lstStyle>
            <a:lvl1pPr lvl="0">
              <a:spcBef>
                <a:spcPts val="0"/>
              </a:spcBef>
              <a:spcAft>
                <a:spcPts val="0"/>
              </a:spcAft>
              <a:buClr>
                <a:schemeClr val="accent1"/>
              </a:buClr>
              <a:buSzPts val="1000"/>
              <a:buFont typeface="IBM Plex Sans"/>
              <a:buNone/>
              <a:defRPr sz="1000">
                <a:solidFill>
                  <a:schemeClr val="accent1"/>
                </a:solidFill>
              </a:defRPr>
            </a:lvl1pPr>
            <a:lvl2pPr lvl="1">
              <a:spcBef>
                <a:spcPts val="0"/>
              </a:spcBef>
              <a:spcAft>
                <a:spcPts val="0"/>
              </a:spcAft>
              <a:buClr>
                <a:schemeClr val="accent1"/>
              </a:buClr>
              <a:buSzPts val="1000"/>
              <a:buFont typeface="IBM Plex Sans"/>
              <a:buNone/>
              <a:defRPr sz="1000">
                <a:solidFill>
                  <a:schemeClr val="accent1"/>
                </a:solidFill>
              </a:defRPr>
            </a:lvl2pPr>
            <a:lvl3pPr lvl="2">
              <a:spcBef>
                <a:spcPts val="0"/>
              </a:spcBef>
              <a:spcAft>
                <a:spcPts val="0"/>
              </a:spcAft>
              <a:buClr>
                <a:schemeClr val="accent1"/>
              </a:buClr>
              <a:buSzPts val="1000"/>
              <a:buFont typeface="IBM Plex Sans"/>
              <a:buNone/>
              <a:defRPr sz="1000">
                <a:solidFill>
                  <a:schemeClr val="accent1"/>
                </a:solidFill>
              </a:defRPr>
            </a:lvl3pPr>
            <a:lvl4pPr lvl="3">
              <a:spcBef>
                <a:spcPts val="0"/>
              </a:spcBef>
              <a:spcAft>
                <a:spcPts val="0"/>
              </a:spcAft>
              <a:buClr>
                <a:schemeClr val="accent1"/>
              </a:buClr>
              <a:buSzPts val="1000"/>
              <a:buFont typeface="IBM Plex Sans"/>
              <a:buNone/>
              <a:defRPr sz="1000">
                <a:solidFill>
                  <a:schemeClr val="accent1"/>
                </a:solidFill>
              </a:defRPr>
            </a:lvl4pPr>
            <a:lvl5pPr lvl="4">
              <a:spcBef>
                <a:spcPts val="0"/>
              </a:spcBef>
              <a:spcAft>
                <a:spcPts val="0"/>
              </a:spcAft>
              <a:buClr>
                <a:schemeClr val="accent1"/>
              </a:buClr>
              <a:buSzPts val="1000"/>
              <a:buFont typeface="IBM Plex Sans"/>
              <a:buNone/>
              <a:defRPr sz="1000">
                <a:solidFill>
                  <a:schemeClr val="accent1"/>
                </a:solidFill>
              </a:defRPr>
            </a:lvl5pPr>
            <a:lvl6pPr lvl="5">
              <a:spcBef>
                <a:spcPts val="0"/>
              </a:spcBef>
              <a:spcAft>
                <a:spcPts val="0"/>
              </a:spcAft>
              <a:buClr>
                <a:schemeClr val="accent1"/>
              </a:buClr>
              <a:buSzPts val="1000"/>
              <a:buFont typeface="IBM Plex Sans"/>
              <a:buNone/>
              <a:defRPr sz="1000">
                <a:solidFill>
                  <a:schemeClr val="accent1"/>
                </a:solidFill>
              </a:defRPr>
            </a:lvl6pPr>
            <a:lvl7pPr lvl="6">
              <a:spcBef>
                <a:spcPts val="0"/>
              </a:spcBef>
              <a:spcAft>
                <a:spcPts val="0"/>
              </a:spcAft>
              <a:buClr>
                <a:schemeClr val="accent1"/>
              </a:buClr>
              <a:buSzPts val="1000"/>
              <a:buFont typeface="IBM Plex Sans"/>
              <a:buNone/>
              <a:defRPr sz="1000">
                <a:solidFill>
                  <a:schemeClr val="accent1"/>
                </a:solidFill>
              </a:defRPr>
            </a:lvl7pPr>
            <a:lvl8pPr lvl="7">
              <a:spcBef>
                <a:spcPts val="0"/>
              </a:spcBef>
              <a:spcAft>
                <a:spcPts val="0"/>
              </a:spcAft>
              <a:buClr>
                <a:schemeClr val="accent1"/>
              </a:buClr>
              <a:buSzPts val="1000"/>
              <a:buFont typeface="IBM Plex Sans"/>
              <a:buNone/>
              <a:defRPr sz="1000">
                <a:solidFill>
                  <a:schemeClr val="accent1"/>
                </a:solidFill>
              </a:defRPr>
            </a:lvl8pPr>
            <a:lvl9pPr lvl="8">
              <a:spcBef>
                <a:spcPts val="0"/>
              </a:spcBef>
              <a:spcAft>
                <a:spcPts val="0"/>
              </a:spcAft>
              <a:buClr>
                <a:schemeClr val="accent1"/>
              </a:buClr>
              <a:buSzPts val="1000"/>
              <a:buFont typeface="IBM Plex Sans"/>
              <a:buNone/>
              <a:defRPr sz="1000">
                <a:solidFill>
                  <a:schemeClr val="accen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1">
  <p:cSld name="BLANK_1">
    <p:spTree>
      <p:nvGrpSpPr>
        <p:cNvPr id="11" name="Shape 11"/>
        <p:cNvGrpSpPr/>
        <p:nvPr/>
      </p:nvGrpSpPr>
      <p:grpSpPr>
        <a:xfrm>
          <a:off x="0" y="0"/>
          <a:ext cx="0" cy="0"/>
          <a:chOff x="0" y="0"/>
          <a:chExt cx="0" cy="0"/>
        </a:xfrm>
      </p:grpSpPr>
      <p:sp>
        <p:nvSpPr>
          <p:cNvPr id="12" name="Google Shape;12;p3"/>
          <p:cNvSpPr txBox="1"/>
          <p:nvPr>
            <p:ph type="title"/>
          </p:nvPr>
        </p:nvSpPr>
        <p:spPr>
          <a:xfrm>
            <a:off x="436725" y="457200"/>
            <a:ext cx="7690800" cy="587700"/>
          </a:xfrm>
          <a:prstGeom prst="rect">
            <a:avLst/>
          </a:prstGeom>
        </p:spPr>
        <p:txBody>
          <a:bodyPr anchorCtr="0" anchor="t" bIns="0" lIns="0" spcFirstLastPara="1" rIns="0" wrap="square" tIns="0">
            <a:spAutoFit/>
          </a:bodyPr>
          <a:lstStyle>
            <a:lvl1pPr lvl="0">
              <a:spcBef>
                <a:spcPts val="0"/>
              </a:spcBef>
              <a:spcAft>
                <a:spcPts val="0"/>
              </a:spcAft>
              <a:buNone/>
              <a:defRPr/>
            </a:lvl1pPr>
            <a:lvl2pPr lvl="1">
              <a:lnSpc>
                <a:spcPct val="115000"/>
              </a:lnSpc>
              <a:spcBef>
                <a:spcPts val="0"/>
              </a:spcBef>
              <a:spcAft>
                <a:spcPts val="0"/>
              </a:spcAft>
              <a:buNone/>
              <a:defRPr/>
            </a:lvl2pPr>
            <a:lvl3pPr lvl="2">
              <a:lnSpc>
                <a:spcPct val="115000"/>
              </a:lnSpc>
              <a:spcBef>
                <a:spcPts val="0"/>
              </a:spcBef>
              <a:spcAft>
                <a:spcPts val="0"/>
              </a:spcAft>
              <a:buNone/>
              <a:defRPr/>
            </a:lvl3pPr>
            <a:lvl4pPr lvl="3">
              <a:lnSpc>
                <a:spcPct val="115000"/>
              </a:lnSpc>
              <a:spcBef>
                <a:spcPts val="0"/>
              </a:spcBef>
              <a:spcAft>
                <a:spcPts val="0"/>
              </a:spcAft>
              <a:buNone/>
              <a:defRPr/>
            </a:lvl4pPr>
            <a:lvl5pPr lvl="4">
              <a:lnSpc>
                <a:spcPct val="115000"/>
              </a:lnSpc>
              <a:spcBef>
                <a:spcPts val="0"/>
              </a:spcBef>
              <a:spcAft>
                <a:spcPts val="0"/>
              </a:spcAft>
              <a:buNone/>
              <a:defRPr/>
            </a:lvl5pPr>
            <a:lvl6pPr lvl="5">
              <a:lnSpc>
                <a:spcPct val="115000"/>
              </a:lnSpc>
              <a:spcBef>
                <a:spcPts val="0"/>
              </a:spcBef>
              <a:spcAft>
                <a:spcPts val="0"/>
              </a:spcAft>
              <a:buNone/>
              <a:defRPr/>
            </a:lvl6pPr>
            <a:lvl7pPr lvl="6">
              <a:lnSpc>
                <a:spcPct val="115000"/>
              </a:lnSpc>
              <a:spcBef>
                <a:spcPts val="0"/>
              </a:spcBef>
              <a:spcAft>
                <a:spcPts val="0"/>
              </a:spcAft>
              <a:buNone/>
              <a:defRPr/>
            </a:lvl7pPr>
            <a:lvl8pPr lvl="7">
              <a:lnSpc>
                <a:spcPct val="115000"/>
              </a:lnSpc>
              <a:spcBef>
                <a:spcPts val="0"/>
              </a:spcBef>
              <a:spcAft>
                <a:spcPts val="0"/>
              </a:spcAft>
              <a:buNone/>
              <a:defRPr/>
            </a:lvl8pPr>
            <a:lvl9pPr lvl="8">
              <a:lnSpc>
                <a:spcPct val="115000"/>
              </a:lnSpc>
              <a:spcBef>
                <a:spcPts val="0"/>
              </a:spcBef>
              <a:spcAft>
                <a:spcPts val="0"/>
              </a:spcAft>
              <a:buNone/>
              <a:defRPr/>
            </a:lvl9pPr>
          </a:lstStyle>
          <a:p/>
        </p:txBody>
      </p:sp>
      <p:cxnSp>
        <p:nvCxnSpPr>
          <p:cNvPr id="13" name="Google Shape;13;p3"/>
          <p:cNvCxnSpPr/>
          <p:nvPr/>
        </p:nvCxnSpPr>
        <p:spPr>
          <a:xfrm>
            <a:off x="-9" y="1798332"/>
            <a:ext cx="91665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6_1">
    <p:spTree>
      <p:nvGrpSpPr>
        <p:cNvPr id="192" name="Shape 192"/>
        <p:cNvGrpSpPr/>
        <p:nvPr/>
      </p:nvGrpSpPr>
      <p:grpSpPr>
        <a:xfrm>
          <a:off x="0" y="0"/>
          <a:ext cx="0" cy="0"/>
          <a:chOff x="0" y="0"/>
          <a:chExt cx="0" cy="0"/>
        </a:xfrm>
      </p:grpSpPr>
      <p:sp>
        <p:nvSpPr>
          <p:cNvPr id="193" name="Google Shape;193;p21"/>
          <p:cNvSpPr txBox="1"/>
          <p:nvPr>
            <p:ph type="title"/>
          </p:nvPr>
        </p:nvSpPr>
        <p:spPr>
          <a:xfrm>
            <a:off x="436725" y="2781949"/>
            <a:ext cx="4182300" cy="784500"/>
          </a:xfrm>
          <a:prstGeom prst="rect">
            <a:avLst/>
          </a:prstGeom>
        </p:spPr>
        <p:txBody>
          <a:bodyPr anchorCtr="0" anchor="t" bIns="91425" lIns="0" spcFirstLastPara="1" rIns="91425" wrap="square" tIns="91425">
            <a:noAutofit/>
          </a:bodyPr>
          <a:lstStyle>
            <a:lvl1pPr lvl="0">
              <a:spcBef>
                <a:spcPts val="0"/>
              </a:spcBef>
              <a:spcAft>
                <a:spcPts val="0"/>
              </a:spcAft>
              <a:buNone/>
              <a:defRPr sz="4600"/>
            </a:lvl1pPr>
            <a:lvl2pPr lvl="1" algn="ctr">
              <a:lnSpc>
                <a:spcPct val="115000"/>
              </a:lnSpc>
              <a:spcBef>
                <a:spcPts val="0"/>
              </a:spcBef>
              <a:spcAft>
                <a:spcPts val="0"/>
              </a:spcAft>
              <a:buNone/>
              <a:defRPr sz="4600"/>
            </a:lvl2pPr>
            <a:lvl3pPr lvl="2" algn="ctr">
              <a:lnSpc>
                <a:spcPct val="115000"/>
              </a:lnSpc>
              <a:spcBef>
                <a:spcPts val="0"/>
              </a:spcBef>
              <a:spcAft>
                <a:spcPts val="0"/>
              </a:spcAft>
              <a:buNone/>
              <a:defRPr sz="4600"/>
            </a:lvl3pPr>
            <a:lvl4pPr lvl="3" algn="ctr">
              <a:lnSpc>
                <a:spcPct val="115000"/>
              </a:lnSpc>
              <a:spcBef>
                <a:spcPts val="0"/>
              </a:spcBef>
              <a:spcAft>
                <a:spcPts val="0"/>
              </a:spcAft>
              <a:buNone/>
              <a:defRPr sz="4600"/>
            </a:lvl4pPr>
            <a:lvl5pPr lvl="4" algn="ctr">
              <a:lnSpc>
                <a:spcPct val="115000"/>
              </a:lnSpc>
              <a:spcBef>
                <a:spcPts val="0"/>
              </a:spcBef>
              <a:spcAft>
                <a:spcPts val="0"/>
              </a:spcAft>
              <a:buNone/>
              <a:defRPr sz="4600"/>
            </a:lvl5pPr>
            <a:lvl6pPr lvl="5" algn="ctr">
              <a:lnSpc>
                <a:spcPct val="115000"/>
              </a:lnSpc>
              <a:spcBef>
                <a:spcPts val="0"/>
              </a:spcBef>
              <a:spcAft>
                <a:spcPts val="0"/>
              </a:spcAft>
              <a:buNone/>
              <a:defRPr sz="4600"/>
            </a:lvl6pPr>
            <a:lvl7pPr lvl="6" algn="ctr">
              <a:lnSpc>
                <a:spcPct val="115000"/>
              </a:lnSpc>
              <a:spcBef>
                <a:spcPts val="0"/>
              </a:spcBef>
              <a:spcAft>
                <a:spcPts val="0"/>
              </a:spcAft>
              <a:buNone/>
              <a:defRPr sz="4600"/>
            </a:lvl7pPr>
            <a:lvl8pPr lvl="7" algn="ctr">
              <a:lnSpc>
                <a:spcPct val="115000"/>
              </a:lnSpc>
              <a:spcBef>
                <a:spcPts val="0"/>
              </a:spcBef>
              <a:spcAft>
                <a:spcPts val="0"/>
              </a:spcAft>
              <a:buNone/>
              <a:defRPr sz="4600"/>
            </a:lvl8pPr>
            <a:lvl9pPr lvl="8" algn="ctr">
              <a:lnSpc>
                <a:spcPct val="115000"/>
              </a:lnSpc>
              <a:spcBef>
                <a:spcPts val="0"/>
              </a:spcBef>
              <a:spcAft>
                <a:spcPts val="0"/>
              </a:spcAft>
              <a:buNone/>
              <a:defRPr sz="4600"/>
            </a:lvl9pPr>
          </a:lstStyle>
          <a:p/>
        </p:txBody>
      </p:sp>
      <p:sp>
        <p:nvSpPr>
          <p:cNvPr id="194" name="Google Shape;194;p21"/>
          <p:cNvSpPr txBox="1"/>
          <p:nvPr>
            <p:ph idx="1" type="subTitle"/>
          </p:nvPr>
        </p:nvSpPr>
        <p:spPr>
          <a:xfrm>
            <a:off x="436725" y="3675175"/>
            <a:ext cx="3813000" cy="737700"/>
          </a:xfrm>
          <a:prstGeom prst="rect">
            <a:avLst/>
          </a:prstGeom>
        </p:spPr>
        <p:txBody>
          <a:bodyPr anchorCtr="0" anchor="t" bIns="91425" lIns="0" spcFirstLastPara="1" rIns="91425" wrap="square" tIns="91425">
            <a:noAutofit/>
          </a:bodyPr>
          <a:lstStyle>
            <a:lvl1pPr lvl="0">
              <a:spcBef>
                <a:spcPts val="0"/>
              </a:spcBef>
              <a:spcAft>
                <a:spcPts val="0"/>
              </a:spcAft>
              <a:buClr>
                <a:schemeClr val="accent1"/>
              </a:buClr>
              <a:buSzPts val="1000"/>
              <a:buFont typeface="IBM Plex Sans"/>
              <a:buNone/>
              <a:defRPr sz="1000">
                <a:solidFill>
                  <a:schemeClr val="accent1"/>
                </a:solidFill>
              </a:defRPr>
            </a:lvl1pPr>
            <a:lvl2pPr lvl="1">
              <a:spcBef>
                <a:spcPts val="0"/>
              </a:spcBef>
              <a:spcAft>
                <a:spcPts val="0"/>
              </a:spcAft>
              <a:buClr>
                <a:schemeClr val="accent1"/>
              </a:buClr>
              <a:buSzPts val="1000"/>
              <a:buFont typeface="IBM Plex Sans"/>
              <a:buNone/>
              <a:defRPr sz="1000">
                <a:solidFill>
                  <a:schemeClr val="accent1"/>
                </a:solidFill>
              </a:defRPr>
            </a:lvl2pPr>
            <a:lvl3pPr lvl="2">
              <a:spcBef>
                <a:spcPts val="0"/>
              </a:spcBef>
              <a:spcAft>
                <a:spcPts val="0"/>
              </a:spcAft>
              <a:buClr>
                <a:schemeClr val="accent1"/>
              </a:buClr>
              <a:buSzPts val="1000"/>
              <a:buFont typeface="IBM Plex Sans"/>
              <a:buNone/>
              <a:defRPr sz="1000">
                <a:solidFill>
                  <a:schemeClr val="accent1"/>
                </a:solidFill>
              </a:defRPr>
            </a:lvl3pPr>
            <a:lvl4pPr lvl="3">
              <a:spcBef>
                <a:spcPts val="0"/>
              </a:spcBef>
              <a:spcAft>
                <a:spcPts val="0"/>
              </a:spcAft>
              <a:buClr>
                <a:schemeClr val="accent1"/>
              </a:buClr>
              <a:buSzPts val="1000"/>
              <a:buFont typeface="IBM Plex Sans"/>
              <a:buNone/>
              <a:defRPr sz="1000">
                <a:solidFill>
                  <a:schemeClr val="accent1"/>
                </a:solidFill>
              </a:defRPr>
            </a:lvl4pPr>
            <a:lvl5pPr lvl="4">
              <a:spcBef>
                <a:spcPts val="0"/>
              </a:spcBef>
              <a:spcAft>
                <a:spcPts val="0"/>
              </a:spcAft>
              <a:buClr>
                <a:schemeClr val="accent1"/>
              </a:buClr>
              <a:buSzPts val="1000"/>
              <a:buFont typeface="IBM Plex Sans"/>
              <a:buNone/>
              <a:defRPr sz="1000">
                <a:solidFill>
                  <a:schemeClr val="accent1"/>
                </a:solidFill>
              </a:defRPr>
            </a:lvl5pPr>
            <a:lvl6pPr lvl="5">
              <a:spcBef>
                <a:spcPts val="0"/>
              </a:spcBef>
              <a:spcAft>
                <a:spcPts val="0"/>
              </a:spcAft>
              <a:buClr>
                <a:schemeClr val="accent1"/>
              </a:buClr>
              <a:buSzPts val="1000"/>
              <a:buFont typeface="IBM Plex Sans"/>
              <a:buNone/>
              <a:defRPr sz="1000">
                <a:solidFill>
                  <a:schemeClr val="accent1"/>
                </a:solidFill>
              </a:defRPr>
            </a:lvl6pPr>
            <a:lvl7pPr lvl="6">
              <a:spcBef>
                <a:spcPts val="0"/>
              </a:spcBef>
              <a:spcAft>
                <a:spcPts val="0"/>
              </a:spcAft>
              <a:buClr>
                <a:schemeClr val="accent1"/>
              </a:buClr>
              <a:buSzPts val="1000"/>
              <a:buFont typeface="IBM Plex Sans"/>
              <a:buNone/>
              <a:defRPr sz="1000">
                <a:solidFill>
                  <a:schemeClr val="accent1"/>
                </a:solidFill>
              </a:defRPr>
            </a:lvl7pPr>
            <a:lvl8pPr lvl="7">
              <a:spcBef>
                <a:spcPts val="0"/>
              </a:spcBef>
              <a:spcAft>
                <a:spcPts val="0"/>
              </a:spcAft>
              <a:buClr>
                <a:schemeClr val="accent1"/>
              </a:buClr>
              <a:buSzPts val="1000"/>
              <a:buFont typeface="IBM Plex Sans"/>
              <a:buNone/>
              <a:defRPr sz="1000">
                <a:solidFill>
                  <a:schemeClr val="accent1"/>
                </a:solidFill>
              </a:defRPr>
            </a:lvl8pPr>
            <a:lvl9pPr lvl="8">
              <a:spcBef>
                <a:spcPts val="0"/>
              </a:spcBef>
              <a:spcAft>
                <a:spcPts val="0"/>
              </a:spcAft>
              <a:buClr>
                <a:schemeClr val="accent1"/>
              </a:buClr>
              <a:buSzPts val="1000"/>
              <a:buFont typeface="IBM Plex Sans"/>
              <a:buNone/>
              <a:defRPr sz="1000">
                <a:solidFill>
                  <a:schemeClr val="accent1"/>
                </a:solidFill>
              </a:defRPr>
            </a:lvl9pPr>
          </a:lstStyle>
          <a:p/>
        </p:txBody>
      </p:sp>
      <p:sp>
        <p:nvSpPr>
          <p:cNvPr id="195" name="Google Shape;195;p21"/>
          <p:cNvSpPr txBox="1"/>
          <p:nvPr>
            <p:ph idx="2" type="subTitle"/>
          </p:nvPr>
        </p:nvSpPr>
        <p:spPr>
          <a:xfrm>
            <a:off x="4980750" y="3675175"/>
            <a:ext cx="3813000" cy="737700"/>
          </a:xfrm>
          <a:prstGeom prst="rect">
            <a:avLst/>
          </a:prstGeom>
        </p:spPr>
        <p:txBody>
          <a:bodyPr anchorCtr="0" anchor="t" bIns="91425" lIns="0" spcFirstLastPara="1" rIns="91425" wrap="square" tIns="91425">
            <a:noAutofit/>
          </a:bodyPr>
          <a:lstStyle>
            <a:lvl1pPr lvl="0">
              <a:spcBef>
                <a:spcPts val="0"/>
              </a:spcBef>
              <a:spcAft>
                <a:spcPts val="0"/>
              </a:spcAft>
              <a:buClr>
                <a:schemeClr val="accent1"/>
              </a:buClr>
              <a:buSzPts val="1000"/>
              <a:buFont typeface="IBM Plex Sans"/>
              <a:buNone/>
              <a:defRPr sz="1000">
                <a:solidFill>
                  <a:schemeClr val="accent1"/>
                </a:solidFill>
              </a:defRPr>
            </a:lvl1pPr>
            <a:lvl2pPr lvl="1">
              <a:spcBef>
                <a:spcPts val="0"/>
              </a:spcBef>
              <a:spcAft>
                <a:spcPts val="0"/>
              </a:spcAft>
              <a:buClr>
                <a:schemeClr val="accent1"/>
              </a:buClr>
              <a:buSzPts val="1000"/>
              <a:buFont typeface="IBM Plex Sans"/>
              <a:buNone/>
              <a:defRPr sz="1000">
                <a:solidFill>
                  <a:schemeClr val="accent1"/>
                </a:solidFill>
              </a:defRPr>
            </a:lvl2pPr>
            <a:lvl3pPr lvl="2">
              <a:spcBef>
                <a:spcPts val="0"/>
              </a:spcBef>
              <a:spcAft>
                <a:spcPts val="0"/>
              </a:spcAft>
              <a:buClr>
                <a:schemeClr val="accent1"/>
              </a:buClr>
              <a:buSzPts val="1000"/>
              <a:buFont typeface="IBM Plex Sans"/>
              <a:buNone/>
              <a:defRPr sz="1000">
                <a:solidFill>
                  <a:schemeClr val="accent1"/>
                </a:solidFill>
              </a:defRPr>
            </a:lvl3pPr>
            <a:lvl4pPr lvl="3">
              <a:spcBef>
                <a:spcPts val="0"/>
              </a:spcBef>
              <a:spcAft>
                <a:spcPts val="0"/>
              </a:spcAft>
              <a:buClr>
                <a:schemeClr val="accent1"/>
              </a:buClr>
              <a:buSzPts val="1000"/>
              <a:buFont typeface="IBM Plex Sans"/>
              <a:buNone/>
              <a:defRPr sz="1000">
                <a:solidFill>
                  <a:schemeClr val="accent1"/>
                </a:solidFill>
              </a:defRPr>
            </a:lvl4pPr>
            <a:lvl5pPr lvl="4">
              <a:spcBef>
                <a:spcPts val="0"/>
              </a:spcBef>
              <a:spcAft>
                <a:spcPts val="0"/>
              </a:spcAft>
              <a:buClr>
                <a:schemeClr val="accent1"/>
              </a:buClr>
              <a:buSzPts val="1000"/>
              <a:buFont typeface="IBM Plex Sans"/>
              <a:buNone/>
              <a:defRPr sz="1000">
                <a:solidFill>
                  <a:schemeClr val="accent1"/>
                </a:solidFill>
              </a:defRPr>
            </a:lvl5pPr>
            <a:lvl6pPr lvl="5">
              <a:spcBef>
                <a:spcPts val="0"/>
              </a:spcBef>
              <a:spcAft>
                <a:spcPts val="0"/>
              </a:spcAft>
              <a:buClr>
                <a:schemeClr val="accent1"/>
              </a:buClr>
              <a:buSzPts val="1000"/>
              <a:buFont typeface="IBM Plex Sans"/>
              <a:buNone/>
              <a:defRPr sz="1000">
                <a:solidFill>
                  <a:schemeClr val="accent1"/>
                </a:solidFill>
              </a:defRPr>
            </a:lvl6pPr>
            <a:lvl7pPr lvl="6">
              <a:spcBef>
                <a:spcPts val="0"/>
              </a:spcBef>
              <a:spcAft>
                <a:spcPts val="0"/>
              </a:spcAft>
              <a:buClr>
                <a:schemeClr val="accent1"/>
              </a:buClr>
              <a:buSzPts val="1000"/>
              <a:buFont typeface="IBM Plex Sans"/>
              <a:buNone/>
              <a:defRPr sz="1000">
                <a:solidFill>
                  <a:schemeClr val="accent1"/>
                </a:solidFill>
              </a:defRPr>
            </a:lvl7pPr>
            <a:lvl8pPr lvl="7">
              <a:spcBef>
                <a:spcPts val="0"/>
              </a:spcBef>
              <a:spcAft>
                <a:spcPts val="0"/>
              </a:spcAft>
              <a:buClr>
                <a:schemeClr val="accent1"/>
              </a:buClr>
              <a:buSzPts val="1000"/>
              <a:buFont typeface="IBM Plex Sans"/>
              <a:buNone/>
              <a:defRPr sz="1000">
                <a:solidFill>
                  <a:schemeClr val="accent1"/>
                </a:solidFill>
              </a:defRPr>
            </a:lvl8pPr>
            <a:lvl9pPr lvl="8">
              <a:spcBef>
                <a:spcPts val="0"/>
              </a:spcBef>
              <a:spcAft>
                <a:spcPts val="0"/>
              </a:spcAft>
              <a:buClr>
                <a:schemeClr val="accent1"/>
              </a:buClr>
              <a:buSzPts val="1000"/>
              <a:buFont typeface="IBM Plex Sans"/>
              <a:buNone/>
              <a:defRPr sz="1000">
                <a:solidFill>
                  <a:schemeClr val="accen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96" name="Shape 196"/>
        <p:cNvGrpSpPr/>
        <p:nvPr/>
      </p:nvGrpSpPr>
      <p:grpSpPr>
        <a:xfrm>
          <a:off x="0" y="0"/>
          <a:ext cx="0" cy="0"/>
          <a:chOff x="0" y="0"/>
          <a:chExt cx="0" cy="0"/>
        </a:xfrm>
      </p:grpSpPr>
      <p:sp>
        <p:nvSpPr>
          <p:cNvPr id="197" name="Google Shape;197;p22"/>
          <p:cNvSpPr txBox="1"/>
          <p:nvPr>
            <p:ph type="ctrTitle"/>
          </p:nvPr>
        </p:nvSpPr>
        <p:spPr>
          <a:xfrm>
            <a:off x="311708" y="744575"/>
            <a:ext cx="8520600" cy="2052600"/>
          </a:xfrm>
          <a:prstGeom prst="rect">
            <a:avLst/>
          </a:prstGeom>
        </p:spPr>
        <p:txBody>
          <a:bodyPr anchorCtr="0" anchor="b" bIns="0" lIns="0" spcFirstLastPara="1" rIns="0" wrap="square" tIns="0">
            <a:sp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198" name="Google Shape;198;p2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99" name="Shape 199"/>
        <p:cNvGrpSpPr/>
        <p:nvPr/>
      </p:nvGrpSpPr>
      <p:grpSpPr>
        <a:xfrm>
          <a:off x="0" y="0"/>
          <a:ext cx="0" cy="0"/>
          <a:chOff x="0" y="0"/>
          <a:chExt cx="0" cy="0"/>
        </a:xfrm>
      </p:grpSpPr>
      <p:sp>
        <p:nvSpPr>
          <p:cNvPr id="200" name="Google Shape;200;p23"/>
          <p:cNvSpPr txBox="1"/>
          <p:nvPr>
            <p:ph type="title"/>
          </p:nvPr>
        </p:nvSpPr>
        <p:spPr>
          <a:xfrm>
            <a:off x="311700" y="2150850"/>
            <a:ext cx="8520600" cy="841800"/>
          </a:xfrm>
          <a:prstGeom prst="rect">
            <a:avLst/>
          </a:prstGeom>
        </p:spPr>
        <p:txBody>
          <a:bodyPr anchorCtr="0" anchor="ctr" bIns="0" lIns="0" spcFirstLastPara="1" rIns="0" wrap="square" tIns="0">
            <a:spAutoFit/>
          </a:bodyPr>
          <a:lstStyle>
            <a:lvl1pPr lvl="0" algn="ctr">
              <a:spcBef>
                <a:spcPts val="0"/>
              </a:spcBef>
              <a:spcAft>
                <a:spcPts val="0"/>
              </a:spcAft>
              <a:buSzPts val="3600"/>
              <a:buChar char="●"/>
              <a:defRPr/>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201" name="Shape 201"/>
        <p:cNvGrpSpPr/>
        <p:nvPr/>
      </p:nvGrpSpPr>
      <p:grpSpPr>
        <a:xfrm>
          <a:off x="0" y="0"/>
          <a:ext cx="0" cy="0"/>
          <a:chOff x="0" y="0"/>
          <a:chExt cx="0" cy="0"/>
        </a:xfrm>
      </p:grpSpPr>
      <p:sp>
        <p:nvSpPr>
          <p:cNvPr id="202" name="Google Shape;202;p24"/>
          <p:cNvSpPr txBox="1"/>
          <p:nvPr>
            <p:ph type="title"/>
          </p:nvPr>
        </p:nvSpPr>
        <p:spPr>
          <a:xfrm>
            <a:off x="311700" y="445025"/>
            <a:ext cx="8520600" cy="572700"/>
          </a:xfrm>
          <a:prstGeom prst="rect">
            <a:avLst/>
          </a:prstGeom>
        </p:spPr>
        <p:txBody>
          <a:bodyPr anchorCtr="0" anchor="t" bIns="0" lIns="0" spcFirstLastPara="1" rIns="0"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203" name="Google Shape;203;p24"/>
          <p:cNvSpPr txBox="1"/>
          <p:nvPr>
            <p:ph idx="1" type="body"/>
          </p:nvPr>
        </p:nvSpPr>
        <p:spPr>
          <a:xfrm>
            <a:off x="311700" y="1152475"/>
            <a:ext cx="8520600" cy="3416400"/>
          </a:xfrm>
          <a:prstGeom prst="rect">
            <a:avLst/>
          </a:prstGeom>
        </p:spPr>
        <p:txBody>
          <a:bodyPr anchorCtr="0" anchor="b"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204" name="Shape 204"/>
        <p:cNvGrpSpPr/>
        <p:nvPr/>
      </p:nvGrpSpPr>
      <p:grpSpPr>
        <a:xfrm>
          <a:off x="0" y="0"/>
          <a:ext cx="0" cy="0"/>
          <a:chOff x="0" y="0"/>
          <a:chExt cx="0" cy="0"/>
        </a:xfrm>
      </p:grpSpPr>
      <p:sp>
        <p:nvSpPr>
          <p:cNvPr id="205" name="Google Shape;205;p25"/>
          <p:cNvSpPr txBox="1"/>
          <p:nvPr>
            <p:ph type="title"/>
          </p:nvPr>
        </p:nvSpPr>
        <p:spPr>
          <a:xfrm>
            <a:off x="311700" y="445025"/>
            <a:ext cx="8520600" cy="572700"/>
          </a:xfrm>
          <a:prstGeom prst="rect">
            <a:avLst/>
          </a:prstGeom>
        </p:spPr>
        <p:txBody>
          <a:bodyPr anchorCtr="0" anchor="t" bIns="0" lIns="0" spcFirstLastPara="1" rIns="0"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206" name="Google Shape;206;p25"/>
          <p:cNvSpPr txBox="1"/>
          <p:nvPr>
            <p:ph idx="1" type="body"/>
          </p:nvPr>
        </p:nvSpPr>
        <p:spPr>
          <a:xfrm>
            <a:off x="311700" y="1152475"/>
            <a:ext cx="3999900" cy="3416400"/>
          </a:xfrm>
          <a:prstGeom prst="rect">
            <a:avLst/>
          </a:prstGeom>
        </p:spPr>
        <p:txBody>
          <a:bodyPr anchorCtr="0" anchor="b"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07" name="Google Shape;207;p25"/>
          <p:cNvSpPr txBox="1"/>
          <p:nvPr>
            <p:ph idx="2" type="body"/>
          </p:nvPr>
        </p:nvSpPr>
        <p:spPr>
          <a:xfrm>
            <a:off x="4832400" y="1152475"/>
            <a:ext cx="3999900" cy="3416400"/>
          </a:xfrm>
          <a:prstGeom prst="rect">
            <a:avLst/>
          </a:prstGeom>
        </p:spPr>
        <p:txBody>
          <a:bodyPr anchorCtr="0" anchor="b" bIns="0" lIns="0" spcFirstLastPara="1" rIns="0" wrap="square" tIns="0">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08" name="Shape 208"/>
        <p:cNvGrpSpPr/>
        <p:nvPr/>
      </p:nvGrpSpPr>
      <p:grpSpPr>
        <a:xfrm>
          <a:off x="0" y="0"/>
          <a:ext cx="0" cy="0"/>
          <a:chOff x="0" y="0"/>
          <a:chExt cx="0" cy="0"/>
        </a:xfrm>
      </p:grpSpPr>
      <p:sp>
        <p:nvSpPr>
          <p:cNvPr id="209" name="Google Shape;209;p26"/>
          <p:cNvSpPr txBox="1"/>
          <p:nvPr>
            <p:ph type="title"/>
          </p:nvPr>
        </p:nvSpPr>
        <p:spPr>
          <a:xfrm>
            <a:off x="311700" y="445025"/>
            <a:ext cx="8520600" cy="572700"/>
          </a:xfrm>
          <a:prstGeom prst="rect">
            <a:avLst/>
          </a:prstGeom>
        </p:spPr>
        <p:txBody>
          <a:bodyPr anchorCtr="0" anchor="t" bIns="0" lIns="0" spcFirstLastPara="1" rIns="0"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10" name="Shape 210"/>
        <p:cNvGrpSpPr/>
        <p:nvPr/>
      </p:nvGrpSpPr>
      <p:grpSpPr>
        <a:xfrm>
          <a:off x="0" y="0"/>
          <a:ext cx="0" cy="0"/>
          <a:chOff x="0" y="0"/>
          <a:chExt cx="0" cy="0"/>
        </a:xfrm>
      </p:grpSpPr>
      <p:sp>
        <p:nvSpPr>
          <p:cNvPr id="211" name="Google Shape;211;p27"/>
          <p:cNvSpPr txBox="1"/>
          <p:nvPr>
            <p:ph type="title"/>
          </p:nvPr>
        </p:nvSpPr>
        <p:spPr>
          <a:xfrm>
            <a:off x="311700" y="555600"/>
            <a:ext cx="2808000" cy="755700"/>
          </a:xfrm>
          <a:prstGeom prst="rect">
            <a:avLst/>
          </a:prstGeom>
        </p:spPr>
        <p:txBody>
          <a:bodyPr anchorCtr="0" anchor="b" bIns="0" lIns="0" spcFirstLastPara="1" rIns="0" wrap="square" tIns="0">
            <a:sp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p:txBody>
      </p:sp>
      <p:sp>
        <p:nvSpPr>
          <p:cNvPr id="212" name="Google Shape;212;p27"/>
          <p:cNvSpPr txBox="1"/>
          <p:nvPr>
            <p:ph idx="1" type="body"/>
          </p:nvPr>
        </p:nvSpPr>
        <p:spPr>
          <a:xfrm>
            <a:off x="311700" y="1389600"/>
            <a:ext cx="2808000" cy="31794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13" name="Shape 213"/>
        <p:cNvGrpSpPr/>
        <p:nvPr/>
      </p:nvGrpSpPr>
      <p:grpSpPr>
        <a:xfrm>
          <a:off x="0" y="0"/>
          <a:ext cx="0" cy="0"/>
          <a:chOff x="0" y="0"/>
          <a:chExt cx="0" cy="0"/>
        </a:xfrm>
      </p:grpSpPr>
      <p:sp>
        <p:nvSpPr>
          <p:cNvPr id="214" name="Google Shape;214;p28"/>
          <p:cNvSpPr txBox="1"/>
          <p:nvPr>
            <p:ph type="title"/>
          </p:nvPr>
        </p:nvSpPr>
        <p:spPr>
          <a:xfrm>
            <a:off x="490250" y="450150"/>
            <a:ext cx="6367800" cy="4090800"/>
          </a:xfrm>
          <a:prstGeom prst="rect">
            <a:avLst/>
          </a:prstGeom>
        </p:spPr>
        <p:txBody>
          <a:bodyPr anchorCtr="0" anchor="ctr" bIns="0" lIns="0" spcFirstLastPara="1" rIns="0" wrap="square" tIns="0">
            <a:spAutoFit/>
          </a:bodyPr>
          <a:lstStyle>
            <a:lvl1pPr lvl="0">
              <a:spcBef>
                <a:spcPts val="0"/>
              </a:spcBef>
              <a:spcAft>
                <a:spcPts val="0"/>
              </a:spcAft>
              <a:buSzPts val="4800"/>
              <a:buChar char="●"/>
              <a:defRPr sz="4800"/>
            </a:lvl1pPr>
            <a:lvl2pPr lvl="1">
              <a:spcBef>
                <a:spcPts val="0"/>
              </a:spcBef>
              <a:spcAft>
                <a:spcPts val="0"/>
              </a:spcAft>
              <a:buSzPts val="4800"/>
              <a:buChar char="○"/>
              <a:defRPr sz="4800"/>
            </a:lvl2pPr>
            <a:lvl3pPr lvl="2">
              <a:spcBef>
                <a:spcPts val="0"/>
              </a:spcBef>
              <a:spcAft>
                <a:spcPts val="0"/>
              </a:spcAft>
              <a:buSzPts val="4800"/>
              <a:buChar char="■"/>
              <a:defRPr sz="4800"/>
            </a:lvl3pPr>
            <a:lvl4pPr lvl="3">
              <a:spcBef>
                <a:spcPts val="0"/>
              </a:spcBef>
              <a:spcAft>
                <a:spcPts val="0"/>
              </a:spcAft>
              <a:buSzPts val="4800"/>
              <a:buChar char="●"/>
              <a:defRPr sz="4800"/>
            </a:lvl4pPr>
            <a:lvl5pPr lvl="4">
              <a:spcBef>
                <a:spcPts val="0"/>
              </a:spcBef>
              <a:spcAft>
                <a:spcPts val="0"/>
              </a:spcAft>
              <a:buSzPts val="4800"/>
              <a:buChar char="○"/>
              <a:defRPr sz="4800"/>
            </a:lvl5pPr>
            <a:lvl6pPr lvl="5">
              <a:spcBef>
                <a:spcPts val="0"/>
              </a:spcBef>
              <a:spcAft>
                <a:spcPts val="0"/>
              </a:spcAft>
              <a:buSzPts val="4800"/>
              <a:buChar char="■"/>
              <a:defRPr sz="4800"/>
            </a:lvl6pPr>
            <a:lvl7pPr lvl="6">
              <a:spcBef>
                <a:spcPts val="0"/>
              </a:spcBef>
              <a:spcAft>
                <a:spcPts val="0"/>
              </a:spcAft>
              <a:buSzPts val="4800"/>
              <a:buChar char="●"/>
              <a:defRPr sz="4800"/>
            </a:lvl7pPr>
            <a:lvl8pPr lvl="7">
              <a:spcBef>
                <a:spcPts val="0"/>
              </a:spcBef>
              <a:spcAft>
                <a:spcPts val="0"/>
              </a:spcAft>
              <a:buSzPts val="4800"/>
              <a:buChar char="○"/>
              <a:defRPr sz="4800"/>
            </a:lvl8pPr>
            <a:lvl9pPr lvl="8">
              <a:spcBef>
                <a:spcPts val="0"/>
              </a:spcBef>
              <a:spcAft>
                <a:spcPts val="0"/>
              </a:spcAft>
              <a:buSzPts val="4800"/>
              <a:buChar char="■"/>
              <a:defRPr sz="4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15" name="Shape 215"/>
        <p:cNvGrpSpPr/>
        <p:nvPr/>
      </p:nvGrpSpPr>
      <p:grpSpPr>
        <a:xfrm>
          <a:off x="0" y="0"/>
          <a:ext cx="0" cy="0"/>
          <a:chOff x="0" y="0"/>
          <a:chExt cx="0" cy="0"/>
        </a:xfrm>
      </p:grpSpPr>
      <p:sp>
        <p:nvSpPr>
          <p:cNvPr id="216" name="Google Shape;216;p29"/>
          <p:cNvSpPr txBox="1"/>
          <p:nvPr>
            <p:ph type="title"/>
          </p:nvPr>
        </p:nvSpPr>
        <p:spPr>
          <a:xfrm>
            <a:off x="265500" y="1233175"/>
            <a:ext cx="4045200" cy="1482300"/>
          </a:xfrm>
          <a:prstGeom prst="rect">
            <a:avLst/>
          </a:prstGeom>
        </p:spPr>
        <p:txBody>
          <a:bodyPr anchorCtr="0" anchor="b" bIns="0" lIns="0" spcFirstLastPara="1" rIns="0" wrap="square" tIns="0">
            <a:sp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p:txBody>
      </p:sp>
      <p:sp>
        <p:nvSpPr>
          <p:cNvPr id="217" name="Google Shape;217;p2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218" name="Google Shape;218;p2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19" name="Shape 219"/>
        <p:cNvGrpSpPr/>
        <p:nvPr/>
      </p:nvGrpSpPr>
      <p:grpSpPr>
        <a:xfrm>
          <a:off x="0" y="0"/>
          <a:ext cx="0" cy="0"/>
          <a:chOff x="0" y="0"/>
          <a:chExt cx="0" cy="0"/>
        </a:xfrm>
      </p:grpSpPr>
      <p:sp>
        <p:nvSpPr>
          <p:cNvPr id="220" name="Google Shape;220;p3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000"/>
              <a:buNone/>
              <a:defRPr/>
            </a:lvl1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1">
  <p:cSld name="BLANK_1_1_1_1_1_1_1_1_1_1_1_1_1_1">
    <p:bg>
      <p:bgPr>
        <a:solidFill>
          <a:schemeClr val="lt2"/>
        </a:solidFill>
      </p:bgPr>
    </p:bg>
    <p:spTree>
      <p:nvGrpSpPr>
        <p:cNvPr id="14" name="Shape 14"/>
        <p:cNvGrpSpPr/>
        <p:nvPr/>
      </p:nvGrpSpPr>
      <p:grpSpPr>
        <a:xfrm>
          <a:off x="0" y="0"/>
          <a:ext cx="0" cy="0"/>
          <a:chOff x="0" y="0"/>
          <a:chExt cx="0" cy="0"/>
        </a:xfrm>
      </p:grpSpPr>
      <p:sp>
        <p:nvSpPr>
          <p:cNvPr id="15" name="Google Shape;15;p4"/>
          <p:cNvSpPr txBox="1"/>
          <p:nvPr>
            <p:ph idx="1" type="subTitle"/>
          </p:nvPr>
        </p:nvSpPr>
        <p:spPr>
          <a:xfrm>
            <a:off x="436725" y="2248775"/>
            <a:ext cx="1986900" cy="452700"/>
          </a:xfrm>
          <a:prstGeom prst="rect">
            <a:avLst/>
          </a:prstGeom>
        </p:spPr>
        <p:txBody>
          <a:bodyPr anchorCtr="0" anchor="t" bIns="91425" lIns="0" spcFirstLastPara="1" rIns="91425" wrap="square" tIns="91425">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16" name="Google Shape;16;p4"/>
          <p:cNvSpPr txBox="1"/>
          <p:nvPr>
            <p:ph type="title"/>
          </p:nvPr>
        </p:nvSpPr>
        <p:spPr>
          <a:xfrm>
            <a:off x="436725" y="457200"/>
            <a:ext cx="8230200" cy="587700"/>
          </a:xfrm>
          <a:prstGeom prst="rect">
            <a:avLst/>
          </a:prstGeom>
        </p:spPr>
        <p:txBody>
          <a:bodyPr anchorCtr="0" anchor="t" bIns="0" lIns="0" spcFirstLastPara="1" rIns="0" wrap="square" tIns="0">
            <a:spAutoFit/>
          </a:bodyPr>
          <a:lstStyle>
            <a:lvl1pPr lvl="0">
              <a:spcBef>
                <a:spcPts val="0"/>
              </a:spcBef>
              <a:spcAft>
                <a:spcPts val="0"/>
              </a:spcAft>
              <a:buNone/>
              <a:defRPr>
                <a:solidFill>
                  <a:schemeClr val="lt1"/>
                </a:solidFill>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17" name="Google Shape;17;p4"/>
          <p:cNvSpPr txBox="1"/>
          <p:nvPr>
            <p:ph idx="2" type="subTitle"/>
          </p:nvPr>
        </p:nvSpPr>
        <p:spPr>
          <a:xfrm>
            <a:off x="3527938" y="2248775"/>
            <a:ext cx="1986900" cy="452700"/>
          </a:xfrm>
          <a:prstGeom prst="rect">
            <a:avLst/>
          </a:prstGeom>
        </p:spPr>
        <p:txBody>
          <a:bodyPr anchorCtr="0" anchor="t" bIns="91425" lIns="0" spcFirstLastPara="1" rIns="91425" wrap="square" tIns="91425">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18" name="Google Shape;18;p4"/>
          <p:cNvSpPr txBox="1"/>
          <p:nvPr>
            <p:ph idx="3" type="subTitle"/>
          </p:nvPr>
        </p:nvSpPr>
        <p:spPr>
          <a:xfrm>
            <a:off x="6461650" y="2248775"/>
            <a:ext cx="1986900" cy="452700"/>
          </a:xfrm>
          <a:prstGeom prst="rect">
            <a:avLst/>
          </a:prstGeom>
        </p:spPr>
        <p:txBody>
          <a:bodyPr anchorCtr="0" anchor="t" bIns="91425" lIns="0" spcFirstLastPara="1" rIns="91425" wrap="square" tIns="91425">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19" name="Google Shape;19;p4"/>
          <p:cNvSpPr txBox="1"/>
          <p:nvPr>
            <p:ph idx="4" type="body"/>
          </p:nvPr>
        </p:nvSpPr>
        <p:spPr>
          <a:xfrm>
            <a:off x="436725" y="3086800"/>
            <a:ext cx="1986900" cy="1825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
        <p:nvSpPr>
          <p:cNvPr id="20" name="Google Shape;20;p4"/>
          <p:cNvSpPr txBox="1"/>
          <p:nvPr>
            <p:ph idx="5" type="body"/>
          </p:nvPr>
        </p:nvSpPr>
        <p:spPr>
          <a:xfrm>
            <a:off x="3528025" y="3086800"/>
            <a:ext cx="1986900" cy="1825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
        <p:nvSpPr>
          <p:cNvPr id="21" name="Google Shape;21;p4"/>
          <p:cNvSpPr txBox="1"/>
          <p:nvPr>
            <p:ph idx="6" type="body"/>
          </p:nvPr>
        </p:nvSpPr>
        <p:spPr>
          <a:xfrm>
            <a:off x="6461575" y="3086800"/>
            <a:ext cx="1986900" cy="1825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221" name="Shape 221"/>
        <p:cNvGrpSpPr/>
        <p:nvPr/>
      </p:nvGrpSpPr>
      <p:grpSpPr>
        <a:xfrm>
          <a:off x="0" y="0"/>
          <a:ext cx="0" cy="0"/>
          <a:chOff x="0" y="0"/>
          <a:chExt cx="0" cy="0"/>
        </a:xfrm>
      </p:grpSpPr>
      <p:sp>
        <p:nvSpPr>
          <p:cNvPr id="222" name="Google Shape;222;p31"/>
          <p:cNvSpPr txBox="1"/>
          <p:nvPr>
            <p:ph hasCustomPrompt="1" type="title"/>
          </p:nvPr>
        </p:nvSpPr>
        <p:spPr>
          <a:xfrm>
            <a:off x="311700" y="1106125"/>
            <a:ext cx="8520600" cy="1963500"/>
          </a:xfrm>
          <a:prstGeom prst="rect">
            <a:avLst/>
          </a:prstGeom>
        </p:spPr>
        <p:txBody>
          <a:bodyPr anchorCtr="0" anchor="b" bIns="0" lIns="0" spcFirstLastPara="1" rIns="0" wrap="square" tIns="0">
            <a:sp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223" name="Google Shape;223;p31"/>
          <p:cNvSpPr txBox="1"/>
          <p:nvPr>
            <p:ph idx="1" type="body"/>
          </p:nvPr>
        </p:nvSpPr>
        <p:spPr>
          <a:xfrm>
            <a:off x="311700" y="3152225"/>
            <a:ext cx="8520600" cy="1300800"/>
          </a:xfrm>
          <a:prstGeom prst="rect">
            <a:avLst/>
          </a:prstGeom>
        </p:spPr>
        <p:txBody>
          <a:bodyPr anchorCtr="0" anchor="b" bIns="91425" lIns="91425" spcFirstLastPara="1" rIns="91425" wrap="square" tIns="91425">
            <a:no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24" name="Shape 22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225" name="Shape 225"/>
        <p:cNvGrpSpPr/>
        <p:nvPr/>
      </p:nvGrpSpPr>
      <p:grpSpPr>
        <a:xfrm>
          <a:off x="0" y="0"/>
          <a:ext cx="0" cy="0"/>
          <a:chOff x="0" y="0"/>
          <a:chExt cx="0" cy="0"/>
        </a:xfrm>
      </p:grpSpPr>
      <p:sp>
        <p:nvSpPr>
          <p:cNvPr id="226" name="Google Shape;226;p33"/>
          <p:cNvSpPr txBox="1"/>
          <p:nvPr>
            <p:ph type="title"/>
          </p:nvPr>
        </p:nvSpPr>
        <p:spPr>
          <a:xfrm>
            <a:off x="677325" y="1832775"/>
            <a:ext cx="3217200" cy="1484100"/>
          </a:xfrm>
          <a:prstGeom prst="rect">
            <a:avLst/>
          </a:prstGeom>
        </p:spPr>
        <p:txBody>
          <a:bodyPr anchorCtr="0" anchor="ctr" bIns="0" lIns="0" spcFirstLastPara="1" rIns="0" wrap="square" tIns="0">
            <a:sp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33"/>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28" name="Google Shape;228;p33"/>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29" name="Google Shape;229;p33"/>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30" name="Google Shape;230;p33"/>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31" name="Google Shape;231;p33"/>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32" name="Google Shape;232;p33"/>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233" name="Shape 233"/>
        <p:cNvGrpSpPr/>
        <p:nvPr/>
      </p:nvGrpSpPr>
      <p:grpSpPr>
        <a:xfrm>
          <a:off x="0" y="0"/>
          <a:ext cx="0" cy="0"/>
          <a:chOff x="0" y="0"/>
          <a:chExt cx="0" cy="0"/>
        </a:xfrm>
      </p:grpSpPr>
      <p:sp>
        <p:nvSpPr>
          <p:cNvPr id="234" name="Google Shape;234;p34"/>
          <p:cNvSpPr txBox="1"/>
          <p:nvPr>
            <p:ph type="title"/>
          </p:nvPr>
        </p:nvSpPr>
        <p:spPr>
          <a:xfrm>
            <a:off x="311700" y="445025"/>
            <a:ext cx="8520600" cy="572700"/>
          </a:xfrm>
          <a:prstGeom prst="rect">
            <a:avLst/>
          </a:prstGeom>
        </p:spPr>
        <p:txBody>
          <a:bodyPr anchorCtr="0" anchor="t" bIns="0" lIns="0" spcFirstLastPara="1" rIns="0"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235" name="Google Shape;235;p34"/>
          <p:cNvSpPr txBox="1"/>
          <p:nvPr>
            <p:ph idx="1" type="body"/>
          </p:nvPr>
        </p:nvSpPr>
        <p:spPr>
          <a:xfrm>
            <a:off x="311700" y="1152475"/>
            <a:ext cx="4473900" cy="3416400"/>
          </a:xfrm>
          <a:prstGeom prst="rect">
            <a:avLst/>
          </a:prstGeom>
        </p:spPr>
        <p:txBody>
          <a:bodyPr anchorCtr="0" anchor="b" bIns="0" lIns="0" spcFirstLastPara="1" rIns="0" wrap="square" tIns="0">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236" name="Google Shape;236;p34"/>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237" name="Shape 237"/>
        <p:cNvGrpSpPr/>
        <p:nvPr/>
      </p:nvGrpSpPr>
      <p:grpSpPr>
        <a:xfrm>
          <a:off x="0" y="0"/>
          <a:ext cx="0" cy="0"/>
          <a:chOff x="0" y="0"/>
          <a:chExt cx="0" cy="0"/>
        </a:xfrm>
      </p:grpSpPr>
      <p:sp>
        <p:nvSpPr>
          <p:cNvPr id="238" name="Google Shape;238;p35"/>
          <p:cNvSpPr txBox="1"/>
          <p:nvPr>
            <p:ph type="title"/>
          </p:nvPr>
        </p:nvSpPr>
        <p:spPr>
          <a:xfrm>
            <a:off x="483175" y="450025"/>
            <a:ext cx="8184600" cy="758100"/>
          </a:xfrm>
          <a:prstGeom prst="rect">
            <a:avLst/>
          </a:prstGeom>
        </p:spPr>
        <p:txBody>
          <a:bodyPr anchorCtr="0" anchor="ctr" bIns="0" lIns="0" spcFirstLastPara="1" rIns="0" wrap="square" tIns="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239" name="Google Shape;239;p35"/>
          <p:cNvSpPr txBox="1"/>
          <p:nvPr>
            <p:ph idx="1" type="body"/>
          </p:nvPr>
        </p:nvSpPr>
        <p:spPr>
          <a:xfrm>
            <a:off x="483150" y="2237788"/>
            <a:ext cx="3619800" cy="2373600"/>
          </a:xfrm>
          <a:prstGeom prst="rect">
            <a:avLst/>
          </a:prstGeom>
        </p:spPr>
        <p:txBody>
          <a:bodyPr anchorCtr="0" anchor="b" bIns="0" lIns="0" spcFirstLastPara="1" rIns="0" wrap="square" tIns="0">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240" name="Google Shape;240;p35"/>
          <p:cNvSpPr txBox="1"/>
          <p:nvPr>
            <p:ph idx="2" type="body"/>
          </p:nvPr>
        </p:nvSpPr>
        <p:spPr>
          <a:xfrm>
            <a:off x="5048000" y="2237788"/>
            <a:ext cx="3619800" cy="2373600"/>
          </a:xfrm>
          <a:prstGeom prst="rect">
            <a:avLst/>
          </a:prstGeom>
        </p:spPr>
        <p:txBody>
          <a:bodyPr anchorCtr="0" anchor="b"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241" name="Google Shape;241;p35"/>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42" name="Google Shape;242;p35"/>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243" name="Shape 243"/>
        <p:cNvGrpSpPr/>
        <p:nvPr/>
      </p:nvGrpSpPr>
      <p:grpSpPr>
        <a:xfrm>
          <a:off x="0" y="0"/>
          <a:ext cx="0" cy="0"/>
          <a:chOff x="0" y="0"/>
          <a:chExt cx="0" cy="0"/>
        </a:xfrm>
      </p:grpSpPr>
      <p:sp>
        <p:nvSpPr>
          <p:cNvPr id="244" name="Google Shape;244;p36"/>
          <p:cNvSpPr txBox="1"/>
          <p:nvPr>
            <p:ph idx="1" type="body"/>
          </p:nvPr>
        </p:nvSpPr>
        <p:spPr>
          <a:xfrm>
            <a:off x="483175" y="2417500"/>
            <a:ext cx="2455500" cy="2373600"/>
          </a:xfrm>
          <a:prstGeom prst="rect">
            <a:avLst/>
          </a:prstGeom>
        </p:spPr>
        <p:txBody>
          <a:bodyPr anchorCtr="0" anchor="b" bIns="0" lIns="0" spcFirstLastPara="1" rIns="0" wrap="square" tIns="0">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245" name="Google Shape;245;p36"/>
          <p:cNvSpPr txBox="1"/>
          <p:nvPr>
            <p:ph idx="2" type="body"/>
          </p:nvPr>
        </p:nvSpPr>
        <p:spPr>
          <a:xfrm>
            <a:off x="3347725" y="2417500"/>
            <a:ext cx="2455500" cy="2373600"/>
          </a:xfrm>
          <a:prstGeom prst="rect">
            <a:avLst/>
          </a:prstGeom>
        </p:spPr>
        <p:txBody>
          <a:bodyPr anchorCtr="0" anchor="b"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246" name="Google Shape;246;p36"/>
          <p:cNvSpPr txBox="1"/>
          <p:nvPr>
            <p:ph type="title"/>
          </p:nvPr>
        </p:nvSpPr>
        <p:spPr>
          <a:xfrm>
            <a:off x="483175" y="450025"/>
            <a:ext cx="8184600" cy="758100"/>
          </a:xfrm>
          <a:prstGeom prst="rect">
            <a:avLst/>
          </a:prstGeom>
        </p:spPr>
        <p:txBody>
          <a:bodyPr anchorCtr="0" anchor="ctr" bIns="0" lIns="0" spcFirstLastPara="1" rIns="0" wrap="square" tIns="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247" name="Google Shape;247;p36"/>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48" name="Google Shape;248;p36"/>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49" name="Google Shape;249;p36"/>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50" name="Google Shape;250;p36"/>
          <p:cNvSpPr txBox="1"/>
          <p:nvPr>
            <p:ph idx="6" type="body"/>
          </p:nvPr>
        </p:nvSpPr>
        <p:spPr>
          <a:xfrm>
            <a:off x="6212275" y="2417500"/>
            <a:ext cx="2455500" cy="2373600"/>
          </a:xfrm>
          <a:prstGeom prst="rect">
            <a:avLst/>
          </a:prstGeom>
        </p:spPr>
        <p:txBody>
          <a:bodyPr anchorCtr="0" anchor="b"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251" name="Shape 251"/>
        <p:cNvGrpSpPr/>
        <p:nvPr/>
      </p:nvGrpSpPr>
      <p:grpSpPr>
        <a:xfrm>
          <a:off x="0" y="0"/>
          <a:ext cx="0" cy="0"/>
          <a:chOff x="0" y="0"/>
          <a:chExt cx="0" cy="0"/>
        </a:xfrm>
      </p:grpSpPr>
      <p:sp>
        <p:nvSpPr>
          <p:cNvPr id="252" name="Google Shape;252;p37"/>
          <p:cNvSpPr txBox="1"/>
          <p:nvPr>
            <p:ph idx="1" type="body"/>
          </p:nvPr>
        </p:nvSpPr>
        <p:spPr>
          <a:xfrm>
            <a:off x="366725" y="1759093"/>
            <a:ext cx="3838500" cy="1138500"/>
          </a:xfrm>
          <a:prstGeom prst="rect">
            <a:avLst/>
          </a:prstGeom>
        </p:spPr>
        <p:txBody>
          <a:bodyPr anchorCtr="0" anchor="b" bIns="0" lIns="0" spcFirstLastPara="1" rIns="0" wrap="square" tIns="0">
            <a:noAutofit/>
          </a:bodyPr>
          <a:lstStyle>
            <a:lvl1pPr indent="-317500" lvl="0" marL="457200">
              <a:spcBef>
                <a:spcPts val="0"/>
              </a:spcBef>
              <a:spcAft>
                <a:spcPts val="0"/>
              </a:spcAft>
              <a:buSzPts val="1400"/>
              <a:buChar char="●"/>
              <a:defRPr sz="1400"/>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253" name="Google Shape;253;p37"/>
          <p:cNvSpPr txBox="1"/>
          <p:nvPr>
            <p:ph idx="2" type="body"/>
          </p:nvPr>
        </p:nvSpPr>
        <p:spPr>
          <a:xfrm>
            <a:off x="4938725" y="1759093"/>
            <a:ext cx="3838500" cy="1138500"/>
          </a:xfrm>
          <a:prstGeom prst="rect">
            <a:avLst/>
          </a:prstGeom>
        </p:spPr>
        <p:txBody>
          <a:bodyPr anchorCtr="0" anchor="b" bIns="91425" lIns="91425" spcFirstLastPara="1" rIns="91425" wrap="square" tIns="91425">
            <a:noAutofit/>
          </a:bodyPr>
          <a:lstStyle>
            <a:lvl1pPr indent="-317500" lvl="0" marL="457200">
              <a:spcBef>
                <a:spcPts val="0"/>
              </a:spcBef>
              <a:spcAft>
                <a:spcPts val="0"/>
              </a:spcAft>
              <a:buSzPts val="1400"/>
              <a:buChar char="●"/>
              <a:defRPr sz="1400"/>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254" name="Google Shape;254;p37"/>
          <p:cNvSpPr txBox="1"/>
          <p:nvPr>
            <p:ph idx="3" type="body"/>
          </p:nvPr>
        </p:nvSpPr>
        <p:spPr>
          <a:xfrm>
            <a:off x="366750" y="3648575"/>
            <a:ext cx="3838500" cy="1138500"/>
          </a:xfrm>
          <a:prstGeom prst="rect">
            <a:avLst/>
          </a:prstGeom>
        </p:spPr>
        <p:txBody>
          <a:bodyPr anchorCtr="0" anchor="b" bIns="91425" lIns="91425" spcFirstLastPara="1" rIns="91425" wrap="square" tIns="91425">
            <a:noAutofit/>
          </a:bodyPr>
          <a:lstStyle>
            <a:lvl1pPr indent="-317500" lvl="0" marL="457200">
              <a:spcBef>
                <a:spcPts val="0"/>
              </a:spcBef>
              <a:spcAft>
                <a:spcPts val="0"/>
              </a:spcAft>
              <a:buSzPts val="1400"/>
              <a:buChar char="●"/>
              <a:defRPr sz="1400"/>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255" name="Google Shape;255;p37"/>
          <p:cNvSpPr txBox="1"/>
          <p:nvPr>
            <p:ph idx="4" type="body"/>
          </p:nvPr>
        </p:nvSpPr>
        <p:spPr>
          <a:xfrm>
            <a:off x="4938750" y="3648575"/>
            <a:ext cx="3838500" cy="1138500"/>
          </a:xfrm>
          <a:prstGeom prst="rect">
            <a:avLst/>
          </a:prstGeom>
        </p:spPr>
        <p:txBody>
          <a:bodyPr anchorCtr="0" anchor="b" bIns="91425" lIns="91425" spcFirstLastPara="1" rIns="91425" wrap="square" tIns="91425">
            <a:noAutofit/>
          </a:bodyPr>
          <a:lstStyle>
            <a:lvl1pPr indent="-317500" lvl="0" marL="457200">
              <a:spcBef>
                <a:spcPts val="0"/>
              </a:spcBef>
              <a:spcAft>
                <a:spcPts val="0"/>
              </a:spcAft>
              <a:buSzPts val="1400"/>
              <a:buChar char="●"/>
              <a:defRPr sz="1400"/>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256" name="Google Shape;256;p37"/>
          <p:cNvSpPr txBox="1"/>
          <p:nvPr>
            <p:ph type="title"/>
          </p:nvPr>
        </p:nvSpPr>
        <p:spPr>
          <a:xfrm>
            <a:off x="366750" y="450025"/>
            <a:ext cx="8184600" cy="758100"/>
          </a:xfrm>
          <a:prstGeom prst="rect">
            <a:avLst/>
          </a:prstGeom>
        </p:spPr>
        <p:txBody>
          <a:bodyPr anchorCtr="0" anchor="ctr" bIns="0" lIns="0" spcFirstLastPara="1" rIns="0" wrap="square" tIns="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257" name="Google Shape;257;p37"/>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58" name="Google Shape;258;p37"/>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59" name="Google Shape;259;p37"/>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60" name="Google Shape;260;p37"/>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261" name="Shape 261"/>
        <p:cNvGrpSpPr/>
        <p:nvPr/>
      </p:nvGrpSpPr>
      <p:grpSpPr>
        <a:xfrm>
          <a:off x="0" y="0"/>
          <a:ext cx="0" cy="0"/>
          <a:chOff x="0" y="0"/>
          <a:chExt cx="0" cy="0"/>
        </a:xfrm>
      </p:grpSpPr>
      <p:sp>
        <p:nvSpPr>
          <p:cNvPr id="262" name="Google Shape;262;p38"/>
          <p:cNvSpPr txBox="1"/>
          <p:nvPr>
            <p:ph type="title"/>
          </p:nvPr>
        </p:nvSpPr>
        <p:spPr>
          <a:xfrm>
            <a:off x="311700" y="445025"/>
            <a:ext cx="8520600" cy="572700"/>
          </a:xfrm>
          <a:prstGeom prst="rect">
            <a:avLst/>
          </a:prstGeom>
        </p:spPr>
        <p:txBody>
          <a:bodyPr anchorCtr="0" anchor="t" bIns="0" lIns="0" spcFirstLastPara="1" rIns="0"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263" name="Google Shape;263;p38"/>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264" name="Shape 264"/>
        <p:cNvGrpSpPr/>
        <p:nvPr/>
      </p:nvGrpSpPr>
      <p:grpSpPr>
        <a:xfrm>
          <a:off x="0" y="0"/>
          <a:ext cx="0" cy="0"/>
          <a:chOff x="0" y="0"/>
          <a:chExt cx="0" cy="0"/>
        </a:xfrm>
      </p:grpSpPr>
      <p:sp>
        <p:nvSpPr>
          <p:cNvPr id="265" name="Google Shape;265;p39"/>
          <p:cNvSpPr txBox="1"/>
          <p:nvPr>
            <p:ph idx="1" type="body"/>
          </p:nvPr>
        </p:nvSpPr>
        <p:spPr>
          <a:xfrm>
            <a:off x="311700" y="4080225"/>
            <a:ext cx="4027500" cy="926100"/>
          </a:xfrm>
          <a:prstGeom prst="rect">
            <a:avLst/>
          </a:prstGeom>
        </p:spPr>
        <p:txBody>
          <a:bodyPr anchorCtr="0" anchor="b"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6" name="Google Shape;266;p39"/>
          <p:cNvSpPr/>
          <p:nvPr>
            <p:ph idx="2" type="pic"/>
          </p:nvPr>
        </p:nvSpPr>
        <p:spPr>
          <a:xfrm>
            <a:off x="4804825" y="1133300"/>
            <a:ext cx="4027500" cy="2392800"/>
          </a:xfrm>
          <a:prstGeom prst="rect">
            <a:avLst/>
          </a:prstGeom>
          <a:noFill/>
          <a:ln>
            <a:noFill/>
          </a:ln>
        </p:spPr>
      </p:sp>
      <p:sp>
        <p:nvSpPr>
          <p:cNvPr id="267" name="Google Shape;267;p39"/>
          <p:cNvSpPr/>
          <p:nvPr>
            <p:ph idx="3" type="pic"/>
          </p:nvPr>
        </p:nvSpPr>
        <p:spPr>
          <a:xfrm>
            <a:off x="311725" y="1133300"/>
            <a:ext cx="4027500" cy="2392800"/>
          </a:xfrm>
          <a:prstGeom prst="rect">
            <a:avLst/>
          </a:prstGeom>
          <a:noFill/>
          <a:ln>
            <a:noFill/>
          </a:ln>
        </p:spPr>
      </p:sp>
      <p:sp>
        <p:nvSpPr>
          <p:cNvPr id="268" name="Google Shape;268;p39"/>
          <p:cNvSpPr txBox="1"/>
          <p:nvPr>
            <p:ph idx="4" type="body"/>
          </p:nvPr>
        </p:nvSpPr>
        <p:spPr>
          <a:xfrm>
            <a:off x="4804825" y="4080225"/>
            <a:ext cx="4027500" cy="9261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9" name="Google Shape;269;p39"/>
          <p:cNvSpPr txBox="1"/>
          <p:nvPr>
            <p:ph type="title"/>
          </p:nvPr>
        </p:nvSpPr>
        <p:spPr>
          <a:xfrm>
            <a:off x="311700" y="445025"/>
            <a:ext cx="8520600" cy="572700"/>
          </a:xfrm>
          <a:prstGeom prst="rect">
            <a:avLst/>
          </a:prstGeom>
        </p:spPr>
        <p:txBody>
          <a:bodyPr anchorCtr="0" anchor="t" bIns="0" lIns="0" spcFirstLastPara="1" rIns="0"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270" name="Google Shape;270;p39"/>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71" name="Google Shape;271;p39"/>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272" name="Shape 272"/>
        <p:cNvGrpSpPr/>
        <p:nvPr/>
      </p:nvGrpSpPr>
      <p:grpSpPr>
        <a:xfrm>
          <a:off x="0" y="0"/>
          <a:ext cx="0" cy="0"/>
          <a:chOff x="0" y="0"/>
          <a:chExt cx="0" cy="0"/>
        </a:xfrm>
      </p:grpSpPr>
      <p:sp>
        <p:nvSpPr>
          <p:cNvPr id="273" name="Google Shape;273;p40"/>
          <p:cNvSpPr txBox="1"/>
          <p:nvPr>
            <p:ph idx="1" type="body"/>
          </p:nvPr>
        </p:nvSpPr>
        <p:spPr>
          <a:xfrm>
            <a:off x="311700" y="3911700"/>
            <a:ext cx="2627100" cy="1018500"/>
          </a:xfrm>
          <a:prstGeom prst="rect">
            <a:avLst/>
          </a:prstGeom>
        </p:spPr>
        <p:txBody>
          <a:bodyPr anchorCtr="0" anchor="b"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4" name="Google Shape;274;p40"/>
          <p:cNvSpPr/>
          <p:nvPr>
            <p:ph idx="2" type="pic"/>
          </p:nvPr>
        </p:nvSpPr>
        <p:spPr>
          <a:xfrm>
            <a:off x="6205225" y="1128325"/>
            <a:ext cx="2627100" cy="2273100"/>
          </a:xfrm>
          <a:prstGeom prst="rect">
            <a:avLst/>
          </a:prstGeom>
          <a:noFill/>
          <a:ln>
            <a:noFill/>
          </a:ln>
        </p:spPr>
      </p:sp>
      <p:sp>
        <p:nvSpPr>
          <p:cNvPr id="275" name="Google Shape;275;p40"/>
          <p:cNvSpPr/>
          <p:nvPr>
            <p:ph idx="3" type="pic"/>
          </p:nvPr>
        </p:nvSpPr>
        <p:spPr>
          <a:xfrm>
            <a:off x="311725" y="1128325"/>
            <a:ext cx="2627100" cy="2273100"/>
          </a:xfrm>
          <a:prstGeom prst="rect">
            <a:avLst/>
          </a:prstGeom>
          <a:noFill/>
          <a:ln>
            <a:noFill/>
          </a:ln>
        </p:spPr>
      </p:sp>
      <p:sp>
        <p:nvSpPr>
          <p:cNvPr id="276" name="Google Shape;276;p40"/>
          <p:cNvSpPr txBox="1"/>
          <p:nvPr>
            <p:ph idx="4" type="body"/>
          </p:nvPr>
        </p:nvSpPr>
        <p:spPr>
          <a:xfrm>
            <a:off x="6205225" y="3911700"/>
            <a:ext cx="2627100" cy="10185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7" name="Google Shape;277;p40"/>
          <p:cNvSpPr/>
          <p:nvPr>
            <p:ph idx="5" type="pic"/>
          </p:nvPr>
        </p:nvSpPr>
        <p:spPr>
          <a:xfrm>
            <a:off x="3255250" y="1128325"/>
            <a:ext cx="2627100" cy="2273100"/>
          </a:xfrm>
          <a:prstGeom prst="rect">
            <a:avLst/>
          </a:prstGeom>
          <a:noFill/>
          <a:ln>
            <a:noFill/>
          </a:ln>
        </p:spPr>
      </p:sp>
      <p:sp>
        <p:nvSpPr>
          <p:cNvPr id="278" name="Google Shape;278;p40"/>
          <p:cNvSpPr txBox="1"/>
          <p:nvPr>
            <p:ph idx="6" type="body"/>
          </p:nvPr>
        </p:nvSpPr>
        <p:spPr>
          <a:xfrm>
            <a:off x="3255250" y="3911700"/>
            <a:ext cx="2627100" cy="10185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9" name="Google Shape;279;p40"/>
          <p:cNvSpPr txBox="1"/>
          <p:nvPr>
            <p:ph type="title"/>
          </p:nvPr>
        </p:nvSpPr>
        <p:spPr>
          <a:xfrm>
            <a:off x="311700" y="445025"/>
            <a:ext cx="8520600" cy="572700"/>
          </a:xfrm>
          <a:prstGeom prst="rect">
            <a:avLst/>
          </a:prstGeom>
        </p:spPr>
        <p:txBody>
          <a:bodyPr anchorCtr="0" anchor="t" bIns="0" lIns="0" spcFirstLastPara="1" rIns="0"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280" name="Google Shape;280;p40"/>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81" name="Google Shape;281;p40"/>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82" name="Google Shape;282;p40"/>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2">
  <p:cSld name="CUSTOM_2_1">
    <p:bg>
      <p:bgPr>
        <a:solidFill>
          <a:schemeClr val="dk2"/>
        </a:solidFill>
      </p:bgPr>
    </p:bg>
    <p:spTree>
      <p:nvGrpSpPr>
        <p:cNvPr id="22" name="Shape 22"/>
        <p:cNvGrpSpPr/>
        <p:nvPr/>
      </p:nvGrpSpPr>
      <p:grpSpPr>
        <a:xfrm>
          <a:off x="0" y="0"/>
          <a:ext cx="0" cy="0"/>
          <a:chOff x="0" y="0"/>
          <a:chExt cx="0" cy="0"/>
        </a:xfrm>
      </p:grpSpPr>
      <p:sp>
        <p:nvSpPr>
          <p:cNvPr id="23" name="Google Shape;23;p5"/>
          <p:cNvSpPr txBox="1"/>
          <p:nvPr>
            <p:ph type="title"/>
          </p:nvPr>
        </p:nvSpPr>
        <p:spPr>
          <a:xfrm>
            <a:off x="436725" y="457200"/>
            <a:ext cx="2718000" cy="587700"/>
          </a:xfrm>
          <a:prstGeom prst="rect">
            <a:avLst/>
          </a:prstGeom>
        </p:spPr>
        <p:txBody>
          <a:bodyPr anchorCtr="0" anchor="t" bIns="0" lIns="0" spcFirstLastPara="1" rIns="0" wrap="square" tIns="0">
            <a:spAutoFit/>
          </a:bodyPr>
          <a:lstStyle>
            <a:lvl1pPr lvl="0">
              <a:spcBef>
                <a:spcPts val="0"/>
              </a:spcBef>
              <a:spcAft>
                <a:spcPts val="0"/>
              </a:spcAft>
              <a:buNone/>
              <a:defRPr>
                <a:solidFill>
                  <a:schemeClr val="lt1"/>
                </a:solidFill>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24" name="Google Shape;24;p5"/>
          <p:cNvSpPr txBox="1"/>
          <p:nvPr>
            <p:ph idx="1" type="subTitle"/>
          </p:nvPr>
        </p:nvSpPr>
        <p:spPr>
          <a:xfrm>
            <a:off x="6444950" y="728275"/>
            <a:ext cx="2222100" cy="291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25" name="Google Shape;25;p5"/>
          <p:cNvSpPr txBox="1"/>
          <p:nvPr>
            <p:ph idx="2" type="subTitle"/>
          </p:nvPr>
        </p:nvSpPr>
        <p:spPr>
          <a:xfrm>
            <a:off x="6444950" y="1235225"/>
            <a:ext cx="2222100" cy="291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26" name="Google Shape;26;p5"/>
          <p:cNvSpPr txBox="1"/>
          <p:nvPr>
            <p:ph idx="3" type="subTitle"/>
          </p:nvPr>
        </p:nvSpPr>
        <p:spPr>
          <a:xfrm>
            <a:off x="6444950" y="1742175"/>
            <a:ext cx="2222100" cy="291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27" name="Google Shape;27;p5"/>
          <p:cNvSpPr txBox="1"/>
          <p:nvPr>
            <p:ph idx="4" type="subTitle"/>
          </p:nvPr>
        </p:nvSpPr>
        <p:spPr>
          <a:xfrm>
            <a:off x="6444950" y="2249125"/>
            <a:ext cx="2222100" cy="291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28" name="Google Shape;28;p5"/>
          <p:cNvSpPr txBox="1"/>
          <p:nvPr>
            <p:ph idx="5" type="subTitle"/>
          </p:nvPr>
        </p:nvSpPr>
        <p:spPr>
          <a:xfrm>
            <a:off x="6444950" y="2756075"/>
            <a:ext cx="2222100" cy="291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29" name="Google Shape;29;p5"/>
          <p:cNvSpPr txBox="1"/>
          <p:nvPr>
            <p:ph idx="6" type="subTitle"/>
          </p:nvPr>
        </p:nvSpPr>
        <p:spPr>
          <a:xfrm>
            <a:off x="6444950" y="3263025"/>
            <a:ext cx="2222100" cy="291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30" name="Google Shape;30;p5"/>
          <p:cNvSpPr txBox="1"/>
          <p:nvPr>
            <p:ph idx="7" type="subTitle"/>
          </p:nvPr>
        </p:nvSpPr>
        <p:spPr>
          <a:xfrm>
            <a:off x="6080700" y="728275"/>
            <a:ext cx="306600" cy="291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31" name="Google Shape;31;p5"/>
          <p:cNvSpPr txBox="1"/>
          <p:nvPr>
            <p:ph idx="8" type="subTitle"/>
          </p:nvPr>
        </p:nvSpPr>
        <p:spPr>
          <a:xfrm>
            <a:off x="6080700" y="1235225"/>
            <a:ext cx="306600" cy="291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32" name="Google Shape;32;p5"/>
          <p:cNvSpPr txBox="1"/>
          <p:nvPr>
            <p:ph idx="9" type="subTitle"/>
          </p:nvPr>
        </p:nvSpPr>
        <p:spPr>
          <a:xfrm>
            <a:off x="6080700" y="1742175"/>
            <a:ext cx="306600" cy="291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33" name="Google Shape;33;p5"/>
          <p:cNvSpPr txBox="1"/>
          <p:nvPr>
            <p:ph idx="13" type="subTitle"/>
          </p:nvPr>
        </p:nvSpPr>
        <p:spPr>
          <a:xfrm>
            <a:off x="6080700" y="2249125"/>
            <a:ext cx="306600" cy="291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34" name="Google Shape;34;p5"/>
          <p:cNvSpPr txBox="1"/>
          <p:nvPr>
            <p:ph idx="14" type="subTitle"/>
          </p:nvPr>
        </p:nvSpPr>
        <p:spPr>
          <a:xfrm>
            <a:off x="6080700" y="2756075"/>
            <a:ext cx="306600" cy="291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
        <p:nvSpPr>
          <p:cNvPr id="35" name="Google Shape;35;p5"/>
          <p:cNvSpPr txBox="1"/>
          <p:nvPr>
            <p:ph idx="15" type="subTitle"/>
          </p:nvPr>
        </p:nvSpPr>
        <p:spPr>
          <a:xfrm>
            <a:off x="6080700" y="3263025"/>
            <a:ext cx="306600" cy="291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800"/>
              <a:buFont typeface="IBM Plex Sans"/>
              <a:buNone/>
              <a:defRPr sz="1800">
                <a:solidFill>
                  <a:schemeClr val="lt1"/>
                </a:solidFill>
              </a:defRPr>
            </a:lvl1pPr>
            <a:lvl2pPr lvl="1">
              <a:spcBef>
                <a:spcPts val="0"/>
              </a:spcBef>
              <a:spcAft>
                <a:spcPts val="0"/>
              </a:spcAft>
              <a:buClr>
                <a:schemeClr val="lt1"/>
              </a:buClr>
              <a:buSzPts val="1800"/>
              <a:buFont typeface="IBM Plex Sans"/>
              <a:buNone/>
              <a:defRPr sz="1800">
                <a:solidFill>
                  <a:schemeClr val="lt1"/>
                </a:solidFill>
              </a:defRPr>
            </a:lvl2pPr>
            <a:lvl3pPr lvl="2">
              <a:spcBef>
                <a:spcPts val="0"/>
              </a:spcBef>
              <a:spcAft>
                <a:spcPts val="0"/>
              </a:spcAft>
              <a:buClr>
                <a:schemeClr val="lt1"/>
              </a:buClr>
              <a:buSzPts val="1800"/>
              <a:buFont typeface="IBM Plex Sans"/>
              <a:buNone/>
              <a:defRPr sz="1800">
                <a:solidFill>
                  <a:schemeClr val="lt1"/>
                </a:solidFill>
              </a:defRPr>
            </a:lvl3pPr>
            <a:lvl4pPr lvl="3">
              <a:spcBef>
                <a:spcPts val="0"/>
              </a:spcBef>
              <a:spcAft>
                <a:spcPts val="0"/>
              </a:spcAft>
              <a:buClr>
                <a:schemeClr val="lt1"/>
              </a:buClr>
              <a:buSzPts val="1800"/>
              <a:buFont typeface="IBM Plex Sans"/>
              <a:buNone/>
              <a:defRPr sz="1800">
                <a:solidFill>
                  <a:schemeClr val="lt1"/>
                </a:solidFill>
              </a:defRPr>
            </a:lvl4pPr>
            <a:lvl5pPr lvl="4">
              <a:spcBef>
                <a:spcPts val="0"/>
              </a:spcBef>
              <a:spcAft>
                <a:spcPts val="0"/>
              </a:spcAft>
              <a:buClr>
                <a:schemeClr val="lt1"/>
              </a:buClr>
              <a:buSzPts val="1800"/>
              <a:buFont typeface="IBM Plex Sans"/>
              <a:buNone/>
              <a:defRPr sz="1800">
                <a:solidFill>
                  <a:schemeClr val="lt1"/>
                </a:solidFill>
              </a:defRPr>
            </a:lvl5pPr>
            <a:lvl6pPr lvl="5">
              <a:spcBef>
                <a:spcPts val="0"/>
              </a:spcBef>
              <a:spcAft>
                <a:spcPts val="0"/>
              </a:spcAft>
              <a:buClr>
                <a:schemeClr val="lt1"/>
              </a:buClr>
              <a:buSzPts val="1800"/>
              <a:buFont typeface="IBM Plex Sans"/>
              <a:buNone/>
              <a:defRPr sz="1800">
                <a:solidFill>
                  <a:schemeClr val="lt1"/>
                </a:solidFill>
              </a:defRPr>
            </a:lvl6pPr>
            <a:lvl7pPr lvl="6">
              <a:spcBef>
                <a:spcPts val="0"/>
              </a:spcBef>
              <a:spcAft>
                <a:spcPts val="0"/>
              </a:spcAft>
              <a:buClr>
                <a:schemeClr val="lt1"/>
              </a:buClr>
              <a:buSzPts val="1800"/>
              <a:buFont typeface="IBM Plex Sans"/>
              <a:buNone/>
              <a:defRPr sz="1800">
                <a:solidFill>
                  <a:schemeClr val="lt1"/>
                </a:solidFill>
              </a:defRPr>
            </a:lvl7pPr>
            <a:lvl8pPr lvl="7">
              <a:spcBef>
                <a:spcPts val="0"/>
              </a:spcBef>
              <a:spcAft>
                <a:spcPts val="0"/>
              </a:spcAft>
              <a:buClr>
                <a:schemeClr val="lt1"/>
              </a:buClr>
              <a:buSzPts val="1800"/>
              <a:buFont typeface="IBM Plex Sans"/>
              <a:buNone/>
              <a:defRPr sz="1800">
                <a:solidFill>
                  <a:schemeClr val="lt1"/>
                </a:solidFill>
              </a:defRPr>
            </a:lvl8pPr>
            <a:lvl9pPr lvl="8">
              <a:spcBef>
                <a:spcPts val="0"/>
              </a:spcBef>
              <a:spcAft>
                <a:spcPts val="0"/>
              </a:spcAft>
              <a:buClr>
                <a:schemeClr val="lt1"/>
              </a:buClr>
              <a:buSzPts val="1800"/>
              <a:buFont typeface="IBM Plex Sans"/>
              <a:buNone/>
              <a:defRPr sz="1800">
                <a:solidFill>
                  <a:schemeClr val="lt1"/>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283" name="Shape 283"/>
        <p:cNvGrpSpPr/>
        <p:nvPr/>
      </p:nvGrpSpPr>
      <p:grpSpPr>
        <a:xfrm>
          <a:off x="0" y="0"/>
          <a:ext cx="0" cy="0"/>
          <a:chOff x="0" y="0"/>
          <a:chExt cx="0" cy="0"/>
        </a:xfrm>
      </p:grpSpPr>
      <p:sp>
        <p:nvSpPr>
          <p:cNvPr id="284" name="Google Shape;284;p41"/>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285" name="Shape 285"/>
        <p:cNvGrpSpPr/>
        <p:nvPr/>
      </p:nvGrpSpPr>
      <p:grpSpPr>
        <a:xfrm>
          <a:off x="0" y="0"/>
          <a:ext cx="0" cy="0"/>
          <a:chOff x="0" y="0"/>
          <a:chExt cx="0" cy="0"/>
        </a:xfrm>
      </p:grpSpPr>
      <p:sp>
        <p:nvSpPr>
          <p:cNvPr id="286" name="Google Shape;286;p42"/>
          <p:cNvSpPr/>
          <p:nvPr>
            <p:ph idx="2" type="pic"/>
          </p:nvPr>
        </p:nvSpPr>
        <p:spPr>
          <a:xfrm>
            <a:off x="3389600" y="118913"/>
            <a:ext cx="1643700" cy="1535100"/>
          </a:xfrm>
          <a:prstGeom prst="rect">
            <a:avLst/>
          </a:prstGeom>
          <a:noFill/>
          <a:ln>
            <a:noFill/>
          </a:ln>
        </p:spPr>
      </p:sp>
      <p:sp>
        <p:nvSpPr>
          <p:cNvPr id="287" name="Google Shape;287;p42"/>
          <p:cNvSpPr/>
          <p:nvPr>
            <p:ph idx="3" type="pic"/>
          </p:nvPr>
        </p:nvSpPr>
        <p:spPr>
          <a:xfrm>
            <a:off x="5195935" y="118913"/>
            <a:ext cx="1643700" cy="1535100"/>
          </a:xfrm>
          <a:prstGeom prst="rect">
            <a:avLst/>
          </a:prstGeom>
          <a:noFill/>
          <a:ln>
            <a:noFill/>
          </a:ln>
        </p:spPr>
      </p:sp>
      <p:sp>
        <p:nvSpPr>
          <p:cNvPr id="288" name="Google Shape;288;p42"/>
          <p:cNvSpPr/>
          <p:nvPr>
            <p:ph idx="4" type="pic"/>
          </p:nvPr>
        </p:nvSpPr>
        <p:spPr>
          <a:xfrm>
            <a:off x="7002270" y="118913"/>
            <a:ext cx="1643700" cy="1535100"/>
          </a:xfrm>
          <a:prstGeom prst="rect">
            <a:avLst/>
          </a:prstGeom>
          <a:noFill/>
          <a:ln>
            <a:noFill/>
          </a:ln>
        </p:spPr>
      </p:sp>
      <p:sp>
        <p:nvSpPr>
          <p:cNvPr id="289" name="Google Shape;289;p42"/>
          <p:cNvSpPr/>
          <p:nvPr>
            <p:ph idx="5" type="pic"/>
          </p:nvPr>
        </p:nvSpPr>
        <p:spPr>
          <a:xfrm>
            <a:off x="3389588" y="1804212"/>
            <a:ext cx="1643700" cy="1535100"/>
          </a:xfrm>
          <a:prstGeom prst="rect">
            <a:avLst/>
          </a:prstGeom>
          <a:noFill/>
          <a:ln>
            <a:noFill/>
          </a:ln>
        </p:spPr>
      </p:sp>
      <p:sp>
        <p:nvSpPr>
          <p:cNvPr id="290" name="Google Shape;290;p42"/>
          <p:cNvSpPr/>
          <p:nvPr>
            <p:ph idx="6" type="pic"/>
          </p:nvPr>
        </p:nvSpPr>
        <p:spPr>
          <a:xfrm>
            <a:off x="5195922" y="1804212"/>
            <a:ext cx="1643700" cy="1535100"/>
          </a:xfrm>
          <a:prstGeom prst="rect">
            <a:avLst/>
          </a:prstGeom>
          <a:noFill/>
          <a:ln>
            <a:noFill/>
          </a:ln>
        </p:spPr>
      </p:sp>
      <p:sp>
        <p:nvSpPr>
          <p:cNvPr id="291" name="Google Shape;291;p42"/>
          <p:cNvSpPr/>
          <p:nvPr>
            <p:ph idx="7" type="pic"/>
          </p:nvPr>
        </p:nvSpPr>
        <p:spPr>
          <a:xfrm>
            <a:off x="7002257" y="1804212"/>
            <a:ext cx="1643700" cy="1535100"/>
          </a:xfrm>
          <a:prstGeom prst="rect">
            <a:avLst/>
          </a:prstGeom>
          <a:noFill/>
          <a:ln>
            <a:noFill/>
          </a:ln>
        </p:spPr>
      </p:sp>
      <p:sp>
        <p:nvSpPr>
          <p:cNvPr id="292" name="Google Shape;292;p42"/>
          <p:cNvSpPr txBox="1"/>
          <p:nvPr>
            <p:ph type="title"/>
          </p:nvPr>
        </p:nvSpPr>
        <p:spPr>
          <a:xfrm>
            <a:off x="351550" y="445025"/>
            <a:ext cx="2596800" cy="1706400"/>
          </a:xfrm>
          <a:prstGeom prst="rect">
            <a:avLst/>
          </a:prstGeom>
        </p:spPr>
        <p:txBody>
          <a:bodyPr anchorCtr="0" anchor="t" bIns="0" lIns="0" spcFirstLastPara="1" rIns="0"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293" name="Google Shape;293;p42"/>
          <p:cNvSpPr/>
          <p:nvPr>
            <p:ph idx="8" type="pic"/>
          </p:nvPr>
        </p:nvSpPr>
        <p:spPr>
          <a:xfrm>
            <a:off x="3389588" y="3489487"/>
            <a:ext cx="1643700" cy="1535100"/>
          </a:xfrm>
          <a:prstGeom prst="rect">
            <a:avLst/>
          </a:prstGeom>
          <a:noFill/>
          <a:ln>
            <a:noFill/>
          </a:ln>
        </p:spPr>
      </p:sp>
      <p:sp>
        <p:nvSpPr>
          <p:cNvPr id="294" name="Google Shape;294;p42"/>
          <p:cNvSpPr/>
          <p:nvPr>
            <p:ph idx="9" type="pic"/>
          </p:nvPr>
        </p:nvSpPr>
        <p:spPr>
          <a:xfrm>
            <a:off x="5195922" y="3489487"/>
            <a:ext cx="1643700" cy="1535100"/>
          </a:xfrm>
          <a:prstGeom prst="rect">
            <a:avLst/>
          </a:prstGeom>
          <a:noFill/>
          <a:ln>
            <a:noFill/>
          </a:ln>
        </p:spPr>
      </p:sp>
      <p:sp>
        <p:nvSpPr>
          <p:cNvPr id="295" name="Google Shape;295;p42"/>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296" name="Shape 296"/>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297" name="Shape 297"/>
        <p:cNvGrpSpPr/>
        <p:nvPr/>
      </p:nvGrpSpPr>
      <p:grpSpPr>
        <a:xfrm>
          <a:off x="0" y="0"/>
          <a:ext cx="0" cy="0"/>
          <a:chOff x="0" y="0"/>
          <a:chExt cx="0" cy="0"/>
        </a:xfrm>
      </p:grpSpPr>
      <p:sp>
        <p:nvSpPr>
          <p:cNvPr id="298" name="Google Shape;298;p44"/>
          <p:cNvSpPr txBox="1"/>
          <p:nvPr>
            <p:ph type="ctrTitle"/>
          </p:nvPr>
        </p:nvSpPr>
        <p:spPr>
          <a:xfrm>
            <a:off x="311708" y="744575"/>
            <a:ext cx="8520600" cy="2052600"/>
          </a:xfrm>
          <a:prstGeom prst="rect">
            <a:avLst/>
          </a:prstGeom>
        </p:spPr>
        <p:txBody>
          <a:bodyPr anchorCtr="0" anchor="b" bIns="0" lIns="0" spcFirstLastPara="1" rIns="0" wrap="square" tIns="0">
            <a:sp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299" name="Google Shape;299;p4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00" name="Google Shape;300;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CUSTOM_4">
    <p:bg>
      <p:bgPr>
        <a:solidFill>
          <a:schemeClr val="lt2"/>
        </a:solidFill>
      </p:bgPr>
    </p:bg>
    <p:spTree>
      <p:nvGrpSpPr>
        <p:cNvPr id="36" name="Shape 36"/>
        <p:cNvGrpSpPr/>
        <p:nvPr/>
      </p:nvGrpSpPr>
      <p:grpSpPr>
        <a:xfrm>
          <a:off x="0" y="0"/>
          <a:ext cx="0" cy="0"/>
          <a:chOff x="0" y="0"/>
          <a:chExt cx="0" cy="0"/>
        </a:xfrm>
      </p:grpSpPr>
      <p:sp>
        <p:nvSpPr>
          <p:cNvPr id="37" name="Google Shape;37;p6"/>
          <p:cNvSpPr/>
          <p:nvPr>
            <p:ph idx="2" type="pic"/>
          </p:nvPr>
        </p:nvSpPr>
        <p:spPr>
          <a:xfrm>
            <a:off x="440400" y="1725300"/>
            <a:ext cx="1269600" cy="1269000"/>
          </a:xfrm>
          <a:prstGeom prst="roundRect">
            <a:avLst>
              <a:gd fmla="val 50000" name="adj"/>
            </a:avLst>
          </a:prstGeom>
          <a:noFill/>
          <a:ln>
            <a:noFill/>
          </a:ln>
        </p:spPr>
      </p:sp>
      <p:sp>
        <p:nvSpPr>
          <p:cNvPr id="38" name="Google Shape;38;p6"/>
          <p:cNvSpPr txBox="1"/>
          <p:nvPr>
            <p:ph type="title"/>
          </p:nvPr>
        </p:nvSpPr>
        <p:spPr>
          <a:xfrm>
            <a:off x="436725" y="457200"/>
            <a:ext cx="4088400" cy="587700"/>
          </a:xfrm>
          <a:prstGeom prst="rect">
            <a:avLst/>
          </a:prstGeom>
        </p:spPr>
        <p:txBody>
          <a:bodyPr anchorCtr="0" anchor="t" bIns="0" lIns="0" spcFirstLastPara="1" rIns="0" wrap="square" tIns="0">
            <a:spAutoFit/>
          </a:bodyPr>
          <a:lstStyle>
            <a:lvl1pPr lvl="0">
              <a:spcBef>
                <a:spcPts val="0"/>
              </a:spcBef>
              <a:spcAft>
                <a:spcPts val="0"/>
              </a:spcAft>
              <a:buNone/>
              <a:defRPr>
                <a:solidFill>
                  <a:schemeClr val="lt1"/>
                </a:solidFill>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39" name="Google Shape;39;p6"/>
          <p:cNvSpPr txBox="1"/>
          <p:nvPr>
            <p:ph idx="1" type="body"/>
          </p:nvPr>
        </p:nvSpPr>
        <p:spPr>
          <a:xfrm>
            <a:off x="436800" y="3585959"/>
            <a:ext cx="1258200" cy="1034100"/>
          </a:xfrm>
          <a:prstGeom prst="rect">
            <a:avLst/>
          </a:prstGeom>
        </p:spPr>
        <p:txBody>
          <a:bodyPr anchorCtr="0" anchor="t" bIns="91425" lIns="0" spcFirstLastPara="1" rIns="0" wrap="square" tIns="0">
            <a:noAutofit/>
          </a:bodyPr>
          <a:lstStyle>
            <a:lvl1pPr indent="-292100" lvl="0" marL="457200">
              <a:spcBef>
                <a:spcPts val="0"/>
              </a:spcBef>
              <a:spcAft>
                <a:spcPts val="0"/>
              </a:spcAft>
              <a:buClr>
                <a:schemeClr val="lt1"/>
              </a:buClr>
              <a:buSzPts val="1000"/>
              <a:buChar char="●"/>
              <a:defRPr>
                <a:solidFill>
                  <a:schemeClr val="lt1"/>
                </a:solidFill>
              </a:defRPr>
            </a:lvl1pPr>
            <a:lvl2pPr indent="-292100" lvl="1" marL="914400">
              <a:spcBef>
                <a:spcPts val="0"/>
              </a:spcBef>
              <a:spcAft>
                <a:spcPts val="0"/>
              </a:spcAft>
              <a:buClr>
                <a:schemeClr val="lt1"/>
              </a:buClr>
              <a:buSzPts val="1000"/>
              <a:buChar char="○"/>
              <a:defRPr>
                <a:solidFill>
                  <a:schemeClr val="lt1"/>
                </a:solidFill>
              </a:defRPr>
            </a:lvl2pPr>
            <a:lvl3pPr indent="-292100" lvl="2" marL="1371600">
              <a:spcBef>
                <a:spcPts val="0"/>
              </a:spcBef>
              <a:spcAft>
                <a:spcPts val="0"/>
              </a:spcAft>
              <a:buClr>
                <a:schemeClr val="lt1"/>
              </a:buClr>
              <a:buSzPts val="1000"/>
              <a:buChar char="■"/>
              <a:defRPr>
                <a:solidFill>
                  <a:schemeClr val="lt1"/>
                </a:solidFill>
              </a:defRPr>
            </a:lvl3pPr>
            <a:lvl4pPr indent="-292100" lvl="3" marL="1828800">
              <a:spcBef>
                <a:spcPts val="0"/>
              </a:spcBef>
              <a:spcAft>
                <a:spcPts val="0"/>
              </a:spcAft>
              <a:buClr>
                <a:schemeClr val="lt1"/>
              </a:buClr>
              <a:buSzPts val="1000"/>
              <a:buChar char="●"/>
              <a:defRPr>
                <a:solidFill>
                  <a:schemeClr val="lt1"/>
                </a:solidFill>
              </a:defRPr>
            </a:lvl4pPr>
            <a:lvl5pPr indent="-292100" lvl="4" marL="2286000">
              <a:spcBef>
                <a:spcPts val="0"/>
              </a:spcBef>
              <a:spcAft>
                <a:spcPts val="0"/>
              </a:spcAft>
              <a:buClr>
                <a:schemeClr val="lt1"/>
              </a:buClr>
              <a:buSzPts val="1000"/>
              <a:buChar char="○"/>
              <a:defRPr>
                <a:solidFill>
                  <a:schemeClr val="lt1"/>
                </a:solidFill>
              </a:defRPr>
            </a:lvl5pPr>
            <a:lvl6pPr indent="-292100" lvl="5" marL="2743200">
              <a:spcBef>
                <a:spcPts val="0"/>
              </a:spcBef>
              <a:spcAft>
                <a:spcPts val="0"/>
              </a:spcAft>
              <a:buClr>
                <a:schemeClr val="lt1"/>
              </a:buClr>
              <a:buSzPts val="1000"/>
              <a:buChar char="■"/>
              <a:defRPr>
                <a:solidFill>
                  <a:schemeClr val="lt1"/>
                </a:solidFill>
              </a:defRPr>
            </a:lvl6pPr>
            <a:lvl7pPr indent="-292100" lvl="6" marL="3200400">
              <a:spcBef>
                <a:spcPts val="0"/>
              </a:spcBef>
              <a:spcAft>
                <a:spcPts val="0"/>
              </a:spcAft>
              <a:buClr>
                <a:schemeClr val="lt1"/>
              </a:buClr>
              <a:buSzPts val="1000"/>
              <a:buChar char="●"/>
              <a:defRPr>
                <a:solidFill>
                  <a:schemeClr val="lt1"/>
                </a:solidFill>
              </a:defRPr>
            </a:lvl7pPr>
            <a:lvl8pPr indent="-292100" lvl="7" marL="3657600">
              <a:spcBef>
                <a:spcPts val="0"/>
              </a:spcBef>
              <a:spcAft>
                <a:spcPts val="0"/>
              </a:spcAft>
              <a:buClr>
                <a:schemeClr val="lt1"/>
              </a:buClr>
              <a:buSzPts val="1000"/>
              <a:buChar char="○"/>
              <a:defRPr>
                <a:solidFill>
                  <a:schemeClr val="lt1"/>
                </a:solidFill>
              </a:defRPr>
            </a:lvl8pPr>
            <a:lvl9pPr indent="-292100" lvl="8" marL="4114800">
              <a:spcBef>
                <a:spcPts val="0"/>
              </a:spcBef>
              <a:spcAft>
                <a:spcPts val="0"/>
              </a:spcAft>
              <a:buClr>
                <a:schemeClr val="lt1"/>
              </a:buClr>
              <a:buSzPts val="1000"/>
              <a:buChar char="■"/>
              <a:defRPr>
                <a:solidFill>
                  <a:schemeClr val="lt1"/>
                </a:solidFill>
              </a:defRPr>
            </a:lvl9pPr>
          </a:lstStyle>
          <a:p/>
        </p:txBody>
      </p:sp>
      <p:sp>
        <p:nvSpPr>
          <p:cNvPr id="40" name="Google Shape;40;p6"/>
          <p:cNvSpPr txBox="1"/>
          <p:nvPr>
            <p:ph idx="3" type="subTitle"/>
          </p:nvPr>
        </p:nvSpPr>
        <p:spPr>
          <a:xfrm>
            <a:off x="436725" y="3133425"/>
            <a:ext cx="1258200" cy="201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41" name="Google Shape;41;p6"/>
          <p:cNvSpPr txBox="1"/>
          <p:nvPr>
            <p:ph idx="4" type="subTitle"/>
          </p:nvPr>
        </p:nvSpPr>
        <p:spPr>
          <a:xfrm>
            <a:off x="436725" y="3325506"/>
            <a:ext cx="1258200" cy="201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a:buNone/>
              <a:defRPr sz="1000">
                <a:solidFill>
                  <a:schemeClr val="lt1"/>
                </a:solidFill>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42" name="Google Shape;42;p6"/>
          <p:cNvSpPr txBox="1"/>
          <p:nvPr>
            <p:ph idx="5" type="body"/>
          </p:nvPr>
        </p:nvSpPr>
        <p:spPr>
          <a:xfrm>
            <a:off x="1832019" y="3585959"/>
            <a:ext cx="1258200" cy="1034100"/>
          </a:xfrm>
          <a:prstGeom prst="rect">
            <a:avLst/>
          </a:prstGeom>
        </p:spPr>
        <p:txBody>
          <a:bodyPr anchorCtr="0" anchor="t" bIns="91425"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
        <p:nvSpPr>
          <p:cNvPr id="43" name="Google Shape;43;p6"/>
          <p:cNvSpPr txBox="1"/>
          <p:nvPr>
            <p:ph idx="6" type="subTitle"/>
          </p:nvPr>
        </p:nvSpPr>
        <p:spPr>
          <a:xfrm>
            <a:off x="1831944" y="3133425"/>
            <a:ext cx="1258200" cy="201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44" name="Google Shape;44;p6"/>
          <p:cNvSpPr txBox="1"/>
          <p:nvPr>
            <p:ph idx="7" type="subTitle"/>
          </p:nvPr>
        </p:nvSpPr>
        <p:spPr>
          <a:xfrm>
            <a:off x="1831944" y="3325506"/>
            <a:ext cx="1258200" cy="201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a:buNone/>
              <a:defRPr sz="1000">
                <a:solidFill>
                  <a:schemeClr val="lt1"/>
                </a:solidFill>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45" name="Google Shape;45;p6"/>
          <p:cNvSpPr txBox="1"/>
          <p:nvPr>
            <p:ph idx="8" type="body"/>
          </p:nvPr>
        </p:nvSpPr>
        <p:spPr>
          <a:xfrm>
            <a:off x="3227244" y="3585959"/>
            <a:ext cx="1258200" cy="1034100"/>
          </a:xfrm>
          <a:prstGeom prst="rect">
            <a:avLst/>
          </a:prstGeom>
        </p:spPr>
        <p:txBody>
          <a:bodyPr anchorCtr="0" anchor="t" bIns="91425"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
        <p:nvSpPr>
          <p:cNvPr id="46" name="Google Shape;46;p6"/>
          <p:cNvSpPr txBox="1"/>
          <p:nvPr>
            <p:ph idx="9" type="subTitle"/>
          </p:nvPr>
        </p:nvSpPr>
        <p:spPr>
          <a:xfrm>
            <a:off x="3227169" y="3133425"/>
            <a:ext cx="1258200" cy="201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47" name="Google Shape;47;p6"/>
          <p:cNvSpPr txBox="1"/>
          <p:nvPr>
            <p:ph idx="13" type="subTitle"/>
          </p:nvPr>
        </p:nvSpPr>
        <p:spPr>
          <a:xfrm>
            <a:off x="3227169" y="3325506"/>
            <a:ext cx="1258200" cy="201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a:buNone/>
              <a:defRPr sz="1000">
                <a:solidFill>
                  <a:schemeClr val="lt1"/>
                </a:solidFill>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48" name="Google Shape;48;p6"/>
          <p:cNvSpPr txBox="1"/>
          <p:nvPr>
            <p:ph idx="14" type="body"/>
          </p:nvPr>
        </p:nvSpPr>
        <p:spPr>
          <a:xfrm>
            <a:off x="4609566" y="3585959"/>
            <a:ext cx="1258200" cy="1034100"/>
          </a:xfrm>
          <a:prstGeom prst="rect">
            <a:avLst/>
          </a:prstGeom>
        </p:spPr>
        <p:txBody>
          <a:bodyPr anchorCtr="0" anchor="t" bIns="91425"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
        <p:nvSpPr>
          <p:cNvPr id="49" name="Google Shape;49;p6"/>
          <p:cNvSpPr txBox="1"/>
          <p:nvPr>
            <p:ph idx="15" type="subTitle"/>
          </p:nvPr>
        </p:nvSpPr>
        <p:spPr>
          <a:xfrm>
            <a:off x="4609491" y="3133425"/>
            <a:ext cx="1258200" cy="201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50" name="Google Shape;50;p6"/>
          <p:cNvSpPr txBox="1"/>
          <p:nvPr>
            <p:ph idx="16" type="subTitle"/>
          </p:nvPr>
        </p:nvSpPr>
        <p:spPr>
          <a:xfrm>
            <a:off x="4609491" y="3325506"/>
            <a:ext cx="1258200" cy="201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a:buNone/>
              <a:defRPr sz="1000">
                <a:solidFill>
                  <a:schemeClr val="lt1"/>
                </a:solidFill>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51" name="Google Shape;51;p6"/>
          <p:cNvSpPr txBox="1"/>
          <p:nvPr>
            <p:ph idx="17" type="body"/>
          </p:nvPr>
        </p:nvSpPr>
        <p:spPr>
          <a:xfrm>
            <a:off x="6011734" y="3585959"/>
            <a:ext cx="1258200" cy="1034100"/>
          </a:xfrm>
          <a:prstGeom prst="rect">
            <a:avLst/>
          </a:prstGeom>
        </p:spPr>
        <p:txBody>
          <a:bodyPr anchorCtr="0" anchor="t" bIns="91425"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
        <p:nvSpPr>
          <p:cNvPr id="52" name="Google Shape;52;p6"/>
          <p:cNvSpPr txBox="1"/>
          <p:nvPr>
            <p:ph idx="18" type="subTitle"/>
          </p:nvPr>
        </p:nvSpPr>
        <p:spPr>
          <a:xfrm>
            <a:off x="6011659" y="3133425"/>
            <a:ext cx="1258200" cy="201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53" name="Google Shape;53;p6"/>
          <p:cNvSpPr txBox="1"/>
          <p:nvPr>
            <p:ph idx="19" type="subTitle"/>
          </p:nvPr>
        </p:nvSpPr>
        <p:spPr>
          <a:xfrm>
            <a:off x="6011659" y="3325506"/>
            <a:ext cx="1258200" cy="201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a:buNone/>
              <a:defRPr sz="1000">
                <a:solidFill>
                  <a:schemeClr val="lt1"/>
                </a:solidFill>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54" name="Google Shape;54;p6"/>
          <p:cNvSpPr txBox="1"/>
          <p:nvPr>
            <p:ph idx="20" type="body"/>
          </p:nvPr>
        </p:nvSpPr>
        <p:spPr>
          <a:xfrm>
            <a:off x="7413884" y="3585959"/>
            <a:ext cx="1258200" cy="1034100"/>
          </a:xfrm>
          <a:prstGeom prst="rect">
            <a:avLst/>
          </a:prstGeom>
        </p:spPr>
        <p:txBody>
          <a:bodyPr anchorCtr="0" anchor="t" bIns="91425" lIns="0" spcFirstLastPara="1" rIns="0" wrap="square" tIns="0">
            <a:noAutofit/>
          </a:bodyPr>
          <a:lstStyle>
            <a:lvl1pPr indent="-292100" lvl="0" marL="457200">
              <a:spcBef>
                <a:spcPts val="0"/>
              </a:spcBef>
              <a:spcAft>
                <a:spcPts val="0"/>
              </a:spcAft>
              <a:buClr>
                <a:schemeClr val="lt1"/>
              </a:buClr>
              <a:buSzPts val="1000"/>
              <a:buFont typeface="IBM Plex Sans"/>
              <a:buChar char="●"/>
              <a:defRPr>
                <a:solidFill>
                  <a:schemeClr val="lt1"/>
                </a:solidFill>
              </a:defRPr>
            </a:lvl1pPr>
            <a:lvl2pPr indent="-292100" lvl="1" marL="914400">
              <a:spcBef>
                <a:spcPts val="0"/>
              </a:spcBef>
              <a:spcAft>
                <a:spcPts val="0"/>
              </a:spcAft>
              <a:buClr>
                <a:schemeClr val="lt1"/>
              </a:buClr>
              <a:buSzPts val="1000"/>
              <a:buFont typeface="IBM Plex Sans"/>
              <a:buChar char="○"/>
              <a:defRPr>
                <a:solidFill>
                  <a:schemeClr val="lt1"/>
                </a:solidFill>
              </a:defRPr>
            </a:lvl2pPr>
            <a:lvl3pPr indent="-292100" lvl="2" marL="1371600">
              <a:spcBef>
                <a:spcPts val="0"/>
              </a:spcBef>
              <a:spcAft>
                <a:spcPts val="0"/>
              </a:spcAft>
              <a:buClr>
                <a:schemeClr val="lt1"/>
              </a:buClr>
              <a:buSzPts val="1000"/>
              <a:buFont typeface="IBM Plex Sans"/>
              <a:buChar char="■"/>
              <a:defRPr>
                <a:solidFill>
                  <a:schemeClr val="lt1"/>
                </a:solidFill>
              </a:defRPr>
            </a:lvl3pPr>
            <a:lvl4pPr indent="-292100" lvl="3" marL="1828800">
              <a:spcBef>
                <a:spcPts val="0"/>
              </a:spcBef>
              <a:spcAft>
                <a:spcPts val="0"/>
              </a:spcAft>
              <a:buClr>
                <a:schemeClr val="lt1"/>
              </a:buClr>
              <a:buSzPts val="1000"/>
              <a:buFont typeface="IBM Plex Sans"/>
              <a:buChar char="●"/>
              <a:defRPr>
                <a:solidFill>
                  <a:schemeClr val="lt1"/>
                </a:solidFill>
              </a:defRPr>
            </a:lvl4pPr>
            <a:lvl5pPr indent="-292100" lvl="4" marL="2286000">
              <a:spcBef>
                <a:spcPts val="0"/>
              </a:spcBef>
              <a:spcAft>
                <a:spcPts val="0"/>
              </a:spcAft>
              <a:buClr>
                <a:schemeClr val="lt1"/>
              </a:buClr>
              <a:buSzPts val="1000"/>
              <a:buFont typeface="IBM Plex Sans"/>
              <a:buChar char="○"/>
              <a:defRPr>
                <a:solidFill>
                  <a:schemeClr val="lt1"/>
                </a:solidFill>
              </a:defRPr>
            </a:lvl5pPr>
            <a:lvl6pPr indent="-292100" lvl="5" marL="2743200">
              <a:spcBef>
                <a:spcPts val="0"/>
              </a:spcBef>
              <a:spcAft>
                <a:spcPts val="0"/>
              </a:spcAft>
              <a:buClr>
                <a:schemeClr val="lt1"/>
              </a:buClr>
              <a:buSzPts val="1000"/>
              <a:buFont typeface="IBM Plex Sans"/>
              <a:buChar char="■"/>
              <a:defRPr>
                <a:solidFill>
                  <a:schemeClr val="lt1"/>
                </a:solidFill>
              </a:defRPr>
            </a:lvl6pPr>
            <a:lvl7pPr indent="-292100" lvl="6" marL="3200400">
              <a:spcBef>
                <a:spcPts val="0"/>
              </a:spcBef>
              <a:spcAft>
                <a:spcPts val="0"/>
              </a:spcAft>
              <a:buClr>
                <a:schemeClr val="lt1"/>
              </a:buClr>
              <a:buSzPts val="1000"/>
              <a:buFont typeface="IBM Plex Sans"/>
              <a:buChar char="●"/>
              <a:defRPr>
                <a:solidFill>
                  <a:schemeClr val="lt1"/>
                </a:solidFill>
              </a:defRPr>
            </a:lvl7pPr>
            <a:lvl8pPr indent="-292100" lvl="7" marL="3657600">
              <a:spcBef>
                <a:spcPts val="0"/>
              </a:spcBef>
              <a:spcAft>
                <a:spcPts val="0"/>
              </a:spcAft>
              <a:buClr>
                <a:schemeClr val="lt1"/>
              </a:buClr>
              <a:buSzPts val="1000"/>
              <a:buFont typeface="IBM Plex Sans"/>
              <a:buChar char="○"/>
              <a:defRPr>
                <a:solidFill>
                  <a:schemeClr val="lt1"/>
                </a:solidFill>
              </a:defRPr>
            </a:lvl8pPr>
            <a:lvl9pPr indent="-292100" lvl="8" marL="4114800">
              <a:spcBef>
                <a:spcPts val="0"/>
              </a:spcBef>
              <a:spcAft>
                <a:spcPts val="0"/>
              </a:spcAft>
              <a:buClr>
                <a:schemeClr val="lt1"/>
              </a:buClr>
              <a:buSzPts val="1000"/>
              <a:buFont typeface="IBM Plex Sans"/>
              <a:buChar char="■"/>
              <a:defRPr>
                <a:solidFill>
                  <a:schemeClr val="lt1"/>
                </a:solidFill>
              </a:defRPr>
            </a:lvl9pPr>
          </a:lstStyle>
          <a:p/>
        </p:txBody>
      </p:sp>
      <p:sp>
        <p:nvSpPr>
          <p:cNvPr id="55" name="Google Shape;55;p6"/>
          <p:cNvSpPr txBox="1"/>
          <p:nvPr>
            <p:ph idx="21" type="subTitle"/>
          </p:nvPr>
        </p:nvSpPr>
        <p:spPr>
          <a:xfrm>
            <a:off x="7413809" y="3133425"/>
            <a:ext cx="1258200" cy="201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56" name="Google Shape;56;p6"/>
          <p:cNvSpPr txBox="1"/>
          <p:nvPr>
            <p:ph idx="22" type="subTitle"/>
          </p:nvPr>
        </p:nvSpPr>
        <p:spPr>
          <a:xfrm>
            <a:off x="7413809" y="3325506"/>
            <a:ext cx="1258200" cy="201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a:buNone/>
              <a:defRPr sz="1000">
                <a:solidFill>
                  <a:schemeClr val="lt1"/>
                </a:solidFill>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57" name="Google Shape;57;p6"/>
          <p:cNvSpPr/>
          <p:nvPr>
            <p:ph idx="23" type="pic"/>
          </p:nvPr>
        </p:nvSpPr>
        <p:spPr>
          <a:xfrm>
            <a:off x="1832563" y="1725300"/>
            <a:ext cx="1269600" cy="1269000"/>
          </a:xfrm>
          <a:prstGeom prst="roundRect">
            <a:avLst>
              <a:gd fmla="val 50000" name="adj"/>
            </a:avLst>
          </a:prstGeom>
          <a:noFill/>
          <a:ln>
            <a:noFill/>
          </a:ln>
        </p:spPr>
      </p:sp>
      <p:sp>
        <p:nvSpPr>
          <p:cNvPr id="58" name="Google Shape;58;p6"/>
          <p:cNvSpPr/>
          <p:nvPr>
            <p:ph idx="24" type="pic"/>
          </p:nvPr>
        </p:nvSpPr>
        <p:spPr>
          <a:xfrm>
            <a:off x="3225625" y="1725300"/>
            <a:ext cx="1269600" cy="1269000"/>
          </a:xfrm>
          <a:prstGeom prst="roundRect">
            <a:avLst>
              <a:gd fmla="val 50000" name="adj"/>
            </a:avLst>
          </a:prstGeom>
          <a:noFill/>
          <a:ln>
            <a:noFill/>
          </a:ln>
        </p:spPr>
      </p:sp>
      <p:sp>
        <p:nvSpPr>
          <p:cNvPr id="59" name="Google Shape;59;p6"/>
          <p:cNvSpPr/>
          <p:nvPr>
            <p:ph idx="25" type="pic"/>
          </p:nvPr>
        </p:nvSpPr>
        <p:spPr>
          <a:xfrm>
            <a:off x="4619163" y="1725300"/>
            <a:ext cx="1269600" cy="1269000"/>
          </a:xfrm>
          <a:prstGeom prst="roundRect">
            <a:avLst>
              <a:gd fmla="val 50000" name="adj"/>
            </a:avLst>
          </a:prstGeom>
          <a:noFill/>
          <a:ln>
            <a:noFill/>
          </a:ln>
        </p:spPr>
      </p:sp>
      <p:sp>
        <p:nvSpPr>
          <p:cNvPr id="60" name="Google Shape;60;p6"/>
          <p:cNvSpPr/>
          <p:nvPr>
            <p:ph idx="26" type="pic"/>
          </p:nvPr>
        </p:nvSpPr>
        <p:spPr>
          <a:xfrm>
            <a:off x="6012925" y="1725300"/>
            <a:ext cx="1269600" cy="1269000"/>
          </a:xfrm>
          <a:prstGeom prst="roundRect">
            <a:avLst>
              <a:gd fmla="val 50000" name="adj"/>
            </a:avLst>
          </a:prstGeom>
          <a:noFill/>
          <a:ln>
            <a:noFill/>
          </a:ln>
        </p:spPr>
      </p:sp>
      <p:sp>
        <p:nvSpPr>
          <p:cNvPr id="61" name="Google Shape;61;p6"/>
          <p:cNvSpPr/>
          <p:nvPr>
            <p:ph idx="27" type="pic"/>
          </p:nvPr>
        </p:nvSpPr>
        <p:spPr>
          <a:xfrm>
            <a:off x="7406675" y="1725300"/>
            <a:ext cx="1269600" cy="1269000"/>
          </a:xfrm>
          <a:prstGeom prst="roundRect">
            <a:avLst>
              <a:gd fmla="val 50000" name="adj"/>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Alt 1">
  <p:cSld name="CUSTOM_5">
    <p:bg>
      <p:bgPr>
        <a:solidFill>
          <a:schemeClr val="lt2"/>
        </a:solidFill>
      </p:bgPr>
    </p:bg>
    <p:spTree>
      <p:nvGrpSpPr>
        <p:cNvPr id="62" name="Shape 62"/>
        <p:cNvGrpSpPr/>
        <p:nvPr/>
      </p:nvGrpSpPr>
      <p:grpSpPr>
        <a:xfrm>
          <a:off x="0" y="0"/>
          <a:ext cx="0" cy="0"/>
          <a:chOff x="0" y="0"/>
          <a:chExt cx="0" cy="0"/>
        </a:xfrm>
      </p:grpSpPr>
      <p:sp>
        <p:nvSpPr>
          <p:cNvPr id="63" name="Google Shape;63;p7"/>
          <p:cNvSpPr txBox="1"/>
          <p:nvPr>
            <p:ph type="title"/>
          </p:nvPr>
        </p:nvSpPr>
        <p:spPr>
          <a:xfrm>
            <a:off x="436725" y="647525"/>
            <a:ext cx="3251400" cy="587700"/>
          </a:xfrm>
          <a:prstGeom prst="rect">
            <a:avLst/>
          </a:prstGeom>
        </p:spPr>
        <p:txBody>
          <a:bodyPr anchorCtr="0" anchor="t" bIns="0" lIns="0" spcFirstLastPara="1" rIns="0" wrap="square" tIns="0">
            <a:spAutoFit/>
          </a:bodyPr>
          <a:lstStyle>
            <a:lvl1pPr lvl="0">
              <a:spcBef>
                <a:spcPts val="0"/>
              </a:spcBef>
              <a:spcAft>
                <a:spcPts val="0"/>
              </a:spcAft>
              <a:buNone/>
              <a:defRPr>
                <a:solidFill>
                  <a:schemeClr val="lt1"/>
                </a:solidFill>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
        <p:nvSpPr>
          <p:cNvPr id="64" name="Google Shape;64;p7"/>
          <p:cNvSpPr/>
          <p:nvPr>
            <p:ph idx="2" type="pic"/>
          </p:nvPr>
        </p:nvSpPr>
        <p:spPr>
          <a:xfrm>
            <a:off x="4513350" y="1077191"/>
            <a:ext cx="1269600" cy="1269000"/>
          </a:xfrm>
          <a:prstGeom prst="roundRect">
            <a:avLst>
              <a:gd fmla="val 50000" name="adj"/>
            </a:avLst>
          </a:prstGeom>
          <a:noFill/>
          <a:ln>
            <a:noFill/>
          </a:ln>
        </p:spPr>
      </p:sp>
      <p:sp>
        <p:nvSpPr>
          <p:cNvPr id="65" name="Google Shape;65;p7"/>
          <p:cNvSpPr txBox="1"/>
          <p:nvPr>
            <p:ph idx="1" type="subTitle"/>
          </p:nvPr>
        </p:nvSpPr>
        <p:spPr>
          <a:xfrm>
            <a:off x="4509675" y="2485321"/>
            <a:ext cx="1258200" cy="13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66" name="Google Shape;66;p7"/>
          <p:cNvSpPr txBox="1"/>
          <p:nvPr>
            <p:ph idx="3" type="subTitle"/>
          </p:nvPr>
        </p:nvSpPr>
        <p:spPr>
          <a:xfrm>
            <a:off x="4509675" y="2600937"/>
            <a:ext cx="1258200" cy="13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a:buNone/>
              <a:defRPr sz="1000">
                <a:solidFill>
                  <a:schemeClr val="lt1"/>
                </a:solidFill>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67" name="Google Shape;67;p7"/>
          <p:cNvSpPr/>
          <p:nvPr>
            <p:ph idx="4" type="pic"/>
          </p:nvPr>
        </p:nvSpPr>
        <p:spPr>
          <a:xfrm>
            <a:off x="5966983" y="1077191"/>
            <a:ext cx="1269600" cy="1269000"/>
          </a:xfrm>
          <a:prstGeom prst="roundRect">
            <a:avLst>
              <a:gd fmla="val 50000" name="adj"/>
            </a:avLst>
          </a:prstGeom>
          <a:noFill/>
          <a:ln>
            <a:noFill/>
          </a:ln>
        </p:spPr>
      </p:sp>
      <p:sp>
        <p:nvSpPr>
          <p:cNvPr id="68" name="Google Shape;68;p7"/>
          <p:cNvSpPr txBox="1"/>
          <p:nvPr>
            <p:ph idx="5" type="subTitle"/>
          </p:nvPr>
        </p:nvSpPr>
        <p:spPr>
          <a:xfrm>
            <a:off x="5963308" y="2485321"/>
            <a:ext cx="1258200" cy="13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69" name="Google Shape;69;p7"/>
          <p:cNvSpPr txBox="1"/>
          <p:nvPr>
            <p:ph idx="6" type="subTitle"/>
          </p:nvPr>
        </p:nvSpPr>
        <p:spPr>
          <a:xfrm>
            <a:off x="5963308" y="2600937"/>
            <a:ext cx="1258200" cy="13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a:buNone/>
              <a:defRPr sz="1000">
                <a:solidFill>
                  <a:schemeClr val="lt1"/>
                </a:solidFill>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70" name="Google Shape;70;p7"/>
          <p:cNvSpPr/>
          <p:nvPr>
            <p:ph idx="7" type="pic"/>
          </p:nvPr>
        </p:nvSpPr>
        <p:spPr>
          <a:xfrm>
            <a:off x="7397695" y="1077191"/>
            <a:ext cx="1269600" cy="1269000"/>
          </a:xfrm>
          <a:prstGeom prst="roundRect">
            <a:avLst>
              <a:gd fmla="val 50000" name="adj"/>
            </a:avLst>
          </a:prstGeom>
          <a:noFill/>
          <a:ln>
            <a:noFill/>
          </a:ln>
        </p:spPr>
      </p:sp>
      <p:sp>
        <p:nvSpPr>
          <p:cNvPr id="71" name="Google Shape;71;p7"/>
          <p:cNvSpPr txBox="1"/>
          <p:nvPr>
            <p:ph idx="8" type="subTitle"/>
          </p:nvPr>
        </p:nvSpPr>
        <p:spPr>
          <a:xfrm>
            <a:off x="7394020" y="2485321"/>
            <a:ext cx="1258200" cy="13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72" name="Google Shape;72;p7"/>
          <p:cNvSpPr txBox="1"/>
          <p:nvPr>
            <p:ph idx="9" type="subTitle"/>
          </p:nvPr>
        </p:nvSpPr>
        <p:spPr>
          <a:xfrm>
            <a:off x="7394020" y="2600937"/>
            <a:ext cx="1258200" cy="13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a:buNone/>
              <a:defRPr sz="1000">
                <a:solidFill>
                  <a:schemeClr val="lt1"/>
                </a:solidFill>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73" name="Google Shape;73;p7"/>
          <p:cNvSpPr/>
          <p:nvPr>
            <p:ph idx="13" type="pic"/>
          </p:nvPr>
        </p:nvSpPr>
        <p:spPr>
          <a:xfrm>
            <a:off x="4513350" y="3224051"/>
            <a:ext cx="1269600" cy="1269000"/>
          </a:xfrm>
          <a:prstGeom prst="roundRect">
            <a:avLst>
              <a:gd fmla="val 50000" name="adj"/>
            </a:avLst>
          </a:prstGeom>
          <a:noFill/>
          <a:ln>
            <a:noFill/>
          </a:ln>
        </p:spPr>
      </p:sp>
      <p:sp>
        <p:nvSpPr>
          <p:cNvPr id="74" name="Google Shape;74;p7"/>
          <p:cNvSpPr txBox="1"/>
          <p:nvPr>
            <p:ph idx="14" type="subTitle"/>
          </p:nvPr>
        </p:nvSpPr>
        <p:spPr>
          <a:xfrm>
            <a:off x="4509675" y="4632181"/>
            <a:ext cx="1258200" cy="13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75" name="Google Shape;75;p7"/>
          <p:cNvSpPr txBox="1"/>
          <p:nvPr>
            <p:ph idx="15" type="subTitle"/>
          </p:nvPr>
        </p:nvSpPr>
        <p:spPr>
          <a:xfrm>
            <a:off x="4509675" y="4747797"/>
            <a:ext cx="1258200" cy="13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a:buNone/>
              <a:defRPr sz="1000">
                <a:solidFill>
                  <a:schemeClr val="lt1"/>
                </a:solidFill>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76" name="Google Shape;76;p7"/>
          <p:cNvSpPr/>
          <p:nvPr>
            <p:ph idx="16" type="pic"/>
          </p:nvPr>
        </p:nvSpPr>
        <p:spPr>
          <a:xfrm>
            <a:off x="5966983" y="3224051"/>
            <a:ext cx="1269600" cy="1269000"/>
          </a:xfrm>
          <a:prstGeom prst="roundRect">
            <a:avLst>
              <a:gd fmla="val 50000" name="adj"/>
            </a:avLst>
          </a:prstGeom>
          <a:noFill/>
          <a:ln>
            <a:noFill/>
          </a:ln>
        </p:spPr>
      </p:sp>
      <p:sp>
        <p:nvSpPr>
          <p:cNvPr id="77" name="Google Shape;77;p7"/>
          <p:cNvSpPr txBox="1"/>
          <p:nvPr>
            <p:ph idx="17" type="subTitle"/>
          </p:nvPr>
        </p:nvSpPr>
        <p:spPr>
          <a:xfrm>
            <a:off x="5963308" y="4632181"/>
            <a:ext cx="1258200" cy="13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78" name="Google Shape;78;p7"/>
          <p:cNvSpPr txBox="1"/>
          <p:nvPr>
            <p:ph idx="18" type="subTitle"/>
          </p:nvPr>
        </p:nvSpPr>
        <p:spPr>
          <a:xfrm>
            <a:off x="5963308" y="4747797"/>
            <a:ext cx="1258200" cy="13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a:buNone/>
              <a:defRPr sz="1000">
                <a:solidFill>
                  <a:schemeClr val="lt1"/>
                </a:solidFill>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79" name="Google Shape;79;p7"/>
          <p:cNvSpPr/>
          <p:nvPr>
            <p:ph idx="19" type="pic"/>
          </p:nvPr>
        </p:nvSpPr>
        <p:spPr>
          <a:xfrm>
            <a:off x="7397695" y="3224051"/>
            <a:ext cx="1269600" cy="1269000"/>
          </a:xfrm>
          <a:prstGeom prst="roundRect">
            <a:avLst>
              <a:gd fmla="val 50000" name="adj"/>
            </a:avLst>
          </a:prstGeom>
          <a:noFill/>
          <a:ln>
            <a:noFill/>
          </a:ln>
        </p:spPr>
      </p:sp>
      <p:sp>
        <p:nvSpPr>
          <p:cNvPr id="80" name="Google Shape;80;p7"/>
          <p:cNvSpPr txBox="1"/>
          <p:nvPr>
            <p:ph idx="20" type="subTitle"/>
          </p:nvPr>
        </p:nvSpPr>
        <p:spPr>
          <a:xfrm>
            <a:off x="7394020" y="4632181"/>
            <a:ext cx="1258200" cy="13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sp>
        <p:nvSpPr>
          <p:cNvPr id="81" name="Google Shape;81;p7"/>
          <p:cNvSpPr txBox="1"/>
          <p:nvPr>
            <p:ph idx="21" type="subTitle"/>
          </p:nvPr>
        </p:nvSpPr>
        <p:spPr>
          <a:xfrm>
            <a:off x="7394020" y="4747797"/>
            <a:ext cx="1258200" cy="13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IBM Plex Sans"/>
              <a:buNone/>
              <a:defRPr sz="1000">
                <a:solidFill>
                  <a:schemeClr val="lt1"/>
                </a:solidFill>
              </a:defRPr>
            </a:lvl1pPr>
            <a:lvl2pPr lvl="1">
              <a:spcBef>
                <a:spcPts val="0"/>
              </a:spcBef>
              <a:spcAft>
                <a:spcPts val="0"/>
              </a:spcAft>
              <a:buClr>
                <a:schemeClr val="lt1"/>
              </a:buClr>
              <a:buSzPts val="1000"/>
              <a:buFont typeface="IBM Plex Sans"/>
              <a:buNone/>
              <a:defRPr sz="1000">
                <a:solidFill>
                  <a:schemeClr val="lt1"/>
                </a:solidFill>
              </a:defRPr>
            </a:lvl2pPr>
            <a:lvl3pPr lvl="2">
              <a:spcBef>
                <a:spcPts val="0"/>
              </a:spcBef>
              <a:spcAft>
                <a:spcPts val="0"/>
              </a:spcAft>
              <a:buClr>
                <a:schemeClr val="lt1"/>
              </a:buClr>
              <a:buSzPts val="1000"/>
              <a:buFont typeface="IBM Plex Sans"/>
              <a:buNone/>
              <a:defRPr sz="1000">
                <a:solidFill>
                  <a:schemeClr val="lt1"/>
                </a:solidFill>
              </a:defRPr>
            </a:lvl3pPr>
            <a:lvl4pPr lvl="3">
              <a:spcBef>
                <a:spcPts val="0"/>
              </a:spcBef>
              <a:spcAft>
                <a:spcPts val="0"/>
              </a:spcAft>
              <a:buClr>
                <a:schemeClr val="lt1"/>
              </a:buClr>
              <a:buSzPts val="1000"/>
              <a:buFont typeface="IBM Plex Sans"/>
              <a:buNone/>
              <a:defRPr sz="1000">
                <a:solidFill>
                  <a:schemeClr val="lt1"/>
                </a:solidFill>
              </a:defRPr>
            </a:lvl4pPr>
            <a:lvl5pPr lvl="4">
              <a:spcBef>
                <a:spcPts val="0"/>
              </a:spcBef>
              <a:spcAft>
                <a:spcPts val="0"/>
              </a:spcAft>
              <a:buClr>
                <a:schemeClr val="lt1"/>
              </a:buClr>
              <a:buSzPts val="1000"/>
              <a:buFont typeface="IBM Plex Sans"/>
              <a:buNone/>
              <a:defRPr sz="1000">
                <a:solidFill>
                  <a:schemeClr val="lt1"/>
                </a:solidFill>
              </a:defRPr>
            </a:lvl5pPr>
            <a:lvl6pPr lvl="5">
              <a:spcBef>
                <a:spcPts val="0"/>
              </a:spcBef>
              <a:spcAft>
                <a:spcPts val="0"/>
              </a:spcAft>
              <a:buClr>
                <a:schemeClr val="lt1"/>
              </a:buClr>
              <a:buSzPts val="1000"/>
              <a:buFont typeface="IBM Plex Sans"/>
              <a:buNone/>
              <a:defRPr sz="1000">
                <a:solidFill>
                  <a:schemeClr val="lt1"/>
                </a:solidFill>
              </a:defRPr>
            </a:lvl6pPr>
            <a:lvl7pPr lvl="6">
              <a:spcBef>
                <a:spcPts val="0"/>
              </a:spcBef>
              <a:spcAft>
                <a:spcPts val="0"/>
              </a:spcAft>
              <a:buClr>
                <a:schemeClr val="lt1"/>
              </a:buClr>
              <a:buSzPts val="1000"/>
              <a:buFont typeface="IBM Plex Sans"/>
              <a:buNone/>
              <a:defRPr sz="1000">
                <a:solidFill>
                  <a:schemeClr val="lt1"/>
                </a:solidFill>
              </a:defRPr>
            </a:lvl7pPr>
            <a:lvl8pPr lvl="7">
              <a:spcBef>
                <a:spcPts val="0"/>
              </a:spcBef>
              <a:spcAft>
                <a:spcPts val="0"/>
              </a:spcAft>
              <a:buClr>
                <a:schemeClr val="lt1"/>
              </a:buClr>
              <a:buSzPts val="1000"/>
              <a:buFont typeface="IBM Plex Sans"/>
              <a:buNone/>
              <a:defRPr sz="1000">
                <a:solidFill>
                  <a:schemeClr val="lt1"/>
                </a:solidFill>
              </a:defRPr>
            </a:lvl8pPr>
            <a:lvl9pPr lvl="8">
              <a:spcBef>
                <a:spcPts val="0"/>
              </a:spcBef>
              <a:spcAft>
                <a:spcPts val="0"/>
              </a:spcAft>
              <a:buClr>
                <a:schemeClr val="lt1"/>
              </a:buClr>
              <a:buSzPts val="1000"/>
              <a:buFont typeface="IBM Plex Sans"/>
              <a:buNone/>
              <a:defRPr sz="1000">
                <a:solidFill>
                  <a:schemeClr val="lt1"/>
                </a:solidFill>
              </a:defRPr>
            </a:lvl9pPr>
          </a:lstStyle>
          <a:p/>
        </p:txBody>
      </p:sp>
      <p:cxnSp>
        <p:nvCxnSpPr>
          <p:cNvPr id="82" name="Google Shape;82;p7"/>
          <p:cNvCxnSpPr/>
          <p:nvPr/>
        </p:nvCxnSpPr>
        <p:spPr>
          <a:xfrm>
            <a:off x="4100759" y="-7950"/>
            <a:ext cx="0" cy="515940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 Alt 1">
  <p:cSld name="CUSTOM_3">
    <p:bg>
      <p:bgPr>
        <a:solidFill>
          <a:schemeClr val="lt2"/>
        </a:solidFill>
      </p:bgPr>
    </p:bg>
    <p:spTree>
      <p:nvGrpSpPr>
        <p:cNvPr id="83" name="Shape 83"/>
        <p:cNvGrpSpPr/>
        <p:nvPr/>
      </p:nvGrpSpPr>
      <p:grpSpPr>
        <a:xfrm>
          <a:off x="0" y="0"/>
          <a:ext cx="0" cy="0"/>
          <a:chOff x="0" y="0"/>
          <a:chExt cx="0" cy="0"/>
        </a:xfrm>
      </p:grpSpPr>
      <p:sp>
        <p:nvSpPr>
          <p:cNvPr id="84" name="Google Shape;84;p8"/>
          <p:cNvSpPr/>
          <p:nvPr/>
        </p:nvSpPr>
        <p:spPr>
          <a:xfrm>
            <a:off x="2296450" y="286150"/>
            <a:ext cx="4571100" cy="4571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6"/>
              </a:solidFill>
              <a:latin typeface="IBM Plex Sans"/>
              <a:ea typeface="IBM Plex Sans"/>
              <a:cs typeface="IBM Plex Sans"/>
              <a:sym typeface="IBM Plex Sans"/>
            </a:endParaRPr>
          </a:p>
        </p:txBody>
      </p:sp>
      <p:sp>
        <p:nvSpPr>
          <p:cNvPr id="85" name="Google Shape;85;p8"/>
          <p:cNvSpPr txBox="1"/>
          <p:nvPr>
            <p:ph idx="1" type="subTitle"/>
          </p:nvPr>
        </p:nvSpPr>
        <p:spPr>
          <a:xfrm>
            <a:off x="3212350" y="1345755"/>
            <a:ext cx="2719200" cy="2319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200"/>
              <a:buFont typeface="IBM Plex Sans"/>
              <a:buNone/>
              <a:defRPr sz="1200"/>
            </a:lvl1pPr>
            <a:lvl2pPr lvl="1" algn="ctr">
              <a:spcBef>
                <a:spcPts val="0"/>
              </a:spcBef>
              <a:spcAft>
                <a:spcPts val="0"/>
              </a:spcAft>
              <a:buClr>
                <a:schemeClr val="dk1"/>
              </a:buClr>
              <a:buSzPts val="1200"/>
              <a:buFont typeface="IBM Plex Sans"/>
              <a:buNone/>
              <a:defRPr sz="1200">
                <a:solidFill>
                  <a:schemeClr val="dk1"/>
                </a:solidFill>
              </a:defRPr>
            </a:lvl2pPr>
            <a:lvl3pPr lvl="2" algn="ctr">
              <a:spcBef>
                <a:spcPts val="0"/>
              </a:spcBef>
              <a:spcAft>
                <a:spcPts val="0"/>
              </a:spcAft>
              <a:buClr>
                <a:schemeClr val="dk1"/>
              </a:buClr>
              <a:buSzPts val="1200"/>
              <a:buFont typeface="IBM Plex Sans"/>
              <a:buNone/>
              <a:defRPr sz="1200">
                <a:solidFill>
                  <a:schemeClr val="dk1"/>
                </a:solidFill>
              </a:defRPr>
            </a:lvl3pPr>
            <a:lvl4pPr lvl="3" algn="ctr">
              <a:spcBef>
                <a:spcPts val="0"/>
              </a:spcBef>
              <a:spcAft>
                <a:spcPts val="0"/>
              </a:spcAft>
              <a:buClr>
                <a:schemeClr val="dk1"/>
              </a:buClr>
              <a:buSzPts val="1200"/>
              <a:buFont typeface="IBM Plex Sans"/>
              <a:buNone/>
              <a:defRPr sz="1200">
                <a:solidFill>
                  <a:schemeClr val="dk1"/>
                </a:solidFill>
              </a:defRPr>
            </a:lvl4pPr>
            <a:lvl5pPr lvl="4" algn="ctr">
              <a:spcBef>
                <a:spcPts val="0"/>
              </a:spcBef>
              <a:spcAft>
                <a:spcPts val="0"/>
              </a:spcAft>
              <a:buClr>
                <a:schemeClr val="dk1"/>
              </a:buClr>
              <a:buSzPts val="1200"/>
              <a:buFont typeface="IBM Plex Sans"/>
              <a:buNone/>
              <a:defRPr sz="1200">
                <a:solidFill>
                  <a:schemeClr val="dk1"/>
                </a:solidFill>
              </a:defRPr>
            </a:lvl5pPr>
            <a:lvl6pPr lvl="5" algn="ctr">
              <a:spcBef>
                <a:spcPts val="0"/>
              </a:spcBef>
              <a:spcAft>
                <a:spcPts val="0"/>
              </a:spcAft>
              <a:buClr>
                <a:schemeClr val="dk1"/>
              </a:buClr>
              <a:buSzPts val="1200"/>
              <a:buFont typeface="IBM Plex Sans"/>
              <a:buNone/>
              <a:defRPr sz="1200">
                <a:solidFill>
                  <a:schemeClr val="dk1"/>
                </a:solidFill>
              </a:defRPr>
            </a:lvl6pPr>
            <a:lvl7pPr lvl="6" algn="ctr">
              <a:spcBef>
                <a:spcPts val="0"/>
              </a:spcBef>
              <a:spcAft>
                <a:spcPts val="0"/>
              </a:spcAft>
              <a:buClr>
                <a:schemeClr val="dk1"/>
              </a:buClr>
              <a:buSzPts val="1200"/>
              <a:buFont typeface="IBM Plex Sans"/>
              <a:buNone/>
              <a:defRPr sz="1200">
                <a:solidFill>
                  <a:schemeClr val="dk1"/>
                </a:solidFill>
              </a:defRPr>
            </a:lvl7pPr>
            <a:lvl8pPr lvl="7" algn="ctr">
              <a:spcBef>
                <a:spcPts val="0"/>
              </a:spcBef>
              <a:spcAft>
                <a:spcPts val="0"/>
              </a:spcAft>
              <a:buClr>
                <a:schemeClr val="dk1"/>
              </a:buClr>
              <a:buSzPts val="1200"/>
              <a:buFont typeface="IBM Plex Sans"/>
              <a:buNone/>
              <a:defRPr sz="1200">
                <a:solidFill>
                  <a:schemeClr val="dk1"/>
                </a:solidFill>
              </a:defRPr>
            </a:lvl8pPr>
            <a:lvl9pPr lvl="8" algn="ctr">
              <a:spcBef>
                <a:spcPts val="0"/>
              </a:spcBef>
              <a:spcAft>
                <a:spcPts val="0"/>
              </a:spcAft>
              <a:buClr>
                <a:schemeClr val="dk1"/>
              </a:buClr>
              <a:buSzPts val="1200"/>
              <a:buFont typeface="IBM Plex Sans"/>
              <a:buNone/>
              <a:defRPr sz="1200">
                <a:solidFill>
                  <a:schemeClr val="dk1"/>
                </a:solidFill>
              </a:defRPr>
            </a:lvl9pPr>
          </a:lstStyle>
          <a:p/>
        </p:txBody>
      </p:sp>
      <p:sp>
        <p:nvSpPr>
          <p:cNvPr id="86" name="Google Shape;86;p8"/>
          <p:cNvSpPr txBox="1"/>
          <p:nvPr>
            <p:ph type="title"/>
          </p:nvPr>
        </p:nvSpPr>
        <p:spPr>
          <a:xfrm>
            <a:off x="2659075" y="1755300"/>
            <a:ext cx="3849600" cy="587700"/>
          </a:xfrm>
          <a:prstGeom prst="rect">
            <a:avLst/>
          </a:prstGeom>
        </p:spPr>
        <p:txBody>
          <a:bodyPr anchorCtr="0" anchor="t" bIns="0" lIns="0" spcFirstLastPara="1" rIns="0" wrap="square" tIns="0">
            <a:spAutoFit/>
          </a:bodyPr>
          <a:lstStyle>
            <a:lvl1pPr lvl="0" algn="ctr">
              <a:spcBef>
                <a:spcPts val="0"/>
              </a:spcBef>
              <a:spcAft>
                <a:spcPts val="0"/>
              </a:spcAft>
              <a:buNone/>
              <a:defRPr sz="1800">
                <a:solidFill>
                  <a:schemeClr val="accent1"/>
                </a:solidFill>
              </a:defRPr>
            </a:lvl1pPr>
            <a:lvl2pPr lvl="1" algn="ctr">
              <a:spcBef>
                <a:spcPts val="0"/>
              </a:spcBef>
              <a:spcAft>
                <a:spcPts val="0"/>
              </a:spcAft>
              <a:buNone/>
              <a:defRPr sz="1800">
                <a:solidFill>
                  <a:schemeClr val="accent1"/>
                </a:solidFill>
              </a:defRPr>
            </a:lvl2pPr>
            <a:lvl3pPr lvl="2" algn="ctr">
              <a:spcBef>
                <a:spcPts val="0"/>
              </a:spcBef>
              <a:spcAft>
                <a:spcPts val="0"/>
              </a:spcAft>
              <a:buNone/>
              <a:defRPr sz="1800">
                <a:solidFill>
                  <a:schemeClr val="accent1"/>
                </a:solidFill>
              </a:defRPr>
            </a:lvl3pPr>
            <a:lvl4pPr lvl="3" algn="ctr">
              <a:spcBef>
                <a:spcPts val="0"/>
              </a:spcBef>
              <a:spcAft>
                <a:spcPts val="0"/>
              </a:spcAft>
              <a:buNone/>
              <a:defRPr sz="1800">
                <a:solidFill>
                  <a:schemeClr val="accent1"/>
                </a:solidFill>
              </a:defRPr>
            </a:lvl4pPr>
            <a:lvl5pPr lvl="4" algn="ctr">
              <a:spcBef>
                <a:spcPts val="0"/>
              </a:spcBef>
              <a:spcAft>
                <a:spcPts val="0"/>
              </a:spcAft>
              <a:buNone/>
              <a:defRPr sz="1800">
                <a:solidFill>
                  <a:schemeClr val="accent1"/>
                </a:solidFill>
              </a:defRPr>
            </a:lvl5pPr>
            <a:lvl6pPr lvl="5" algn="ctr">
              <a:spcBef>
                <a:spcPts val="0"/>
              </a:spcBef>
              <a:spcAft>
                <a:spcPts val="0"/>
              </a:spcAft>
              <a:buNone/>
              <a:defRPr sz="1800">
                <a:solidFill>
                  <a:schemeClr val="accent1"/>
                </a:solidFill>
              </a:defRPr>
            </a:lvl6pPr>
            <a:lvl7pPr lvl="6" algn="ctr">
              <a:spcBef>
                <a:spcPts val="0"/>
              </a:spcBef>
              <a:spcAft>
                <a:spcPts val="0"/>
              </a:spcAft>
              <a:buNone/>
              <a:defRPr sz="1800">
                <a:solidFill>
                  <a:schemeClr val="accent1"/>
                </a:solidFill>
              </a:defRPr>
            </a:lvl7pPr>
            <a:lvl8pPr lvl="7" algn="ctr">
              <a:spcBef>
                <a:spcPts val="0"/>
              </a:spcBef>
              <a:spcAft>
                <a:spcPts val="0"/>
              </a:spcAft>
              <a:buNone/>
              <a:defRPr sz="1800">
                <a:solidFill>
                  <a:schemeClr val="accent1"/>
                </a:solidFill>
              </a:defRPr>
            </a:lvl8pPr>
            <a:lvl9pPr lvl="8" algn="ctr">
              <a:spcBef>
                <a:spcPts val="0"/>
              </a:spcBef>
              <a:spcAft>
                <a:spcPts val="0"/>
              </a:spcAft>
              <a:buNone/>
              <a:defRPr sz="1800">
                <a:solidFill>
                  <a:schemeClr val="accen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 Alt 2">
  <p:cSld name="CUSTOM_6">
    <p:bg>
      <p:bgPr>
        <a:solidFill>
          <a:schemeClr val="dk2"/>
        </a:solidFill>
      </p:bgPr>
    </p:bg>
    <p:spTree>
      <p:nvGrpSpPr>
        <p:cNvPr id="87" name="Shape 87"/>
        <p:cNvGrpSpPr/>
        <p:nvPr/>
      </p:nvGrpSpPr>
      <p:grpSpPr>
        <a:xfrm>
          <a:off x="0" y="0"/>
          <a:ext cx="0" cy="0"/>
          <a:chOff x="0" y="0"/>
          <a:chExt cx="0" cy="0"/>
        </a:xfrm>
      </p:grpSpPr>
      <p:sp>
        <p:nvSpPr>
          <p:cNvPr id="88" name="Google Shape;88;p9"/>
          <p:cNvSpPr txBox="1"/>
          <p:nvPr>
            <p:ph type="title"/>
          </p:nvPr>
        </p:nvSpPr>
        <p:spPr>
          <a:xfrm>
            <a:off x="436725" y="4094025"/>
            <a:ext cx="6272100" cy="587700"/>
          </a:xfrm>
          <a:prstGeom prst="rect">
            <a:avLst/>
          </a:prstGeom>
        </p:spPr>
        <p:txBody>
          <a:bodyPr anchorCtr="0" anchor="b" bIns="0" lIns="0" spcFirstLastPara="1" rIns="0" wrap="square" tIns="0">
            <a:noAutofit/>
          </a:bodyPr>
          <a:lstStyle>
            <a:lvl1pPr lvl="0">
              <a:spcBef>
                <a:spcPts val="0"/>
              </a:spcBef>
              <a:spcAft>
                <a:spcPts val="0"/>
              </a:spcAft>
              <a:buNone/>
              <a:defRPr sz="1800">
                <a:solidFill>
                  <a:schemeClr val="lt1"/>
                </a:solidFill>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p:cSld name="CUSTOM_8">
    <p:spTree>
      <p:nvGrpSpPr>
        <p:cNvPr id="89" name="Shape 89"/>
        <p:cNvGrpSpPr/>
        <p:nvPr/>
      </p:nvGrpSpPr>
      <p:grpSpPr>
        <a:xfrm>
          <a:off x="0" y="0"/>
          <a:ext cx="0" cy="0"/>
          <a:chOff x="0" y="0"/>
          <a:chExt cx="0" cy="0"/>
        </a:xfrm>
      </p:grpSpPr>
      <p:sp>
        <p:nvSpPr>
          <p:cNvPr id="90" name="Google Shape;90;p10"/>
          <p:cNvSpPr txBox="1"/>
          <p:nvPr>
            <p:ph idx="1" type="subTitle"/>
          </p:nvPr>
        </p:nvSpPr>
        <p:spPr>
          <a:xfrm>
            <a:off x="5066225" y="814799"/>
            <a:ext cx="2719200" cy="24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IBM Plex Sans"/>
              <a:buNone/>
              <a:defRPr sz="1200"/>
            </a:lvl1pPr>
            <a:lvl2pPr lvl="1">
              <a:spcBef>
                <a:spcPts val="0"/>
              </a:spcBef>
              <a:spcAft>
                <a:spcPts val="0"/>
              </a:spcAft>
              <a:buClr>
                <a:schemeClr val="dk1"/>
              </a:buClr>
              <a:buSzPts val="1200"/>
              <a:buFont typeface="IBM Plex Sans"/>
              <a:buNone/>
              <a:defRPr sz="1200">
                <a:solidFill>
                  <a:schemeClr val="dk1"/>
                </a:solidFill>
              </a:defRPr>
            </a:lvl2pPr>
            <a:lvl3pPr lvl="2">
              <a:spcBef>
                <a:spcPts val="0"/>
              </a:spcBef>
              <a:spcAft>
                <a:spcPts val="0"/>
              </a:spcAft>
              <a:buClr>
                <a:schemeClr val="dk1"/>
              </a:buClr>
              <a:buSzPts val="1200"/>
              <a:buFont typeface="IBM Plex Sans"/>
              <a:buNone/>
              <a:defRPr sz="1200">
                <a:solidFill>
                  <a:schemeClr val="dk1"/>
                </a:solidFill>
              </a:defRPr>
            </a:lvl3pPr>
            <a:lvl4pPr lvl="3">
              <a:spcBef>
                <a:spcPts val="0"/>
              </a:spcBef>
              <a:spcAft>
                <a:spcPts val="0"/>
              </a:spcAft>
              <a:buClr>
                <a:schemeClr val="dk1"/>
              </a:buClr>
              <a:buSzPts val="1200"/>
              <a:buFont typeface="IBM Plex Sans"/>
              <a:buNone/>
              <a:defRPr sz="1200">
                <a:solidFill>
                  <a:schemeClr val="dk1"/>
                </a:solidFill>
              </a:defRPr>
            </a:lvl4pPr>
            <a:lvl5pPr lvl="4">
              <a:spcBef>
                <a:spcPts val="0"/>
              </a:spcBef>
              <a:spcAft>
                <a:spcPts val="0"/>
              </a:spcAft>
              <a:buClr>
                <a:schemeClr val="dk1"/>
              </a:buClr>
              <a:buSzPts val="1200"/>
              <a:buFont typeface="IBM Plex Sans"/>
              <a:buNone/>
              <a:defRPr sz="1200">
                <a:solidFill>
                  <a:schemeClr val="dk1"/>
                </a:solidFill>
              </a:defRPr>
            </a:lvl5pPr>
            <a:lvl6pPr lvl="5">
              <a:spcBef>
                <a:spcPts val="0"/>
              </a:spcBef>
              <a:spcAft>
                <a:spcPts val="0"/>
              </a:spcAft>
              <a:buClr>
                <a:schemeClr val="dk1"/>
              </a:buClr>
              <a:buSzPts val="1200"/>
              <a:buFont typeface="IBM Plex Sans"/>
              <a:buNone/>
              <a:defRPr sz="1200">
                <a:solidFill>
                  <a:schemeClr val="dk1"/>
                </a:solidFill>
              </a:defRPr>
            </a:lvl6pPr>
            <a:lvl7pPr lvl="6">
              <a:spcBef>
                <a:spcPts val="0"/>
              </a:spcBef>
              <a:spcAft>
                <a:spcPts val="0"/>
              </a:spcAft>
              <a:buClr>
                <a:schemeClr val="dk1"/>
              </a:buClr>
              <a:buSzPts val="1200"/>
              <a:buFont typeface="IBM Plex Sans"/>
              <a:buNone/>
              <a:defRPr sz="1200">
                <a:solidFill>
                  <a:schemeClr val="dk1"/>
                </a:solidFill>
              </a:defRPr>
            </a:lvl7pPr>
            <a:lvl8pPr lvl="7">
              <a:spcBef>
                <a:spcPts val="0"/>
              </a:spcBef>
              <a:spcAft>
                <a:spcPts val="0"/>
              </a:spcAft>
              <a:buClr>
                <a:schemeClr val="dk1"/>
              </a:buClr>
              <a:buSzPts val="1200"/>
              <a:buFont typeface="IBM Plex Sans"/>
              <a:buNone/>
              <a:defRPr sz="1200">
                <a:solidFill>
                  <a:schemeClr val="dk1"/>
                </a:solidFill>
              </a:defRPr>
            </a:lvl8pPr>
            <a:lvl9pPr lvl="8">
              <a:spcBef>
                <a:spcPts val="0"/>
              </a:spcBef>
              <a:spcAft>
                <a:spcPts val="0"/>
              </a:spcAft>
              <a:buClr>
                <a:schemeClr val="dk1"/>
              </a:buClr>
              <a:buSzPts val="1200"/>
              <a:buFont typeface="IBM Plex Sans"/>
              <a:buNone/>
              <a:defRPr sz="1200">
                <a:solidFill>
                  <a:schemeClr val="dk1"/>
                </a:solidFill>
              </a:defRPr>
            </a:lvl9pPr>
          </a:lstStyle>
          <a:p/>
        </p:txBody>
      </p:sp>
      <p:sp>
        <p:nvSpPr>
          <p:cNvPr id="91" name="Google Shape;91;p10"/>
          <p:cNvSpPr txBox="1"/>
          <p:nvPr>
            <p:ph type="title"/>
          </p:nvPr>
        </p:nvSpPr>
        <p:spPr>
          <a:xfrm>
            <a:off x="5066600" y="1213483"/>
            <a:ext cx="3552300" cy="1927500"/>
          </a:xfrm>
          <a:prstGeom prst="rect">
            <a:avLst/>
          </a:prstGeom>
        </p:spPr>
        <p:txBody>
          <a:bodyPr anchorCtr="0" anchor="t" bIns="0" lIns="0" spcFirstLastPara="1" rIns="0" wrap="square" tIns="0">
            <a:spAutoFit/>
          </a:bodyPr>
          <a:lstStyle>
            <a:lvl1pPr lvl="0">
              <a:spcBef>
                <a:spcPts val="0"/>
              </a:spcBef>
              <a:spcAft>
                <a:spcPts val="0"/>
              </a:spcAft>
              <a:buNone/>
              <a:defRPr sz="1800">
                <a:solidFill>
                  <a:schemeClr val="accent1"/>
                </a:solidFill>
              </a:defRPr>
            </a:lvl1pPr>
            <a:lvl2pPr lvl="1">
              <a:spcBef>
                <a:spcPts val="0"/>
              </a:spcBef>
              <a:spcAft>
                <a:spcPts val="0"/>
              </a:spcAft>
              <a:buNone/>
              <a:defRPr sz="1800">
                <a:solidFill>
                  <a:schemeClr val="accent1"/>
                </a:solidFill>
              </a:defRPr>
            </a:lvl2pPr>
            <a:lvl3pPr lvl="2">
              <a:spcBef>
                <a:spcPts val="0"/>
              </a:spcBef>
              <a:spcAft>
                <a:spcPts val="0"/>
              </a:spcAft>
              <a:buNone/>
              <a:defRPr sz="1800">
                <a:solidFill>
                  <a:schemeClr val="accent1"/>
                </a:solidFill>
              </a:defRPr>
            </a:lvl3pPr>
            <a:lvl4pPr lvl="3">
              <a:spcBef>
                <a:spcPts val="0"/>
              </a:spcBef>
              <a:spcAft>
                <a:spcPts val="0"/>
              </a:spcAft>
              <a:buNone/>
              <a:defRPr sz="1800">
                <a:solidFill>
                  <a:schemeClr val="accent1"/>
                </a:solidFill>
              </a:defRPr>
            </a:lvl4pPr>
            <a:lvl5pPr lvl="4">
              <a:spcBef>
                <a:spcPts val="0"/>
              </a:spcBef>
              <a:spcAft>
                <a:spcPts val="0"/>
              </a:spcAft>
              <a:buNone/>
              <a:defRPr sz="1800">
                <a:solidFill>
                  <a:schemeClr val="accent1"/>
                </a:solidFill>
              </a:defRPr>
            </a:lvl5pPr>
            <a:lvl6pPr lvl="5">
              <a:spcBef>
                <a:spcPts val="0"/>
              </a:spcBef>
              <a:spcAft>
                <a:spcPts val="0"/>
              </a:spcAft>
              <a:buNone/>
              <a:defRPr sz="1800">
                <a:solidFill>
                  <a:schemeClr val="accent1"/>
                </a:solidFill>
              </a:defRPr>
            </a:lvl6pPr>
            <a:lvl7pPr lvl="6">
              <a:spcBef>
                <a:spcPts val="0"/>
              </a:spcBef>
              <a:spcAft>
                <a:spcPts val="0"/>
              </a:spcAft>
              <a:buNone/>
              <a:defRPr sz="1800">
                <a:solidFill>
                  <a:schemeClr val="accent1"/>
                </a:solidFill>
              </a:defRPr>
            </a:lvl7pPr>
            <a:lvl8pPr lvl="7">
              <a:spcBef>
                <a:spcPts val="0"/>
              </a:spcBef>
              <a:spcAft>
                <a:spcPts val="0"/>
              </a:spcAft>
              <a:buNone/>
              <a:defRPr sz="1800">
                <a:solidFill>
                  <a:schemeClr val="accent1"/>
                </a:solidFill>
              </a:defRPr>
            </a:lvl8pPr>
            <a:lvl9pPr lvl="8">
              <a:spcBef>
                <a:spcPts val="0"/>
              </a:spcBef>
              <a:spcAft>
                <a:spcPts val="0"/>
              </a:spcAft>
              <a:buNone/>
              <a:defRPr sz="1800">
                <a:solidFill>
                  <a:schemeClr val="accent1"/>
                </a:solidFill>
              </a:defRPr>
            </a:lvl9pPr>
          </a:lstStyle>
          <a:p/>
        </p:txBody>
      </p:sp>
      <p:sp>
        <p:nvSpPr>
          <p:cNvPr id="92" name="Google Shape;92;p10"/>
          <p:cNvSpPr txBox="1"/>
          <p:nvPr>
            <p:ph idx="2" type="subTitle"/>
          </p:nvPr>
        </p:nvSpPr>
        <p:spPr>
          <a:xfrm>
            <a:off x="5066225" y="4125124"/>
            <a:ext cx="2719200" cy="24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IBM Plex Sans"/>
              <a:buNone/>
              <a:defRPr sz="1000"/>
            </a:lvl1pPr>
            <a:lvl2pPr lvl="1">
              <a:spcBef>
                <a:spcPts val="0"/>
              </a:spcBef>
              <a:spcAft>
                <a:spcPts val="0"/>
              </a:spcAft>
              <a:buClr>
                <a:schemeClr val="dk1"/>
              </a:buClr>
              <a:buSzPts val="1000"/>
              <a:buFont typeface="IBM Plex Sans"/>
              <a:buNone/>
              <a:defRPr sz="1000">
                <a:solidFill>
                  <a:schemeClr val="dk1"/>
                </a:solidFill>
              </a:defRPr>
            </a:lvl2pPr>
            <a:lvl3pPr lvl="2">
              <a:spcBef>
                <a:spcPts val="0"/>
              </a:spcBef>
              <a:spcAft>
                <a:spcPts val="0"/>
              </a:spcAft>
              <a:buClr>
                <a:schemeClr val="dk1"/>
              </a:buClr>
              <a:buSzPts val="1000"/>
              <a:buFont typeface="IBM Plex Sans"/>
              <a:buNone/>
              <a:defRPr sz="1000">
                <a:solidFill>
                  <a:schemeClr val="dk1"/>
                </a:solidFill>
              </a:defRPr>
            </a:lvl3pPr>
            <a:lvl4pPr lvl="3">
              <a:spcBef>
                <a:spcPts val="0"/>
              </a:spcBef>
              <a:spcAft>
                <a:spcPts val="0"/>
              </a:spcAft>
              <a:buClr>
                <a:schemeClr val="dk1"/>
              </a:buClr>
              <a:buSzPts val="1000"/>
              <a:buFont typeface="IBM Plex Sans"/>
              <a:buNone/>
              <a:defRPr sz="1000">
                <a:solidFill>
                  <a:schemeClr val="dk1"/>
                </a:solidFill>
              </a:defRPr>
            </a:lvl4pPr>
            <a:lvl5pPr lvl="4">
              <a:spcBef>
                <a:spcPts val="0"/>
              </a:spcBef>
              <a:spcAft>
                <a:spcPts val="0"/>
              </a:spcAft>
              <a:buClr>
                <a:schemeClr val="dk1"/>
              </a:buClr>
              <a:buSzPts val="1000"/>
              <a:buFont typeface="IBM Plex Sans"/>
              <a:buNone/>
              <a:defRPr sz="1000">
                <a:solidFill>
                  <a:schemeClr val="dk1"/>
                </a:solidFill>
              </a:defRPr>
            </a:lvl5pPr>
            <a:lvl6pPr lvl="5">
              <a:spcBef>
                <a:spcPts val="0"/>
              </a:spcBef>
              <a:spcAft>
                <a:spcPts val="0"/>
              </a:spcAft>
              <a:buClr>
                <a:schemeClr val="dk1"/>
              </a:buClr>
              <a:buSzPts val="1000"/>
              <a:buFont typeface="IBM Plex Sans"/>
              <a:buNone/>
              <a:defRPr sz="1000">
                <a:solidFill>
                  <a:schemeClr val="dk1"/>
                </a:solidFill>
              </a:defRPr>
            </a:lvl6pPr>
            <a:lvl7pPr lvl="6">
              <a:spcBef>
                <a:spcPts val="0"/>
              </a:spcBef>
              <a:spcAft>
                <a:spcPts val="0"/>
              </a:spcAft>
              <a:buClr>
                <a:schemeClr val="dk1"/>
              </a:buClr>
              <a:buSzPts val="1000"/>
              <a:buFont typeface="IBM Plex Sans"/>
              <a:buNone/>
              <a:defRPr sz="1000">
                <a:solidFill>
                  <a:schemeClr val="dk1"/>
                </a:solidFill>
              </a:defRPr>
            </a:lvl7pPr>
            <a:lvl8pPr lvl="7">
              <a:spcBef>
                <a:spcPts val="0"/>
              </a:spcBef>
              <a:spcAft>
                <a:spcPts val="0"/>
              </a:spcAft>
              <a:buClr>
                <a:schemeClr val="dk1"/>
              </a:buClr>
              <a:buSzPts val="1000"/>
              <a:buFont typeface="IBM Plex Sans"/>
              <a:buNone/>
              <a:defRPr sz="1000">
                <a:solidFill>
                  <a:schemeClr val="dk1"/>
                </a:solidFill>
              </a:defRPr>
            </a:lvl8pPr>
            <a:lvl9pPr lvl="8">
              <a:spcBef>
                <a:spcPts val="0"/>
              </a:spcBef>
              <a:spcAft>
                <a:spcPts val="0"/>
              </a:spcAft>
              <a:buClr>
                <a:schemeClr val="dk1"/>
              </a:buClr>
              <a:buSzPts val="1000"/>
              <a:buFont typeface="IBM Plex Sans"/>
              <a:buNone/>
              <a:defRPr sz="1000">
                <a:solidFill>
                  <a:schemeClr val="dk1"/>
                </a:solidFill>
              </a:defRPr>
            </a:lvl9pPr>
          </a:lstStyle>
          <a:p/>
        </p:txBody>
      </p:sp>
      <p:sp>
        <p:nvSpPr>
          <p:cNvPr id="93" name="Google Shape;93;p10"/>
          <p:cNvSpPr txBox="1"/>
          <p:nvPr>
            <p:ph idx="3" type="subTitle"/>
          </p:nvPr>
        </p:nvSpPr>
        <p:spPr>
          <a:xfrm>
            <a:off x="2423700" y="1344300"/>
            <a:ext cx="1619100" cy="7509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000"/>
              <a:buFont typeface="IBM Plex Sans"/>
              <a:buNone/>
              <a:defRPr sz="1000"/>
            </a:lvl1pPr>
            <a:lvl2pPr lvl="1">
              <a:spcBef>
                <a:spcPts val="0"/>
              </a:spcBef>
              <a:spcAft>
                <a:spcPts val="0"/>
              </a:spcAft>
              <a:buClr>
                <a:schemeClr val="dk1"/>
              </a:buClr>
              <a:buSzPts val="1000"/>
              <a:buFont typeface="IBM Plex Sans"/>
              <a:buNone/>
              <a:defRPr sz="1000">
                <a:solidFill>
                  <a:schemeClr val="dk1"/>
                </a:solidFill>
              </a:defRPr>
            </a:lvl2pPr>
            <a:lvl3pPr lvl="2">
              <a:spcBef>
                <a:spcPts val="0"/>
              </a:spcBef>
              <a:spcAft>
                <a:spcPts val="0"/>
              </a:spcAft>
              <a:buClr>
                <a:schemeClr val="dk1"/>
              </a:buClr>
              <a:buSzPts val="1000"/>
              <a:buFont typeface="IBM Plex Sans"/>
              <a:buNone/>
              <a:defRPr sz="1000">
                <a:solidFill>
                  <a:schemeClr val="dk1"/>
                </a:solidFill>
              </a:defRPr>
            </a:lvl3pPr>
            <a:lvl4pPr lvl="3">
              <a:spcBef>
                <a:spcPts val="0"/>
              </a:spcBef>
              <a:spcAft>
                <a:spcPts val="0"/>
              </a:spcAft>
              <a:buClr>
                <a:schemeClr val="dk1"/>
              </a:buClr>
              <a:buSzPts val="1000"/>
              <a:buFont typeface="IBM Plex Sans"/>
              <a:buNone/>
              <a:defRPr sz="1000">
                <a:solidFill>
                  <a:schemeClr val="dk1"/>
                </a:solidFill>
              </a:defRPr>
            </a:lvl4pPr>
            <a:lvl5pPr lvl="4">
              <a:spcBef>
                <a:spcPts val="0"/>
              </a:spcBef>
              <a:spcAft>
                <a:spcPts val="0"/>
              </a:spcAft>
              <a:buClr>
                <a:schemeClr val="dk1"/>
              </a:buClr>
              <a:buSzPts val="1000"/>
              <a:buFont typeface="IBM Plex Sans"/>
              <a:buNone/>
              <a:defRPr sz="1000">
                <a:solidFill>
                  <a:schemeClr val="dk1"/>
                </a:solidFill>
              </a:defRPr>
            </a:lvl5pPr>
            <a:lvl6pPr lvl="5">
              <a:spcBef>
                <a:spcPts val="0"/>
              </a:spcBef>
              <a:spcAft>
                <a:spcPts val="0"/>
              </a:spcAft>
              <a:buClr>
                <a:schemeClr val="dk1"/>
              </a:buClr>
              <a:buSzPts val="1000"/>
              <a:buFont typeface="IBM Plex Sans"/>
              <a:buNone/>
              <a:defRPr sz="1000">
                <a:solidFill>
                  <a:schemeClr val="dk1"/>
                </a:solidFill>
              </a:defRPr>
            </a:lvl6pPr>
            <a:lvl7pPr lvl="6">
              <a:spcBef>
                <a:spcPts val="0"/>
              </a:spcBef>
              <a:spcAft>
                <a:spcPts val="0"/>
              </a:spcAft>
              <a:buClr>
                <a:schemeClr val="dk1"/>
              </a:buClr>
              <a:buSzPts val="1000"/>
              <a:buFont typeface="IBM Plex Sans"/>
              <a:buNone/>
              <a:defRPr sz="1000">
                <a:solidFill>
                  <a:schemeClr val="dk1"/>
                </a:solidFill>
              </a:defRPr>
            </a:lvl7pPr>
            <a:lvl8pPr lvl="7">
              <a:spcBef>
                <a:spcPts val="0"/>
              </a:spcBef>
              <a:spcAft>
                <a:spcPts val="0"/>
              </a:spcAft>
              <a:buClr>
                <a:schemeClr val="dk1"/>
              </a:buClr>
              <a:buSzPts val="1000"/>
              <a:buFont typeface="IBM Plex Sans"/>
              <a:buNone/>
              <a:defRPr sz="1000">
                <a:solidFill>
                  <a:schemeClr val="dk1"/>
                </a:solidFill>
              </a:defRPr>
            </a:lvl8pPr>
            <a:lvl9pPr lvl="8">
              <a:spcBef>
                <a:spcPts val="0"/>
              </a:spcBef>
              <a:spcAft>
                <a:spcPts val="0"/>
              </a:spcAft>
              <a:buClr>
                <a:schemeClr val="dk1"/>
              </a:buClr>
              <a:buSzPts val="1000"/>
              <a:buFont typeface="IBM Plex Sans"/>
              <a:buNone/>
              <a:defRPr sz="1000">
                <a:solidFill>
                  <a:schemeClr val="dk1"/>
                </a:solidFill>
              </a:defRPr>
            </a:lvl9pPr>
          </a:lstStyle>
          <a:p/>
        </p:txBody>
      </p:sp>
      <p:sp>
        <p:nvSpPr>
          <p:cNvPr id="94" name="Google Shape;94;p10"/>
          <p:cNvSpPr txBox="1"/>
          <p:nvPr>
            <p:ph idx="4" type="subTitle"/>
          </p:nvPr>
        </p:nvSpPr>
        <p:spPr>
          <a:xfrm>
            <a:off x="2423700" y="3090650"/>
            <a:ext cx="1619100" cy="750900"/>
          </a:xfrm>
          <a:prstGeom prst="rect">
            <a:avLst/>
          </a:prstGeom>
        </p:spPr>
        <p:txBody>
          <a:bodyPr anchorCtr="0" anchor="b" bIns="0" lIns="0" spcFirstLastPara="1" rIns="0" wrap="square" tIns="0">
            <a:noAutofit/>
          </a:bodyPr>
          <a:lstStyle>
            <a:lvl1pPr lvl="0" algn="ctr">
              <a:spcBef>
                <a:spcPts val="0"/>
              </a:spcBef>
              <a:spcAft>
                <a:spcPts val="0"/>
              </a:spcAft>
              <a:buClr>
                <a:schemeClr val="dk1"/>
              </a:buClr>
              <a:buSzPts val="1000"/>
              <a:buFont typeface="IBM Plex Sans"/>
              <a:buNone/>
              <a:defRPr sz="1000"/>
            </a:lvl1pPr>
            <a:lvl2pPr lvl="1">
              <a:spcBef>
                <a:spcPts val="0"/>
              </a:spcBef>
              <a:spcAft>
                <a:spcPts val="0"/>
              </a:spcAft>
              <a:buClr>
                <a:schemeClr val="dk1"/>
              </a:buClr>
              <a:buSzPts val="1000"/>
              <a:buFont typeface="IBM Plex Sans"/>
              <a:buNone/>
              <a:defRPr sz="1000">
                <a:solidFill>
                  <a:schemeClr val="dk1"/>
                </a:solidFill>
              </a:defRPr>
            </a:lvl2pPr>
            <a:lvl3pPr lvl="2">
              <a:spcBef>
                <a:spcPts val="0"/>
              </a:spcBef>
              <a:spcAft>
                <a:spcPts val="0"/>
              </a:spcAft>
              <a:buClr>
                <a:schemeClr val="dk1"/>
              </a:buClr>
              <a:buSzPts val="1000"/>
              <a:buFont typeface="IBM Plex Sans"/>
              <a:buNone/>
              <a:defRPr sz="1000">
                <a:solidFill>
                  <a:schemeClr val="dk1"/>
                </a:solidFill>
              </a:defRPr>
            </a:lvl3pPr>
            <a:lvl4pPr lvl="3">
              <a:spcBef>
                <a:spcPts val="0"/>
              </a:spcBef>
              <a:spcAft>
                <a:spcPts val="0"/>
              </a:spcAft>
              <a:buClr>
                <a:schemeClr val="dk1"/>
              </a:buClr>
              <a:buSzPts val="1000"/>
              <a:buFont typeface="IBM Plex Sans"/>
              <a:buNone/>
              <a:defRPr sz="1000">
                <a:solidFill>
                  <a:schemeClr val="dk1"/>
                </a:solidFill>
              </a:defRPr>
            </a:lvl4pPr>
            <a:lvl5pPr lvl="4">
              <a:spcBef>
                <a:spcPts val="0"/>
              </a:spcBef>
              <a:spcAft>
                <a:spcPts val="0"/>
              </a:spcAft>
              <a:buClr>
                <a:schemeClr val="dk1"/>
              </a:buClr>
              <a:buSzPts val="1000"/>
              <a:buFont typeface="IBM Plex Sans"/>
              <a:buNone/>
              <a:defRPr sz="1000">
                <a:solidFill>
                  <a:schemeClr val="dk1"/>
                </a:solidFill>
              </a:defRPr>
            </a:lvl5pPr>
            <a:lvl6pPr lvl="5">
              <a:spcBef>
                <a:spcPts val="0"/>
              </a:spcBef>
              <a:spcAft>
                <a:spcPts val="0"/>
              </a:spcAft>
              <a:buClr>
                <a:schemeClr val="dk1"/>
              </a:buClr>
              <a:buSzPts val="1000"/>
              <a:buFont typeface="IBM Plex Sans"/>
              <a:buNone/>
              <a:defRPr sz="1000">
                <a:solidFill>
                  <a:schemeClr val="dk1"/>
                </a:solidFill>
              </a:defRPr>
            </a:lvl6pPr>
            <a:lvl7pPr lvl="6">
              <a:spcBef>
                <a:spcPts val="0"/>
              </a:spcBef>
              <a:spcAft>
                <a:spcPts val="0"/>
              </a:spcAft>
              <a:buClr>
                <a:schemeClr val="dk1"/>
              </a:buClr>
              <a:buSzPts val="1000"/>
              <a:buFont typeface="IBM Plex Sans"/>
              <a:buNone/>
              <a:defRPr sz="1000">
                <a:solidFill>
                  <a:schemeClr val="dk1"/>
                </a:solidFill>
              </a:defRPr>
            </a:lvl7pPr>
            <a:lvl8pPr lvl="7">
              <a:spcBef>
                <a:spcPts val="0"/>
              </a:spcBef>
              <a:spcAft>
                <a:spcPts val="0"/>
              </a:spcAft>
              <a:buClr>
                <a:schemeClr val="dk1"/>
              </a:buClr>
              <a:buSzPts val="1000"/>
              <a:buFont typeface="IBM Plex Sans"/>
              <a:buNone/>
              <a:defRPr sz="1000">
                <a:solidFill>
                  <a:schemeClr val="dk1"/>
                </a:solidFill>
              </a:defRPr>
            </a:lvl8pPr>
            <a:lvl9pPr lvl="8">
              <a:spcBef>
                <a:spcPts val="0"/>
              </a:spcBef>
              <a:spcAft>
                <a:spcPts val="0"/>
              </a:spcAft>
              <a:buClr>
                <a:schemeClr val="dk1"/>
              </a:buClr>
              <a:buSzPts val="1000"/>
              <a:buFont typeface="IBM Plex Sans"/>
              <a:buNone/>
              <a:defRPr sz="1000">
                <a:solidFill>
                  <a:schemeClr val="dk1"/>
                </a:solidFill>
              </a:defRPr>
            </a:lvl9pPr>
          </a:lstStyle>
          <a:p/>
        </p:txBody>
      </p:sp>
      <p:sp>
        <p:nvSpPr>
          <p:cNvPr id="95" name="Google Shape;95;p10"/>
          <p:cNvSpPr txBox="1"/>
          <p:nvPr>
            <p:ph idx="5" type="subTitle"/>
          </p:nvPr>
        </p:nvSpPr>
        <p:spPr>
          <a:xfrm>
            <a:off x="436725" y="1344300"/>
            <a:ext cx="1619100" cy="7509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000"/>
              <a:buFont typeface="IBM Plex Sans"/>
              <a:buNone/>
              <a:defRPr sz="1000"/>
            </a:lvl1pPr>
            <a:lvl2pPr lvl="1">
              <a:spcBef>
                <a:spcPts val="0"/>
              </a:spcBef>
              <a:spcAft>
                <a:spcPts val="0"/>
              </a:spcAft>
              <a:buClr>
                <a:schemeClr val="dk1"/>
              </a:buClr>
              <a:buSzPts val="1000"/>
              <a:buFont typeface="IBM Plex Sans"/>
              <a:buNone/>
              <a:defRPr sz="1000">
                <a:solidFill>
                  <a:schemeClr val="dk1"/>
                </a:solidFill>
              </a:defRPr>
            </a:lvl2pPr>
            <a:lvl3pPr lvl="2">
              <a:spcBef>
                <a:spcPts val="0"/>
              </a:spcBef>
              <a:spcAft>
                <a:spcPts val="0"/>
              </a:spcAft>
              <a:buClr>
                <a:schemeClr val="dk1"/>
              </a:buClr>
              <a:buSzPts val="1000"/>
              <a:buFont typeface="IBM Plex Sans"/>
              <a:buNone/>
              <a:defRPr sz="1000">
                <a:solidFill>
                  <a:schemeClr val="dk1"/>
                </a:solidFill>
              </a:defRPr>
            </a:lvl3pPr>
            <a:lvl4pPr lvl="3">
              <a:spcBef>
                <a:spcPts val="0"/>
              </a:spcBef>
              <a:spcAft>
                <a:spcPts val="0"/>
              </a:spcAft>
              <a:buClr>
                <a:schemeClr val="dk1"/>
              </a:buClr>
              <a:buSzPts val="1000"/>
              <a:buFont typeface="IBM Plex Sans"/>
              <a:buNone/>
              <a:defRPr sz="1000">
                <a:solidFill>
                  <a:schemeClr val="dk1"/>
                </a:solidFill>
              </a:defRPr>
            </a:lvl4pPr>
            <a:lvl5pPr lvl="4">
              <a:spcBef>
                <a:spcPts val="0"/>
              </a:spcBef>
              <a:spcAft>
                <a:spcPts val="0"/>
              </a:spcAft>
              <a:buClr>
                <a:schemeClr val="dk1"/>
              </a:buClr>
              <a:buSzPts val="1000"/>
              <a:buFont typeface="IBM Plex Sans"/>
              <a:buNone/>
              <a:defRPr sz="1000">
                <a:solidFill>
                  <a:schemeClr val="dk1"/>
                </a:solidFill>
              </a:defRPr>
            </a:lvl5pPr>
            <a:lvl6pPr lvl="5">
              <a:spcBef>
                <a:spcPts val="0"/>
              </a:spcBef>
              <a:spcAft>
                <a:spcPts val="0"/>
              </a:spcAft>
              <a:buClr>
                <a:schemeClr val="dk1"/>
              </a:buClr>
              <a:buSzPts val="1000"/>
              <a:buFont typeface="IBM Plex Sans"/>
              <a:buNone/>
              <a:defRPr sz="1000">
                <a:solidFill>
                  <a:schemeClr val="dk1"/>
                </a:solidFill>
              </a:defRPr>
            </a:lvl6pPr>
            <a:lvl7pPr lvl="6">
              <a:spcBef>
                <a:spcPts val="0"/>
              </a:spcBef>
              <a:spcAft>
                <a:spcPts val="0"/>
              </a:spcAft>
              <a:buClr>
                <a:schemeClr val="dk1"/>
              </a:buClr>
              <a:buSzPts val="1000"/>
              <a:buFont typeface="IBM Plex Sans"/>
              <a:buNone/>
              <a:defRPr sz="1000">
                <a:solidFill>
                  <a:schemeClr val="dk1"/>
                </a:solidFill>
              </a:defRPr>
            </a:lvl7pPr>
            <a:lvl8pPr lvl="7">
              <a:spcBef>
                <a:spcPts val="0"/>
              </a:spcBef>
              <a:spcAft>
                <a:spcPts val="0"/>
              </a:spcAft>
              <a:buClr>
                <a:schemeClr val="dk1"/>
              </a:buClr>
              <a:buSzPts val="1000"/>
              <a:buFont typeface="IBM Plex Sans"/>
              <a:buNone/>
              <a:defRPr sz="1000">
                <a:solidFill>
                  <a:schemeClr val="dk1"/>
                </a:solidFill>
              </a:defRPr>
            </a:lvl8pPr>
            <a:lvl9pPr lvl="8">
              <a:spcBef>
                <a:spcPts val="0"/>
              </a:spcBef>
              <a:spcAft>
                <a:spcPts val="0"/>
              </a:spcAft>
              <a:buClr>
                <a:schemeClr val="dk1"/>
              </a:buClr>
              <a:buSzPts val="1000"/>
              <a:buFont typeface="IBM Plex Sans"/>
              <a:buNone/>
              <a:defRPr sz="1000">
                <a:solidFill>
                  <a:schemeClr val="dk1"/>
                </a:solidFill>
              </a:defRPr>
            </a:lvl9pPr>
          </a:lstStyle>
          <a:p/>
        </p:txBody>
      </p:sp>
      <p:sp>
        <p:nvSpPr>
          <p:cNvPr id="96" name="Google Shape;96;p10"/>
          <p:cNvSpPr txBox="1"/>
          <p:nvPr>
            <p:ph idx="6" type="subTitle"/>
          </p:nvPr>
        </p:nvSpPr>
        <p:spPr>
          <a:xfrm>
            <a:off x="436725" y="3090650"/>
            <a:ext cx="1619100" cy="750900"/>
          </a:xfrm>
          <a:prstGeom prst="rect">
            <a:avLst/>
          </a:prstGeom>
        </p:spPr>
        <p:txBody>
          <a:bodyPr anchorCtr="0" anchor="b" bIns="0" lIns="0" spcFirstLastPara="1" rIns="0" wrap="square" tIns="0">
            <a:noAutofit/>
          </a:bodyPr>
          <a:lstStyle>
            <a:lvl1pPr lvl="0" algn="ctr">
              <a:spcBef>
                <a:spcPts val="0"/>
              </a:spcBef>
              <a:spcAft>
                <a:spcPts val="0"/>
              </a:spcAft>
              <a:buClr>
                <a:schemeClr val="dk1"/>
              </a:buClr>
              <a:buSzPts val="1000"/>
              <a:buFont typeface="IBM Plex Sans"/>
              <a:buNone/>
              <a:defRPr sz="1000"/>
            </a:lvl1pPr>
            <a:lvl2pPr lvl="1">
              <a:spcBef>
                <a:spcPts val="0"/>
              </a:spcBef>
              <a:spcAft>
                <a:spcPts val="0"/>
              </a:spcAft>
              <a:buClr>
                <a:schemeClr val="dk1"/>
              </a:buClr>
              <a:buSzPts val="1000"/>
              <a:buFont typeface="IBM Plex Sans"/>
              <a:buNone/>
              <a:defRPr sz="1000">
                <a:solidFill>
                  <a:schemeClr val="dk1"/>
                </a:solidFill>
              </a:defRPr>
            </a:lvl2pPr>
            <a:lvl3pPr lvl="2">
              <a:spcBef>
                <a:spcPts val="0"/>
              </a:spcBef>
              <a:spcAft>
                <a:spcPts val="0"/>
              </a:spcAft>
              <a:buClr>
                <a:schemeClr val="dk1"/>
              </a:buClr>
              <a:buSzPts val="1000"/>
              <a:buFont typeface="IBM Plex Sans"/>
              <a:buNone/>
              <a:defRPr sz="1000">
                <a:solidFill>
                  <a:schemeClr val="dk1"/>
                </a:solidFill>
              </a:defRPr>
            </a:lvl3pPr>
            <a:lvl4pPr lvl="3">
              <a:spcBef>
                <a:spcPts val="0"/>
              </a:spcBef>
              <a:spcAft>
                <a:spcPts val="0"/>
              </a:spcAft>
              <a:buClr>
                <a:schemeClr val="dk1"/>
              </a:buClr>
              <a:buSzPts val="1000"/>
              <a:buFont typeface="IBM Plex Sans"/>
              <a:buNone/>
              <a:defRPr sz="1000">
                <a:solidFill>
                  <a:schemeClr val="dk1"/>
                </a:solidFill>
              </a:defRPr>
            </a:lvl4pPr>
            <a:lvl5pPr lvl="4">
              <a:spcBef>
                <a:spcPts val="0"/>
              </a:spcBef>
              <a:spcAft>
                <a:spcPts val="0"/>
              </a:spcAft>
              <a:buClr>
                <a:schemeClr val="dk1"/>
              </a:buClr>
              <a:buSzPts val="1000"/>
              <a:buFont typeface="IBM Plex Sans"/>
              <a:buNone/>
              <a:defRPr sz="1000">
                <a:solidFill>
                  <a:schemeClr val="dk1"/>
                </a:solidFill>
              </a:defRPr>
            </a:lvl5pPr>
            <a:lvl6pPr lvl="5">
              <a:spcBef>
                <a:spcPts val="0"/>
              </a:spcBef>
              <a:spcAft>
                <a:spcPts val="0"/>
              </a:spcAft>
              <a:buClr>
                <a:schemeClr val="dk1"/>
              </a:buClr>
              <a:buSzPts val="1000"/>
              <a:buFont typeface="IBM Plex Sans"/>
              <a:buNone/>
              <a:defRPr sz="1000">
                <a:solidFill>
                  <a:schemeClr val="dk1"/>
                </a:solidFill>
              </a:defRPr>
            </a:lvl6pPr>
            <a:lvl7pPr lvl="6">
              <a:spcBef>
                <a:spcPts val="0"/>
              </a:spcBef>
              <a:spcAft>
                <a:spcPts val="0"/>
              </a:spcAft>
              <a:buClr>
                <a:schemeClr val="dk1"/>
              </a:buClr>
              <a:buSzPts val="1000"/>
              <a:buFont typeface="IBM Plex Sans"/>
              <a:buNone/>
              <a:defRPr sz="1000">
                <a:solidFill>
                  <a:schemeClr val="dk1"/>
                </a:solidFill>
              </a:defRPr>
            </a:lvl7pPr>
            <a:lvl8pPr lvl="7">
              <a:spcBef>
                <a:spcPts val="0"/>
              </a:spcBef>
              <a:spcAft>
                <a:spcPts val="0"/>
              </a:spcAft>
              <a:buClr>
                <a:schemeClr val="dk1"/>
              </a:buClr>
              <a:buSzPts val="1000"/>
              <a:buFont typeface="IBM Plex Sans"/>
              <a:buNone/>
              <a:defRPr sz="1000">
                <a:solidFill>
                  <a:schemeClr val="dk1"/>
                </a:solidFill>
              </a:defRPr>
            </a:lvl8pPr>
            <a:lvl9pPr lvl="8">
              <a:spcBef>
                <a:spcPts val="0"/>
              </a:spcBef>
              <a:spcAft>
                <a:spcPts val="0"/>
              </a:spcAft>
              <a:buClr>
                <a:schemeClr val="dk1"/>
              </a:buClr>
              <a:buSzPts val="1000"/>
              <a:buFont typeface="IBM Plex Sans"/>
              <a:buNone/>
              <a:defRPr sz="1000">
                <a:solidFill>
                  <a:schemeClr val="dk1"/>
                </a:solidFill>
              </a:defRPr>
            </a:lvl9pPr>
          </a:lstStyle>
          <a:p/>
        </p:txBody>
      </p:sp>
      <p:sp>
        <p:nvSpPr>
          <p:cNvPr id="97" name="Google Shape;97;p10"/>
          <p:cNvSpPr txBox="1"/>
          <p:nvPr>
            <p:ph idx="7" type="subTitle"/>
          </p:nvPr>
        </p:nvSpPr>
        <p:spPr>
          <a:xfrm>
            <a:off x="2423700" y="794135"/>
            <a:ext cx="1619100" cy="3297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000"/>
              <a:buFont typeface="IBM Plex Sans Medium"/>
              <a:buNone/>
              <a:defRPr sz="1000">
                <a:latin typeface="IBM Plex Sans Medium"/>
                <a:ea typeface="IBM Plex Sans Medium"/>
                <a:cs typeface="IBM Plex Sans Medium"/>
                <a:sym typeface="IBM Plex Sans Medium"/>
              </a:defRPr>
            </a:lvl1pPr>
            <a:lvl2pPr lvl="1">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2pPr>
            <a:lvl3pPr lvl="2">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3pPr>
            <a:lvl4pPr lvl="3">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4pPr>
            <a:lvl5pPr lvl="4">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5pPr>
            <a:lvl6pPr lvl="5">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6pPr>
            <a:lvl7pPr lvl="6">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7pPr>
            <a:lvl8pPr lvl="7">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8pPr>
            <a:lvl9pPr lvl="8">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9pPr>
          </a:lstStyle>
          <a:p/>
        </p:txBody>
      </p:sp>
      <p:sp>
        <p:nvSpPr>
          <p:cNvPr id="98" name="Google Shape;98;p10"/>
          <p:cNvSpPr txBox="1"/>
          <p:nvPr>
            <p:ph idx="8" type="subTitle"/>
          </p:nvPr>
        </p:nvSpPr>
        <p:spPr>
          <a:xfrm>
            <a:off x="436725" y="794135"/>
            <a:ext cx="1619100" cy="3297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000"/>
              <a:buFont typeface="IBM Plex Sans Medium"/>
              <a:buNone/>
              <a:defRPr sz="1000">
                <a:latin typeface="IBM Plex Sans Medium"/>
                <a:ea typeface="IBM Plex Sans Medium"/>
                <a:cs typeface="IBM Plex Sans Medium"/>
                <a:sym typeface="IBM Plex Sans Medium"/>
              </a:defRPr>
            </a:lvl1pPr>
            <a:lvl2pPr lvl="1">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2pPr>
            <a:lvl3pPr lvl="2">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3pPr>
            <a:lvl4pPr lvl="3">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4pPr>
            <a:lvl5pPr lvl="4">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5pPr>
            <a:lvl6pPr lvl="5">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6pPr>
            <a:lvl7pPr lvl="6">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7pPr>
            <a:lvl8pPr lvl="7">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8pPr>
            <a:lvl9pPr lvl="8">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9pPr>
          </a:lstStyle>
          <a:p/>
        </p:txBody>
      </p:sp>
      <p:sp>
        <p:nvSpPr>
          <p:cNvPr id="99" name="Google Shape;99;p10"/>
          <p:cNvSpPr txBox="1"/>
          <p:nvPr>
            <p:ph idx="9" type="subTitle"/>
          </p:nvPr>
        </p:nvSpPr>
        <p:spPr>
          <a:xfrm>
            <a:off x="2423700" y="4256460"/>
            <a:ext cx="1619100" cy="3297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000"/>
              <a:buFont typeface="IBM Plex Sans Medium"/>
              <a:buNone/>
              <a:defRPr sz="1000">
                <a:latin typeface="IBM Plex Sans Medium"/>
                <a:ea typeface="IBM Plex Sans Medium"/>
                <a:cs typeface="IBM Plex Sans Medium"/>
                <a:sym typeface="IBM Plex Sans Medium"/>
              </a:defRPr>
            </a:lvl1pPr>
            <a:lvl2pPr lvl="1">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2pPr>
            <a:lvl3pPr lvl="2">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3pPr>
            <a:lvl4pPr lvl="3">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4pPr>
            <a:lvl5pPr lvl="4">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5pPr>
            <a:lvl6pPr lvl="5">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6pPr>
            <a:lvl7pPr lvl="6">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7pPr>
            <a:lvl8pPr lvl="7">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8pPr>
            <a:lvl9pPr lvl="8">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9pPr>
          </a:lstStyle>
          <a:p/>
        </p:txBody>
      </p:sp>
      <p:sp>
        <p:nvSpPr>
          <p:cNvPr id="100" name="Google Shape;100;p10"/>
          <p:cNvSpPr txBox="1"/>
          <p:nvPr>
            <p:ph idx="13" type="subTitle"/>
          </p:nvPr>
        </p:nvSpPr>
        <p:spPr>
          <a:xfrm>
            <a:off x="436725" y="4256460"/>
            <a:ext cx="1619100" cy="3297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000"/>
              <a:buFont typeface="IBM Plex Sans Medium"/>
              <a:buNone/>
              <a:defRPr sz="1000">
                <a:latin typeface="IBM Plex Sans Medium"/>
                <a:ea typeface="IBM Plex Sans Medium"/>
                <a:cs typeface="IBM Plex Sans Medium"/>
                <a:sym typeface="IBM Plex Sans Medium"/>
              </a:defRPr>
            </a:lvl1pPr>
            <a:lvl2pPr lvl="1">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2pPr>
            <a:lvl3pPr lvl="2">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3pPr>
            <a:lvl4pPr lvl="3">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4pPr>
            <a:lvl5pPr lvl="4">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5pPr>
            <a:lvl6pPr lvl="5">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6pPr>
            <a:lvl7pPr lvl="6">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7pPr>
            <a:lvl8pPr lvl="7">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8pPr>
            <a:lvl9pPr lvl="8">
              <a:spcBef>
                <a:spcPts val="0"/>
              </a:spcBef>
              <a:spcAft>
                <a:spcPts val="0"/>
              </a:spcAft>
              <a:buClr>
                <a:schemeClr val="dk1"/>
              </a:buClr>
              <a:buSzPts val="1000"/>
              <a:buFont typeface="IBM Plex Sans Medium"/>
              <a:buNone/>
              <a:defRPr sz="1000">
                <a:solidFill>
                  <a:schemeClr val="dk1"/>
                </a:solidFill>
                <a:latin typeface="IBM Plex Sans Medium"/>
                <a:ea typeface="IBM Plex Sans Medium"/>
                <a:cs typeface="IBM Plex Sans Medium"/>
                <a:sym typeface="IBM Plex Sans Medium"/>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1.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436725" y="2144775"/>
            <a:ext cx="4088400" cy="2767500"/>
          </a:xfrm>
          <a:prstGeom prst="rect">
            <a:avLst/>
          </a:prstGeom>
          <a:noFill/>
          <a:ln>
            <a:noFill/>
          </a:ln>
        </p:spPr>
        <p:txBody>
          <a:bodyPr anchorCtr="0" anchor="b" bIns="0" lIns="0" spcFirstLastPara="1" rIns="0" wrap="square" tIns="0">
            <a:noAutofit/>
          </a:bodyPr>
          <a:lstStyle>
            <a:lvl1pPr indent="-292100" lvl="0" marL="4572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1pPr>
            <a:lvl2pPr indent="-292100" lvl="1" marL="9144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2pPr>
            <a:lvl3pPr indent="-292100" lvl="2" marL="13716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3pPr>
            <a:lvl4pPr indent="-292100" lvl="3" marL="18288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4pPr>
            <a:lvl5pPr indent="-292100" lvl="4" marL="22860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5pPr>
            <a:lvl6pPr indent="-292100" lvl="5" marL="27432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6pPr>
            <a:lvl7pPr indent="-292100" lvl="6" marL="32004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7pPr>
            <a:lvl8pPr indent="-292100" lvl="7" marL="36576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8pPr>
            <a:lvl9pPr indent="-292100" lvl="8" marL="41148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9pPr>
          </a:lstStyle>
          <a:p/>
        </p:txBody>
      </p:sp>
      <p:sp>
        <p:nvSpPr>
          <p:cNvPr id="7" name="Google Shape;7;p1"/>
          <p:cNvSpPr txBox="1"/>
          <p:nvPr>
            <p:ph type="title"/>
          </p:nvPr>
        </p:nvSpPr>
        <p:spPr>
          <a:xfrm>
            <a:off x="436725" y="457200"/>
            <a:ext cx="7690800" cy="587700"/>
          </a:xfrm>
          <a:prstGeom prst="rect">
            <a:avLst/>
          </a:prstGeom>
          <a:noFill/>
          <a:ln>
            <a:noFill/>
          </a:ln>
        </p:spPr>
        <p:txBody>
          <a:bodyPr anchorCtr="0" anchor="t" bIns="0" lIns="0" spcFirstLastPara="1" rIns="0" wrap="square" tIns="0">
            <a:spAutoFit/>
          </a:bodyPr>
          <a:lstStyle>
            <a:lvl1pPr lvl="0">
              <a:spcBef>
                <a:spcPts val="0"/>
              </a:spcBef>
              <a:spcAft>
                <a:spcPts val="0"/>
              </a:spcAft>
              <a:buNone/>
              <a:defRPr sz="3600">
                <a:solidFill>
                  <a:schemeClr val="dk1"/>
                </a:solidFill>
                <a:latin typeface="Playfair Display"/>
                <a:ea typeface="Playfair Display"/>
                <a:cs typeface="Playfair Display"/>
                <a:sym typeface="Playfair Display"/>
              </a:defRPr>
            </a:lvl1pPr>
            <a:lvl2pPr lvl="1">
              <a:lnSpc>
                <a:spcPct val="115000"/>
              </a:lnSpc>
              <a:spcBef>
                <a:spcPts val="0"/>
              </a:spcBef>
              <a:spcAft>
                <a:spcPts val="0"/>
              </a:spcAft>
              <a:buNone/>
              <a:defRPr sz="3600">
                <a:solidFill>
                  <a:schemeClr val="dk1"/>
                </a:solidFill>
                <a:latin typeface="IBM Plex Sans"/>
                <a:ea typeface="IBM Plex Sans"/>
                <a:cs typeface="IBM Plex Sans"/>
                <a:sym typeface="IBM Plex Sans"/>
              </a:defRPr>
            </a:lvl2pPr>
            <a:lvl3pPr lvl="2">
              <a:lnSpc>
                <a:spcPct val="115000"/>
              </a:lnSpc>
              <a:spcBef>
                <a:spcPts val="0"/>
              </a:spcBef>
              <a:spcAft>
                <a:spcPts val="0"/>
              </a:spcAft>
              <a:buNone/>
              <a:defRPr sz="3600">
                <a:solidFill>
                  <a:schemeClr val="dk1"/>
                </a:solidFill>
                <a:latin typeface="IBM Plex Sans"/>
                <a:ea typeface="IBM Plex Sans"/>
                <a:cs typeface="IBM Plex Sans"/>
                <a:sym typeface="IBM Plex Sans"/>
              </a:defRPr>
            </a:lvl3pPr>
            <a:lvl4pPr lvl="3">
              <a:lnSpc>
                <a:spcPct val="115000"/>
              </a:lnSpc>
              <a:spcBef>
                <a:spcPts val="0"/>
              </a:spcBef>
              <a:spcAft>
                <a:spcPts val="0"/>
              </a:spcAft>
              <a:buNone/>
              <a:defRPr sz="3600">
                <a:solidFill>
                  <a:schemeClr val="dk1"/>
                </a:solidFill>
                <a:latin typeface="IBM Plex Sans"/>
                <a:ea typeface="IBM Plex Sans"/>
                <a:cs typeface="IBM Plex Sans"/>
                <a:sym typeface="IBM Plex Sans"/>
              </a:defRPr>
            </a:lvl4pPr>
            <a:lvl5pPr lvl="4">
              <a:lnSpc>
                <a:spcPct val="115000"/>
              </a:lnSpc>
              <a:spcBef>
                <a:spcPts val="0"/>
              </a:spcBef>
              <a:spcAft>
                <a:spcPts val="0"/>
              </a:spcAft>
              <a:buNone/>
              <a:defRPr sz="3600">
                <a:solidFill>
                  <a:schemeClr val="dk1"/>
                </a:solidFill>
                <a:latin typeface="IBM Plex Sans"/>
                <a:ea typeface="IBM Plex Sans"/>
                <a:cs typeface="IBM Plex Sans"/>
                <a:sym typeface="IBM Plex Sans"/>
              </a:defRPr>
            </a:lvl5pPr>
            <a:lvl6pPr lvl="5">
              <a:lnSpc>
                <a:spcPct val="115000"/>
              </a:lnSpc>
              <a:spcBef>
                <a:spcPts val="0"/>
              </a:spcBef>
              <a:spcAft>
                <a:spcPts val="0"/>
              </a:spcAft>
              <a:buNone/>
              <a:defRPr sz="3600">
                <a:solidFill>
                  <a:schemeClr val="dk1"/>
                </a:solidFill>
                <a:latin typeface="IBM Plex Sans"/>
                <a:ea typeface="IBM Plex Sans"/>
                <a:cs typeface="IBM Plex Sans"/>
                <a:sym typeface="IBM Plex Sans"/>
              </a:defRPr>
            </a:lvl6pPr>
            <a:lvl7pPr lvl="6">
              <a:lnSpc>
                <a:spcPct val="115000"/>
              </a:lnSpc>
              <a:spcBef>
                <a:spcPts val="0"/>
              </a:spcBef>
              <a:spcAft>
                <a:spcPts val="0"/>
              </a:spcAft>
              <a:buNone/>
              <a:defRPr sz="3600">
                <a:solidFill>
                  <a:schemeClr val="dk1"/>
                </a:solidFill>
                <a:latin typeface="IBM Plex Sans"/>
                <a:ea typeface="IBM Plex Sans"/>
                <a:cs typeface="IBM Plex Sans"/>
                <a:sym typeface="IBM Plex Sans"/>
              </a:defRPr>
            </a:lvl7pPr>
            <a:lvl8pPr lvl="7">
              <a:lnSpc>
                <a:spcPct val="115000"/>
              </a:lnSpc>
              <a:spcBef>
                <a:spcPts val="0"/>
              </a:spcBef>
              <a:spcAft>
                <a:spcPts val="0"/>
              </a:spcAft>
              <a:buNone/>
              <a:defRPr sz="3600">
                <a:solidFill>
                  <a:schemeClr val="dk1"/>
                </a:solidFill>
                <a:latin typeface="IBM Plex Sans"/>
                <a:ea typeface="IBM Plex Sans"/>
                <a:cs typeface="IBM Plex Sans"/>
                <a:sym typeface="IBM Plex Sans"/>
              </a:defRPr>
            </a:lvl8pPr>
            <a:lvl9pPr lvl="8">
              <a:lnSpc>
                <a:spcPct val="115000"/>
              </a:lnSpc>
              <a:spcBef>
                <a:spcPts val="0"/>
              </a:spcBef>
              <a:spcAft>
                <a:spcPts val="0"/>
              </a:spcAft>
              <a:buNone/>
              <a:defRPr sz="3600">
                <a:solidFill>
                  <a:schemeClr val="dk1"/>
                </a:solidFill>
                <a:latin typeface="IBM Plex Sans"/>
                <a:ea typeface="IBM Plex Sans"/>
                <a:cs typeface="IBM Plex Sans"/>
                <a:sym typeface="IBM Plex Sans"/>
              </a:defRPr>
            </a:lvl9pPr>
          </a:lstStyle>
          <a:p/>
        </p:txBody>
      </p:sp>
      <p:sp>
        <p:nvSpPr>
          <p:cNvPr id="8" name="Google Shape;8;p1"/>
          <p:cNvSpPr txBox="1"/>
          <p:nvPr>
            <p:ph idx="2" type="body"/>
          </p:nvPr>
        </p:nvSpPr>
        <p:spPr>
          <a:xfrm>
            <a:off x="4113250" y="2215425"/>
            <a:ext cx="3834600" cy="2517600"/>
          </a:xfrm>
          <a:prstGeom prst="rect">
            <a:avLst/>
          </a:prstGeom>
          <a:noFill/>
          <a:ln>
            <a:noFill/>
          </a:ln>
        </p:spPr>
        <p:txBody>
          <a:bodyPr anchorCtr="0" anchor="b" bIns="91425" lIns="91425" spcFirstLastPara="1" rIns="91425" wrap="square" tIns="91425">
            <a:noAutofit/>
          </a:bodyPr>
          <a:lstStyle>
            <a:lvl1pPr indent="-292100" lvl="0" marL="4572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1pPr>
            <a:lvl2pPr indent="-292100" lvl="1" marL="9144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2pPr>
            <a:lvl3pPr indent="-292100" lvl="2" marL="13716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3pPr>
            <a:lvl4pPr indent="-292100" lvl="3" marL="18288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4pPr>
            <a:lvl5pPr indent="-292100" lvl="4" marL="22860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5pPr>
            <a:lvl6pPr indent="-292100" lvl="5" marL="27432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6pPr>
            <a:lvl7pPr indent="-292100" lvl="6" marL="32004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7pPr>
            <a:lvl8pPr indent="-292100" lvl="7" marL="36576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8pPr>
            <a:lvl9pPr indent="-292100" lvl="8" marL="4114800">
              <a:spcBef>
                <a:spcPts val="0"/>
              </a:spcBef>
              <a:spcAft>
                <a:spcPts val="0"/>
              </a:spcAft>
              <a:buClr>
                <a:schemeClr val="dk1"/>
              </a:buClr>
              <a:buSzPts val="1000"/>
              <a:buFont typeface="Inter"/>
              <a:buChar char="■"/>
              <a:defRPr sz="1000">
                <a:solidFill>
                  <a:schemeClr val="dk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459">
          <p15:clr>
            <a:srgbClr val="00FFFF"/>
          </p15:clr>
        </p15:guide>
        <p15:guide id="2" pos="275">
          <p15:clr>
            <a:srgbClr val="00FFFF"/>
          </p15:clr>
        </p15:guide>
        <p15:guide id="3" orient="horz" pos="144">
          <p15:clr>
            <a:srgbClr val="00FFFF"/>
          </p15:clr>
        </p15:guide>
        <p15:guide id="4" orient="horz" pos="3094">
          <p15:clr>
            <a:srgbClr val="00FFFF"/>
          </p15:clr>
        </p15:guide>
        <p15:guide id="5" pos="2850">
          <p15:clr>
            <a:srgbClr val="00FFFF"/>
          </p15:clr>
        </p15:guide>
        <p15:guide id="6" pos="2910">
          <p15:clr>
            <a:srgbClr val="00FFFF"/>
          </p15:clr>
        </p15:guide>
        <p15:guide id="7" pos="1468">
          <p15:clr>
            <a:srgbClr val="00FFFF"/>
          </p15:clr>
        </p15:guide>
        <p15:guide id="8" pos="1527">
          <p15:clr>
            <a:srgbClr val="00FFFF"/>
          </p15:clr>
        </p15:guide>
        <p15:guide id="9" pos="4226">
          <p15:clr>
            <a:srgbClr val="00FFFF"/>
          </p15:clr>
        </p15:guide>
        <p15:guide id="10" pos="4285">
          <p15:clr>
            <a:srgbClr val="00FFFF"/>
          </p15:clr>
        </p15:guide>
        <p15:guide id="11" pos="3773">
          <p15:clr>
            <a:srgbClr val="00FFFF"/>
          </p15:clr>
        </p15:guide>
        <p15:guide id="12" pos="3830">
          <p15:clr>
            <a:srgbClr val="00FFFF"/>
          </p15:clr>
        </p15:guide>
        <p15:guide id="13" pos="1930">
          <p15:clr>
            <a:srgbClr val="00FFFF"/>
          </p15:clr>
        </p15:guide>
        <p15:guide id="14" pos="1987">
          <p15:clr>
            <a:srgbClr val="00FFFF"/>
          </p15:clr>
        </p15:guide>
        <p15:guide id="15" orient="horz" pos="288">
          <p15:clr>
            <a:srgbClr val="00FFFF"/>
          </p15:clr>
        </p15:guide>
        <p15:guide id="16" orient="horz" pos="2950">
          <p15:clr>
            <a:srgbClr val="00FFFF"/>
          </p15:clr>
        </p15:guide>
        <p15:guide id="17" orient="horz" pos="1135">
          <p15:clr>
            <a:srgbClr val="00FFFF"/>
          </p15:clr>
        </p15:guide>
        <p15:guide id="18" orient="horz" pos="1194">
          <p15:clr>
            <a:srgbClr val="00FFFF"/>
          </p15:clr>
        </p15:guide>
        <p15:guide id="19" orient="horz" pos="2043">
          <p15:clr>
            <a:srgbClr val="00FFFF"/>
          </p15:clr>
        </p15:guide>
        <p15:guide id="20" orient="horz" pos="2103">
          <p15:clr>
            <a:srgbClr val="00FFF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jpg"/><Relationship Id="rId4" Type="http://schemas.openxmlformats.org/officeDocument/2006/relationships/image" Target="../media/image7.jpg"/><Relationship Id="rId9" Type="http://schemas.openxmlformats.org/officeDocument/2006/relationships/image" Target="../media/image17.jpg"/><Relationship Id="rId5" Type="http://schemas.openxmlformats.org/officeDocument/2006/relationships/image" Target="../media/image8.jpg"/><Relationship Id="rId6" Type="http://schemas.openxmlformats.org/officeDocument/2006/relationships/image" Target="../media/image16.png"/><Relationship Id="rId7" Type="http://schemas.openxmlformats.org/officeDocument/2006/relationships/image" Target="../media/image12.jpg"/><Relationship Id="rId8" Type="http://schemas.openxmlformats.org/officeDocument/2006/relationships/image" Target="../media/image19.jpg"/><Relationship Id="rId11" Type="http://schemas.openxmlformats.org/officeDocument/2006/relationships/image" Target="../media/image23.jpg"/><Relationship Id="rId10"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21.png"/><Relationship Id="rId5" Type="http://schemas.openxmlformats.org/officeDocument/2006/relationships/image" Target="../media/image27.png"/><Relationship Id="rId6" Type="http://schemas.openxmlformats.org/officeDocument/2006/relationships/image" Target="../media/image13.png"/><Relationship Id="rId7"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6.png"/><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36.png"/><Relationship Id="rId7" Type="http://schemas.openxmlformats.org/officeDocument/2006/relationships/image" Target="../media/image35.png"/><Relationship Id="rId8"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9.png"/><Relationship Id="rId4" Type="http://schemas.openxmlformats.org/officeDocument/2006/relationships/image" Target="../media/image30.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4" name="Shape 304"/>
        <p:cNvGrpSpPr/>
        <p:nvPr/>
      </p:nvGrpSpPr>
      <p:grpSpPr>
        <a:xfrm>
          <a:off x="0" y="0"/>
          <a:ext cx="0" cy="0"/>
          <a:chOff x="0" y="0"/>
          <a:chExt cx="0" cy="0"/>
        </a:xfrm>
      </p:grpSpPr>
      <p:sp>
        <p:nvSpPr>
          <p:cNvPr id="305" name="Google Shape;305;p45"/>
          <p:cNvSpPr txBox="1"/>
          <p:nvPr>
            <p:ph type="title"/>
          </p:nvPr>
        </p:nvSpPr>
        <p:spPr>
          <a:xfrm>
            <a:off x="332550" y="3922615"/>
            <a:ext cx="2358900" cy="7611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2000">
                <a:solidFill>
                  <a:schemeClr val="lt1"/>
                </a:solidFill>
              </a:rPr>
              <a:t>The </a:t>
            </a:r>
            <a:endParaRPr b="1" sz="2000">
              <a:solidFill>
                <a:schemeClr val="lt1"/>
              </a:solidFill>
            </a:endParaRPr>
          </a:p>
          <a:p>
            <a:pPr indent="0" lvl="0" marL="0" rtl="0" algn="l">
              <a:spcBef>
                <a:spcPts val="0"/>
              </a:spcBef>
              <a:spcAft>
                <a:spcPts val="0"/>
              </a:spcAft>
              <a:buNone/>
            </a:pPr>
            <a:r>
              <a:rPr b="1" lang="en" sz="2000">
                <a:solidFill>
                  <a:schemeClr val="lt1"/>
                </a:solidFill>
              </a:rPr>
              <a:t>Rithm </a:t>
            </a:r>
            <a:endParaRPr b="1" sz="2000">
              <a:solidFill>
                <a:schemeClr val="lt1"/>
              </a:solidFill>
            </a:endParaRPr>
          </a:p>
          <a:p>
            <a:pPr indent="0" lvl="0" marL="0" rtl="0" algn="l">
              <a:spcBef>
                <a:spcPts val="0"/>
              </a:spcBef>
              <a:spcAft>
                <a:spcPts val="0"/>
              </a:spcAft>
              <a:buNone/>
            </a:pPr>
            <a:r>
              <a:rPr b="1" lang="en" sz="2000">
                <a:solidFill>
                  <a:schemeClr val="lt1"/>
                </a:solidFill>
              </a:rPr>
              <a:t>Project</a:t>
            </a:r>
            <a:endParaRPr b="1" sz="2000">
              <a:solidFill>
                <a:schemeClr val="lt1"/>
              </a:solidFill>
            </a:endParaRPr>
          </a:p>
        </p:txBody>
      </p:sp>
      <p:sp>
        <p:nvSpPr>
          <p:cNvPr id="306" name="Google Shape;306;p45"/>
          <p:cNvSpPr txBox="1"/>
          <p:nvPr/>
        </p:nvSpPr>
        <p:spPr>
          <a:xfrm>
            <a:off x="4572000" y="2665875"/>
            <a:ext cx="4572000" cy="1013700"/>
          </a:xfrm>
          <a:prstGeom prst="rect">
            <a:avLst/>
          </a:prstGeom>
          <a:noFill/>
          <a:ln>
            <a:noFill/>
          </a:ln>
        </p:spPr>
        <p:txBody>
          <a:bodyPr anchorCtr="0" anchor="t" bIns="100975" lIns="100975" spcFirstLastPara="1" rIns="100975" wrap="square" tIns="100975">
            <a:spAutoFit/>
          </a:bodyPr>
          <a:lstStyle/>
          <a:p>
            <a:pPr indent="0" lvl="0" marL="0" rtl="0" algn="l">
              <a:spcBef>
                <a:spcPts val="1326"/>
              </a:spcBef>
              <a:spcAft>
                <a:spcPts val="1500"/>
              </a:spcAft>
              <a:buNone/>
            </a:pPr>
            <a:r>
              <a:rPr lang="en" sz="1315">
                <a:latin typeface="Open Sans"/>
                <a:ea typeface="Open Sans"/>
                <a:cs typeface="Open Sans"/>
                <a:sym typeface="Open Sans"/>
              </a:rPr>
              <a:t>🦁 Gryffindor — Courage, standing up for others </a:t>
            </a:r>
            <a:br>
              <a:rPr lang="en" sz="1315">
                <a:latin typeface="Open Sans"/>
                <a:ea typeface="Open Sans"/>
                <a:cs typeface="Open Sans"/>
                <a:sym typeface="Open Sans"/>
              </a:rPr>
            </a:br>
            <a:r>
              <a:rPr lang="en" sz="1315">
                <a:latin typeface="Open Sans"/>
                <a:ea typeface="Open Sans"/>
                <a:cs typeface="Open Sans"/>
                <a:sym typeface="Open Sans"/>
              </a:rPr>
              <a:t>🐦‍⬛ Ravenclaw — Curiosity, learning how things work </a:t>
            </a:r>
            <a:br>
              <a:rPr lang="en" sz="1315">
                <a:latin typeface="Open Sans"/>
                <a:ea typeface="Open Sans"/>
                <a:cs typeface="Open Sans"/>
                <a:sym typeface="Open Sans"/>
              </a:rPr>
            </a:br>
            <a:r>
              <a:rPr lang="en" sz="1315">
                <a:latin typeface="Open Sans"/>
                <a:ea typeface="Open Sans"/>
                <a:cs typeface="Open Sans"/>
                <a:sym typeface="Open Sans"/>
              </a:rPr>
              <a:t>🦡 Hufflepuff — Loyalty, kindness, community </a:t>
            </a:r>
            <a:br>
              <a:rPr lang="en" sz="1315">
                <a:latin typeface="Open Sans"/>
                <a:ea typeface="Open Sans"/>
                <a:cs typeface="Open Sans"/>
                <a:sym typeface="Open Sans"/>
              </a:rPr>
            </a:br>
            <a:r>
              <a:rPr lang="en" sz="1315">
                <a:latin typeface="Open Sans"/>
                <a:ea typeface="Open Sans"/>
                <a:cs typeface="Open Sans"/>
                <a:sym typeface="Open Sans"/>
              </a:rPr>
              <a:t>🐍 Slytherin — Ambition, strategy, big goals</a:t>
            </a:r>
            <a:endParaRPr sz="1646"/>
          </a:p>
        </p:txBody>
      </p:sp>
      <p:sp>
        <p:nvSpPr>
          <p:cNvPr id="307" name="Google Shape;307;p45"/>
          <p:cNvSpPr txBox="1"/>
          <p:nvPr/>
        </p:nvSpPr>
        <p:spPr>
          <a:xfrm>
            <a:off x="550025" y="2242650"/>
            <a:ext cx="3663900" cy="1629300"/>
          </a:xfrm>
          <a:prstGeom prst="rect">
            <a:avLst/>
          </a:prstGeom>
          <a:solidFill>
            <a:srgbClr val="FBF6F0"/>
          </a:solidFill>
          <a:ln cap="flat" cmpd="sng" w="19050">
            <a:solidFill>
              <a:srgbClr val="000000"/>
            </a:solidFill>
            <a:prstDash val="solid"/>
            <a:round/>
            <a:headEnd len="sm" w="sm" type="none"/>
            <a:tailEnd len="sm" w="sm" type="none"/>
          </a:ln>
        </p:spPr>
        <p:txBody>
          <a:bodyPr anchorCtr="0" anchor="t" bIns="100975" lIns="100975" spcFirstLastPara="1" rIns="100975" wrap="square" tIns="100975">
            <a:spAutoFit/>
          </a:bodyPr>
          <a:lstStyle/>
          <a:p>
            <a:pPr indent="0" lvl="0" marL="0" rtl="0" algn="l">
              <a:spcBef>
                <a:spcPts val="1326"/>
              </a:spcBef>
              <a:spcAft>
                <a:spcPts val="1326"/>
              </a:spcAft>
              <a:buNone/>
            </a:pPr>
            <a:r>
              <a:rPr b="1" lang="en" sz="2315">
                <a:solidFill>
                  <a:srgbClr val="1D164D"/>
                </a:solidFill>
                <a:latin typeface="Open Sans"/>
                <a:ea typeface="Open Sans"/>
                <a:cs typeface="Open Sans"/>
                <a:sym typeface="Open Sans"/>
              </a:rPr>
              <a:t>Share with the person next to you: w</a:t>
            </a:r>
            <a:r>
              <a:rPr b="1" lang="en" sz="2315">
                <a:solidFill>
                  <a:srgbClr val="1D164D"/>
                </a:solidFill>
                <a:latin typeface="Open Sans"/>
                <a:ea typeface="Open Sans"/>
                <a:cs typeface="Open Sans"/>
                <a:sym typeface="Open Sans"/>
              </a:rPr>
              <a:t>hich Harry Potter house are you?</a:t>
            </a:r>
            <a:endParaRPr b="1" sz="2646">
              <a:solidFill>
                <a:srgbClr val="1D164D"/>
              </a:solidFill>
            </a:endParaRPr>
          </a:p>
        </p:txBody>
      </p:sp>
      <p:pic>
        <p:nvPicPr>
          <p:cNvPr id="308" name="Google Shape;308;p45" title="sorting-hat.gif"/>
          <p:cNvPicPr preferRelativeResize="0"/>
          <p:nvPr/>
        </p:nvPicPr>
        <p:blipFill rotWithShape="1">
          <a:blip r:embed="rId4">
            <a:alphaModFix/>
          </a:blip>
          <a:srcRect b="0" l="25093" r="15149" t="0"/>
          <a:stretch/>
        </p:blipFill>
        <p:spPr>
          <a:xfrm>
            <a:off x="5046200" y="457200"/>
            <a:ext cx="3325405" cy="1847100"/>
          </a:xfrm>
          <a:prstGeom prst="rect">
            <a:avLst/>
          </a:prstGeom>
          <a:noFill/>
          <a:ln>
            <a:noFill/>
          </a:ln>
        </p:spPr>
      </p:pic>
      <p:sp>
        <p:nvSpPr>
          <p:cNvPr id="309" name="Google Shape;309;p45"/>
          <p:cNvSpPr txBox="1"/>
          <p:nvPr/>
        </p:nvSpPr>
        <p:spPr>
          <a:xfrm>
            <a:off x="3514200" y="4526150"/>
            <a:ext cx="5284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lt1"/>
                </a:solidFill>
              </a:rPr>
              <a:t>We reference Harry Potter as a beloved cultural touchstone that has meant a great deal to generations of young people, including many in the LGBTQ+ community who found belonging in its themes of difference and chosen family. We wholeheartedly support the transgender community and do not endorse J.K. Rowling's public stance on transgender people.</a:t>
            </a:r>
            <a:endParaRPr sz="700">
              <a:solidFill>
                <a:schemeClr val="lt1"/>
              </a:solidFill>
            </a:endParaRPr>
          </a:p>
        </p:txBody>
      </p:sp>
      <p:sp>
        <p:nvSpPr>
          <p:cNvPr id="310" name="Google Shape;310;p45"/>
          <p:cNvSpPr txBox="1"/>
          <p:nvPr/>
        </p:nvSpPr>
        <p:spPr>
          <a:xfrm>
            <a:off x="119450" y="534725"/>
            <a:ext cx="42042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1D164D"/>
                </a:solidFill>
                <a:latin typeface="Playfair Display"/>
                <a:ea typeface="Playfair Display"/>
                <a:cs typeface="Playfair Display"/>
                <a:sym typeface="Playfair Display"/>
              </a:rPr>
              <a:t>Youth, AI, &amp; the Relationships </a:t>
            </a:r>
            <a:br>
              <a:rPr lang="en" sz="3000">
                <a:solidFill>
                  <a:srgbClr val="1D164D"/>
                </a:solidFill>
                <a:latin typeface="Playfair Display"/>
                <a:ea typeface="Playfair Display"/>
                <a:cs typeface="Playfair Display"/>
                <a:sym typeface="Playfair Display"/>
              </a:rPr>
            </a:br>
            <a:r>
              <a:rPr lang="en" sz="3000">
                <a:solidFill>
                  <a:srgbClr val="1D164D"/>
                </a:solidFill>
                <a:latin typeface="Playfair Display"/>
                <a:ea typeface="Playfair Display"/>
                <a:cs typeface="Playfair Display"/>
                <a:sym typeface="Playfair Display"/>
              </a:rPr>
              <a:t>That Shape Them</a:t>
            </a:r>
            <a:endParaRPr sz="3000">
              <a:solidFill>
                <a:srgbClr val="1D164D"/>
              </a:solidFill>
              <a:latin typeface="Playfair Display"/>
              <a:ea typeface="Playfair Display"/>
              <a:cs typeface="Playfair Display"/>
              <a:sym typeface="Playfair Display"/>
            </a:endParaRPr>
          </a:p>
        </p:txBody>
      </p:sp>
      <p:sp>
        <p:nvSpPr>
          <p:cNvPr id="311" name="Google Shape;311;p45"/>
          <p:cNvSpPr txBox="1"/>
          <p:nvPr/>
        </p:nvSpPr>
        <p:spPr>
          <a:xfrm>
            <a:off x="119450" y="162900"/>
            <a:ext cx="8295300" cy="437100"/>
          </a:xfrm>
          <a:prstGeom prst="rect">
            <a:avLst/>
          </a:prstGeom>
          <a:noFill/>
          <a:ln>
            <a:noFill/>
          </a:ln>
        </p:spPr>
        <p:txBody>
          <a:bodyPr anchorCtr="0" anchor="t" bIns="100975" lIns="100975" spcFirstLastPara="1" rIns="100975" wrap="square" tIns="100975">
            <a:spAutoFit/>
          </a:bodyPr>
          <a:lstStyle/>
          <a:p>
            <a:pPr indent="0" lvl="0" marL="0" rtl="0" algn="l">
              <a:spcBef>
                <a:spcPts val="1326"/>
              </a:spcBef>
              <a:spcAft>
                <a:spcPts val="1326"/>
              </a:spcAft>
              <a:buNone/>
            </a:pPr>
            <a:r>
              <a:rPr b="1" lang="en" sz="1515">
                <a:solidFill>
                  <a:srgbClr val="FF316F"/>
                </a:solidFill>
                <a:latin typeface="Open Sans"/>
                <a:ea typeface="Open Sans"/>
                <a:cs typeface="Open Sans"/>
                <a:sym typeface="Open Sans"/>
              </a:rPr>
              <a:t>UNPACKING THE RESEARCH</a:t>
            </a:r>
            <a:endParaRPr b="1" sz="1846">
              <a:solidFill>
                <a:srgbClr val="FF316F"/>
              </a:solidFill>
            </a:endParaRPr>
          </a:p>
        </p:txBody>
      </p:sp>
      <p:sp>
        <p:nvSpPr>
          <p:cNvPr id="312" name="Google Shape;312;p45"/>
          <p:cNvSpPr txBox="1"/>
          <p:nvPr/>
        </p:nvSpPr>
        <p:spPr>
          <a:xfrm>
            <a:off x="3514200" y="4314275"/>
            <a:ext cx="5495700" cy="738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solidFill>
                  <a:srgbClr val="5B48DB"/>
                </a:solidFill>
                <a:latin typeface="Open Sans"/>
                <a:ea typeface="Open Sans"/>
                <a:cs typeface="Open Sans"/>
                <a:sym typeface="Open Sans"/>
              </a:rPr>
              <a:t>We reference Harry Potter as a beloved cultural touchstone that has meant a great deal to generations of young people, including many in the LGBTQ+ community who found belonging in its themes of difference and chosen family. We wholeheartedly support the transgender community and do not endorse J.K. Rowling's public stance on transgender people.</a:t>
            </a:r>
            <a:endParaRPr sz="900">
              <a:solidFill>
                <a:srgbClr val="5B48DB"/>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DFD"/>
        </a:solidFill>
      </p:bgPr>
    </p:bg>
    <p:spTree>
      <p:nvGrpSpPr>
        <p:cNvPr id="420" name="Shape 420"/>
        <p:cNvGrpSpPr/>
        <p:nvPr/>
      </p:nvGrpSpPr>
      <p:grpSpPr>
        <a:xfrm>
          <a:off x="0" y="0"/>
          <a:ext cx="0" cy="0"/>
          <a:chOff x="0" y="0"/>
          <a:chExt cx="0" cy="0"/>
        </a:xfrm>
      </p:grpSpPr>
      <p:sp>
        <p:nvSpPr>
          <p:cNvPr id="421" name="Google Shape;421;p54"/>
          <p:cNvSpPr/>
          <p:nvPr/>
        </p:nvSpPr>
        <p:spPr>
          <a:xfrm rot="-5400000">
            <a:off x="-1051350" y="1051250"/>
            <a:ext cx="5164800" cy="3062100"/>
          </a:xfrm>
          <a:prstGeom prst="round2SameRect">
            <a:avLst>
              <a:gd fmla="val 0" name="adj1"/>
              <a:gd fmla="val 0" name="adj2"/>
            </a:avLst>
          </a:prstGeom>
          <a:solidFill>
            <a:srgbClr val="0481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2" name="Google Shape;422;p54"/>
          <p:cNvSpPr txBox="1"/>
          <p:nvPr>
            <p:ph type="title"/>
          </p:nvPr>
        </p:nvSpPr>
        <p:spPr>
          <a:xfrm>
            <a:off x="436725" y="457200"/>
            <a:ext cx="24273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FFFFFF"/>
                </a:solidFill>
              </a:rPr>
              <a:t>Cluster 2</a:t>
            </a:r>
            <a:endParaRPr>
              <a:solidFill>
                <a:srgbClr val="FFFFFF"/>
              </a:solidFill>
            </a:endParaRPr>
          </a:p>
        </p:txBody>
      </p:sp>
      <p:sp>
        <p:nvSpPr>
          <p:cNvPr id="423" name="Google Shape;423;p54"/>
          <p:cNvSpPr txBox="1"/>
          <p:nvPr/>
        </p:nvSpPr>
        <p:spPr>
          <a:xfrm>
            <a:off x="436725" y="2571759"/>
            <a:ext cx="2427300" cy="2112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Inter"/>
                <a:ea typeface="Inter"/>
                <a:cs typeface="Inter"/>
                <a:sym typeface="Inter"/>
              </a:rPr>
              <a:t>39% of young people Uses AI as a tool</a:t>
            </a:r>
            <a:endParaRPr b="1" sz="2000">
              <a:solidFill>
                <a:srgbClr val="FFFFFF"/>
              </a:solidFill>
              <a:latin typeface="Inter"/>
              <a:ea typeface="Inter"/>
              <a:cs typeface="Inter"/>
              <a:sym typeface="Inter"/>
            </a:endParaRPr>
          </a:p>
        </p:txBody>
      </p:sp>
      <p:sp>
        <p:nvSpPr>
          <p:cNvPr id="424" name="Google Shape;424;p54"/>
          <p:cNvSpPr txBox="1"/>
          <p:nvPr/>
        </p:nvSpPr>
        <p:spPr>
          <a:xfrm>
            <a:off x="3440425" y="321050"/>
            <a:ext cx="5226600" cy="1269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600">
                <a:latin typeface="Open Sans"/>
                <a:ea typeface="Open Sans"/>
                <a:cs typeface="Open Sans"/>
                <a:sym typeface="Open Sans"/>
              </a:rPr>
              <a:t>The </a:t>
            </a:r>
            <a:r>
              <a:rPr b="1" lang="en" sz="1600">
                <a:latin typeface="Open Sans"/>
                <a:ea typeface="Open Sans"/>
                <a:cs typeface="Open Sans"/>
                <a:sym typeface="Open Sans"/>
              </a:rPr>
              <a:t>largest</a:t>
            </a:r>
            <a:r>
              <a:rPr b="1" lang="en" sz="1600">
                <a:latin typeface="Open Sans"/>
                <a:ea typeface="Open Sans"/>
                <a:cs typeface="Open Sans"/>
                <a:sym typeface="Open Sans"/>
              </a:rPr>
              <a:t> group in our study treats AI as a tool: </a:t>
            </a:r>
            <a:r>
              <a:rPr b="1" i="1" lang="en" sz="1600">
                <a:latin typeface="Open Sans"/>
                <a:ea typeface="Open Sans"/>
                <a:cs typeface="Open Sans"/>
                <a:sym typeface="Open Sans"/>
              </a:rPr>
              <a:t>useful, frequent, and firmly in its lane.</a:t>
            </a:r>
            <a:r>
              <a:rPr i="1" lang="en" sz="1600">
                <a:latin typeface="Open Sans"/>
                <a:ea typeface="Open Sans"/>
                <a:cs typeface="Open Sans"/>
                <a:sym typeface="Open Sans"/>
              </a:rPr>
              <a:t> </a:t>
            </a:r>
            <a:endParaRPr i="1" sz="1600">
              <a:latin typeface="Open Sans"/>
              <a:ea typeface="Open Sans"/>
              <a:cs typeface="Open Sans"/>
              <a:sym typeface="Open Sans"/>
            </a:endParaRPr>
          </a:p>
          <a:p>
            <a:pPr indent="0" lvl="0" marL="0" rtl="0" algn="l">
              <a:lnSpc>
                <a:spcPct val="115000"/>
              </a:lnSpc>
              <a:spcBef>
                <a:spcPts val="1200"/>
              </a:spcBef>
              <a:spcAft>
                <a:spcPts val="1200"/>
              </a:spcAft>
              <a:buNone/>
            </a:pPr>
            <a:r>
              <a:rPr lang="en" sz="1100">
                <a:latin typeface="Open Sans"/>
                <a:ea typeface="Open Sans"/>
                <a:cs typeface="Open Sans"/>
                <a:sym typeface="Open Sans"/>
              </a:rPr>
              <a:t>These young people use AI a lot — but keep a clear boundary between what they perceive AI is for and what humans are for.</a:t>
            </a:r>
            <a:endParaRPr sz="1100">
              <a:latin typeface="Open Sans"/>
              <a:ea typeface="Open Sans"/>
              <a:cs typeface="Open Sans"/>
              <a:sym typeface="Open Sans"/>
            </a:endParaRPr>
          </a:p>
        </p:txBody>
      </p:sp>
      <p:cxnSp>
        <p:nvCxnSpPr>
          <p:cNvPr id="425" name="Google Shape;425;p54"/>
          <p:cNvCxnSpPr/>
          <p:nvPr/>
        </p:nvCxnSpPr>
        <p:spPr>
          <a:xfrm>
            <a:off x="3440425" y="1843627"/>
            <a:ext cx="4934100" cy="0"/>
          </a:xfrm>
          <a:prstGeom prst="straightConnector1">
            <a:avLst/>
          </a:prstGeom>
          <a:noFill/>
          <a:ln cap="flat" cmpd="sng" w="9525">
            <a:solidFill>
              <a:srgbClr val="048199"/>
            </a:solidFill>
            <a:prstDash val="solid"/>
            <a:round/>
            <a:headEnd len="med" w="med" type="none"/>
            <a:tailEnd len="med" w="med" type="none"/>
          </a:ln>
        </p:spPr>
      </p:cxnSp>
      <p:sp>
        <p:nvSpPr>
          <p:cNvPr id="426" name="Google Shape;426;p54"/>
          <p:cNvSpPr txBox="1"/>
          <p:nvPr/>
        </p:nvSpPr>
        <p:spPr>
          <a:xfrm>
            <a:off x="3440425" y="2163826"/>
            <a:ext cx="1657500" cy="757800"/>
          </a:xfrm>
          <a:prstGeom prst="rect">
            <a:avLst/>
          </a:prstGeom>
          <a:noFill/>
          <a:ln>
            <a:noFill/>
          </a:ln>
        </p:spPr>
        <p:txBody>
          <a:bodyPr anchorCtr="0" anchor="t" bIns="84925" lIns="84925" spcFirstLastPara="1" rIns="84925" wrap="square" tIns="84925">
            <a:spAutoFit/>
          </a:bodyPr>
          <a:lstStyle/>
          <a:p>
            <a:pPr indent="0" lvl="0" marL="0" rtl="0" algn="l">
              <a:spcBef>
                <a:spcPts val="0"/>
              </a:spcBef>
              <a:spcAft>
                <a:spcPts val="0"/>
              </a:spcAft>
              <a:buNone/>
            </a:pPr>
            <a:r>
              <a:rPr b="1" lang="en" sz="2787">
                <a:solidFill>
                  <a:srgbClr val="1D164D"/>
                </a:solidFill>
                <a:latin typeface="Open Sans"/>
                <a:ea typeface="Open Sans"/>
                <a:cs typeface="Open Sans"/>
                <a:sym typeface="Open Sans"/>
              </a:rPr>
              <a:t>77</a:t>
            </a:r>
            <a:r>
              <a:rPr b="1" lang="en" sz="2787">
                <a:solidFill>
                  <a:srgbClr val="1D164D"/>
                </a:solidFill>
                <a:latin typeface="Open Sans"/>
                <a:ea typeface="Open Sans"/>
                <a:cs typeface="Open Sans"/>
                <a:sym typeface="Open Sans"/>
              </a:rPr>
              <a:t>%</a:t>
            </a:r>
            <a:endParaRPr b="1" sz="2787">
              <a:solidFill>
                <a:srgbClr val="1D164D"/>
              </a:solidFill>
              <a:latin typeface="Open Sans"/>
              <a:ea typeface="Open Sans"/>
              <a:cs typeface="Open Sans"/>
              <a:sym typeface="Open Sans"/>
            </a:endParaRPr>
          </a:p>
          <a:p>
            <a:pPr indent="0" lvl="0" marL="0" rtl="0" algn="l">
              <a:spcBef>
                <a:spcPts val="0"/>
              </a:spcBef>
              <a:spcAft>
                <a:spcPts val="0"/>
              </a:spcAft>
              <a:buNone/>
            </a:pPr>
            <a:r>
              <a:rPr b="1" lang="en" sz="1022">
                <a:solidFill>
                  <a:srgbClr val="1D164D"/>
                </a:solidFill>
                <a:latin typeface="Open Sans"/>
                <a:ea typeface="Open Sans"/>
                <a:cs typeface="Open Sans"/>
                <a:sym typeface="Open Sans"/>
              </a:rPr>
              <a:t>Use AI weekly or more</a:t>
            </a:r>
            <a:endParaRPr b="1" sz="1022">
              <a:solidFill>
                <a:srgbClr val="1D164D"/>
              </a:solidFill>
              <a:latin typeface="Open Sans"/>
              <a:ea typeface="Open Sans"/>
              <a:cs typeface="Open Sans"/>
              <a:sym typeface="Open Sans"/>
            </a:endParaRPr>
          </a:p>
        </p:txBody>
      </p:sp>
      <p:sp>
        <p:nvSpPr>
          <p:cNvPr id="427" name="Google Shape;427;p54"/>
          <p:cNvSpPr txBox="1"/>
          <p:nvPr/>
        </p:nvSpPr>
        <p:spPr>
          <a:xfrm>
            <a:off x="5224985" y="2163826"/>
            <a:ext cx="1657500" cy="1072500"/>
          </a:xfrm>
          <a:prstGeom prst="rect">
            <a:avLst/>
          </a:prstGeom>
          <a:noFill/>
          <a:ln>
            <a:noFill/>
          </a:ln>
        </p:spPr>
        <p:txBody>
          <a:bodyPr anchorCtr="0" anchor="t" bIns="84925" lIns="84925" spcFirstLastPara="1" rIns="84925" wrap="square" tIns="84925">
            <a:spAutoFit/>
          </a:bodyPr>
          <a:lstStyle/>
          <a:p>
            <a:pPr indent="0" lvl="0" marL="0" rtl="0" algn="l">
              <a:spcBef>
                <a:spcPts val="0"/>
              </a:spcBef>
              <a:spcAft>
                <a:spcPts val="0"/>
              </a:spcAft>
              <a:buNone/>
            </a:pPr>
            <a:r>
              <a:rPr b="1" lang="en" sz="2787">
                <a:solidFill>
                  <a:srgbClr val="1D164D"/>
                </a:solidFill>
                <a:latin typeface="Open Sans"/>
                <a:ea typeface="Open Sans"/>
                <a:cs typeface="Open Sans"/>
                <a:sym typeface="Open Sans"/>
              </a:rPr>
              <a:t>#1</a:t>
            </a:r>
            <a:endParaRPr b="1" sz="2787">
              <a:solidFill>
                <a:srgbClr val="1D164D"/>
              </a:solidFill>
              <a:latin typeface="Open Sans"/>
              <a:ea typeface="Open Sans"/>
              <a:cs typeface="Open Sans"/>
              <a:sym typeface="Open Sans"/>
            </a:endParaRPr>
          </a:p>
          <a:p>
            <a:pPr indent="0" lvl="0" marL="0" rtl="0" algn="l">
              <a:spcBef>
                <a:spcPts val="0"/>
              </a:spcBef>
              <a:spcAft>
                <a:spcPts val="0"/>
              </a:spcAft>
              <a:buNone/>
            </a:pPr>
            <a:r>
              <a:rPr b="1" lang="en" sz="1022">
                <a:solidFill>
                  <a:srgbClr val="1D164D"/>
                </a:solidFill>
                <a:latin typeface="Open Sans"/>
                <a:ea typeface="Open Sans"/>
                <a:cs typeface="Open Sans"/>
                <a:sym typeface="Open Sans"/>
              </a:rPr>
              <a:t>Strongest social lives and wellbeing in the study</a:t>
            </a:r>
            <a:endParaRPr b="1" sz="1022">
              <a:solidFill>
                <a:srgbClr val="1D164D"/>
              </a:solidFill>
              <a:latin typeface="Open Sans"/>
              <a:ea typeface="Open Sans"/>
              <a:cs typeface="Open Sans"/>
              <a:sym typeface="Open Sans"/>
            </a:endParaRPr>
          </a:p>
        </p:txBody>
      </p:sp>
      <p:sp>
        <p:nvSpPr>
          <p:cNvPr id="428" name="Google Shape;428;p54"/>
          <p:cNvSpPr txBox="1"/>
          <p:nvPr/>
        </p:nvSpPr>
        <p:spPr>
          <a:xfrm>
            <a:off x="6882477" y="2163826"/>
            <a:ext cx="1657500" cy="1072500"/>
          </a:xfrm>
          <a:prstGeom prst="rect">
            <a:avLst/>
          </a:prstGeom>
          <a:noFill/>
          <a:ln>
            <a:noFill/>
          </a:ln>
        </p:spPr>
        <p:txBody>
          <a:bodyPr anchorCtr="0" anchor="t" bIns="84925" lIns="84925" spcFirstLastPara="1" rIns="84925" wrap="square" tIns="84925">
            <a:spAutoFit/>
          </a:bodyPr>
          <a:lstStyle/>
          <a:p>
            <a:pPr indent="0" lvl="0" marL="0" rtl="0" algn="l">
              <a:spcBef>
                <a:spcPts val="0"/>
              </a:spcBef>
              <a:spcAft>
                <a:spcPts val="0"/>
              </a:spcAft>
              <a:buNone/>
            </a:pPr>
            <a:r>
              <a:rPr b="1" lang="en" sz="2787">
                <a:solidFill>
                  <a:srgbClr val="1D164D"/>
                </a:solidFill>
                <a:latin typeface="Open Sans"/>
                <a:ea typeface="Open Sans"/>
                <a:cs typeface="Open Sans"/>
                <a:sym typeface="Open Sans"/>
              </a:rPr>
              <a:t>25</a:t>
            </a:r>
            <a:r>
              <a:rPr b="1" lang="en" sz="2787">
                <a:solidFill>
                  <a:srgbClr val="1D164D"/>
                </a:solidFill>
                <a:latin typeface="Open Sans"/>
                <a:ea typeface="Open Sans"/>
                <a:cs typeface="Open Sans"/>
                <a:sym typeface="Open Sans"/>
              </a:rPr>
              <a:t>%</a:t>
            </a:r>
            <a:endParaRPr b="1" sz="2787">
              <a:solidFill>
                <a:srgbClr val="1D164D"/>
              </a:solidFill>
              <a:latin typeface="Open Sans"/>
              <a:ea typeface="Open Sans"/>
              <a:cs typeface="Open Sans"/>
              <a:sym typeface="Open Sans"/>
            </a:endParaRPr>
          </a:p>
          <a:p>
            <a:pPr indent="0" lvl="0" marL="0" rtl="0" algn="l">
              <a:spcBef>
                <a:spcPts val="0"/>
              </a:spcBef>
              <a:spcAft>
                <a:spcPts val="0"/>
              </a:spcAft>
              <a:buNone/>
            </a:pPr>
            <a:r>
              <a:rPr b="1" lang="en" sz="1022">
                <a:solidFill>
                  <a:srgbClr val="1D164D"/>
                </a:solidFill>
                <a:latin typeface="Open Sans"/>
                <a:ea typeface="Open Sans"/>
                <a:cs typeface="Open Sans"/>
                <a:sym typeface="Open Sans"/>
              </a:rPr>
              <a:t>have used AI to write or polish texts and DMs</a:t>
            </a:r>
            <a:endParaRPr b="1" sz="1022">
              <a:solidFill>
                <a:srgbClr val="1D164D"/>
              </a:solidFill>
              <a:latin typeface="Open Sans"/>
              <a:ea typeface="Open Sans"/>
              <a:cs typeface="Open Sans"/>
              <a:sym typeface="Open Sans"/>
            </a:endParaRPr>
          </a:p>
        </p:txBody>
      </p:sp>
      <p:sp>
        <p:nvSpPr>
          <p:cNvPr id="429" name="Google Shape;429;p54"/>
          <p:cNvSpPr txBox="1"/>
          <p:nvPr/>
        </p:nvSpPr>
        <p:spPr>
          <a:xfrm>
            <a:off x="3440425" y="3495400"/>
            <a:ext cx="2402700" cy="123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000">
                <a:latin typeface="Open Sans"/>
                <a:ea typeface="Open Sans"/>
                <a:cs typeface="Open Sans"/>
                <a:sym typeface="Open Sans"/>
              </a:rPr>
              <a:t>More likely to be: </a:t>
            </a:r>
            <a:endParaRPr b="1" sz="1000">
              <a:latin typeface="Open Sans"/>
              <a:ea typeface="Open Sans"/>
              <a:cs typeface="Open Sans"/>
              <a:sym typeface="Open Sans"/>
            </a:endParaRPr>
          </a:p>
          <a:p>
            <a:pPr indent="-292100" lvl="0" marL="457200" rtl="0" algn="l">
              <a:lnSpc>
                <a:spcPct val="115000"/>
              </a:lnSpc>
              <a:spcBef>
                <a:spcPts val="1200"/>
              </a:spcBef>
              <a:spcAft>
                <a:spcPts val="0"/>
              </a:spcAft>
              <a:buSzPts val="1000"/>
              <a:buFont typeface="Open Sans"/>
              <a:buChar char="➔"/>
            </a:pPr>
            <a:r>
              <a:rPr i="1" lang="en" sz="1000">
                <a:latin typeface="Open Sans"/>
                <a:ea typeface="Open Sans"/>
                <a:cs typeface="Open Sans"/>
                <a:sym typeface="Open Sans"/>
              </a:rPr>
              <a:t>From a higher-earning household ($150K+)</a:t>
            </a:r>
            <a:endParaRPr i="1" sz="1000">
              <a:latin typeface="Open Sans"/>
              <a:ea typeface="Open Sans"/>
              <a:cs typeface="Open Sans"/>
              <a:sym typeface="Open Sans"/>
            </a:endParaRPr>
          </a:p>
          <a:p>
            <a:pPr indent="-292100" lvl="0" marL="457200" rtl="0" algn="l">
              <a:lnSpc>
                <a:spcPct val="115000"/>
              </a:lnSpc>
              <a:spcBef>
                <a:spcPts val="0"/>
              </a:spcBef>
              <a:spcAft>
                <a:spcPts val="0"/>
              </a:spcAft>
              <a:buSzPts val="1000"/>
              <a:buFont typeface="Open Sans"/>
              <a:buChar char="➔"/>
            </a:pPr>
            <a:r>
              <a:rPr i="1" lang="en" sz="1000">
                <a:latin typeface="Open Sans"/>
                <a:ea typeface="Open Sans"/>
                <a:cs typeface="Open Sans"/>
                <a:sym typeface="Open Sans"/>
              </a:rPr>
              <a:t>Ages 16–18</a:t>
            </a:r>
            <a:endParaRPr i="1" sz="1000">
              <a:latin typeface="Open Sans"/>
              <a:ea typeface="Open Sans"/>
              <a:cs typeface="Open Sans"/>
              <a:sym typeface="Open Sans"/>
            </a:endParaRPr>
          </a:p>
        </p:txBody>
      </p:sp>
      <p:sp>
        <p:nvSpPr>
          <p:cNvPr id="430" name="Google Shape;430;p54"/>
          <p:cNvSpPr txBox="1"/>
          <p:nvPr/>
        </p:nvSpPr>
        <p:spPr>
          <a:xfrm>
            <a:off x="5859475" y="3775450"/>
            <a:ext cx="3000000" cy="8697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SzPts val="1000"/>
              <a:buFont typeface="Open Sans"/>
              <a:buChar char="➔"/>
            </a:pPr>
            <a:r>
              <a:rPr i="1" lang="en" sz="1000">
                <a:latin typeface="Open Sans"/>
                <a:ea typeface="Open Sans"/>
                <a:cs typeface="Open Sans"/>
                <a:sym typeface="Open Sans"/>
              </a:rPr>
              <a:t>Have low rates of loneliness, anxiety, or sadness</a:t>
            </a:r>
            <a:endParaRPr i="1" sz="1000">
              <a:latin typeface="Open Sans"/>
              <a:ea typeface="Open Sans"/>
              <a:cs typeface="Open Sans"/>
              <a:sym typeface="Open Sans"/>
            </a:endParaRPr>
          </a:p>
          <a:p>
            <a:pPr indent="-292100" lvl="0" marL="457200" rtl="0" algn="l">
              <a:lnSpc>
                <a:spcPct val="115000"/>
              </a:lnSpc>
              <a:spcBef>
                <a:spcPts val="0"/>
              </a:spcBef>
              <a:spcAft>
                <a:spcPts val="0"/>
              </a:spcAft>
              <a:buSzPts val="1000"/>
              <a:buFont typeface="Open Sans"/>
              <a:buChar char="➔"/>
            </a:pPr>
            <a:r>
              <a:rPr i="1" lang="en" sz="1000">
                <a:latin typeface="Open Sans"/>
                <a:ea typeface="Open Sans"/>
                <a:cs typeface="Open Sans"/>
                <a:sym typeface="Open Sans"/>
              </a:rPr>
              <a:t>61% more likely to report strong sense of belonging at school.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CB"/>
        </a:solidFill>
      </p:bgPr>
    </p:bg>
    <p:spTree>
      <p:nvGrpSpPr>
        <p:cNvPr id="434" name="Shape 434"/>
        <p:cNvGrpSpPr/>
        <p:nvPr/>
      </p:nvGrpSpPr>
      <p:grpSpPr>
        <a:xfrm>
          <a:off x="0" y="0"/>
          <a:ext cx="0" cy="0"/>
          <a:chOff x="0" y="0"/>
          <a:chExt cx="0" cy="0"/>
        </a:xfrm>
      </p:grpSpPr>
      <p:sp>
        <p:nvSpPr>
          <p:cNvPr id="435" name="Google Shape;435;p55"/>
          <p:cNvSpPr/>
          <p:nvPr/>
        </p:nvSpPr>
        <p:spPr>
          <a:xfrm rot="-5400000">
            <a:off x="-1051350" y="1051250"/>
            <a:ext cx="5164800" cy="3062100"/>
          </a:xfrm>
          <a:prstGeom prst="round2SameRect">
            <a:avLst>
              <a:gd fmla="val 0" name="adj1"/>
              <a:gd fmla="val 0" name="adj2"/>
            </a:avLst>
          </a:prstGeom>
          <a:solidFill>
            <a:srgbClr val="F4F55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6" name="Google Shape;436;p55"/>
          <p:cNvSpPr txBox="1"/>
          <p:nvPr>
            <p:ph type="title"/>
          </p:nvPr>
        </p:nvSpPr>
        <p:spPr>
          <a:xfrm>
            <a:off x="436725" y="457200"/>
            <a:ext cx="24273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chemeClr val="dk1"/>
                </a:solidFill>
              </a:rPr>
              <a:t>Cluster 3</a:t>
            </a:r>
            <a:endParaRPr>
              <a:solidFill>
                <a:schemeClr val="dk1"/>
              </a:solidFill>
            </a:endParaRPr>
          </a:p>
        </p:txBody>
      </p:sp>
      <p:sp>
        <p:nvSpPr>
          <p:cNvPr id="437" name="Google Shape;437;p55"/>
          <p:cNvSpPr txBox="1"/>
          <p:nvPr/>
        </p:nvSpPr>
        <p:spPr>
          <a:xfrm>
            <a:off x="436725" y="2571759"/>
            <a:ext cx="2427300" cy="2112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Open Sans"/>
                <a:ea typeface="Open Sans"/>
                <a:cs typeface="Open Sans"/>
                <a:sym typeface="Open Sans"/>
              </a:rPr>
              <a:t>18% of young people use AI for Personal &amp; Emotional Support</a:t>
            </a:r>
            <a:endParaRPr b="1" sz="2000">
              <a:solidFill>
                <a:schemeClr val="dk1"/>
              </a:solidFill>
              <a:latin typeface="Open Sans"/>
              <a:ea typeface="Open Sans"/>
              <a:cs typeface="Open Sans"/>
              <a:sym typeface="Open Sans"/>
            </a:endParaRPr>
          </a:p>
        </p:txBody>
      </p:sp>
      <p:sp>
        <p:nvSpPr>
          <p:cNvPr id="438" name="Google Shape;438;p55"/>
          <p:cNvSpPr txBox="1"/>
          <p:nvPr/>
        </p:nvSpPr>
        <p:spPr>
          <a:xfrm>
            <a:off x="3440425" y="321050"/>
            <a:ext cx="5226600" cy="165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600">
                <a:solidFill>
                  <a:schemeClr val="dk1"/>
                </a:solidFill>
                <a:latin typeface="Open Sans"/>
                <a:ea typeface="Open Sans"/>
                <a:cs typeface="Open Sans"/>
                <a:sym typeface="Open Sans"/>
              </a:rPr>
              <a:t>This cluster has big feelings and lots of places to process them — both human and AI. </a:t>
            </a:r>
            <a:endParaRPr i="1" sz="16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1100">
                <a:solidFill>
                  <a:schemeClr val="dk1"/>
                </a:solidFill>
                <a:latin typeface="Open Sans"/>
                <a:ea typeface="Open Sans"/>
                <a:cs typeface="Open Sans"/>
                <a:sym typeface="Open Sans"/>
              </a:rPr>
              <a:t>They talk to people and AI about their emotions, have ample social connections, and yet feel socially insecure and anxious. The critical question: is AI supplementing their human connections or starting to substitute for them?</a:t>
            </a:r>
            <a:endParaRPr sz="1100">
              <a:solidFill>
                <a:schemeClr val="dk1"/>
              </a:solidFill>
              <a:latin typeface="Open Sans"/>
              <a:ea typeface="Open Sans"/>
              <a:cs typeface="Open Sans"/>
              <a:sym typeface="Open Sans"/>
            </a:endParaRPr>
          </a:p>
        </p:txBody>
      </p:sp>
      <p:cxnSp>
        <p:nvCxnSpPr>
          <p:cNvPr id="439" name="Google Shape;439;p55"/>
          <p:cNvCxnSpPr/>
          <p:nvPr/>
        </p:nvCxnSpPr>
        <p:spPr>
          <a:xfrm>
            <a:off x="3440425" y="2119727"/>
            <a:ext cx="4934100" cy="0"/>
          </a:xfrm>
          <a:prstGeom prst="straightConnector1">
            <a:avLst/>
          </a:prstGeom>
          <a:noFill/>
          <a:ln cap="flat" cmpd="sng" w="9525">
            <a:solidFill>
              <a:srgbClr val="5C5D24"/>
            </a:solidFill>
            <a:prstDash val="solid"/>
            <a:round/>
            <a:headEnd len="med" w="med" type="none"/>
            <a:tailEnd len="med" w="med" type="none"/>
          </a:ln>
        </p:spPr>
      </p:cxnSp>
      <p:sp>
        <p:nvSpPr>
          <p:cNvPr id="440" name="Google Shape;440;p55"/>
          <p:cNvSpPr txBox="1"/>
          <p:nvPr/>
        </p:nvSpPr>
        <p:spPr>
          <a:xfrm>
            <a:off x="3440425" y="2322341"/>
            <a:ext cx="1657500" cy="915000"/>
          </a:xfrm>
          <a:prstGeom prst="rect">
            <a:avLst/>
          </a:prstGeom>
          <a:noFill/>
          <a:ln>
            <a:noFill/>
          </a:ln>
        </p:spPr>
        <p:txBody>
          <a:bodyPr anchorCtr="0" anchor="t" bIns="84925" lIns="84925" spcFirstLastPara="1" rIns="84925" wrap="square" tIns="84925">
            <a:spAutoFit/>
          </a:bodyPr>
          <a:lstStyle/>
          <a:p>
            <a:pPr indent="0" lvl="0" marL="0" rtl="0" algn="l">
              <a:spcBef>
                <a:spcPts val="0"/>
              </a:spcBef>
              <a:spcAft>
                <a:spcPts val="0"/>
              </a:spcAft>
              <a:buNone/>
            </a:pPr>
            <a:r>
              <a:rPr b="1" lang="en" sz="2787">
                <a:solidFill>
                  <a:schemeClr val="dk1"/>
                </a:solidFill>
                <a:latin typeface="Open Sans"/>
                <a:ea typeface="Open Sans"/>
                <a:cs typeface="Open Sans"/>
                <a:sym typeface="Open Sans"/>
              </a:rPr>
              <a:t>90</a:t>
            </a:r>
            <a:r>
              <a:rPr b="1" lang="en" sz="2787">
                <a:solidFill>
                  <a:schemeClr val="dk1"/>
                </a:solidFill>
                <a:latin typeface="Open Sans"/>
                <a:ea typeface="Open Sans"/>
                <a:cs typeface="Open Sans"/>
                <a:sym typeface="Open Sans"/>
              </a:rPr>
              <a:t>%</a:t>
            </a:r>
            <a:endParaRPr b="1" sz="2787">
              <a:solidFill>
                <a:schemeClr val="dk1"/>
              </a:solidFill>
              <a:latin typeface="Open Sans"/>
              <a:ea typeface="Open Sans"/>
              <a:cs typeface="Open Sans"/>
              <a:sym typeface="Open Sans"/>
            </a:endParaRPr>
          </a:p>
          <a:p>
            <a:pPr indent="0" lvl="0" marL="0" rtl="0" algn="l">
              <a:spcBef>
                <a:spcPts val="0"/>
              </a:spcBef>
              <a:spcAft>
                <a:spcPts val="0"/>
              </a:spcAft>
              <a:buNone/>
            </a:pPr>
            <a:r>
              <a:rPr b="1" lang="en" sz="1022">
                <a:solidFill>
                  <a:schemeClr val="dk1"/>
                </a:solidFill>
                <a:latin typeface="Open Sans"/>
                <a:ea typeface="Open Sans"/>
                <a:cs typeface="Open Sans"/>
                <a:sym typeface="Open Sans"/>
              </a:rPr>
              <a:t>Use AI weekly — the highest in the study</a:t>
            </a:r>
            <a:endParaRPr b="1" sz="1022">
              <a:solidFill>
                <a:schemeClr val="dk1"/>
              </a:solidFill>
              <a:latin typeface="Open Sans"/>
              <a:ea typeface="Open Sans"/>
              <a:cs typeface="Open Sans"/>
              <a:sym typeface="Open Sans"/>
            </a:endParaRPr>
          </a:p>
        </p:txBody>
      </p:sp>
      <p:sp>
        <p:nvSpPr>
          <p:cNvPr id="441" name="Google Shape;441;p55"/>
          <p:cNvSpPr txBox="1"/>
          <p:nvPr/>
        </p:nvSpPr>
        <p:spPr>
          <a:xfrm>
            <a:off x="5224980" y="2322342"/>
            <a:ext cx="1657500" cy="915000"/>
          </a:xfrm>
          <a:prstGeom prst="rect">
            <a:avLst/>
          </a:prstGeom>
          <a:noFill/>
          <a:ln>
            <a:noFill/>
          </a:ln>
        </p:spPr>
        <p:txBody>
          <a:bodyPr anchorCtr="0" anchor="t" bIns="84925" lIns="84925" spcFirstLastPara="1" rIns="84925" wrap="square" tIns="84925">
            <a:spAutoFit/>
          </a:bodyPr>
          <a:lstStyle/>
          <a:p>
            <a:pPr indent="0" lvl="0" marL="0" rtl="0" algn="l">
              <a:spcBef>
                <a:spcPts val="0"/>
              </a:spcBef>
              <a:spcAft>
                <a:spcPts val="0"/>
              </a:spcAft>
              <a:buNone/>
            </a:pPr>
            <a:r>
              <a:rPr b="1" lang="en" sz="2787">
                <a:solidFill>
                  <a:schemeClr val="dk1"/>
                </a:solidFill>
                <a:latin typeface="Open Sans"/>
                <a:ea typeface="Open Sans"/>
                <a:cs typeface="Open Sans"/>
                <a:sym typeface="Open Sans"/>
              </a:rPr>
              <a:t>47%</a:t>
            </a:r>
            <a:endParaRPr b="1" sz="2787">
              <a:solidFill>
                <a:schemeClr val="dk1"/>
              </a:solidFill>
              <a:latin typeface="Open Sans"/>
              <a:ea typeface="Open Sans"/>
              <a:cs typeface="Open Sans"/>
              <a:sym typeface="Open Sans"/>
            </a:endParaRPr>
          </a:p>
          <a:p>
            <a:pPr indent="0" lvl="0" marL="0" rtl="0" algn="l">
              <a:spcBef>
                <a:spcPts val="0"/>
              </a:spcBef>
              <a:spcAft>
                <a:spcPts val="0"/>
              </a:spcAft>
              <a:buNone/>
            </a:pPr>
            <a:r>
              <a:rPr b="1" lang="en" sz="1022">
                <a:solidFill>
                  <a:schemeClr val="dk1"/>
                </a:solidFill>
                <a:latin typeface="Open Sans"/>
                <a:ea typeface="Open Sans"/>
                <a:cs typeface="Open Sans"/>
                <a:sym typeface="Open Sans"/>
              </a:rPr>
              <a:t>turn to AI more than people when upset</a:t>
            </a:r>
            <a:endParaRPr b="1" sz="1022">
              <a:solidFill>
                <a:schemeClr val="dk1"/>
              </a:solidFill>
              <a:latin typeface="Open Sans"/>
              <a:ea typeface="Open Sans"/>
              <a:cs typeface="Open Sans"/>
              <a:sym typeface="Open Sans"/>
            </a:endParaRPr>
          </a:p>
        </p:txBody>
      </p:sp>
      <p:sp>
        <p:nvSpPr>
          <p:cNvPr id="442" name="Google Shape;442;p55"/>
          <p:cNvSpPr txBox="1"/>
          <p:nvPr/>
        </p:nvSpPr>
        <p:spPr>
          <a:xfrm>
            <a:off x="6868400" y="2322325"/>
            <a:ext cx="1877400" cy="1072500"/>
          </a:xfrm>
          <a:prstGeom prst="rect">
            <a:avLst/>
          </a:prstGeom>
          <a:noFill/>
          <a:ln>
            <a:noFill/>
          </a:ln>
        </p:spPr>
        <p:txBody>
          <a:bodyPr anchorCtr="0" anchor="t" bIns="84925" lIns="84925" spcFirstLastPara="1" rIns="84925" wrap="square" tIns="84925">
            <a:spAutoFit/>
          </a:bodyPr>
          <a:lstStyle/>
          <a:p>
            <a:pPr indent="0" lvl="0" marL="0" rtl="0" algn="l">
              <a:spcBef>
                <a:spcPts val="0"/>
              </a:spcBef>
              <a:spcAft>
                <a:spcPts val="0"/>
              </a:spcAft>
              <a:buNone/>
            </a:pPr>
            <a:r>
              <a:rPr b="1" lang="en" sz="2787">
                <a:solidFill>
                  <a:schemeClr val="dk1"/>
                </a:solidFill>
                <a:latin typeface="Open Sans"/>
                <a:ea typeface="Open Sans"/>
                <a:cs typeface="Open Sans"/>
                <a:sym typeface="Open Sans"/>
              </a:rPr>
              <a:t>54</a:t>
            </a:r>
            <a:r>
              <a:rPr b="1" lang="en" sz="2787">
                <a:solidFill>
                  <a:schemeClr val="dk1"/>
                </a:solidFill>
                <a:latin typeface="Open Sans"/>
                <a:ea typeface="Open Sans"/>
                <a:cs typeface="Open Sans"/>
                <a:sym typeface="Open Sans"/>
              </a:rPr>
              <a:t>%</a:t>
            </a:r>
            <a:endParaRPr b="1" sz="2787">
              <a:solidFill>
                <a:schemeClr val="dk1"/>
              </a:solidFill>
              <a:latin typeface="Open Sans"/>
              <a:ea typeface="Open Sans"/>
              <a:cs typeface="Open Sans"/>
              <a:sym typeface="Open Sans"/>
            </a:endParaRPr>
          </a:p>
          <a:p>
            <a:pPr indent="0" lvl="0" marL="0" rtl="0" algn="l">
              <a:spcBef>
                <a:spcPts val="0"/>
              </a:spcBef>
              <a:spcAft>
                <a:spcPts val="0"/>
              </a:spcAft>
              <a:buNone/>
            </a:pPr>
            <a:r>
              <a:rPr b="1" lang="en" sz="1022">
                <a:solidFill>
                  <a:schemeClr val="dk1"/>
                </a:solidFill>
                <a:latin typeface="Open Sans"/>
                <a:ea typeface="Open Sans"/>
                <a:cs typeface="Open Sans"/>
                <a:sym typeface="Open Sans"/>
              </a:rPr>
              <a:t>process emotions with humans weekly — also the highest in the study</a:t>
            </a:r>
            <a:endParaRPr b="1" sz="1022">
              <a:solidFill>
                <a:schemeClr val="dk1"/>
              </a:solidFill>
              <a:latin typeface="Open Sans"/>
              <a:ea typeface="Open Sans"/>
              <a:cs typeface="Open Sans"/>
              <a:sym typeface="Open Sans"/>
            </a:endParaRPr>
          </a:p>
        </p:txBody>
      </p:sp>
      <p:sp>
        <p:nvSpPr>
          <p:cNvPr id="443" name="Google Shape;443;p55"/>
          <p:cNvSpPr txBox="1"/>
          <p:nvPr/>
        </p:nvSpPr>
        <p:spPr>
          <a:xfrm>
            <a:off x="3440425" y="3580250"/>
            <a:ext cx="2402700" cy="123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000">
                <a:solidFill>
                  <a:schemeClr val="dk1"/>
                </a:solidFill>
                <a:latin typeface="Open Sans"/>
                <a:ea typeface="Open Sans"/>
                <a:cs typeface="Open Sans"/>
                <a:sym typeface="Open Sans"/>
              </a:rPr>
              <a:t>More likely to be:</a:t>
            </a:r>
            <a:endParaRPr b="1" sz="1000">
              <a:solidFill>
                <a:schemeClr val="dk1"/>
              </a:solidFill>
              <a:latin typeface="Open Sans"/>
              <a:ea typeface="Open Sans"/>
              <a:cs typeface="Open Sans"/>
              <a:sym typeface="Open Sans"/>
            </a:endParaRPr>
          </a:p>
          <a:p>
            <a:pPr indent="-292100" lvl="0" marL="457200" rtl="0" algn="l">
              <a:lnSpc>
                <a:spcPct val="115000"/>
              </a:lnSpc>
              <a:spcBef>
                <a:spcPts val="120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Black (21% of C3 vs. 13% of survey)</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Women (57% of C3 vs. 48% of survey)</a:t>
            </a:r>
            <a:endParaRPr sz="10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000">
              <a:solidFill>
                <a:schemeClr val="dk1"/>
              </a:solidFill>
              <a:latin typeface="Open Sans"/>
              <a:ea typeface="Open Sans"/>
              <a:cs typeface="Open Sans"/>
              <a:sym typeface="Open Sans"/>
            </a:endParaRPr>
          </a:p>
        </p:txBody>
      </p:sp>
      <p:sp>
        <p:nvSpPr>
          <p:cNvPr id="444" name="Google Shape;444;p55"/>
          <p:cNvSpPr txBox="1"/>
          <p:nvPr/>
        </p:nvSpPr>
        <p:spPr>
          <a:xfrm>
            <a:off x="6144000" y="3849950"/>
            <a:ext cx="3000000" cy="6927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Average sized-social circles and extracurricular participation.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Highest rates of anxiety. </a:t>
            </a:r>
            <a:endParaRPr sz="1000">
              <a:solidFill>
                <a:schemeClr val="dk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8D9"/>
        </a:solidFill>
      </p:bgPr>
    </p:bg>
    <p:spTree>
      <p:nvGrpSpPr>
        <p:cNvPr id="448" name="Shape 448"/>
        <p:cNvGrpSpPr/>
        <p:nvPr/>
      </p:nvGrpSpPr>
      <p:grpSpPr>
        <a:xfrm>
          <a:off x="0" y="0"/>
          <a:ext cx="0" cy="0"/>
          <a:chOff x="0" y="0"/>
          <a:chExt cx="0" cy="0"/>
        </a:xfrm>
      </p:grpSpPr>
      <p:sp>
        <p:nvSpPr>
          <p:cNvPr id="449" name="Google Shape;449;p56"/>
          <p:cNvSpPr/>
          <p:nvPr/>
        </p:nvSpPr>
        <p:spPr>
          <a:xfrm rot="-5400000">
            <a:off x="-1051350" y="1051250"/>
            <a:ext cx="5164800" cy="3062100"/>
          </a:xfrm>
          <a:prstGeom prst="round2SameRect">
            <a:avLst>
              <a:gd fmla="val 0" name="adj1"/>
              <a:gd fmla="val 0" name="adj2"/>
            </a:avLst>
          </a:prstGeom>
          <a:solidFill>
            <a:srgbClr val="FF30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50" name="Google Shape;450;p56"/>
          <p:cNvSpPr txBox="1"/>
          <p:nvPr>
            <p:ph type="title"/>
          </p:nvPr>
        </p:nvSpPr>
        <p:spPr>
          <a:xfrm>
            <a:off x="436725" y="457200"/>
            <a:ext cx="24273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FFFFFF"/>
                </a:solidFill>
              </a:rPr>
              <a:t>Cluster 4</a:t>
            </a:r>
            <a:endParaRPr>
              <a:solidFill>
                <a:srgbClr val="FFFFFF"/>
              </a:solidFill>
            </a:endParaRPr>
          </a:p>
        </p:txBody>
      </p:sp>
      <p:sp>
        <p:nvSpPr>
          <p:cNvPr id="451" name="Google Shape;451;p56"/>
          <p:cNvSpPr txBox="1"/>
          <p:nvPr/>
        </p:nvSpPr>
        <p:spPr>
          <a:xfrm>
            <a:off x="436725" y="2571759"/>
            <a:ext cx="2427300" cy="2112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Inter"/>
                <a:ea typeface="Inter"/>
                <a:cs typeface="Inter"/>
                <a:sym typeface="Inter"/>
              </a:rPr>
              <a:t>15% of young people talk to AI characters &amp; personas</a:t>
            </a:r>
            <a:endParaRPr b="1" sz="2000">
              <a:solidFill>
                <a:srgbClr val="FFFFFF"/>
              </a:solidFill>
              <a:latin typeface="Inter"/>
              <a:ea typeface="Inter"/>
              <a:cs typeface="Inter"/>
              <a:sym typeface="Inter"/>
            </a:endParaRPr>
          </a:p>
        </p:txBody>
      </p:sp>
      <p:sp>
        <p:nvSpPr>
          <p:cNvPr id="452" name="Google Shape;452;p56"/>
          <p:cNvSpPr txBox="1"/>
          <p:nvPr/>
        </p:nvSpPr>
        <p:spPr>
          <a:xfrm>
            <a:off x="3440425" y="321050"/>
            <a:ext cx="5226600" cy="118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600">
                <a:solidFill>
                  <a:schemeClr val="dk1"/>
                </a:solidFill>
                <a:latin typeface="Open Sans"/>
                <a:ea typeface="Open Sans"/>
                <a:cs typeface="Open Sans"/>
                <a:sym typeface="Open Sans"/>
              </a:rPr>
              <a:t>The deepest AI engagement in the study. </a:t>
            </a:r>
            <a:endParaRPr i="1" sz="16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1100">
                <a:latin typeface="Open Sans"/>
                <a:ea typeface="Open Sans"/>
                <a:cs typeface="Open Sans"/>
                <a:sym typeface="Open Sans"/>
              </a:rPr>
              <a:t>These young people aren't just using AI — they're in relationship with it, assigning it roles as friends, therapists, and creative collaborators. They show the highest rates of high-risk use. </a:t>
            </a:r>
            <a:endParaRPr sz="1100">
              <a:solidFill>
                <a:schemeClr val="dk1"/>
              </a:solidFill>
              <a:latin typeface="Open Sans"/>
              <a:ea typeface="Open Sans"/>
              <a:cs typeface="Open Sans"/>
              <a:sym typeface="Open Sans"/>
            </a:endParaRPr>
          </a:p>
        </p:txBody>
      </p:sp>
      <p:cxnSp>
        <p:nvCxnSpPr>
          <p:cNvPr id="453" name="Google Shape;453;p56"/>
          <p:cNvCxnSpPr/>
          <p:nvPr/>
        </p:nvCxnSpPr>
        <p:spPr>
          <a:xfrm>
            <a:off x="3440425" y="1655902"/>
            <a:ext cx="4934100" cy="0"/>
          </a:xfrm>
          <a:prstGeom prst="straightConnector1">
            <a:avLst/>
          </a:prstGeom>
          <a:noFill/>
          <a:ln cap="flat" cmpd="sng" w="9525">
            <a:solidFill>
              <a:srgbClr val="5C5D24"/>
            </a:solidFill>
            <a:prstDash val="solid"/>
            <a:round/>
            <a:headEnd len="med" w="med" type="none"/>
            <a:tailEnd len="med" w="med" type="none"/>
          </a:ln>
        </p:spPr>
      </p:cxnSp>
      <p:sp>
        <p:nvSpPr>
          <p:cNvPr id="454" name="Google Shape;454;p56"/>
          <p:cNvSpPr txBox="1"/>
          <p:nvPr/>
        </p:nvSpPr>
        <p:spPr>
          <a:xfrm>
            <a:off x="3440425" y="1895416"/>
            <a:ext cx="1657500" cy="1072500"/>
          </a:xfrm>
          <a:prstGeom prst="rect">
            <a:avLst/>
          </a:prstGeom>
          <a:noFill/>
          <a:ln>
            <a:noFill/>
          </a:ln>
        </p:spPr>
        <p:txBody>
          <a:bodyPr anchorCtr="0" anchor="t" bIns="84925" lIns="84925" spcFirstLastPara="1" rIns="84925" wrap="square" tIns="84925">
            <a:spAutoFit/>
          </a:bodyPr>
          <a:lstStyle/>
          <a:p>
            <a:pPr indent="0" lvl="0" marL="0" rtl="0" algn="l">
              <a:spcBef>
                <a:spcPts val="0"/>
              </a:spcBef>
              <a:spcAft>
                <a:spcPts val="0"/>
              </a:spcAft>
              <a:buNone/>
            </a:pPr>
            <a:r>
              <a:rPr b="1" lang="en" sz="2787">
                <a:solidFill>
                  <a:schemeClr val="dk1"/>
                </a:solidFill>
                <a:latin typeface="Open Sans"/>
                <a:ea typeface="Open Sans"/>
                <a:cs typeface="Open Sans"/>
                <a:sym typeface="Open Sans"/>
              </a:rPr>
              <a:t>55</a:t>
            </a:r>
            <a:r>
              <a:rPr b="1" lang="en" sz="2787">
                <a:solidFill>
                  <a:schemeClr val="dk1"/>
                </a:solidFill>
                <a:latin typeface="Open Sans"/>
                <a:ea typeface="Open Sans"/>
                <a:cs typeface="Open Sans"/>
                <a:sym typeface="Open Sans"/>
              </a:rPr>
              <a:t>%</a:t>
            </a:r>
            <a:endParaRPr b="1" sz="2787">
              <a:solidFill>
                <a:schemeClr val="dk1"/>
              </a:solidFill>
              <a:latin typeface="Open Sans"/>
              <a:ea typeface="Open Sans"/>
              <a:cs typeface="Open Sans"/>
              <a:sym typeface="Open Sans"/>
            </a:endParaRPr>
          </a:p>
          <a:p>
            <a:pPr indent="0" lvl="0" marL="0" rtl="0" algn="l">
              <a:spcBef>
                <a:spcPts val="0"/>
              </a:spcBef>
              <a:spcAft>
                <a:spcPts val="0"/>
              </a:spcAft>
              <a:buNone/>
            </a:pPr>
            <a:r>
              <a:rPr b="1" lang="en" sz="1022">
                <a:solidFill>
                  <a:schemeClr val="dk1"/>
                </a:solidFill>
                <a:latin typeface="Open Sans"/>
                <a:ea typeface="Open Sans"/>
                <a:cs typeface="Open Sans"/>
                <a:sym typeface="Open Sans"/>
              </a:rPr>
              <a:t>feel the urge to use AI more and more — the highest of any cluster</a:t>
            </a:r>
            <a:endParaRPr b="1" sz="1022">
              <a:solidFill>
                <a:schemeClr val="dk1"/>
              </a:solidFill>
              <a:latin typeface="Open Sans"/>
              <a:ea typeface="Open Sans"/>
              <a:cs typeface="Open Sans"/>
              <a:sym typeface="Open Sans"/>
            </a:endParaRPr>
          </a:p>
        </p:txBody>
      </p:sp>
      <p:sp>
        <p:nvSpPr>
          <p:cNvPr id="455" name="Google Shape;455;p56"/>
          <p:cNvSpPr txBox="1"/>
          <p:nvPr/>
        </p:nvSpPr>
        <p:spPr>
          <a:xfrm>
            <a:off x="5224980" y="1895418"/>
            <a:ext cx="1657500" cy="1072500"/>
          </a:xfrm>
          <a:prstGeom prst="rect">
            <a:avLst/>
          </a:prstGeom>
          <a:noFill/>
          <a:ln>
            <a:noFill/>
          </a:ln>
        </p:spPr>
        <p:txBody>
          <a:bodyPr anchorCtr="0" anchor="t" bIns="84925" lIns="84925" spcFirstLastPara="1" rIns="84925" wrap="square" tIns="84925">
            <a:spAutoFit/>
          </a:bodyPr>
          <a:lstStyle/>
          <a:p>
            <a:pPr indent="0" lvl="0" marL="0" rtl="0" algn="l">
              <a:spcBef>
                <a:spcPts val="0"/>
              </a:spcBef>
              <a:spcAft>
                <a:spcPts val="0"/>
              </a:spcAft>
              <a:buNone/>
            </a:pPr>
            <a:r>
              <a:rPr b="1" lang="en" sz="2787">
                <a:solidFill>
                  <a:schemeClr val="dk1"/>
                </a:solidFill>
                <a:latin typeface="Open Sans"/>
                <a:ea typeface="Open Sans"/>
                <a:cs typeface="Open Sans"/>
                <a:sym typeface="Open Sans"/>
              </a:rPr>
              <a:t>1 in 3+</a:t>
            </a:r>
            <a:endParaRPr b="1" sz="2787">
              <a:solidFill>
                <a:schemeClr val="dk1"/>
              </a:solidFill>
              <a:latin typeface="Open Sans"/>
              <a:ea typeface="Open Sans"/>
              <a:cs typeface="Open Sans"/>
              <a:sym typeface="Open Sans"/>
            </a:endParaRPr>
          </a:p>
          <a:p>
            <a:pPr indent="0" lvl="0" marL="0" rtl="0" algn="l">
              <a:spcBef>
                <a:spcPts val="0"/>
              </a:spcBef>
              <a:spcAft>
                <a:spcPts val="0"/>
              </a:spcAft>
              <a:buNone/>
            </a:pPr>
            <a:r>
              <a:rPr b="1" lang="en" sz="1022">
                <a:solidFill>
                  <a:schemeClr val="dk1"/>
                </a:solidFill>
                <a:latin typeface="Open Sans"/>
                <a:ea typeface="Open Sans"/>
                <a:cs typeface="Open Sans"/>
                <a:sym typeface="Open Sans"/>
              </a:rPr>
              <a:t>report feeling an emotional connection with AI</a:t>
            </a:r>
            <a:endParaRPr b="1" sz="1022">
              <a:solidFill>
                <a:schemeClr val="dk1"/>
              </a:solidFill>
              <a:latin typeface="Open Sans"/>
              <a:ea typeface="Open Sans"/>
              <a:cs typeface="Open Sans"/>
              <a:sym typeface="Open Sans"/>
            </a:endParaRPr>
          </a:p>
        </p:txBody>
      </p:sp>
      <p:sp>
        <p:nvSpPr>
          <p:cNvPr id="456" name="Google Shape;456;p56"/>
          <p:cNvSpPr txBox="1"/>
          <p:nvPr/>
        </p:nvSpPr>
        <p:spPr>
          <a:xfrm>
            <a:off x="7273626" y="1895400"/>
            <a:ext cx="1249800" cy="757800"/>
          </a:xfrm>
          <a:prstGeom prst="rect">
            <a:avLst/>
          </a:prstGeom>
          <a:noFill/>
          <a:ln>
            <a:noFill/>
          </a:ln>
        </p:spPr>
        <p:txBody>
          <a:bodyPr anchorCtr="0" anchor="t" bIns="84925" lIns="84925" spcFirstLastPara="1" rIns="84925" wrap="square" tIns="84925">
            <a:spAutoFit/>
          </a:bodyPr>
          <a:lstStyle/>
          <a:p>
            <a:pPr indent="0" lvl="0" marL="0" rtl="0" algn="l">
              <a:spcBef>
                <a:spcPts val="0"/>
              </a:spcBef>
              <a:spcAft>
                <a:spcPts val="0"/>
              </a:spcAft>
              <a:buNone/>
            </a:pPr>
            <a:r>
              <a:rPr b="1" lang="en" sz="2787">
                <a:solidFill>
                  <a:schemeClr val="dk1"/>
                </a:solidFill>
                <a:latin typeface="Open Sans"/>
                <a:ea typeface="Open Sans"/>
                <a:cs typeface="Open Sans"/>
                <a:sym typeface="Open Sans"/>
              </a:rPr>
              <a:t>52%</a:t>
            </a:r>
            <a:endParaRPr b="1" sz="2787">
              <a:solidFill>
                <a:schemeClr val="dk1"/>
              </a:solidFill>
              <a:latin typeface="Open Sans"/>
              <a:ea typeface="Open Sans"/>
              <a:cs typeface="Open Sans"/>
              <a:sym typeface="Open Sans"/>
            </a:endParaRPr>
          </a:p>
          <a:p>
            <a:pPr indent="0" lvl="0" marL="0" rtl="0" algn="l">
              <a:spcBef>
                <a:spcPts val="0"/>
              </a:spcBef>
              <a:spcAft>
                <a:spcPts val="0"/>
              </a:spcAft>
              <a:buNone/>
            </a:pPr>
            <a:r>
              <a:rPr b="1" lang="en" sz="1022">
                <a:solidFill>
                  <a:schemeClr val="dk1"/>
                </a:solidFill>
                <a:latin typeface="Open Sans"/>
                <a:ea typeface="Open Sans"/>
                <a:cs typeface="Open Sans"/>
                <a:sym typeface="Open Sans"/>
              </a:rPr>
              <a:t>are daily users</a:t>
            </a:r>
            <a:endParaRPr b="1" sz="1022">
              <a:solidFill>
                <a:schemeClr val="dk1"/>
              </a:solidFill>
              <a:latin typeface="Open Sans"/>
              <a:ea typeface="Open Sans"/>
              <a:cs typeface="Open Sans"/>
              <a:sym typeface="Open Sans"/>
            </a:endParaRPr>
          </a:p>
        </p:txBody>
      </p:sp>
      <p:sp>
        <p:nvSpPr>
          <p:cNvPr id="457" name="Google Shape;457;p56"/>
          <p:cNvSpPr txBox="1"/>
          <p:nvPr/>
        </p:nvSpPr>
        <p:spPr>
          <a:xfrm>
            <a:off x="3440425" y="3451650"/>
            <a:ext cx="2402700" cy="123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000">
                <a:solidFill>
                  <a:schemeClr val="dk1"/>
                </a:solidFill>
                <a:latin typeface="Open Sans"/>
                <a:ea typeface="Open Sans"/>
                <a:cs typeface="Open Sans"/>
                <a:sym typeface="Open Sans"/>
              </a:rPr>
              <a:t>More likely to be:</a:t>
            </a:r>
            <a:endParaRPr b="1" sz="1000">
              <a:solidFill>
                <a:schemeClr val="dk1"/>
              </a:solidFill>
              <a:latin typeface="Open Sans"/>
              <a:ea typeface="Open Sans"/>
              <a:cs typeface="Open Sans"/>
              <a:sym typeface="Open Sans"/>
            </a:endParaRPr>
          </a:p>
          <a:p>
            <a:pPr indent="-292100" lvl="0" marL="457200" rtl="0" algn="l">
              <a:lnSpc>
                <a:spcPct val="115000"/>
              </a:lnSpc>
              <a:spcBef>
                <a:spcPts val="120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Men (overrepresented vs. survey average)</a:t>
            </a:r>
            <a:endParaRPr sz="10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000">
              <a:solidFill>
                <a:schemeClr val="dk1"/>
              </a:solidFill>
              <a:latin typeface="Open Sans"/>
              <a:ea typeface="Open Sans"/>
              <a:cs typeface="Open Sans"/>
              <a:sym typeface="Open Sans"/>
            </a:endParaRPr>
          </a:p>
        </p:txBody>
      </p:sp>
      <p:sp>
        <p:nvSpPr>
          <p:cNvPr id="458" name="Google Shape;458;p56"/>
          <p:cNvSpPr txBox="1"/>
          <p:nvPr/>
        </p:nvSpPr>
        <p:spPr>
          <a:xfrm>
            <a:off x="5989350" y="3751450"/>
            <a:ext cx="3000000" cy="6927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Aware that their relationship with AI may not be understood or accepted by those </a:t>
            </a:r>
            <a:r>
              <a:rPr lang="en" sz="1000">
                <a:solidFill>
                  <a:schemeClr val="dk1"/>
                </a:solidFill>
                <a:latin typeface="Open Sans"/>
                <a:ea typeface="Open Sans"/>
                <a:cs typeface="Open Sans"/>
                <a:sym typeface="Open Sans"/>
              </a:rPr>
              <a:t>around</a:t>
            </a:r>
            <a:r>
              <a:rPr lang="en" sz="1000">
                <a:solidFill>
                  <a:schemeClr val="dk1"/>
                </a:solidFill>
                <a:latin typeface="Open Sans"/>
                <a:ea typeface="Open Sans"/>
                <a:cs typeface="Open Sans"/>
                <a:sym typeface="Open Sans"/>
              </a:rPr>
              <a:t> them. </a:t>
            </a:r>
            <a:endParaRPr sz="1000">
              <a:solidFill>
                <a:schemeClr val="dk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2" name="Shape 462"/>
        <p:cNvGrpSpPr/>
        <p:nvPr/>
      </p:nvGrpSpPr>
      <p:grpSpPr>
        <a:xfrm>
          <a:off x="0" y="0"/>
          <a:ext cx="0" cy="0"/>
          <a:chOff x="0" y="0"/>
          <a:chExt cx="0" cy="0"/>
        </a:xfrm>
      </p:grpSpPr>
      <p:sp>
        <p:nvSpPr>
          <p:cNvPr id="463" name="Google Shape;463;p57"/>
          <p:cNvSpPr txBox="1"/>
          <p:nvPr/>
        </p:nvSpPr>
        <p:spPr>
          <a:xfrm>
            <a:off x="492300" y="338375"/>
            <a:ext cx="3675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1D164D"/>
                </a:solidFill>
                <a:latin typeface="Playfair Display"/>
                <a:ea typeface="Playfair Display"/>
                <a:cs typeface="Playfair Display"/>
                <a:sym typeface="Playfair Display"/>
              </a:rPr>
              <a:t>Same cluster, </a:t>
            </a:r>
            <a:r>
              <a:rPr b="1" lang="en" sz="3600">
                <a:solidFill>
                  <a:srgbClr val="1D164D"/>
                </a:solidFill>
                <a:latin typeface="Playfair Display"/>
                <a:ea typeface="Playfair Display"/>
                <a:cs typeface="Playfair Display"/>
                <a:sym typeface="Playfair Display"/>
              </a:rPr>
              <a:t>different story </a:t>
            </a:r>
            <a:endParaRPr b="1">
              <a:solidFill>
                <a:srgbClr val="1D164D"/>
              </a:solidFill>
            </a:endParaRPr>
          </a:p>
        </p:txBody>
      </p:sp>
      <p:sp>
        <p:nvSpPr>
          <p:cNvPr id="464" name="Google Shape;464;p57"/>
          <p:cNvSpPr/>
          <p:nvPr/>
        </p:nvSpPr>
        <p:spPr>
          <a:xfrm>
            <a:off x="55075" y="763300"/>
            <a:ext cx="7412775" cy="2163150"/>
          </a:xfrm>
          <a:custGeom>
            <a:rect b="b" l="l" r="r" t="t"/>
            <a:pathLst>
              <a:path extrusionOk="0" h="86526" w="296511">
                <a:moveTo>
                  <a:pt x="0" y="84043"/>
                </a:moveTo>
                <a:cubicBezTo>
                  <a:pt x="6309" y="78525"/>
                  <a:pt x="12882" y="72698"/>
                  <a:pt x="20775" y="69879"/>
                </a:cubicBezTo>
                <a:cubicBezTo>
                  <a:pt x="30072" y="66559"/>
                  <a:pt x="40568" y="67396"/>
                  <a:pt x="50363" y="68620"/>
                </a:cubicBezTo>
                <a:cubicBezTo>
                  <a:pt x="63862" y="70307"/>
                  <a:pt x="75612" y="79606"/>
                  <a:pt x="89080" y="81525"/>
                </a:cubicBezTo>
                <a:cubicBezTo>
                  <a:pt x="113540" y="85010"/>
                  <a:pt x="138361" y="87197"/>
                  <a:pt x="163050" y="86247"/>
                </a:cubicBezTo>
                <a:cubicBezTo>
                  <a:pt x="176627" y="85724"/>
                  <a:pt x="187133" y="73521"/>
                  <a:pt x="198304" y="65787"/>
                </a:cubicBezTo>
                <a:cubicBezTo>
                  <a:pt x="213146" y="55512"/>
                  <a:pt x="228276" y="45588"/>
                  <a:pt x="242371" y="34310"/>
                </a:cubicBezTo>
                <a:cubicBezTo>
                  <a:pt x="250081" y="28141"/>
                  <a:pt x="262026" y="30843"/>
                  <a:pt x="271015" y="26756"/>
                </a:cubicBezTo>
                <a:cubicBezTo>
                  <a:pt x="282230" y="21657"/>
                  <a:pt x="289685" y="10255"/>
                  <a:pt x="296511" y="0"/>
                </a:cubicBezTo>
              </a:path>
            </a:pathLst>
          </a:custGeom>
          <a:noFill/>
          <a:ln cap="flat" cmpd="sng" w="38100">
            <a:solidFill>
              <a:srgbClr val="FF3070"/>
            </a:solidFill>
            <a:prstDash val="dot"/>
            <a:round/>
            <a:headEnd len="med" w="med" type="none"/>
            <a:tailEnd len="med" w="med" type="stealth"/>
          </a:ln>
        </p:spPr>
      </p:sp>
      <p:sp>
        <p:nvSpPr>
          <p:cNvPr id="465" name="Google Shape;465;p57"/>
          <p:cNvSpPr/>
          <p:nvPr/>
        </p:nvSpPr>
        <p:spPr>
          <a:xfrm>
            <a:off x="3687773" y="2920506"/>
            <a:ext cx="4996925" cy="1355375"/>
          </a:xfrm>
          <a:custGeom>
            <a:rect b="b" l="l" r="r" t="t"/>
            <a:pathLst>
              <a:path extrusionOk="0" h="54215" w="199877">
                <a:moveTo>
                  <a:pt x="0" y="0"/>
                </a:moveTo>
                <a:cubicBezTo>
                  <a:pt x="22634" y="0"/>
                  <a:pt x="38020" y="25574"/>
                  <a:pt x="59491" y="32736"/>
                </a:cubicBezTo>
                <a:cubicBezTo>
                  <a:pt x="65484" y="34735"/>
                  <a:pt x="72273" y="35937"/>
                  <a:pt x="78377" y="34310"/>
                </a:cubicBezTo>
                <a:cubicBezTo>
                  <a:pt x="81698" y="33425"/>
                  <a:pt x="83820" y="29632"/>
                  <a:pt x="87190" y="28959"/>
                </a:cubicBezTo>
                <a:cubicBezTo>
                  <a:pt x="99539" y="26492"/>
                  <a:pt x="112916" y="24663"/>
                  <a:pt x="124963" y="28329"/>
                </a:cubicBezTo>
                <a:cubicBezTo>
                  <a:pt x="149702" y="35856"/>
                  <a:pt x="181607" y="66773"/>
                  <a:pt x="199877" y="48474"/>
                </a:cubicBezTo>
              </a:path>
            </a:pathLst>
          </a:custGeom>
          <a:noFill/>
          <a:ln cap="flat" cmpd="sng" w="38100">
            <a:solidFill>
              <a:srgbClr val="5B48DB"/>
            </a:solidFill>
            <a:prstDash val="dot"/>
            <a:round/>
            <a:headEnd len="med" w="med" type="none"/>
            <a:tailEnd len="med" w="med" type="stealth"/>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9" name="Shape 469"/>
        <p:cNvGrpSpPr/>
        <p:nvPr/>
      </p:nvGrpSpPr>
      <p:grpSpPr>
        <a:xfrm>
          <a:off x="0" y="0"/>
          <a:ext cx="0" cy="0"/>
          <a:chOff x="0" y="0"/>
          <a:chExt cx="0" cy="0"/>
        </a:xfrm>
      </p:grpSpPr>
      <p:sp>
        <p:nvSpPr>
          <p:cNvPr id="470" name="Google Shape;470;p58"/>
          <p:cNvSpPr txBox="1"/>
          <p:nvPr>
            <p:ph type="title"/>
          </p:nvPr>
        </p:nvSpPr>
        <p:spPr>
          <a:xfrm>
            <a:off x="436725" y="457200"/>
            <a:ext cx="40884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chemeClr val="dk1"/>
                </a:solidFill>
              </a:rPr>
              <a:t>9 Portraits</a:t>
            </a:r>
            <a:endParaRPr>
              <a:solidFill>
                <a:schemeClr val="dk1"/>
              </a:solidFill>
            </a:endParaRPr>
          </a:p>
        </p:txBody>
      </p:sp>
      <p:pic>
        <p:nvPicPr>
          <p:cNvPr id="471" name="Google Shape;471;p58" title="Rithm R&amp;D v2.1-2.pdf.png"/>
          <p:cNvPicPr preferRelativeResize="0"/>
          <p:nvPr/>
        </p:nvPicPr>
        <p:blipFill>
          <a:blip r:embed="rId3">
            <a:alphaModFix/>
          </a:blip>
          <a:stretch>
            <a:fillRect/>
          </a:stretch>
        </p:blipFill>
        <p:spPr>
          <a:xfrm>
            <a:off x="152400" y="1201625"/>
            <a:ext cx="8826994" cy="3789475"/>
          </a:xfrm>
          <a:prstGeom prst="rect">
            <a:avLst/>
          </a:prstGeom>
          <a:noFill/>
          <a:ln>
            <a:noFill/>
          </a:ln>
        </p:spPr>
      </p:pic>
      <p:sp>
        <p:nvSpPr>
          <p:cNvPr id="472" name="Google Shape;472;p58"/>
          <p:cNvSpPr txBox="1"/>
          <p:nvPr/>
        </p:nvSpPr>
        <p:spPr>
          <a:xfrm>
            <a:off x="6080700" y="496375"/>
            <a:ext cx="2907600" cy="5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chemeClr val="dk1"/>
                </a:solidFill>
                <a:latin typeface="Open Sans"/>
                <a:ea typeface="Open Sans"/>
                <a:cs typeface="Open Sans"/>
                <a:sym typeface="Open Sans"/>
              </a:rPr>
              <a:t>Note: </a:t>
            </a:r>
            <a:r>
              <a:rPr i="1" lang="en" sz="1000">
                <a:latin typeface="Open Sans"/>
                <a:ea typeface="Open Sans"/>
                <a:cs typeface="Open Sans"/>
                <a:sym typeface="Open Sans"/>
              </a:rPr>
              <a:t>Each box is sized proportionally </a:t>
            </a:r>
            <a:br>
              <a:rPr i="1" lang="en" sz="1000">
                <a:latin typeface="Open Sans"/>
                <a:ea typeface="Open Sans"/>
                <a:cs typeface="Open Sans"/>
                <a:sym typeface="Open Sans"/>
              </a:rPr>
            </a:br>
            <a:r>
              <a:rPr i="1" lang="en" sz="1000">
                <a:latin typeface="Open Sans"/>
                <a:ea typeface="Open Sans"/>
                <a:cs typeface="Open Sans"/>
                <a:sym typeface="Open Sans"/>
              </a:rPr>
              <a:t>to its percentage of the total.</a:t>
            </a:r>
            <a:endParaRPr i="1" sz="1000">
              <a:solidFill>
                <a:schemeClr val="dk1"/>
              </a:solidFill>
              <a:latin typeface="Open Sans"/>
              <a:ea typeface="Open Sans"/>
              <a:cs typeface="Open Sans"/>
              <a:sym typeface="Open Sans"/>
            </a:endParaRPr>
          </a:p>
        </p:txBody>
      </p:sp>
      <p:sp>
        <p:nvSpPr>
          <p:cNvPr id="473" name="Google Shape;473;p58"/>
          <p:cNvSpPr txBox="1"/>
          <p:nvPr/>
        </p:nvSpPr>
        <p:spPr>
          <a:xfrm>
            <a:off x="7958300" y="4420025"/>
            <a:ext cx="960900" cy="492300"/>
          </a:xfrm>
          <a:prstGeom prst="rect">
            <a:avLst/>
          </a:prstGeom>
          <a:solidFill>
            <a:srgbClr val="F9641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AF6F0"/>
                </a:solidFill>
                <a:latin typeface="Inter"/>
                <a:ea typeface="Inter"/>
                <a:cs typeface="Inter"/>
                <a:sym typeface="Inter"/>
              </a:rPr>
              <a:t>The Expert Seeker</a:t>
            </a:r>
            <a:endParaRPr b="1" sz="1100">
              <a:solidFill>
                <a:srgbClr val="FAF6F0"/>
              </a:solidFill>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CFF"/>
        </a:solidFill>
      </p:bgPr>
    </p:bg>
    <p:spTree>
      <p:nvGrpSpPr>
        <p:cNvPr id="477" name="Shape 477"/>
        <p:cNvGrpSpPr/>
        <p:nvPr/>
      </p:nvGrpSpPr>
      <p:grpSpPr>
        <a:xfrm>
          <a:off x="0" y="0"/>
          <a:ext cx="0" cy="0"/>
          <a:chOff x="0" y="0"/>
          <a:chExt cx="0" cy="0"/>
        </a:xfrm>
      </p:grpSpPr>
      <p:sp>
        <p:nvSpPr>
          <p:cNvPr id="478" name="Google Shape;478;p59"/>
          <p:cNvSpPr txBox="1"/>
          <p:nvPr>
            <p:ph type="title"/>
          </p:nvPr>
        </p:nvSpPr>
        <p:spPr>
          <a:xfrm>
            <a:off x="436725" y="457200"/>
            <a:ext cx="2427300" cy="1569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5B48DB"/>
                </a:solidFill>
              </a:rPr>
              <a:t>Cluster 1</a:t>
            </a:r>
            <a:endParaRPr>
              <a:solidFill>
                <a:srgbClr val="5B48DB"/>
              </a:solidFill>
            </a:endParaRPr>
          </a:p>
          <a:p>
            <a:pPr indent="0" lvl="0" marL="0" rtl="0" algn="l">
              <a:spcBef>
                <a:spcPts val="0"/>
              </a:spcBef>
              <a:spcAft>
                <a:spcPts val="0"/>
              </a:spcAft>
              <a:buNone/>
            </a:pPr>
            <a:r>
              <a:t/>
            </a:r>
            <a:endParaRPr>
              <a:solidFill>
                <a:srgbClr val="5B48DB"/>
              </a:solidFill>
            </a:endParaRPr>
          </a:p>
          <a:p>
            <a:pPr indent="0" lvl="0" marL="0" rtl="0" algn="l">
              <a:spcBef>
                <a:spcPts val="0"/>
              </a:spcBef>
              <a:spcAft>
                <a:spcPts val="0"/>
              </a:spcAft>
              <a:buNone/>
            </a:pPr>
            <a:r>
              <a:rPr lang="en" sz="1500">
                <a:solidFill>
                  <a:srgbClr val="5B48DB"/>
                </a:solidFill>
                <a:latin typeface="Open Sans"/>
                <a:ea typeface="Open Sans"/>
                <a:cs typeface="Open Sans"/>
                <a:sym typeface="Open Sans"/>
              </a:rPr>
              <a:t>Uses AI infrequently </a:t>
            </a:r>
            <a:endParaRPr sz="1500">
              <a:solidFill>
                <a:srgbClr val="5B48DB"/>
              </a:solidFill>
              <a:latin typeface="Open Sans"/>
              <a:ea typeface="Open Sans"/>
              <a:cs typeface="Open Sans"/>
              <a:sym typeface="Open Sans"/>
            </a:endParaRPr>
          </a:p>
          <a:p>
            <a:pPr indent="0" lvl="0" marL="0" rtl="0" algn="l">
              <a:spcBef>
                <a:spcPts val="0"/>
              </a:spcBef>
              <a:spcAft>
                <a:spcPts val="0"/>
              </a:spcAft>
              <a:buNone/>
            </a:pPr>
            <a:r>
              <a:rPr lang="en" sz="1500">
                <a:solidFill>
                  <a:srgbClr val="5B48DB"/>
                </a:solidFill>
                <a:latin typeface="Open Sans"/>
                <a:ea typeface="Open Sans"/>
                <a:cs typeface="Open Sans"/>
                <a:sym typeface="Open Sans"/>
              </a:rPr>
              <a:t>or never</a:t>
            </a:r>
            <a:endParaRPr sz="1500">
              <a:solidFill>
                <a:srgbClr val="5B48DB"/>
              </a:solidFill>
              <a:latin typeface="Open Sans"/>
              <a:ea typeface="Open Sans"/>
              <a:cs typeface="Open Sans"/>
              <a:sym typeface="Open Sans"/>
            </a:endParaRPr>
          </a:p>
        </p:txBody>
      </p:sp>
      <p:sp>
        <p:nvSpPr>
          <p:cNvPr id="479" name="Google Shape;479;p59"/>
          <p:cNvSpPr/>
          <p:nvPr/>
        </p:nvSpPr>
        <p:spPr>
          <a:xfrm>
            <a:off x="3187238" y="228600"/>
            <a:ext cx="2846100" cy="4683600"/>
          </a:xfrm>
          <a:prstGeom prst="roundRect">
            <a:avLst>
              <a:gd fmla="val 1594" name="adj"/>
            </a:avLst>
          </a:prstGeom>
          <a:solidFill>
            <a:srgbClr val="FFFFFF"/>
          </a:solidFill>
          <a:ln cap="flat" cmpd="sng" w="9525">
            <a:solidFill>
              <a:srgbClr val="5B48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80" name="Google Shape;480;p59"/>
          <p:cNvSpPr txBox="1"/>
          <p:nvPr/>
        </p:nvSpPr>
        <p:spPr>
          <a:xfrm>
            <a:off x="3332938" y="2325162"/>
            <a:ext cx="2586300" cy="55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5B48DB"/>
                </a:solidFill>
              </a:rPr>
              <a:t>“It’s bad for the environment because of its water usage... It steals art and makes things generally much more difficult or frustrating for artists.”</a:t>
            </a:r>
            <a:r>
              <a:rPr b="1" lang="en" sz="800">
                <a:solidFill>
                  <a:srgbClr val="5B48DB"/>
                </a:solidFill>
              </a:rPr>
              <a:t>— Female, 19 years old.</a:t>
            </a:r>
            <a:endParaRPr sz="800">
              <a:solidFill>
                <a:schemeClr val="dk1"/>
              </a:solidFill>
              <a:latin typeface="Inter"/>
              <a:ea typeface="Inter"/>
              <a:cs typeface="Inter"/>
              <a:sym typeface="Inter"/>
            </a:endParaRPr>
          </a:p>
        </p:txBody>
      </p:sp>
      <p:cxnSp>
        <p:nvCxnSpPr>
          <p:cNvPr id="481" name="Google Shape;481;p59"/>
          <p:cNvCxnSpPr/>
          <p:nvPr/>
        </p:nvCxnSpPr>
        <p:spPr>
          <a:xfrm>
            <a:off x="3184113" y="2960365"/>
            <a:ext cx="2857500" cy="0"/>
          </a:xfrm>
          <a:prstGeom prst="straightConnector1">
            <a:avLst/>
          </a:prstGeom>
          <a:noFill/>
          <a:ln cap="flat" cmpd="sng" w="9525">
            <a:solidFill>
              <a:srgbClr val="5B48DB"/>
            </a:solidFill>
            <a:prstDash val="solid"/>
            <a:round/>
            <a:headEnd len="med" w="med" type="none"/>
            <a:tailEnd len="med" w="med" type="none"/>
          </a:ln>
        </p:spPr>
      </p:cxnSp>
      <p:sp>
        <p:nvSpPr>
          <p:cNvPr id="482" name="Google Shape;482;p59"/>
          <p:cNvSpPr txBox="1"/>
          <p:nvPr/>
        </p:nvSpPr>
        <p:spPr>
          <a:xfrm>
            <a:off x="3332938" y="300400"/>
            <a:ext cx="1329900" cy="449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200"/>
              </a:spcBef>
              <a:spcAft>
                <a:spcPts val="1200"/>
              </a:spcAft>
              <a:buNone/>
            </a:pPr>
            <a:r>
              <a:rPr b="1" lang="en">
                <a:solidFill>
                  <a:srgbClr val="5B48DB"/>
                </a:solidFill>
              </a:rPr>
              <a:t>The Conscious</a:t>
            </a:r>
            <a:br>
              <a:rPr b="1" lang="en">
                <a:solidFill>
                  <a:srgbClr val="5B48DB"/>
                </a:solidFill>
              </a:rPr>
            </a:br>
            <a:r>
              <a:rPr b="1" lang="en">
                <a:solidFill>
                  <a:srgbClr val="5B48DB"/>
                </a:solidFill>
              </a:rPr>
              <a:t>Abstainer</a:t>
            </a:r>
            <a:endParaRPr b="1">
              <a:solidFill>
                <a:srgbClr val="5B48DB"/>
              </a:solidFill>
            </a:endParaRPr>
          </a:p>
        </p:txBody>
      </p:sp>
      <p:sp>
        <p:nvSpPr>
          <p:cNvPr id="483" name="Google Shape;483;p59"/>
          <p:cNvSpPr txBox="1"/>
          <p:nvPr/>
        </p:nvSpPr>
        <p:spPr>
          <a:xfrm>
            <a:off x="3332938" y="3078014"/>
            <a:ext cx="2586300" cy="77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000">
                <a:solidFill>
                  <a:srgbClr val="5B48DB"/>
                </a:solidFill>
              </a:rPr>
              <a:t>Conscious Abstainers </a:t>
            </a:r>
            <a:r>
              <a:rPr lang="en" sz="1000">
                <a:solidFill>
                  <a:srgbClr val="5B48DB"/>
                </a:solidFill>
              </a:rPr>
              <a:t>don't trust AI or believe it's harmful. They name environmental impacts, erosion of creativity and artistic integrity and negative impacts on concentration and learning as reasons.</a:t>
            </a:r>
            <a:endParaRPr sz="1000">
              <a:solidFill>
                <a:schemeClr val="dk1"/>
              </a:solidFill>
              <a:latin typeface="Inter"/>
              <a:ea typeface="Inter"/>
              <a:cs typeface="Inter"/>
              <a:sym typeface="Inter"/>
            </a:endParaRPr>
          </a:p>
        </p:txBody>
      </p:sp>
      <p:sp>
        <p:nvSpPr>
          <p:cNvPr id="484" name="Google Shape;484;p59"/>
          <p:cNvSpPr txBox="1"/>
          <p:nvPr/>
        </p:nvSpPr>
        <p:spPr>
          <a:xfrm>
            <a:off x="3259963" y="4136107"/>
            <a:ext cx="886500" cy="646500"/>
          </a:xfrm>
          <a:prstGeom prst="rect">
            <a:avLst/>
          </a:prstGeom>
          <a:noFill/>
          <a:ln>
            <a:noFill/>
          </a:ln>
        </p:spPr>
        <p:txBody>
          <a:bodyPr anchorCtr="0" anchor="t" bIns="0" lIns="45700" spcFirstLastPara="1" rIns="45700" wrap="square" tIns="0">
            <a:spAutoFit/>
          </a:bodyPr>
          <a:lstStyle/>
          <a:p>
            <a:pPr indent="0" lvl="0" marL="0" rtl="0" algn="ctr">
              <a:lnSpc>
                <a:spcPct val="100000"/>
              </a:lnSpc>
              <a:spcBef>
                <a:spcPts val="2400"/>
              </a:spcBef>
              <a:spcAft>
                <a:spcPts val="2400"/>
              </a:spcAft>
              <a:buNone/>
            </a:pPr>
            <a:r>
              <a:rPr b="1" lang="en" sz="1800">
                <a:solidFill>
                  <a:srgbClr val="5B48DB"/>
                </a:solidFill>
              </a:rPr>
              <a:t>54%</a:t>
            </a:r>
            <a:br>
              <a:rPr lang="en" sz="1000">
                <a:solidFill>
                  <a:srgbClr val="5B48DB"/>
                </a:solidFill>
              </a:rPr>
            </a:br>
            <a:r>
              <a:rPr lang="en" sz="800">
                <a:solidFill>
                  <a:srgbClr val="5B48DB"/>
                </a:solidFill>
              </a:rPr>
              <a:t>say AI chatbots are not at all trustworthy</a:t>
            </a:r>
            <a:endParaRPr b="1" sz="800">
              <a:solidFill>
                <a:srgbClr val="5B48DB"/>
              </a:solidFill>
            </a:endParaRPr>
          </a:p>
        </p:txBody>
      </p:sp>
      <p:cxnSp>
        <p:nvCxnSpPr>
          <p:cNvPr id="485" name="Google Shape;485;p59"/>
          <p:cNvCxnSpPr/>
          <p:nvPr/>
        </p:nvCxnSpPr>
        <p:spPr>
          <a:xfrm>
            <a:off x="3184113" y="4005162"/>
            <a:ext cx="2857500" cy="0"/>
          </a:xfrm>
          <a:prstGeom prst="straightConnector1">
            <a:avLst/>
          </a:prstGeom>
          <a:noFill/>
          <a:ln cap="flat" cmpd="sng" w="9525">
            <a:solidFill>
              <a:srgbClr val="5B48DB"/>
            </a:solidFill>
            <a:prstDash val="solid"/>
            <a:round/>
            <a:headEnd len="med" w="med" type="none"/>
            <a:tailEnd len="med" w="med" type="none"/>
          </a:ln>
        </p:spPr>
      </p:cxnSp>
      <p:sp>
        <p:nvSpPr>
          <p:cNvPr id="486" name="Google Shape;486;p59"/>
          <p:cNvSpPr txBox="1"/>
          <p:nvPr/>
        </p:nvSpPr>
        <p:spPr>
          <a:xfrm>
            <a:off x="4042687" y="4136100"/>
            <a:ext cx="1094100" cy="646500"/>
          </a:xfrm>
          <a:prstGeom prst="rect">
            <a:avLst/>
          </a:prstGeom>
          <a:noFill/>
          <a:ln>
            <a:noFill/>
          </a:ln>
        </p:spPr>
        <p:txBody>
          <a:bodyPr anchorCtr="0" anchor="t" bIns="0" lIns="45700" spcFirstLastPara="1" rIns="45700" wrap="square" tIns="0">
            <a:spAutoFit/>
          </a:bodyPr>
          <a:lstStyle/>
          <a:p>
            <a:pPr indent="0" lvl="0" marL="0" rtl="0" algn="ctr">
              <a:lnSpc>
                <a:spcPct val="100000"/>
              </a:lnSpc>
              <a:spcBef>
                <a:spcPts val="2400"/>
              </a:spcBef>
              <a:spcAft>
                <a:spcPts val="2400"/>
              </a:spcAft>
              <a:buNone/>
            </a:pPr>
            <a:r>
              <a:rPr b="1" lang="en" sz="1800">
                <a:solidFill>
                  <a:srgbClr val="5B48DB"/>
                </a:solidFill>
              </a:rPr>
              <a:t>66</a:t>
            </a:r>
            <a:r>
              <a:rPr b="1" lang="en" sz="1800">
                <a:solidFill>
                  <a:srgbClr val="5B48DB"/>
                </a:solidFill>
              </a:rPr>
              <a:t>%</a:t>
            </a:r>
            <a:br>
              <a:rPr lang="en" sz="1000">
                <a:solidFill>
                  <a:srgbClr val="5B48DB"/>
                </a:solidFill>
              </a:rPr>
            </a:br>
            <a:r>
              <a:rPr lang="en" sz="800">
                <a:solidFill>
                  <a:srgbClr val="5B48DB"/>
                </a:solidFill>
              </a:rPr>
              <a:t>often or always </a:t>
            </a:r>
            <a:br>
              <a:rPr lang="en" sz="800">
                <a:solidFill>
                  <a:srgbClr val="5B48DB"/>
                </a:solidFill>
              </a:rPr>
            </a:br>
            <a:r>
              <a:rPr lang="en" sz="800">
                <a:solidFill>
                  <a:srgbClr val="5B48DB"/>
                </a:solidFill>
              </a:rPr>
              <a:t>real and unfiltered with friends</a:t>
            </a:r>
            <a:endParaRPr sz="800">
              <a:solidFill>
                <a:srgbClr val="5B48DB"/>
              </a:solidFill>
            </a:endParaRPr>
          </a:p>
        </p:txBody>
      </p:sp>
      <p:sp>
        <p:nvSpPr>
          <p:cNvPr id="487" name="Google Shape;487;p59"/>
          <p:cNvSpPr txBox="1"/>
          <p:nvPr/>
        </p:nvSpPr>
        <p:spPr>
          <a:xfrm>
            <a:off x="5032813" y="4136107"/>
            <a:ext cx="886500" cy="523200"/>
          </a:xfrm>
          <a:prstGeom prst="rect">
            <a:avLst/>
          </a:prstGeom>
          <a:noFill/>
          <a:ln>
            <a:noFill/>
          </a:ln>
        </p:spPr>
        <p:txBody>
          <a:bodyPr anchorCtr="0" anchor="t" bIns="0" lIns="45700" spcFirstLastPara="1" rIns="45700" wrap="square" tIns="0">
            <a:spAutoFit/>
          </a:bodyPr>
          <a:lstStyle/>
          <a:p>
            <a:pPr indent="0" lvl="0" marL="0" rtl="0" algn="ctr">
              <a:lnSpc>
                <a:spcPct val="100000"/>
              </a:lnSpc>
              <a:spcBef>
                <a:spcPts val="2400"/>
              </a:spcBef>
              <a:spcAft>
                <a:spcPts val="2400"/>
              </a:spcAft>
              <a:buNone/>
            </a:pPr>
            <a:r>
              <a:rPr b="1" lang="en" sz="1800">
                <a:solidFill>
                  <a:srgbClr val="5B48DB"/>
                </a:solidFill>
              </a:rPr>
              <a:t>9</a:t>
            </a:r>
            <a:r>
              <a:rPr b="1" lang="en" sz="1800">
                <a:solidFill>
                  <a:srgbClr val="5B48DB"/>
                </a:solidFill>
              </a:rPr>
              <a:t>%</a:t>
            </a:r>
            <a:br>
              <a:rPr lang="en" sz="1000">
                <a:solidFill>
                  <a:srgbClr val="5B48DB"/>
                </a:solidFill>
              </a:rPr>
            </a:br>
            <a:r>
              <a:rPr lang="en" sz="800">
                <a:solidFill>
                  <a:srgbClr val="5B48DB"/>
                </a:solidFill>
              </a:rPr>
              <a:t>“never” have no one to turn to</a:t>
            </a:r>
            <a:endParaRPr b="1" sz="800">
              <a:solidFill>
                <a:srgbClr val="5B48DB"/>
              </a:solidFill>
            </a:endParaRPr>
          </a:p>
        </p:txBody>
      </p:sp>
      <p:sp>
        <p:nvSpPr>
          <p:cNvPr id="488" name="Google Shape;488;p59"/>
          <p:cNvSpPr/>
          <p:nvPr/>
        </p:nvSpPr>
        <p:spPr>
          <a:xfrm>
            <a:off x="5238538" y="313850"/>
            <a:ext cx="657000" cy="219000"/>
          </a:xfrm>
          <a:prstGeom prst="roundRect">
            <a:avLst>
              <a:gd fmla="val 9927" name="adj"/>
            </a:avLst>
          </a:prstGeom>
          <a:solidFill>
            <a:srgbClr val="F3ECFF"/>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89" name="Google Shape;489;p59" title="1.1.2.png"/>
          <p:cNvPicPr preferRelativeResize="0"/>
          <p:nvPr/>
        </p:nvPicPr>
        <p:blipFill rotWithShape="1">
          <a:blip r:embed="rId3">
            <a:alphaModFix/>
          </a:blip>
          <a:srcRect b="18652" l="0" r="606" t="8774"/>
          <a:stretch/>
        </p:blipFill>
        <p:spPr>
          <a:xfrm>
            <a:off x="3325037" y="846125"/>
            <a:ext cx="2570501" cy="1406724"/>
          </a:xfrm>
          <a:prstGeom prst="rect">
            <a:avLst/>
          </a:prstGeom>
          <a:solidFill>
            <a:srgbClr val="FFFFFF"/>
          </a:solidFill>
          <a:ln cap="flat" cmpd="sng" w="9525">
            <a:solidFill>
              <a:srgbClr val="5B48DB"/>
            </a:solidFill>
            <a:prstDash val="solid"/>
            <a:round/>
            <a:headEnd len="sm" w="sm" type="none"/>
            <a:tailEnd len="sm" w="sm" type="none"/>
          </a:ln>
        </p:spPr>
      </p:pic>
      <p:sp>
        <p:nvSpPr>
          <p:cNvPr id="490" name="Google Shape;490;p59"/>
          <p:cNvSpPr/>
          <p:nvPr/>
        </p:nvSpPr>
        <p:spPr>
          <a:xfrm>
            <a:off x="5238538" y="313850"/>
            <a:ext cx="332700" cy="219000"/>
          </a:xfrm>
          <a:prstGeom prst="roundRect">
            <a:avLst>
              <a:gd fmla="val 9927" name="adj"/>
            </a:avLst>
          </a:prstGeom>
          <a:solidFill>
            <a:srgbClr val="5B48DB"/>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800">
                <a:solidFill>
                  <a:srgbClr val="FFFFFF"/>
                </a:solidFill>
                <a:latin typeface="Inter"/>
                <a:ea typeface="Inter"/>
                <a:cs typeface="Inter"/>
                <a:sym typeface="Inter"/>
              </a:rPr>
              <a:t>55%</a:t>
            </a:r>
            <a:endParaRPr sz="800">
              <a:latin typeface="Inter"/>
              <a:ea typeface="Inter"/>
              <a:cs typeface="Inter"/>
              <a:sym typeface="Inter"/>
            </a:endParaRPr>
          </a:p>
        </p:txBody>
      </p:sp>
      <p:sp>
        <p:nvSpPr>
          <p:cNvPr id="491" name="Google Shape;491;p59"/>
          <p:cNvSpPr/>
          <p:nvPr/>
        </p:nvSpPr>
        <p:spPr>
          <a:xfrm>
            <a:off x="5238538" y="532850"/>
            <a:ext cx="657000" cy="219000"/>
          </a:xfrm>
          <a:prstGeom prst="roundRect">
            <a:avLst>
              <a:gd fmla="val 9927" name="adj"/>
            </a:avLst>
          </a:prstGeom>
          <a:solidFill>
            <a:srgbClr val="1D164D"/>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800">
                <a:solidFill>
                  <a:srgbClr val="FFFFFF"/>
                </a:solidFill>
                <a:latin typeface="Inter"/>
                <a:ea typeface="Inter"/>
                <a:cs typeface="Inter"/>
                <a:sym typeface="Inter"/>
              </a:rPr>
              <a:t>of Cluster 1</a:t>
            </a:r>
            <a:endParaRPr sz="800">
              <a:solidFill>
                <a:srgbClr val="F3ECFF"/>
              </a:solidFill>
              <a:latin typeface="Inter"/>
              <a:ea typeface="Inter"/>
              <a:cs typeface="Inter"/>
              <a:sym typeface="Inter"/>
            </a:endParaRPr>
          </a:p>
        </p:txBody>
      </p:sp>
      <p:sp>
        <p:nvSpPr>
          <p:cNvPr id="492" name="Google Shape;492;p59"/>
          <p:cNvSpPr/>
          <p:nvPr/>
        </p:nvSpPr>
        <p:spPr>
          <a:xfrm>
            <a:off x="6122913" y="228600"/>
            <a:ext cx="2846100" cy="4683600"/>
          </a:xfrm>
          <a:prstGeom prst="roundRect">
            <a:avLst>
              <a:gd fmla="val 1594" name="adj"/>
            </a:avLst>
          </a:prstGeom>
          <a:solidFill>
            <a:srgbClr val="FFFFFF"/>
          </a:solidFill>
          <a:ln cap="flat" cmpd="sng" w="9525">
            <a:solidFill>
              <a:srgbClr val="5B48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93" name="Google Shape;493;p59"/>
          <p:cNvSpPr txBox="1"/>
          <p:nvPr/>
        </p:nvSpPr>
        <p:spPr>
          <a:xfrm>
            <a:off x="6268613" y="2325162"/>
            <a:ext cx="2586300" cy="55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5B48DB"/>
                </a:solidFill>
              </a:rPr>
              <a:t>“I’ve just never used it.”</a:t>
            </a:r>
            <a:r>
              <a:rPr b="1" lang="en" sz="800">
                <a:solidFill>
                  <a:srgbClr val="5B48DB"/>
                </a:solidFill>
              </a:rPr>
              <a:t> — Male, 21 years old</a:t>
            </a:r>
            <a:endParaRPr b="1" sz="800">
              <a:solidFill>
                <a:schemeClr val="dk1"/>
              </a:solidFill>
              <a:latin typeface="Inter"/>
              <a:ea typeface="Inter"/>
              <a:cs typeface="Inter"/>
              <a:sym typeface="Inter"/>
            </a:endParaRPr>
          </a:p>
        </p:txBody>
      </p:sp>
      <p:cxnSp>
        <p:nvCxnSpPr>
          <p:cNvPr id="494" name="Google Shape;494;p59"/>
          <p:cNvCxnSpPr/>
          <p:nvPr/>
        </p:nvCxnSpPr>
        <p:spPr>
          <a:xfrm>
            <a:off x="6119788" y="2960365"/>
            <a:ext cx="2857500" cy="0"/>
          </a:xfrm>
          <a:prstGeom prst="straightConnector1">
            <a:avLst/>
          </a:prstGeom>
          <a:noFill/>
          <a:ln cap="flat" cmpd="sng" w="9525">
            <a:solidFill>
              <a:srgbClr val="5B48DB"/>
            </a:solidFill>
            <a:prstDash val="solid"/>
            <a:round/>
            <a:headEnd len="med" w="med" type="none"/>
            <a:tailEnd len="med" w="med" type="none"/>
          </a:ln>
        </p:spPr>
      </p:cxnSp>
      <p:sp>
        <p:nvSpPr>
          <p:cNvPr id="495" name="Google Shape;495;p59"/>
          <p:cNvSpPr txBox="1"/>
          <p:nvPr/>
        </p:nvSpPr>
        <p:spPr>
          <a:xfrm>
            <a:off x="6268613" y="300400"/>
            <a:ext cx="1329900" cy="449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200"/>
              </a:spcBef>
              <a:spcAft>
                <a:spcPts val="1200"/>
              </a:spcAft>
              <a:buNone/>
            </a:pPr>
            <a:r>
              <a:rPr b="1" lang="en">
                <a:solidFill>
                  <a:srgbClr val="5B48DB"/>
                </a:solidFill>
              </a:rPr>
              <a:t>AI Non</a:t>
            </a:r>
            <a:br>
              <a:rPr b="1" lang="en">
                <a:solidFill>
                  <a:srgbClr val="5B48DB"/>
                </a:solidFill>
              </a:rPr>
            </a:br>
            <a:r>
              <a:rPr b="1" lang="en">
                <a:solidFill>
                  <a:srgbClr val="5B48DB"/>
                </a:solidFill>
              </a:rPr>
              <a:t>Participant</a:t>
            </a:r>
            <a:endParaRPr b="1">
              <a:solidFill>
                <a:srgbClr val="5B48DB"/>
              </a:solidFill>
            </a:endParaRPr>
          </a:p>
        </p:txBody>
      </p:sp>
      <p:sp>
        <p:nvSpPr>
          <p:cNvPr id="496" name="Google Shape;496;p59"/>
          <p:cNvSpPr txBox="1"/>
          <p:nvPr/>
        </p:nvSpPr>
        <p:spPr>
          <a:xfrm>
            <a:off x="6268613" y="3078014"/>
            <a:ext cx="2586300" cy="77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solidFill>
                  <a:srgbClr val="5B48DB"/>
                </a:solidFill>
              </a:rPr>
              <a:t>Instead of explicit refusal, </a:t>
            </a:r>
            <a:r>
              <a:rPr b="1" lang="en" sz="1000">
                <a:solidFill>
                  <a:srgbClr val="5B48DB"/>
                </a:solidFill>
              </a:rPr>
              <a:t>AI Non-Participants</a:t>
            </a:r>
            <a:r>
              <a:rPr lang="en" sz="1000">
                <a:solidFill>
                  <a:srgbClr val="5B48DB"/>
                </a:solidFill>
              </a:rPr>
              <a:t> don't know how to use AI or aren't sure how it would help them. They experience more emotional distress than Conscious Abstainers.</a:t>
            </a:r>
            <a:endParaRPr sz="1000">
              <a:solidFill>
                <a:schemeClr val="dk1"/>
              </a:solidFill>
              <a:latin typeface="Inter"/>
              <a:ea typeface="Inter"/>
              <a:cs typeface="Inter"/>
              <a:sym typeface="Inter"/>
            </a:endParaRPr>
          </a:p>
        </p:txBody>
      </p:sp>
      <p:sp>
        <p:nvSpPr>
          <p:cNvPr id="497" name="Google Shape;497;p59"/>
          <p:cNvSpPr txBox="1"/>
          <p:nvPr/>
        </p:nvSpPr>
        <p:spPr>
          <a:xfrm>
            <a:off x="6195638" y="4136107"/>
            <a:ext cx="886500" cy="646500"/>
          </a:xfrm>
          <a:prstGeom prst="rect">
            <a:avLst/>
          </a:prstGeom>
          <a:noFill/>
          <a:ln>
            <a:noFill/>
          </a:ln>
        </p:spPr>
        <p:txBody>
          <a:bodyPr anchorCtr="0" anchor="t" bIns="0" lIns="45700" spcFirstLastPara="1" rIns="45700" wrap="square" tIns="0">
            <a:spAutoFit/>
          </a:bodyPr>
          <a:lstStyle/>
          <a:p>
            <a:pPr indent="0" lvl="0" marL="0" rtl="0" algn="ctr">
              <a:lnSpc>
                <a:spcPct val="100000"/>
              </a:lnSpc>
              <a:spcBef>
                <a:spcPts val="2400"/>
              </a:spcBef>
              <a:spcAft>
                <a:spcPts val="2400"/>
              </a:spcAft>
              <a:buNone/>
            </a:pPr>
            <a:r>
              <a:rPr b="1" lang="en" sz="1800">
                <a:solidFill>
                  <a:srgbClr val="5B48DB"/>
                </a:solidFill>
              </a:rPr>
              <a:t>39</a:t>
            </a:r>
            <a:r>
              <a:rPr b="1" lang="en" sz="1800">
                <a:solidFill>
                  <a:srgbClr val="5B48DB"/>
                </a:solidFill>
              </a:rPr>
              <a:t>%</a:t>
            </a:r>
            <a:br>
              <a:rPr lang="en" sz="1000">
                <a:solidFill>
                  <a:srgbClr val="5B48DB"/>
                </a:solidFill>
              </a:rPr>
            </a:br>
            <a:r>
              <a:rPr lang="en" sz="800">
                <a:solidFill>
                  <a:srgbClr val="5B48DB"/>
                </a:solidFill>
              </a:rPr>
              <a:t>say AI chatbots are not at all trustworthy</a:t>
            </a:r>
            <a:endParaRPr b="1" sz="800">
              <a:solidFill>
                <a:srgbClr val="5B48DB"/>
              </a:solidFill>
            </a:endParaRPr>
          </a:p>
        </p:txBody>
      </p:sp>
      <p:cxnSp>
        <p:nvCxnSpPr>
          <p:cNvPr id="498" name="Google Shape;498;p59"/>
          <p:cNvCxnSpPr/>
          <p:nvPr/>
        </p:nvCxnSpPr>
        <p:spPr>
          <a:xfrm>
            <a:off x="6119788" y="4005162"/>
            <a:ext cx="2857500" cy="0"/>
          </a:xfrm>
          <a:prstGeom prst="straightConnector1">
            <a:avLst/>
          </a:prstGeom>
          <a:noFill/>
          <a:ln cap="flat" cmpd="sng" w="9525">
            <a:solidFill>
              <a:srgbClr val="5B48DB"/>
            </a:solidFill>
            <a:prstDash val="solid"/>
            <a:round/>
            <a:headEnd len="med" w="med" type="none"/>
            <a:tailEnd len="med" w="med" type="none"/>
          </a:ln>
        </p:spPr>
      </p:cxnSp>
      <p:sp>
        <p:nvSpPr>
          <p:cNvPr id="499" name="Google Shape;499;p59"/>
          <p:cNvSpPr txBox="1"/>
          <p:nvPr/>
        </p:nvSpPr>
        <p:spPr>
          <a:xfrm>
            <a:off x="7082063" y="4136107"/>
            <a:ext cx="886500" cy="646500"/>
          </a:xfrm>
          <a:prstGeom prst="rect">
            <a:avLst/>
          </a:prstGeom>
          <a:noFill/>
          <a:ln>
            <a:noFill/>
          </a:ln>
        </p:spPr>
        <p:txBody>
          <a:bodyPr anchorCtr="0" anchor="t" bIns="0" lIns="45700" spcFirstLastPara="1" rIns="45700" wrap="square" tIns="0">
            <a:spAutoFit/>
          </a:bodyPr>
          <a:lstStyle/>
          <a:p>
            <a:pPr indent="0" lvl="0" marL="0" rtl="0" algn="ctr">
              <a:lnSpc>
                <a:spcPct val="100000"/>
              </a:lnSpc>
              <a:spcBef>
                <a:spcPts val="2400"/>
              </a:spcBef>
              <a:spcAft>
                <a:spcPts val="2400"/>
              </a:spcAft>
              <a:buNone/>
            </a:pPr>
            <a:r>
              <a:rPr b="1" lang="en" sz="1800">
                <a:solidFill>
                  <a:srgbClr val="5B48DB"/>
                </a:solidFill>
              </a:rPr>
              <a:t>47</a:t>
            </a:r>
            <a:r>
              <a:rPr b="1" lang="en" sz="1800">
                <a:solidFill>
                  <a:srgbClr val="5B48DB"/>
                </a:solidFill>
              </a:rPr>
              <a:t>%</a:t>
            </a:r>
            <a:br>
              <a:rPr lang="en" sz="1000">
                <a:solidFill>
                  <a:srgbClr val="5B48DB"/>
                </a:solidFill>
              </a:rPr>
            </a:br>
            <a:r>
              <a:rPr lang="en" sz="800">
                <a:solidFill>
                  <a:srgbClr val="5B48DB"/>
                </a:solidFill>
              </a:rPr>
              <a:t>often or always real &amp; unfiltered with friends</a:t>
            </a:r>
            <a:endParaRPr sz="800">
              <a:solidFill>
                <a:srgbClr val="5B48DB"/>
              </a:solidFill>
            </a:endParaRPr>
          </a:p>
        </p:txBody>
      </p:sp>
      <p:sp>
        <p:nvSpPr>
          <p:cNvPr id="500" name="Google Shape;500;p59"/>
          <p:cNvSpPr txBox="1"/>
          <p:nvPr/>
        </p:nvSpPr>
        <p:spPr>
          <a:xfrm>
            <a:off x="7968488" y="4136107"/>
            <a:ext cx="886500" cy="523200"/>
          </a:xfrm>
          <a:prstGeom prst="rect">
            <a:avLst/>
          </a:prstGeom>
          <a:noFill/>
          <a:ln>
            <a:noFill/>
          </a:ln>
        </p:spPr>
        <p:txBody>
          <a:bodyPr anchorCtr="0" anchor="t" bIns="0" lIns="45700" spcFirstLastPara="1" rIns="45700" wrap="square" tIns="0">
            <a:spAutoFit/>
          </a:bodyPr>
          <a:lstStyle/>
          <a:p>
            <a:pPr indent="0" lvl="0" marL="0" rtl="0" algn="ctr">
              <a:lnSpc>
                <a:spcPct val="100000"/>
              </a:lnSpc>
              <a:spcBef>
                <a:spcPts val="2400"/>
              </a:spcBef>
              <a:spcAft>
                <a:spcPts val="2400"/>
              </a:spcAft>
              <a:buNone/>
            </a:pPr>
            <a:r>
              <a:rPr b="1" lang="en" sz="1800">
                <a:solidFill>
                  <a:srgbClr val="5B48DB"/>
                </a:solidFill>
              </a:rPr>
              <a:t>18</a:t>
            </a:r>
            <a:r>
              <a:rPr b="1" lang="en" sz="1800">
                <a:solidFill>
                  <a:srgbClr val="5B48DB"/>
                </a:solidFill>
              </a:rPr>
              <a:t>%</a:t>
            </a:r>
            <a:br>
              <a:rPr lang="en" sz="1000">
                <a:solidFill>
                  <a:srgbClr val="5B48DB"/>
                </a:solidFill>
              </a:rPr>
            </a:br>
            <a:r>
              <a:rPr lang="en" sz="800">
                <a:solidFill>
                  <a:srgbClr val="5B48DB"/>
                </a:solidFill>
              </a:rPr>
              <a:t>feel lonely often or all the time</a:t>
            </a:r>
            <a:endParaRPr b="1" sz="800">
              <a:solidFill>
                <a:srgbClr val="5B48DB"/>
              </a:solidFill>
            </a:endParaRPr>
          </a:p>
        </p:txBody>
      </p:sp>
      <p:sp>
        <p:nvSpPr>
          <p:cNvPr id="501" name="Google Shape;501;p59"/>
          <p:cNvSpPr/>
          <p:nvPr/>
        </p:nvSpPr>
        <p:spPr>
          <a:xfrm>
            <a:off x="8174213" y="313850"/>
            <a:ext cx="657000" cy="219000"/>
          </a:xfrm>
          <a:prstGeom prst="roundRect">
            <a:avLst>
              <a:gd fmla="val 9927" name="adj"/>
            </a:avLst>
          </a:prstGeom>
          <a:solidFill>
            <a:srgbClr val="F3ECFF"/>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502" name="Google Shape;502;p59" title="1.2.jpg"/>
          <p:cNvPicPr preferRelativeResize="0"/>
          <p:nvPr/>
        </p:nvPicPr>
        <p:blipFill rotWithShape="1">
          <a:blip r:embed="rId4">
            <a:alphaModFix/>
          </a:blip>
          <a:srcRect b="26665" l="0" r="0" t="321"/>
          <a:stretch/>
        </p:blipFill>
        <p:spPr>
          <a:xfrm>
            <a:off x="6260712" y="846125"/>
            <a:ext cx="2570501" cy="1406724"/>
          </a:xfrm>
          <a:prstGeom prst="rect">
            <a:avLst/>
          </a:prstGeom>
          <a:solidFill>
            <a:srgbClr val="FFFFFF"/>
          </a:solidFill>
          <a:ln cap="flat" cmpd="sng" w="9525">
            <a:solidFill>
              <a:srgbClr val="5B48DB"/>
            </a:solidFill>
            <a:prstDash val="solid"/>
            <a:round/>
            <a:headEnd len="sm" w="sm" type="none"/>
            <a:tailEnd len="sm" w="sm" type="none"/>
          </a:ln>
        </p:spPr>
      </p:pic>
      <p:sp>
        <p:nvSpPr>
          <p:cNvPr id="503" name="Google Shape;503;p59"/>
          <p:cNvSpPr/>
          <p:nvPr/>
        </p:nvSpPr>
        <p:spPr>
          <a:xfrm>
            <a:off x="8500538" y="313850"/>
            <a:ext cx="332700" cy="219000"/>
          </a:xfrm>
          <a:prstGeom prst="roundRect">
            <a:avLst>
              <a:gd fmla="val 9927" name="adj"/>
            </a:avLst>
          </a:prstGeom>
          <a:solidFill>
            <a:srgbClr val="5B48DB"/>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800">
                <a:solidFill>
                  <a:srgbClr val="FFFFFF"/>
                </a:solidFill>
                <a:latin typeface="Inter"/>
                <a:ea typeface="Inter"/>
                <a:cs typeface="Inter"/>
                <a:sym typeface="Inter"/>
              </a:rPr>
              <a:t>45</a:t>
            </a:r>
            <a:r>
              <a:rPr b="1" lang="en" sz="800">
                <a:solidFill>
                  <a:srgbClr val="FFFFFF"/>
                </a:solidFill>
                <a:latin typeface="Inter"/>
                <a:ea typeface="Inter"/>
                <a:cs typeface="Inter"/>
                <a:sym typeface="Inter"/>
              </a:rPr>
              <a:t>%</a:t>
            </a:r>
            <a:endParaRPr sz="800">
              <a:latin typeface="Inter"/>
              <a:ea typeface="Inter"/>
              <a:cs typeface="Inter"/>
              <a:sym typeface="Inter"/>
            </a:endParaRPr>
          </a:p>
        </p:txBody>
      </p:sp>
      <p:sp>
        <p:nvSpPr>
          <p:cNvPr id="504" name="Google Shape;504;p59"/>
          <p:cNvSpPr/>
          <p:nvPr/>
        </p:nvSpPr>
        <p:spPr>
          <a:xfrm>
            <a:off x="8174213" y="532850"/>
            <a:ext cx="657000" cy="219000"/>
          </a:xfrm>
          <a:prstGeom prst="roundRect">
            <a:avLst>
              <a:gd fmla="val 9927" name="adj"/>
            </a:avLst>
          </a:prstGeom>
          <a:solidFill>
            <a:srgbClr val="1D164D"/>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800">
                <a:solidFill>
                  <a:srgbClr val="FFFFFF"/>
                </a:solidFill>
                <a:latin typeface="Inter"/>
                <a:ea typeface="Inter"/>
                <a:cs typeface="Inter"/>
                <a:sym typeface="Inter"/>
              </a:rPr>
              <a:t>of Cluster 1</a:t>
            </a:r>
            <a:endParaRPr sz="800">
              <a:solidFill>
                <a:srgbClr val="F3ECFF"/>
              </a:solidFill>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8" name="Shape 508"/>
        <p:cNvGrpSpPr/>
        <p:nvPr/>
      </p:nvGrpSpPr>
      <p:grpSpPr>
        <a:xfrm>
          <a:off x="0" y="0"/>
          <a:ext cx="0" cy="0"/>
          <a:chOff x="0" y="0"/>
          <a:chExt cx="0" cy="0"/>
        </a:xfrm>
      </p:grpSpPr>
      <p:sp>
        <p:nvSpPr>
          <p:cNvPr id="509" name="Google Shape;509;p60"/>
          <p:cNvSpPr txBox="1"/>
          <p:nvPr>
            <p:ph type="title"/>
          </p:nvPr>
        </p:nvSpPr>
        <p:spPr>
          <a:xfrm>
            <a:off x="436725" y="457200"/>
            <a:ext cx="3170700" cy="1662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1D164D"/>
                </a:solidFill>
              </a:rPr>
              <a:t>Think of a young person you care about.</a:t>
            </a:r>
            <a:endParaRPr>
              <a:solidFill>
                <a:srgbClr val="1D164D"/>
              </a:solidFill>
            </a:endParaRPr>
          </a:p>
        </p:txBody>
      </p:sp>
      <p:pic>
        <p:nvPicPr>
          <p:cNvPr id="510" name="Google Shape;510;p60"/>
          <p:cNvPicPr preferRelativeResize="0"/>
          <p:nvPr/>
        </p:nvPicPr>
        <p:blipFill>
          <a:blip r:embed="rId4">
            <a:alphaModFix amt="72000"/>
          </a:blip>
          <a:stretch>
            <a:fillRect/>
          </a:stretch>
        </p:blipFill>
        <p:spPr>
          <a:xfrm>
            <a:off x="5754475" y="8900"/>
            <a:ext cx="3389524"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4" name="Shape 514"/>
        <p:cNvGrpSpPr/>
        <p:nvPr/>
      </p:nvGrpSpPr>
      <p:grpSpPr>
        <a:xfrm>
          <a:off x="0" y="0"/>
          <a:ext cx="0" cy="0"/>
          <a:chOff x="0" y="0"/>
          <a:chExt cx="0" cy="0"/>
        </a:xfrm>
      </p:grpSpPr>
      <p:sp>
        <p:nvSpPr>
          <p:cNvPr id="515" name="Google Shape;515;p61"/>
          <p:cNvSpPr txBox="1"/>
          <p:nvPr>
            <p:ph type="title"/>
          </p:nvPr>
        </p:nvSpPr>
        <p:spPr>
          <a:xfrm>
            <a:off x="436725" y="457200"/>
            <a:ext cx="83046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1D164D"/>
                </a:solidFill>
              </a:rPr>
              <a:t>As You Explore the Portraits</a:t>
            </a:r>
            <a:endParaRPr>
              <a:solidFill>
                <a:srgbClr val="1D164D"/>
              </a:solidFill>
            </a:endParaRPr>
          </a:p>
        </p:txBody>
      </p:sp>
      <p:grpSp>
        <p:nvGrpSpPr>
          <p:cNvPr id="516" name="Google Shape;516;p61"/>
          <p:cNvGrpSpPr/>
          <p:nvPr/>
        </p:nvGrpSpPr>
        <p:grpSpPr>
          <a:xfrm>
            <a:off x="455619" y="1895403"/>
            <a:ext cx="8232753" cy="2269843"/>
            <a:chOff x="434100" y="2907000"/>
            <a:chExt cx="4774825" cy="471000"/>
          </a:xfrm>
        </p:grpSpPr>
        <p:sp>
          <p:nvSpPr>
            <p:cNvPr descr="A graph showing a process, with four steps, a conclusion, and an iterative back-and-forth between steps two and four. " id="517" name="Google Shape;517;p61"/>
            <p:cNvSpPr/>
            <p:nvPr/>
          </p:nvSpPr>
          <p:spPr>
            <a:xfrm>
              <a:off x="434100" y="2907000"/>
              <a:ext cx="1318800" cy="471000"/>
            </a:xfrm>
            <a:prstGeom prst="roundRect">
              <a:avLst>
                <a:gd fmla="val 50000" name="adj"/>
              </a:avLst>
            </a:prstGeom>
            <a:solidFill>
              <a:srgbClr val="048199"/>
            </a:solidFill>
            <a:ln>
              <a:noFill/>
            </a:ln>
          </p:spPr>
          <p:txBody>
            <a:bodyPr anchorCtr="0" anchor="ctr" bIns="161150" lIns="161150" spcFirstLastPara="1" rIns="161150" wrap="square" tIns="161150">
              <a:noAutofit/>
            </a:bodyPr>
            <a:lstStyle/>
            <a:p>
              <a:pPr indent="0" lvl="0" marL="0" rtl="0" algn="ctr">
                <a:spcBef>
                  <a:spcPts val="0"/>
                </a:spcBef>
                <a:spcAft>
                  <a:spcPts val="0"/>
                </a:spcAft>
                <a:buNone/>
              </a:pPr>
              <a:r>
                <a:t/>
              </a:r>
              <a:endParaRPr sz="2468">
                <a:solidFill>
                  <a:schemeClr val="dk1"/>
                </a:solidFill>
                <a:latin typeface="Open Sans"/>
                <a:ea typeface="Open Sans"/>
                <a:cs typeface="Open Sans"/>
                <a:sym typeface="Open Sans"/>
              </a:endParaRPr>
            </a:p>
          </p:txBody>
        </p:sp>
        <p:sp>
          <p:nvSpPr>
            <p:cNvPr id="518" name="Google Shape;518;p61"/>
            <p:cNvSpPr/>
            <p:nvPr/>
          </p:nvSpPr>
          <p:spPr>
            <a:xfrm>
              <a:off x="2162113" y="2907000"/>
              <a:ext cx="1318800" cy="471000"/>
            </a:xfrm>
            <a:prstGeom prst="roundRect">
              <a:avLst>
                <a:gd fmla="val 50000" name="adj"/>
              </a:avLst>
            </a:prstGeom>
            <a:solidFill>
              <a:srgbClr val="048199"/>
            </a:solidFill>
            <a:ln>
              <a:noFill/>
            </a:ln>
          </p:spPr>
          <p:txBody>
            <a:bodyPr anchorCtr="0" anchor="ctr" bIns="161150" lIns="161150" spcFirstLastPara="1" rIns="161150" wrap="square" tIns="161150">
              <a:noAutofit/>
            </a:bodyPr>
            <a:lstStyle/>
            <a:p>
              <a:pPr indent="0" lvl="0" marL="0" rtl="0" algn="ctr">
                <a:spcBef>
                  <a:spcPts val="0"/>
                </a:spcBef>
                <a:spcAft>
                  <a:spcPts val="0"/>
                </a:spcAft>
                <a:buNone/>
              </a:pPr>
              <a:r>
                <a:t/>
              </a:r>
              <a:endParaRPr sz="2468">
                <a:solidFill>
                  <a:schemeClr val="dk1"/>
                </a:solidFill>
                <a:latin typeface="Open Sans"/>
                <a:ea typeface="Open Sans"/>
                <a:cs typeface="Open Sans"/>
                <a:sym typeface="Open Sans"/>
              </a:endParaRPr>
            </a:p>
          </p:txBody>
        </p:sp>
        <p:sp>
          <p:nvSpPr>
            <p:cNvPr id="519" name="Google Shape;519;p61"/>
            <p:cNvSpPr/>
            <p:nvPr/>
          </p:nvSpPr>
          <p:spPr>
            <a:xfrm>
              <a:off x="3890125" y="2907000"/>
              <a:ext cx="1318800" cy="471000"/>
            </a:xfrm>
            <a:prstGeom prst="roundRect">
              <a:avLst>
                <a:gd fmla="val 50000" name="adj"/>
              </a:avLst>
            </a:prstGeom>
            <a:solidFill>
              <a:srgbClr val="048199"/>
            </a:solidFill>
            <a:ln>
              <a:noFill/>
            </a:ln>
          </p:spPr>
          <p:txBody>
            <a:bodyPr anchorCtr="0" anchor="ctr" bIns="161150" lIns="161150" spcFirstLastPara="1" rIns="161150" wrap="square" tIns="161150">
              <a:noAutofit/>
            </a:bodyPr>
            <a:lstStyle/>
            <a:p>
              <a:pPr indent="0" lvl="0" marL="0" rtl="0" algn="ctr">
                <a:spcBef>
                  <a:spcPts val="0"/>
                </a:spcBef>
                <a:spcAft>
                  <a:spcPts val="0"/>
                </a:spcAft>
                <a:buNone/>
              </a:pPr>
              <a:r>
                <a:t/>
              </a:r>
              <a:endParaRPr sz="2468">
                <a:solidFill>
                  <a:schemeClr val="dk1"/>
                </a:solidFill>
                <a:latin typeface="Open Sans"/>
                <a:ea typeface="Open Sans"/>
                <a:cs typeface="Open Sans"/>
                <a:sym typeface="Open Sans"/>
              </a:endParaRPr>
            </a:p>
          </p:txBody>
        </p:sp>
        <p:sp>
          <p:nvSpPr>
            <p:cNvPr id="520" name="Google Shape;520;p61"/>
            <p:cNvSpPr txBox="1"/>
            <p:nvPr/>
          </p:nvSpPr>
          <p:spPr>
            <a:xfrm>
              <a:off x="434100" y="3001575"/>
              <a:ext cx="1318800" cy="282000"/>
            </a:xfrm>
            <a:prstGeom prst="rect">
              <a:avLst/>
            </a:prstGeom>
            <a:noFill/>
            <a:ln>
              <a:noFill/>
            </a:ln>
          </p:spPr>
          <p:txBody>
            <a:bodyPr anchorCtr="0" anchor="ctr" bIns="161150" lIns="161150" spcFirstLastPara="1" rIns="161150" wrap="square" tIns="161150">
              <a:noAutofit/>
            </a:bodyPr>
            <a:lstStyle/>
            <a:p>
              <a:pPr indent="0" lvl="0" marL="0" rtl="0" algn="ctr">
                <a:spcBef>
                  <a:spcPts val="0"/>
                </a:spcBef>
                <a:spcAft>
                  <a:spcPts val="0"/>
                </a:spcAft>
                <a:buNone/>
              </a:pPr>
              <a:r>
                <a:rPr b="1" lang="en" sz="1407">
                  <a:solidFill>
                    <a:srgbClr val="E8FDFD"/>
                  </a:solidFill>
                  <a:latin typeface="Open Sans"/>
                  <a:ea typeface="Open Sans"/>
                  <a:cs typeface="Open Sans"/>
                  <a:sym typeface="Open Sans"/>
                </a:rPr>
                <a:t>Who is the young person you're picturing — and which portrait might they be?</a:t>
              </a:r>
              <a:endParaRPr b="1" sz="1407">
                <a:solidFill>
                  <a:srgbClr val="E8FDFD"/>
                </a:solidFill>
                <a:latin typeface="Open Sans"/>
                <a:ea typeface="Open Sans"/>
                <a:cs typeface="Open Sans"/>
                <a:sym typeface="Open Sans"/>
              </a:endParaRPr>
            </a:p>
          </p:txBody>
        </p:sp>
        <p:sp>
          <p:nvSpPr>
            <p:cNvPr id="521" name="Google Shape;521;p61"/>
            <p:cNvSpPr txBox="1"/>
            <p:nvPr/>
          </p:nvSpPr>
          <p:spPr>
            <a:xfrm>
              <a:off x="2162113" y="3001575"/>
              <a:ext cx="1318800" cy="282000"/>
            </a:xfrm>
            <a:prstGeom prst="rect">
              <a:avLst/>
            </a:prstGeom>
            <a:noFill/>
            <a:ln>
              <a:noFill/>
            </a:ln>
          </p:spPr>
          <p:txBody>
            <a:bodyPr anchorCtr="0" anchor="ctr" bIns="161150" lIns="161150" spcFirstLastPara="1" rIns="161150" wrap="square" tIns="161150">
              <a:noAutofit/>
            </a:bodyPr>
            <a:lstStyle/>
            <a:p>
              <a:pPr indent="0" lvl="0" marL="0" rtl="0" algn="ctr">
                <a:spcBef>
                  <a:spcPts val="0"/>
                </a:spcBef>
                <a:spcAft>
                  <a:spcPts val="0"/>
                </a:spcAft>
                <a:buNone/>
              </a:pPr>
              <a:r>
                <a:rPr b="1" lang="en" sz="1407">
                  <a:solidFill>
                    <a:srgbClr val="E8FDFD"/>
                  </a:solidFill>
                  <a:latin typeface="Open Sans"/>
                  <a:ea typeface="Open Sans"/>
                  <a:cs typeface="Open Sans"/>
                  <a:sym typeface="Open Sans"/>
                </a:rPr>
                <a:t>What strengths does this person bring?</a:t>
              </a:r>
              <a:endParaRPr b="1" sz="1407">
                <a:solidFill>
                  <a:srgbClr val="E8FDFD"/>
                </a:solidFill>
                <a:latin typeface="Open Sans"/>
                <a:ea typeface="Open Sans"/>
                <a:cs typeface="Open Sans"/>
                <a:sym typeface="Open Sans"/>
              </a:endParaRPr>
            </a:p>
          </p:txBody>
        </p:sp>
        <p:sp>
          <p:nvSpPr>
            <p:cNvPr id="522" name="Google Shape;522;p61"/>
            <p:cNvSpPr txBox="1"/>
            <p:nvPr/>
          </p:nvSpPr>
          <p:spPr>
            <a:xfrm>
              <a:off x="3890125" y="3001575"/>
              <a:ext cx="1318800" cy="282000"/>
            </a:xfrm>
            <a:prstGeom prst="rect">
              <a:avLst/>
            </a:prstGeom>
            <a:noFill/>
            <a:ln>
              <a:noFill/>
            </a:ln>
          </p:spPr>
          <p:txBody>
            <a:bodyPr anchorCtr="0" anchor="ctr" bIns="161150" lIns="161150" spcFirstLastPara="1" rIns="161150" wrap="square" tIns="161150">
              <a:noAutofit/>
            </a:bodyPr>
            <a:lstStyle/>
            <a:p>
              <a:pPr indent="0" lvl="0" marL="0" rtl="0" algn="ctr">
                <a:spcBef>
                  <a:spcPts val="0"/>
                </a:spcBef>
                <a:spcAft>
                  <a:spcPts val="0"/>
                </a:spcAft>
                <a:buNone/>
              </a:pPr>
              <a:r>
                <a:rPr b="1" lang="en" sz="1407">
                  <a:solidFill>
                    <a:srgbClr val="E8FDFD"/>
                  </a:solidFill>
                  <a:latin typeface="Open Sans"/>
                  <a:ea typeface="Open Sans"/>
                  <a:cs typeface="Open Sans"/>
                  <a:sym typeface="Open Sans"/>
                </a:rPr>
                <a:t>What risks or challenges might they face?</a:t>
              </a:r>
              <a:endParaRPr b="1" sz="1407">
                <a:solidFill>
                  <a:srgbClr val="E8FDFD"/>
                </a:solidFill>
                <a:latin typeface="Open Sans"/>
                <a:ea typeface="Open Sans"/>
                <a:cs typeface="Open Sans"/>
                <a:sym typeface="Open Sans"/>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chemeClr val="lt1"/>
            </a:gs>
          </a:gsLst>
          <a:lin ang="2700006" scaled="0"/>
        </a:gradFill>
      </p:bgPr>
    </p:bg>
    <p:spTree>
      <p:nvGrpSpPr>
        <p:cNvPr id="526" name="Shape 526"/>
        <p:cNvGrpSpPr/>
        <p:nvPr/>
      </p:nvGrpSpPr>
      <p:grpSpPr>
        <a:xfrm>
          <a:off x="0" y="0"/>
          <a:ext cx="0" cy="0"/>
          <a:chOff x="0" y="0"/>
          <a:chExt cx="0" cy="0"/>
        </a:xfrm>
      </p:grpSpPr>
      <p:pic>
        <p:nvPicPr>
          <p:cNvPr id="527" name="Google Shape;527;p62" title="1.2.jpg"/>
          <p:cNvPicPr preferRelativeResize="0"/>
          <p:nvPr/>
        </p:nvPicPr>
        <p:blipFill>
          <a:blip r:embed="rId3">
            <a:alphaModFix/>
          </a:blip>
          <a:stretch>
            <a:fillRect/>
          </a:stretch>
        </p:blipFill>
        <p:spPr>
          <a:xfrm>
            <a:off x="2287644" y="7"/>
            <a:ext cx="2287493" cy="1714503"/>
          </a:xfrm>
          <a:prstGeom prst="rect">
            <a:avLst/>
          </a:prstGeom>
          <a:noFill/>
          <a:ln>
            <a:noFill/>
          </a:ln>
        </p:spPr>
      </p:pic>
      <p:pic>
        <p:nvPicPr>
          <p:cNvPr id="528" name="Google Shape;528;p62" title="3.2.jpg"/>
          <p:cNvPicPr preferRelativeResize="0"/>
          <p:nvPr/>
        </p:nvPicPr>
        <p:blipFill>
          <a:blip r:embed="rId4">
            <a:alphaModFix/>
          </a:blip>
          <a:stretch>
            <a:fillRect/>
          </a:stretch>
        </p:blipFill>
        <p:spPr>
          <a:xfrm>
            <a:off x="6862830" y="1714492"/>
            <a:ext cx="2287493" cy="1714503"/>
          </a:xfrm>
          <a:prstGeom prst="rect">
            <a:avLst/>
          </a:prstGeom>
          <a:noFill/>
          <a:ln>
            <a:noFill/>
          </a:ln>
        </p:spPr>
      </p:pic>
      <p:pic>
        <p:nvPicPr>
          <p:cNvPr id="529" name="Google Shape;529;p62" title="3.1.jpg"/>
          <p:cNvPicPr preferRelativeResize="0"/>
          <p:nvPr/>
        </p:nvPicPr>
        <p:blipFill>
          <a:blip r:embed="rId5">
            <a:alphaModFix/>
          </a:blip>
          <a:stretch>
            <a:fillRect/>
          </a:stretch>
        </p:blipFill>
        <p:spPr>
          <a:xfrm>
            <a:off x="4575235" y="1714492"/>
            <a:ext cx="2287493" cy="1714503"/>
          </a:xfrm>
          <a:prstGeom prst="rect">
            <a:avLst/>
          </a:prstGeom>
          <a:noFill/>
          <a:ln>
            <a:noFill/>
          </a:ln>
        </p:spPr>
      </p:pic>
      <p:pic>
        <p:nvPicPr>
          <p:cNvPr id="530" name="Google Shape;530;p62" title="1.1.2.png"/>
          <p:cNvPicPr preferRelativeResize="0"/>
          <p:nvPr/>
        </p:nvPicPr>
        <p:blipFill>
          <a:blip r:embed="rId6">
            <a:alphaModFix/>
          </a:blip>
          <a:stretch>
            <a:fillRect/>
          </a:stretch>
        </p:blipFill>
        <p:spPr>
          <a:xfrm>
            <a:off x="49" y="0"/>
            <a:ext cx="2287493" cy="1714503"/>
          </a:xfrm>
          <a:prstGeom prst="rect">
            <a:avLst/>
          </a:prstGeom>
          <a:noFill/>
          <a:ln>
            <a:noFill/>
          </a:ln>
        </p:spPr>
      </p:pic>
      <p:pic>
        <p:nvPicPr>
          <p:cNvPr id="531" name="Google Shape;531;p62" title="2.1.2.jpg"/>
          <p:cNvPicPr preferRelativeResize="0"/>
          <p:nvPr/>
        </p:nvPicPr>
        <p:blipFill>
          <a:blip r:embed="rId7">
            <a:alphaModFix/>
          </a:blip>
          <a:stretch>
            <a:fillRect/>
          </a:stretch>
        </p:blipFill>
        <p:spPr>
          <a:xfrm>
            <a:off x="0" y="1714500"/>
            <a:ext cx="2287493" cy="1714503"/>
          </a:xfrm>
          <a:prstGeom prst="rect">
            <a:avLst/>
          </a:prstGeom>
          <a:noFill/>
          <a:ln>
            <a:noFill/>
          </a:ln>
        </p:spPr>
      </p:pic>
      <p:pic>
        <p:nvPicPr>
          <p:cNvPr id="532" name="Google Shape;532;p62" title="5.3.2.jpg"/>
          <p:cNvPicPr preferRelativeResize="0"/>
          <p:nvPr/>
        </p:nvPicPr>
        <p:blipFill>
          <a:blip r:embed="rId8">
            <a:alphaModFix/>
          </a:blip>
          <a:stretch>
            <a:fillRect/>
          </a:stretch>
        </p:blipFill>
        <p:spPr>
          <a:xfrm>
            <a:off x="4575235" y="3428999"/>
            <a:ext cx="2287493" cy="1714503"/>
          </a:xfrm>
          <a:prstGeom prst="rect">
            <a:avLst/>
          </a:prstGeom>
          <a:noFill/>
          <a:ln>
            <a:noFill/>
          </a:ln>
        </p:spPr>
      </p:pic>
      <p:pic>
        <p:nvPicPr>
          <p:cNvPr id="533" name="Google Shape;533;p62" title="5.2.2.jpg"/>
          <p:cNvPicPr preferRelativeResize="0"/>
          <p:nvPr/>
        </p:nvPicPr>
        <p:blipFill>
          <a:blip r:embed="rId9">
            <a:alphaModFix/>
          </a:blip>
          <a:stretch>
            <a:fillRect/>
          </a:stretch>
        </p:blipFill>
        <p:spPr>
          <a:xfrm>
            <a:off x="2287639" y="3428999"/>
            <a:ext cx="2287493" cy="1714503"/>
          </a:xfrm>
          <a:prstGeom prst="rect">
            <a:avLst/>
          </a:prstGeom>
          <a:noFill/>
          <a:ln>
            <a:noFill/>
          </a:ln>
        </p:spPr>
      </p:pic>
      <p:pic>
        <p:nvPicPr>
          <p:cNvPr id="534" name="Google Shape;534;p62" title="5.1.2.jpg"/>
          <p:cNvPicPr preferRelativeResize="0"/>
          <p:nvPr/>
        </p:nvPicPr>
        <p:blipFill>
          <a:blip r:embed="rId10">
            <a:alphaModFix/>
          </a:blip>
          <a:stretch>
            <a:fillRect/>
          </a:stretch>
        </p:blipFill>
        <p:spPr>
          <a:xfrm>
            <a:off x="6862830" y="3428999"/>
            <a:ext cx="2287493" cy="1714503"/>
          </a:xfrm>
          <a:prstGeom prst="rect">
            <a:avLst/>
          </a:prstGeom>
          <a:noFill/>
          <a:ln>
            <a:noFill/>
          </a:ln>
        </p:spPr>
      </p:pic>
      <p:pic>
        <p:nvPicPr>
          <p:cNvPr id="535" name="Google Shape;535;p62" title="2.2.2.jpg"/>
          <p:cNvPicPr preferRelativeResize="0"/>
          <p:nvPr/>
        </p:nvPicPr>
        <p:blipFill>
          <a:blip r:embed="rId11">
            <a:alphaModFix/>
          </a:blip>
          <a:stretch>
            <a:fillRect/>
          </a:stretch>
        </p:blipFill>
        <p:spPr>
          <a:xfrm>
            <a:off x="2287639" y="1714492"/>
            <a:ext cx="2287493" cy="1714503"/>
          </a:xfrm>
          <a:prstGeom prst="rect">
            <a:avLst/>
          </a:prstGeom>
          <a:noFill/>
          <a:ln>
            <a:noFill/>
          </a:ln>
        </p:spPr>
      </p:pic>
      <p:sp>
        <p:nvSpPr>
          <p:cNvPr id="536" name="Google Shape;536;p62"/>
          <p:cNvSpPr/>
          <p:nvPr/>
        </p:nvSpPr>
        <p:spPr>
          <a:xfrm>
            <a:off x="0" y="1511300"/>
            <a:ext cx="2287500" cy="203100"/>
          </a:xfrm>
          <a:prstGeom prst="rect">
            <a:avLst/>
          </a:prstGeom>
          <a:solidFill>
            <a:srgbClr val="5B48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3ECFF"/>
                </a:solidFill>
                <a:latin typeface="Inter"/>
                <a:ea typeface="Inter"/>
                <a:cs typeface="Inter"/>
                <a:sym typeface="Inter"/>
              </a:rPr>
              <a:t>Cluster 1 - The </a:t>
            </a:r>
            <a:r>
              <a:rPr lang="en" sz="800">
                <a:solidFill>
                  <a:srgbClr val="F3ECFF"/>
                </a:solidFill>
                <a:latin typeface="Inter"/>
                <a:ea typeface="Inter"/>
                <a:cs typeface="Inter"/>
                <a:sym typeface="Inter"/>
              </a:rPr>
              <a:t>Conscientious</a:t>
            </a:r>
            <a:r>
              <a:rPr lang="en" sz="800">
                <a:solidFill>
                  <a:srgbClr val="F3ECFF"/>
                </a:solidFill>
                <a:latin typeface="Inter"/>
                <a:ea typeface="Inter"/>
                <a:cs typeface="Inter"/>
                <a:sym typeface="Inter"/>
              </a:rPr>
              <a:t> Abstainer</a:t>
            </a:r>
            <a:endParaRPr sz="800">
              <a:solidFill>
                <a:srgbClr val="F3ECFF"/>
              </a:solidFill>
              <a:latin typeface="Inter"/>
              <a:ea typeface="Inter"/>
              <a:cs typeface="Inter"/>
              <a:sym typeface="Inter"/>
            </a:endParaRPr>
          </a:p>
        </p:txBody>
      </p:sp>
      <p:sp>
        <p:nvSpPr>
          <p:cNvPr id="537" name="Google Shape;537;p62"/>
          <p:cNvSpPr/>
          <p:nvPr/>
        </p:nvSpPr>
        <p:spPr>
          <a:xfrm>
            <a:off x="2287638" y="1511300"/>
            <a:ext cx="2287500" cy="203100"/>
          </a:xfrm>
          <a:prstGeom prst="rect">
            <a:avLst/>
          </a:prstGeom>
          <a:solidFill>
            <a:srgbClr val="5B48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3ECFF"/>
                </a:solidFill>
                <a:latin typeface="Inter"/>
                <a:ea typeface="Inter"/>
                <a:cs typeface="Inter"/>
                <a:sym typeface="Inter"/>
              </a:rPr>
              <a:t>Cluster 1 - The </a:t>
            </a:r>
            <a:r>
              <a:rPr lang="en" sz="700">
                <a:solidFill>
                  <a:srgbClr val="F3ECFF"/>
                </a:solidFill>
                <a:latin typeface="Inter"/>
                <a:ea typeface="Inter"/>
                <a:cs typeface="Inter"/>
                <a:sym typeface="Inter"/>
              </a:rPr>
              <a:t>AI Non Participant</a:t>
            </a:r>
            <a:endParaRPr sz="800">
              <a:solidFill>
                <a:srgbClr val="F3ECFF"/>
              </a:solidFill>
              <a:latin typeface="Inter"/>
              <a:ea typeface="Inter"/>
              <a:cs typeface="Inter"/>
              <a:sym typeface="Inter"/>
            </a:endParaRPr>
          </a:p>
        </p:txBody>
      </p:sp>
      <p:sp>
        <p:nvSpPr>
          <p:cNvPr id="538" name="Google Shape;538;p62"/>
          <p:cNvSpPr/>
          <p:nvPr/>
        </p:nvSpPr>
        <p:spPr>
          <a:xfrm>
            <a:off x="0" y="3236250"/>
            <a:ext cx="2287500" cy="203100"/>
          </a:xfrm>
          <a:prstGeom prst="rect">
            <a:avLst/>
          </a:prstGeom>
          <a:solidFill>
            <a:srgbClr val="048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3ECFF"/>
                </a:solidFill>
                <a:latin typeface="Inter"/>
                <a:ea typeface="Inter"/>
                <a:cs typeface="Inter"/>
                <a:sym typeface="Inter"/>
              </a:rPr>
              <a:t>Cluster 2 - The Intentional Connector</a:t>
            </a:r>
            <a:endParaRPr sz="800">
              <a:solidFill>
                <a:srgbClr val="E8FDFD"/>
              </a:solidFill>
              <a:latin typeface="Inter"/>
              <a:ea typeface="Inter"/>
              <a:cs typeface="Inter"/>
              <a:sym typeface="Inter"/>
            </a:endParaRPr>
          </a:p>
        </p:txBody>
      </p:sp>
      <p:sp>
        <p:nvSpPr>
          <p:cNvPr id="539" name="Google Shape;539;p62"/>
          <p:cNvSpPr/>
          <p:nvPr/>
        </p:nvSpPr>
        <p:spPr>
          <a:xfrm>
            <a:off x="2287638" y="3236250"/>
            <a:ext cx="2287500" cy="203100"/>
          </a:xfrm>
          <a:prstGeom prst="rect">
            <a:avLst/>
          </a:prstGeom>
          <a:solidFill>
            <a:srgbClr val="048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3ECFF"/>
                </a:solidFill>
                <a:latin typeface="Inter"/>
                <a:ea typeface="Inter"/>
                <a:cs typeface="Inter"/>
                <a:sym typeface="Inter"/>
              </a:rPr>
              <a:t>Cluster 2 - The Brave Face</a:t>
            </a:r>
            <a:endParaRPr sz="800">
              <a:solidFill>
                <a:srgbClr val="E8FDFD"/>
              </a:solidFill>
              <a:latin typeface="Inter"/>
              <a:ea typeface="Inter"/>
              <a:cs typeface="Inter"/>
              <a:sym typeface="Inter"/>
            </a:endParaRPr>
          </a:p>
        </p:txBody>
      </p:sp>
      <p:sp>
        <p:nvSpPr>
          <p:cNvPr id="540" name="Google Shape;540;p62"/>
          <p:cNvSpPr/>
          <p:nvPr/>
        </p:nvSpPr>
        <p:spPr>
          <a:xfrm>
            <a:off x="4575275" y="3236250"/>
            <a:ext cx="2287500" cy="203100"/>
          </a:xfrm>
          <a:prstGeom prst="rect">
            <a:avLst/>
          </a:prstGeom>
          <a:solidFill>
            <a:srgbClr val="F4F5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5C5D24"/>
                </a:solidFill>
                <a:latin typeface="Inter"/>
                <a:ea typeface="Inter"/>
                <a:cs typeface="Inter"/>
                <a:sym typeface="Inter"/>
              </a:rPr>
              <a:t>Cluster 3 - The Social Processor</a:t>
            </a:r>
            <a:endParaRPr sz="800">
              <a:solidFill>
                <a:srgbClr val="5C5D24"/>
              </a:solidFill>
              <a:latin typeface="Inter"/>
              <a:ea typeface="Inter"/>
              <a:cs typeface="Inter"/>
              <a:sym typeface="Inter"/>
            </a:endParaRPr>
          </a:p>
        </p:txBody>
      </p:sp>
      <p:sp>
        <p:nvSpPr>
          <p:cNvPr id="541" name="Google Shape;541;p62"/>
          <p:cNvSpPr/>
          <p:nvPr/>
        </p:nvSpPr>
        <p:spPr>
          <a:xfrm>
            <a:off x="6862913" y="3236250"/>
            <a:ext cx="2287500" cy="203100"/>
          </a:xfrm>
          <a:prstGeom prst="rect">
            <a:avLst/>
          </a:prstGeom>
          <a:solidFill>
            <a:srgbClr val="F4F5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5C5D24"/>
                </a:solidFill>
                <a:latin typeface="Inter"/>
                <a:ea typeface="Inter"/>
                <a:cs typeface="Inter"/>
                <a:sym typeface="Inter"/>
              </a:rPr>
              <a:t>Cluster 3 - The Private Processor</a:t>
            </a:r>
            <a:endParaRPr sz="800">
              <a:solidFill>
                <a:srgbClr val="5C5D24"/>
              </a:solidFill>
              <a:latin typeface="Inter"/>
              <a:ea typeface="Inter"/>
              <a:cs typeface="Inter"/>
              <a:sym typeface="Inter"/>
            </a:endParaRPr>
          </a:p>
        </p:txBody>
      </p:sp>
      <p:sp>
        <p:nvSpPr>
          <p:cNvPr id="542" name="Google Shape;542;p62"/>
          <p:cNvSpPr/>
          <p:nvPr/>
        </p:nvSpPr>
        <p:spPr>
          <a:xfrm>
            <a:off x="2287638" y="4940400"/>
            <a:ext cx="2287500" cy="203100"/>
          </a:xfrm>
          <a:prstGeom prst="rect">
            <a:avLst/>
          </a:prstGeom>
          <a:solidFill>
            <a:srgbClr val="FF31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3ECFF"/>
                </a:solidFill>
                <a:latin typeface="Inter"/>
                <a:ea typeface="Inter"/>
                <a:cs typeface="Inter"/>
                <a:sym typeface="Inter"/>
              </a:rPr>
              <a:t>Cluster 4 - The Gamer</a:t>
            </a:r>
            <a:endParaRPr sz="800">
              <a:solidFill>
                <a:schemeClr val="lt1"/>
              </a:solidFill>
              <a:latin typeface="Inter"/>
              <a:ea typeface="Inter"/>
              <a:cs typeface="Inter"/>
              <a:sym typeface="Inter"/>
            </a:endParaRPr>
          </a:p>
        </p:txBody>
      </p:sp>
      <p:sp>
        <p:nvSpPr>
          <p:cNvPr id="543" name="Google Shape;543;p62"/>
          <p:cNvSpPr/>
          <p:nvPr/>
        </p:nvSpPr>
        <p:spPr>
          <a:xfrm>
            <a:off x="4575275" y="4940400"/>
            <a:ext cx="2287500" cy="203100"/>
          </a:xfrm>
          <a:prstGeom prst="rect">
            <a:avLst/>
          </a:prstGeom>
          <a:solidFill>
            <a:srgbClr val="FF31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3ECFF"/>
                </a:solidFill>
                <a:latin typeface="Inter"/>
                <a:ea typeface="Inter"/>
                <a:cs typeface="Inter"/>
                <a:sym typeface="Inter"/>
              </a:rPr>
              <a:t>Cluster 4 - The Expert Seeker</a:t>
            </a:r>
            <a:endParaRPr sz="800">
              <a:solidFill>
                <a:schemeClr val="lt1"/>
              </a:solidFill>
              <a:latin typeface="Inter"/>
              <a:ea typeface="Inter"/>
              <a:cs typeface="Inter"/>
              <a:sym typeface="Inter"/>
            </a:endParaRPr>
          </a:p>
        </p:txBody>
      </p:sp>
      <p:sp>
        <p:nvSpPr>
          <p:cNvPr id="544" name="Google Shape;544;p62"/>
          <p:cNvSpPr/>
          <p:nvPr/>
        </p:nvSpPr>
        <p:spPr>
          <a:xfrm>
            <a:off x="6862913" y="4940400"/>
            <a:ext cx="2287500" cy="203100"/>
          </a:xfrm>
          <a:prstGeom prst="rect">
            <a:avLst/>
          </a:prstGeom>
          <a:solidFill>
            <a:srgbClr val="FF31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3ECFF"/>
                </a:solidFill>
                <a:latin typeface="Inter"/>
                <a:ea typeface="Inter"/>
                <a:cs typeface="Inter"/>
                <a:sym typeface="Inter"/>
              </a:rPr>
              <a:t>Cluster 4 - The Bestie</a:t>
            </a:r>
            <a:endParaRPr sz="800">
              <a:solidFill>
                <a:schemeClr val="lt1"/>
              </a:solidFill>
              <a:latin typeface="Inter"/>
              <a:ea typeface="Inter"/>
              <a:cs typeface="Inter"/>
              <a:sym typeface="Inter"/>
            </a:endParaRPr>
          </a:p>
        </p:txBody>
      </p:sp>
      <p:sp>
        <p:nvSpPr>
          <p:cNvPr id="545" name="Google Shape;545;p62"/>
          <p:cNvSpPr txBox="1"/>
          <p:nvPr>
            <p:ph type="title"/>
          </p:nvPr>
        </p:nvSpPr>
        <p:spPr>
          <a:xfrm>
            <a:off x="4867050" y="457200"/>
            <a:ext cx="2427300" cy="1108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chemeClr val="dk1"/>
                </a:solidFill>
              </a:rPr>
              <a:t>The 9 </a:t>
            </a:r>
            <a:r>
              <a:rPr lang="en">
                <a:solidFill>
                  <a:schemeClr val="dk1"/>
                </a:solidFill>
              </a:rPr>
              <a:t>Portraits</a:t>
            </a:r>
            <a:endParaRPr>
              <a:solidFill>
                <a:schemeClr val="dk1"/>
              </a:solidFill>
            </a:endParaRPr>
          </a:p>
        </p:txBody>
      </p:sp>
      <p:sp>
        <p:nvSpPr>
          <p:cNvPr id="546" name="Google Shape;546;p62"/>
          <p:cNvSpPr txBox="1"/>
          <p:nvPr/>
        </p:nvSpPr>
        <p:spPr>
          <a:xfrm>
            <a:off x="413160" y="3613900"/>
            <a:ext cx="1737000" cy="132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Open Sans"/>
                <a:ea typeface="Open Sans"/>
                <a:cs typeface="Open Sans"/>
                <a:sym typeface="Open Sans"/>
              </a:rPr>
              <a:t>Explore the portraits: </a:t>
            </a:r>
            <a:r>
              <a:rPr lang="en" sz="1100">
                <a:solidFill>
                  <a:schemeClr val="dk1"/>
                </a:solidFill>
                <a:latin typeface="Open Sans"/>
                <a:ea typeface="Open Sans"/>
                <a:cs typeface="Open Sans"/>
                <a:sym typeface="Open Sans"/>
              </a:rPr>
              <a:t>Which one sounds most like you? Which are you most curious about? </a:t>
            </a:r>
            <a:endParaRPr b="1" sz="1100">
              <a:solidFill>
                <a:schemeClr val="dk1"/>
              </a:solidFill>
              <a:latin typeface="Inter"/>
              <a:ea typeface="Inter"/>
              <a:cs typeface="Inter"/>
              <a:sym typeface="Inter"/>
            </a:endParaRPr>
          </a:p>
          <a:p>
            <a:pPr indent="0" lvl="0" marL="0" rtl="0" algn="l">
              <a:spcBef>
                <a:spcPts val="0"/>
              </a:spcBef>
              <a:spcAft>
                <a:spcPts val="0"/>
              </a:spcAft>
              <a:buNone/>
            </a:pPr>
            <a:r>
              <a:t/>
            </a:r>
            <a:endParaRPr sz="1000">
              <a:solidFill>
                <a:schemeClr val="dk1"/>
              </a:solidFill>
              <a:latin typeface="Inter"/>
              <a:ea typeface="Inter"/>
              <a:cs typeface="Inter"/>
              <a:sym typeface="Inter"/>
            </a:endParaRPr>
          </a:p>
          <a:p>
            <a:pPr indent="0" lvl="0" marL="0" rtl="0" algn="l">
              <a:spcBef>
                <a:spcPts val="0"/>
              </a:spcBef>
              <a:spcAft>
                <a:spcPts val="0"/>
              </a:spcAft>
              <a:buNone/>
            </a:pPr>
            <a:r>
              <a:t/>
            </a:r>
            <a:endParaRPr sz="1000">
              <a:solidFill>
                <a:schemeClr val="dk1"/>
              </a:solidFill>
              <a:latin typeface="Inter"/>
              <a:ea typeface="Inter"/>
              <a:cs typeface="Inter"/>
              <a:sym typeface="Inter"/>
            </a:endParaRPr>
          </a:p>
        </p:txBody>
      </p:sp>
      <p:sp>
        <p:nvSpPr>
          <p:cNvPr id="547" name="Google Shape;547;p62"/>
          <p:cNvSpPr txBox="1"/>
          <p:nvPr/>
        </p:nvSpPr>
        <p:spPr>
          <a:xfrm>
            <a:off x="100745" y="3613900"/>
            <a:ext cx="379800" cy="3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1" name="Shape 551"/>
        <p:cNvGrpSpPr/>
        <p:nvPr/>
      </p:nvGrpSpPr>
      <p:grpSpPr>
        <a:xfrm>
          <a:off x="0" y="0"/>
          <a:ext cx="0" cy="0"/>
          <a:chOff x="0" y="0"/>
          <a:chExt cx="0" cy="0"/>
        </a:xfrm>
      </p:grpSpPr>
      <p:sp>
        <p:nvSpPr>
          <p:cNvPr id="552" name="Google Shape;552;p63"/>
          <p:cNvSpPr txBox="1"/>
          <p:nvPr>
            <p:ph type="title"/>
          </p:nvPr>
        </p:nvSpPr>
        <p:spPr>
          <a:xfrm>
            <a:off x="436725" y="457200"/>
            <a:ext cx="40884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1D164D"/>
                </a:solidFill>
              </a:rPr>
              <a:t>Lets debrief</a:t>
            </a:r>
            <a:endParaRPr>
              <a:solidFill>
                <a:srgbClr val="1D164D"/>
              </a:solidFill>
            </a:endParaRPr>
          </a:p>
        </p:txBody>
      </p:sp>
      <p:sp>
        <p:nvSpPr>
          <p:cNvPr id="553" name="Google Shape;553;p63"/>
          <p:cNvSpPr/>
          <p:nvPr/>
        </p:nvSpPr>
        <p:spPr>
          <a:xfrm>
            <a:off x="2988225" y="1411700"/>
            <a:ext cx="3212400" cy="3135900"/>
          </a:xfrm>
          <a:prstGeom prst="roundRect">
            <a:avLst>
              <a:gd fmla="val 50000" name="adj"/>
            </a:avLst>
          </a:prstGeom>
          <a:solidFill>
            <a:srgbClr val="FF3070"/>
          </a:solidFill>
          <a:ln>
            <a:noFill/>
          </a:ln>
        </p:spPr>
        <p:txBody>
          <a:bodyPr anchorCtr="0" anchor="ctr" bIns="172325" lIns="172325" spcFirstLastPara="1" rIns="172325" wrap="square" tIns="172325">
            <a:noAutofit/>
          </a:bodyPr>
          <a:lstStyle/>
          <a:p>
            <a:pPr indent="0" lvl="0" marL="0" rtl="0" algn="ctr">
              <a:spcBef>
                <a:spcPts val="0"/>
              </a:spcBef>
              <a:spcAft>
                <a:spcPts val="0"/>
              </a:spcAft>
              <a:buNone/>
            </a:pPr>
            <a:r>
              <a:t/>
            </a:r>
            <a:endParaRPr sz="2839">
              <a:solidFill>
                <a:schemeClr val="dk1"/>
              </a:solidFill>
              <a:latin typeface="Open Sans"/>
              <a:ea typeface="Open Sans"/>
              <a:cs typeface="Open Sans"/>
              <a:sym typeface="Open Sans"/>
            </a:endParaRPr>
          </a:p>
        </p:txBody>
      </p:sp>
      <p:sp>
        <p:nvSpPr>
          <p:cNvPr id="554" name="Google Shape;554;p63"/>
          <p:cNvSpPr txBox="1"/>
          <p:nvPr/>
        </p:nvSpPr>
        <p:spPr>
          <a:xfrm>
            <a:off x="3403200" y="2231850"/>
            <a:ext cx="2431500" cy="1548000"/>
          </a:xfrm>
          <a:prstGeom prst="rect">
            <a:avLst/>
          </a:prstGeom>
          <a:noFill/>
          <a:ln>
            <a:noFill/>
          </a:ln>
        </p:spPr>
        <p:txBody>
          <a:bodyPr anchorCtr="0" anchor="ctr" bIns="172325" lIns="172325" spcFirstLastPara="1" rIns="172325" wrap="square" tIns="172325">
            <a:noAutofit/>
          </a:bodyPr>
          <a:lstStyle/>
          <a:p>
            <a:pPr indent="0" lvl="0" marL="0" rtl="0" algn="ctr">
              <a:spcBef>
                <a:spcPts val="0"/>
              </a:spcBef>
              <a:spcAft>
                <a:spcPts val="0"/>
              </a:spcAft>
              <a:buNone/>
            </a:pPr>
            <a:r>
              <a:rPr b="1" lang="en" sz="2504">
                <a:solidFill>
                  <a:schemeClr val="lt1"/>
                </a:solidFill>
                <a:latin typeface="Open Sans"/>
                <a:ea typeface="Open Sans"/>
                <a:cs typeface="Open Sans"/>
                <a:sym typeface="Open Sans"/>
              </a:rPr>
              <a:t>What was important or surprising from your convos– and why?</a:t>
            </a:r>
            <a:endParaRPr b="1" sz="2504">
              <a:solidFill>
                <a:schemeClr val="lt1"/>
              </a:solidFill>
              <a:latin typeface="Open Sans"/>
              <a:ea typeface="Open Sans"/>
              <a:cs typeface="Open Sans"/>
              <a:sym typeface="Open Sans"/>
            </a:endParaRPr>
          </a:p>
        </p:txBody>
      </p:sp>
      <p:sp>
        <p:nvSpPr>
          <p:cNvPr id="555" name="Google Shape;555;p63"/>
          <p:cNvSpPr/>
          <p:nvPr/>
        </p:nvSpPr>
        <p:spPr>
          <a:xfrm>
            <a:off x="1152825" y="3425025"/>
            <a:ext cx="2541750" cy="987325"/>
          </a:xfrm>
          <a:custGeom>
            <a:rect b="b" l="l" r="r" t="t"/>
            <a:pathLst>
              <a:path extrusionOk="0" h="39493" w="101670">
                <a:moveTo>
                  <a:pt x="0" y="712"/>
                </a:moveTo>
                <a:cubicBezTo>
                  <a:pt x="13749" y="5295"/>
                  <a:pt x="28370" y="14906"/>
                  <a:pt x="33459" y="28476"/>
                </a:cubicBezTo>
                <a:cubicBezTo>
                  <a:pt x="35435" y="33746"/>
                  <a:pt x="22473" y="42913"/>
                  <a:pt x="19577" y="38087"/>
                </a:cubicBezTo>
                <a:cubicBezTo>
                  <a:pt x="17696" y="34953"/>
                  <a:pt x="19260" y="29747"/>
                  <a:pt x="22069" y="27408"/>
                </a:cubicBezTo>
                <a:cubicBezTo>
                  <a:pt x="26825" y="23446"/>
                  <a:pt x="34063" y="22877"/>
                  <a:pt x="40222" y="23493"/>
                </a:cubicBezTo>
                <a:cubicBezTo>
                  <a:pt x="55133" y="24985"/>
                  <a:pt x="69525" y="34155"/>
                  <a:pt x="84360" y="32036"/>
                </a:cubicBezTo>
                <a:cubicBezTo>
                  <a:pt x="91699" y="30988"/>
                  <a:pt x="100398" y="25137"/>
                  <a:pt x="101446" y="17798"/>
                </a:cubicBezTo>
                <a:cubicBezTo>
                  <a:pt x="102344" y="11515"/>
                  <a:pt x="97521" y="5677"/>
                  <a:pt x="94683" y="0"/>
                </a:cubicBezTo>
              </a:path>
            </a:pathLst>
          </a:custGeom>
          <a:noFill/>
          <a:ln cap="flat" cmpd="sng" w="9525">
            <a:solidFill>
              <a:srgbClr val="FF3070"/>
            </a:solidFill>
            <a:prstDash val="lgDash"/>
            <a:round/>
            <a:headEnd len="med" w="med" type="none"/>
            <a:tailEnd len="med" w="med" type="none"/>
          </a:ln>
        </p:spPr>
      </p:sp>
      <p:sp>
        <p:nvSpPr>
          <p:cNvPr id="556" name="Google Shape;556;p63"/>
          <p:cNvSpPr/>
          <p:nvPr/>
        </p:nvSpPr>
        <p:spPr>
          <a:xfrm>
            <a:off x="5430713" y="1411710"/>
            <a:ext cx="2126825" cy="779600"/>
          </a:xfrm>
          <a:custGeom>
            <a:rect b="b" l="l" r="r" t="t"/>
            <a:pathLst>
              <a:path extrusionOk="0" h="31184" w="85073">
                <a:moveTo>
                  <a:pt x="0" y="31185"/>
                </a:moveTo>
                <a:cubicBezTo>
                  <a:pt x="0" y="24751"/>
                  <a:pt x="4940" y="19302"/>
                  <a:pt x="7475" y="13388"/>
                </a:cubicBezTo>
                <a:cubicBezTo>
                  <a:pt x="10169" y="7103"/>
                  <a:pt x="16818" y="-910"/>
                  <a:pt x="23493" y="573"/>
                </a:cubicBezTo>
                <a:cubicBezTo>
                  <a:pt x="27086" y="1371"/>
                  <a:pt x="28131" y="7287"/>
                  <a:pt x="27409" y="10896"/>
                </a:cubicBezTo>
                <a:cubicBezTo>
                  <a:pt x="26814" y="13869"/>
                  <a:pt x="21723" y="17666"/>
                  <a:pt x="19578" y="15523"/>
                </a:cubicBezTo>
                <a:cubicBezTo>
                  <a:pt x="12182" y="8133"/>
                  <a:pt x="37732" y="-3190"/>
                  <a:pt x="47342" y="929"/>
                </a:cubicBezTo>
                <a:cubicBezTo>
                  <a:pt x="51008" y="2500"/>
                  <a:pt x="55160" y="9571"/>
                  <a:pt x="51969" y="11964"/>
                </a:cubicBezTo>
                <a:cubicBezTo>
                  <a:pt x="50047" y="13406"/>
                  <a:pt x="47355" y="15530"/>
                  <a:pt x="45206" y="14456"/>
                </a:cubicBezTo>
                <a:cubicBezTo>
                  <a:pt x="43932" y="13819"/>
                  <a:pt x="44352" y="11323"/>
                  <a:pt x="45206" y="10184"/>
                </a:cubicBezTo>
                <a:cubicBezTo>
                  <a:pt x="49909" y="3913"/>
                  <a:pt x="61977" y="5083"/>
                  <a:pt x="68699" y="9116"/>
                </a:cubicBezTo>
                <a:cubicBezTo>
                  <a:pt x="76311" y="13683"/>
                  <a:pt x="82264" y="21697"/>
                  <a:pt x="85073" y="30117"/>
                </a:cubicBezTo>
              </a:path>
            </a:pathLst>
          </a:custGeom>
          <a:noFill/>
          <a:ln cap="flat" cmpd="sng" w="9525">
            <a:solidFill>
              <a:srgbClr val="FF3070"/>
            </a:solidFill>
            <a:prstDash val="lgDash"/>
            <a:round/>
            <a:headEnd len="med" w="med" type="none"/>
            <a:tailEnd len="med" w="med" type="none"/>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pic>
        <p:nvPicPr>
          <p:cNvPr id="317" name="Google Shape;317;p46" title="Untitled_Artwork-5.png"/>
          <p:cNvPicPr preferRelativeResize="0"/>
          <p:nvPr/>
        </p:nvPicPr>
        <p:blipFill>
          <a:blip r:embed="rId3">
            <a:alphaModFix/>
          </a:blip>
          <a:stretch>
            <a:fillRect/>
          </a:stretch>
        </p:blipFill>
        <p:spPr>
          <a:xfrm>
            <a:off x="-14" y="0"/>
            <a:ext cx="9144000" cy="5143499"/>
          </a:xfrm>
          <a:prstGeom prst="rect">
            <a:avLst/>
          </a:prstGeom>
          <a:noFill/>
          <a:ln>
            <a:noFill/>
          </a:ln>
        </p:spPr>
      </p:pic>
      <p:pic>
        <p:nvPicPr>
          <p:cNvPr id="318" name="Google Shape;318;p46" title="Untitled_Artwork-3 3.png"/>
          <p:cNvPicPr preferRelativeResize="0"/>
          <p:nvPr/>
        </p:nvPicPr>
        <p:blipFill>
          <a:blip r:embed="rId4">
            <a:alphaModFix/>
          </a:blip>
          <a:stretch>
            <a:fillRect/>
          </a:stretch>
        </p:blipFill>
        <p:spPr>
          <a:xfrm>
            <a:off x="0" y="228600"/>
            <a:ext cx="9144000" cy="4914900"/>
          </a:xfrm>
          <a:prstGeom prst="rect">
            <a:avLst/>
          </a:prstGeom>
          <a:noFill/>
          <a:ln>
            <a:noFill/>
          </a:ln>
        </p:spPr>
      </p:pic>
      <p:pic>
        <p:nvPicPr>
          <p:cNvPr id="319" name="Google Shape;319;p46" title="Untitled_Artwork-2 3.png"/>
          <p:cNvPicPr preferRelativeResize="0"/>
          <p:nvPr/>
        </p:nvPicPr>
        <p:blipFill>
          <a:blip r:embed="rId5">
            <a:alphaModFix/>
          </a:blip>
          <a:stretch>
            <a:fillRect/>
          </a:stretch>
        </p:blipFill>
        <p:spPr>
          <a:xfrm>
            <a:off x="-46950" y="81582"/>
            <a:ext cx="9190950" cy="5061893"/>
          </a:xfrm>
          <a:prstGeom prst="rect">
            <a:avLst/>
          </a:prstGeom>
          <a:noFill/>
          <a:ln>
            <a:noFill/>
          </a:ln>
        </p:spPr>
      </p:pic>
      <p:sp>
        <p:nvSpPr>
          <p:cNvPr id="320" name="Google Shape;320;p46"/>
          <p:cNvSpPr txBox="1"/>
          <p:nvPr/>
        </p:nvSpPr>
        <p:spPr>
          <a:xfrm>
            <a:off x="237750" y="228600"/>
            <a:ext cx="5833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1D164D"/>
                </a:solidFill>
                <a:latin typeface="Playfair Display"/>
                <a:ea typeface="Playfair Display"/>
                <a:cs typeface="Playfair Display"/>
                <a:sym typeface="Playfair Display"/>
              </a:rPr>
              <a:t>Today’s Guides</a:t>
            </a:r>
            <a:endParaRPr sz="3600">
              <a:solidFill>
                <a:srgbClr val="1D164D"/>
              </a:solidFill>
              <a:latin typeface="Playfair Display"/>
              <a:ea typeface="Playfair Display"/>
              <a:cs typeface="Playfair Display"/>
              <a:sym typeface="Playfair Display"/>
            </a:endParaRPr>
          </a:p>
        </p:txBody>
      </p:sp>
      <p:sp>
        <p:nvSpPr>
          <p:cNvPr id="321" name="Google Shape;321;p46"/>
          <p:cNvSpPr txBox="1"/>
          <p:nvPr>
            <p:ph type="title"/>
          </p:nvPr>
        </p:nvSpPr>
        <p:spPr>
          <a:xfrm>
            <a:off x="332550" y="3922615"/>
            <a:ext cx="2358900" cy="7611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2000">
                <a:solidFill>
                  <a:schemeClr val="lt1"/>
                </a:solidFill>
              </a:rPr>
              <a:t>The </a:t>
            </a:r>
            <a:endParaRPr b="1" sz="2000">
              <a:solidFill>
                <a:schemeClr val="lt1"/>
              </a:solidFill>
            </a:endParaRPr>
          </a:p>
          <a:p>
            <a:pPr indent="0" lvl="0" marL="0" rtl="0" algn="l">
              <a:spcBef>
                <a:spcPts val="0"/>
              </a:spcBef>
              <a:spcAft>
                <a:spcPts val="0"/>
              </a:spcAft>
              <a:buNone/>
            </a:pPr>
            <a:r>
              <a:rPr b="1" lang="en" sz="2000">
                <a:solidFill>
                  <a:schemeClr val="lt1"/>
                </a:solidFill>
              </a:rPr>
              <a:t>Rithm </a:t>
            </a:r>
            <a:endParaRPr b="1" sz="2000">
              <a:solidFill>
                <a:schemeClr val="lt1"/>
              </a:solidFill>
            </a:endParaRPr>
          </a:p>
          <a:p>
            <a:pPr indent="0" lvl="0" marL="0" rtl="0" algn="l">
              <a:spcBef>
                <a:spcPts val="0"/>
              </a:spcBef>
              <a:spcAft>
                <a:spcPts val="0"/>
              </a:spcAft>
              <a:buNone/>
            </a:pPr>
            <a:r>
              <a:rPr b="1" lang="en" sz="2000">
                <a:solidFill>
                  <a:schemeClr val="lt1"/>
                </a:solidFill>
              </a:rPr>
              <a:t>Project</a:t>
            </a:r>
            <a:endParaRPr b="1" sz="2000">
              <a:solidFill>
                <a:schemeClr val="lt1"/>
              </a:solidFill>
            </a:endParaRPr>
          </a:p>
        </p:txBody>
      </p:sp>
      <p:sp>
        <p:nvSpPr>
          <p:cNvPr id="322" name="Google Shape;322;p46"/>
          <p:cNvSpPr txBox="1"/>
          <p:nvPr/>
        </p:nvSpPr>
        <p:spPr>
          <a:xfrm>
            <a:off x="2530578" y="3426005"/>
            <a:ext cx="2115600" cy="433200"/>
          </a:xfrm>
          <a:prstGeom prst="rect">
            <a:avLst/>
          </a:prstGeom>
          <a:noFill/>
          <a:ln>
            <a:noFill/>
          </a:ln>
        </p:spPr>
        <p:txBody>
          <a:bodyPr anchorCtr="0" anchor="t" bIns="85550" lIns="85550" spcFirstLastPara="1" rIns="85550" wrap="square" tIns="85550">
            <a:noAutofit/>
          </a:bodyPr>
          <a:lstStyle/>
          <a:p>
            <a:pPr indent="0" lvl="0" marL="0" rtl="0" algn="ctr">
              <a:spcBef>
                <a:spcPts val="0"/>
              </a:spcBef>
              <a:spcAft>
                <a:spcPts val="0"/>
              </a:spcAft>
              <a:buNone/>
            </a:pPr>
            <a:r>
              <a:rPr lang="en" sz="1404">
                <a:solidFill>
                  <a:srgbClr val="1B1037"/>
                </a:solidFill>
                <a:latin typeface="Playfair Display"/>
                <a:ea typeface="Playfair Display"/>
                <a:cs typeface="Playfair Display"/>
                <a:sym typeface="Playfair Display"/>
              </a:rPr>
              <a:t>Nate Kerr </a:t>
            </a:r>
            <a:endParaRPr sz="1404">
              <a:solidFill>
                <a:srgbClr val="1B1037"/>
              </a:solidFill>
              <a:latin typeface="Playfair Display"/>
              <a:ea typeface="Playfair Display"/>
              <a:cs typeface="Playfair Display"/>
              <a:sym typeface="Playfair Display"/>
            </a:endParaRPr>
          </a:p>
          <a:p>
            <a:pPr indent="0" lvl="0" marL="0" rtl="0" algn="ctr">
              <a:spcBef>
                <a:spcPts val="0"/>
              </a:spcBef>
              <a:spcAft>
                <a:spcPts val="0"/>
              </a:spcAft>
              <a:buNone/>
            </a:pPr>
            <a:r>
              <a:rPr lang="en" sz="1404">
                <a:solidFill>
                  <a:srgbClr val="1B1037"/>
                </a:solidFill>
                <a:latin typeface="Playfair Display"/>
                <a:ea typeface="Playfair Display"/>
                <a:cs typeface="Playfair Display"/>
                <a:sym typeface="Playfair Display"/>
              </a:rPr>
              <a:t>Youth Strategy &amp; Partnerships Lead</a:t>
            </a:r>
            <a:endParaRPr sz="1404">
              <a:solidFill>
                <a:srgbClr val="1B1037"/>
              </a:solidFill>
              <a:latin typeface="Playfair Display"/>
              <a:ea typeface="Playfair Display"/>
              <a:cs typeface="Playfair Display"/>
              <a:sym typeface="Playfair Display"/>
            </a:endParaRPr>
          </a:p>
        </p:txBody>
      </p:sp>
      <p:sp>
        <p:nvSpPr>
          <p:cNvPr id="323" name="Google Shape;323;p46"/>
          <p:cNvSpPr txBox="1"/>
          <p:nvPr/>
        </p:nvSpPr>
        <p:spPr>
          <a:xfrm>
            <a:off x="5225274" y="3426000"/>
            <a:ext cx="2245500" cy="433200"/>
          </a:xfrm>
          <a:prstGeom prst="rect">
            <a:avLst/>
          </a:prstGeom>
          <a:noFill/>
          <a:ln>
            <a:noFill/>
          </a:ln>
        </p:spPr>
        <p:txBody>
          <a:bodyPr anchorCtr="0" anchor="t" bIns="85550" lIns="85550" spcFirstLastPara="1" rIns="85550" wrap="square" tIns="85550">
            <a:noAutofit/>
          </a:bodyPr>
          <a:lstStyle/>
          <a:p>
            <a:pPr indent="0" lvl="0" marL="0" rtl="0" algn="ctr">
              <a:spcBef>
                <a:spcPts val="0"/>
              </a:spcBef>
              <a:spcAft>
                <a:spcPts val="0"/>
              </a:spcAft>
              <a:buNone/>
            </a:pPr>
            <a:r>
              <a:rPr lang="en" sz="1404">
                <a:solidFill>
                  <a:srgbClr val="1B1037"/>
                </a:solidFill>
                <a:latin typeface="Playfair Display"/>
                <a:ea typeface="Playfair Display"/>
                <a:cs typeface="Playfair Display"/>
                <a:sym typeface="Playfair Display"/>
              </a:rPr>
              <a:t>José Guallpa</a:t>
            </a:r>
            <a:endParaRPr sz="1404">
              <a:solidFill>
                <a:srgbClr val="1B1037"/>
              </a:solidFill>
              <a:latin typeface="Playfair Display"/>
              <a:ea typeface="Playfair Display"/>
              <a:cs typeface="Playfair Display"/>
              <a:sym typeface="Playfair Display"/>
            </a:endParaRPr>
          </a:p>
          <a:p>
            <a:pPr indent="0" lvl="0" marL="0" rtl="0" algn="ctr">
              <a:spcBef>
                <a:spcPts val="0"/>
              </a:spcBef>
              <a:spcAft>
                <a:spcPts val="0"/>
              </a:spcAft>
              <a:buNone/>
            </a:pPr>
            <a:r>
              <a:rPr lang="en" sz="1404">
                <a:solidFill>
                  <a:srgbClr val="1B1037"/>
                </a:solidFill>
                <a:latin typeface="Playfair Display"/>
                <a:ea typeface="Playfair Display"/>
                <a:cs typeface="Playfair Display"/>
                <a:sym typeface="Playfair Display"/>
              </a:rPr>
              <a:t>Brown University Student and Rithm Youth Fellow </a:t>
            </a:r>
            <a:endParaRPr sz="1404">
              <a:solidFill>
                <a:srgbClr val="1B1037"/>
              </a:solidFill>
              <a:latin typeface="Playfair Display"/>
              <a:ea typeface="Playfair Display"/>
              <a:cs typeface="Playfair Display"/>
              <a:sym typeface="Playfair Display"/>
            </a:endParaRPr>
          </a:p>
        </p:txBody>
      </p:sp>
      <p:pic>
        <p:nvPicPr>
          <p:cNvPr id="324" name="Google Shape;324;p46" title="Screenshot 2026-05-01 at 12.18.14 PM.png"/>
          <p:cNvPicPr preferRelativeResize="0"/>
          <p:nvPr/>
        </p:nvPicPr>
        <p:blipFill>
          <a:blip r:embed="rId6">
            <a:alphaModFix/>
          </a:blip>
          <a:stretch>
            <a:fillRect/>
          </a:stretch>
        </p:blipFill>
        <p:spPr>
          <a:xfrm>
            <a:off x="5273871" y="1149600"/>
            <a:ext cx="2148300" cy="2094300"/>
          </a:xfrm>
          <a:prstGeom prst="ellipse">
            <a:avLst/>
          </a:prstGeom>
          <a:noFill/>
          <a:ln cap="flat" cmpd="sng" w="38100">
            <a:solidFill>
              <a:srgbClr val="5B48DB"/>
            </a:solidFill>
            <a:prstDash val="solid"/>
            <a:round/>
            <a:headEnd len="sm" w="sm" type="none"/>
            <a:tailEnd len="sm" w="sm" type="none"/>
          </a:ln>
        </p:spPr>
      </p:pic>
      <p:pic>
        <p:nvPicPr>
          <p:cNvPr id="325" name="Google Shape;325;p46" title="Screenshot 2026-05-01 at 12.20.04 PM.png"/>
          <p:cNvPicPr preferRelativeResize="0"/>
          <p:nvPr/>
        </p:nvPicPr>
        <p:blipFill>
          <a:blip r:embed="rId7">
            <a:alphaModFix/>
          </a:blip>
          <a:stretch>
            <a:fillRect/>
          </a:stretch>
        </p:blipFill>
        <p:spPr>
          <a:xfrm>
            <a:off x="2557117" y="1149600"/>
            <a:ext cx="2062500" cy="2094300"/>
          </a:xfrm>
          <a:prstGeom prst="ellipse">
            <a:avLst/>
          </a:prstGeom>
          <a:noFill/>
          <a:ln cap="flat" cmpd="sng" w="38100">
            <a:solidFill>
              <a:srgbClr val="5B48DB"/>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0" name="Shape 560"/>
        <p:cNvGrpSpPr/>
        <p:nvPr/>
      </p:nvGrpSpPr>
      <p:grpSpPr>
        <a:xfrm>
          <a:off x="0" y="0"/>
          <a:ext cx="0" cy="0"/>
          <a:chOff x="0" y="0"/>
          <a:chExt cx="0" cy="0"/>
        </a:xfrm>
      </p:grpSpPr>
      <p:sp>
        <p:nvSpPr>
          <p:cNvPr id="561" name="Google Shape;561;p64"/>
          <p:cNvSpPr txBox="1"/>
          <p:nvPr>
            <p:ph type="title"/>
          </p:nvPr>
        </p:nvSpPr>
        <p:spPr>
          <a:xfrm>
            <a:off x="436725" y="457200"/>
            <a:ext cx="83046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1D164D"/>
                </a:solidFill>
              </a:rPr>
              <a:t>Designing for Support </a:t>
            </a:r>
            <a:endParaRPr>
              <a:solidFill>
                <a:srgbClr val="1D164D"/>
              </a:solidFill>
            </a:endParaRPr>
          </a:p>
        </p:txBody>
      </p:sp>
      <p:sp>
        <p:nvSpPr>
          <p:cNvPr id="562" name="Google Shape;562;p64"/>
          <p:cNvSpPr/>
          <p:nvPr/>
        </p:nvSpPr>
        <p:spPr>
          <a:xfrm>
            <a:off x="362925" y="1551800"/>
            <a:ext cx="1357800" cy="1357800"/>
          </a:xfrm>
          <a:prstGeom prst="ellipse">
            <a:avLst/>
          </a:prstGeom>
          <a:solidFill>
            <a:srgbClr val="5B48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AF6F0"/>
                </a:solidFill>
                <a:latin typeface="Open Sans"/>
                <a:ea typeface="Open Sans"/>
                <a:cs typeface="Open Sans"/>
                <a:sym typeface="Open Sans"/>
              </a:rPr>
              <a:t>Cluster 1</a:t>
            </a:r>
            <a:endParaRPr>
              <a:solidFill>
                <a:srgbClr val="FAF6F0"/>
              </a:solidFill>
              <a:latin typeface="Open Sans"/>
              <a:ea typeface="Open Sans"/>
              <a:cs typeface="Open Sans"/>
              <a:sym typeface="Open Sans"/>
            </a:endParaRPr>
          </a:p>
        </p:txBody>
      </p:sp>
      <p:sp>
        <p:nvSpPr>
          <p:cNvPr id="563" name="Google Shape;563;p64"/>
          <p:cNvSpPr/>
          <p:nvPr/>
        </p:nvSpPr>
        <p:spPr>
          <a:xfrm>
            <a:off x="436725" y="3554525"/>
            <a:ext cx="1357800" cy="1357800"/>
          </a:xfrm>
          <a:prstGeom prst="ellipse">
            <a:avLst/>
          </a:prstGeom>
          <a:solidFill>
            <a:srgbClr val="0283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AF6F0"/>
                </a:solidFill>
                <a:latin typeface="Open Sans"/>
                <a:ea typeface="Open Sans"/>
                <a:cs typeface="Open Sans"/>
                <a:sym typeface="Open Sans"/>
              </a:rPr>
              <a:t>Cluster 2</a:t>
            </a:r>
            <a:endParaRPr>
              <a:latin typeface="Inter"/>
              <a:ea typeface="Inter"/>
              <a:cs typeface="Inter"/>
              <a:sym typeface="Inter"/>
            </a:endParaRPr>
          </a:p>
        </p:txBody>
      </p:sp>
      <p:sp>
        <p:nvSpPr>
          <p:cNvPr id="564" name="Google Shape;564;p64"/>
          <p:cNvSpPr/>
          <p:nvPr/>
        </p:nvSpPr>
        <p:spPr>
          <a:xfrm>
            <a:off x="7415850" y="1551800"/>
            <a:ext cx="1357800" cy="1357800"/>
          </a:xfrm>
          <a:prstGeom prst="ellipse">
            <a:avLst/>
          </a:prstGeom>
          <a:solidFill>
            <a:srgbClr val="F4F55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Open Sans"/>
                <a:ea typeface="Open Sans"/>
                <a:cs typeface="Open Sans"/>
                <a:sym typeface="Open Sans"/>
              </a:rPr>
              <a:t>Cluster 3</a:t>
            </a:r>
            <a:endParaRPr>
              <a:solidFill>
                <a:schemeClr val="dk1"/>
              </a:solidFill>
              <a:latin typeface="Inter"/>
              <a:ea typeface="Inter"/>
              <a:cs typeface="Inter"/>
              <a:sym typeface="Inter"/>
            </a:endParaRPr>
          </a:p>
        </p:txBody>
      </p:sp>
      <p:sp>
        <p:nvSpPr>
          <p:cNvPr id="565" name="Google Shape;565;p64"/>
          <p:cNvSpPr/>
          <p:nvPr/>
        </p:nvSpPr>
        <p:spPr>
          <a:xfrm>
            <a:off x="7415850" y="3554525"/>
            <a:ext cx="1357800" cy="1357800"/>
          </a:xfrm>
          <a:prstGeom prst="ellipse">
            <a:avLst/>
          </a:prstGeom>
          <a:solidFill>
            <a:srgbClr val="F9641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a:ea typeface="Inter"/>
                <a:cs typeface="Inter"/>
                <a:sym typeface="Inter"/>
              </a:rPr>
              <a:t>Cluster 4</a:t>
            </a:r>
            <a:endParaRPr>
              <a:latin typeface="Inter"/>
              <a:ea typeface="Inter"/>
              <a:cs typeface="Inter"/>
              <a:sym typeface="Inter"/>
            </a:endParaRPr>
          </a:p>
        </p:txBody>
      </p:sp>
      <p:sp>
        <p:nvSpPr>
          <p:cNvPr id="566" name="Google Shape;566;p64"/>
          <p:cNvSpPr txBox="1"/>
          <p:nvPr>
            <p:ph type="title"/>
          </p:nvPr>
        </p:nvSpPr>
        <p:spPr>
          <a:xfrm>
            <a:off x="2093301" y="1342625"/>
            <a:ext cx="5271600" cy="3540300"/>
          </a:xfrm>
          <a:prstGeom prst="rect">
            <a:avLst/>
          </a:prstGeom>
        </p:spPr>
        <p:txBody>
          <a:bodyPr anchorCtr="0" anchor="t" bIns="0" lIns="0" spcFirstLastPara="1" rIns="0" wrap="square" tIns="0">
            <a:spAutoFit/>
          </a:bodyPr>
          <a:lstStyle/>
          <a:p>
            <a:pPr indent="-374650" lvl="0" marL="457200" rtl="0" algn="l">
              <a:spcBef>
                <a:spcPts val="0"/>
              </a:spcBef>
              <a:spcAft>
                <a:spcPts val="0"/>
              </a:spcAft>
              <a:buClr>
                <a:srgbClr val="1D164D"/>
              </a:buClr>
              <a:buSzPts val="2300"/>
              <a:buFont typeface="Open Sans"/>
              <a:buChar char="●"/>
            </a:pPr>
            <a:r>
              <a:rPr lang="en" sz="2300">
                <a:solidFill>
                  <a:srgbClr val="1D164D"/>
                </a:solidFill>
                <a:latin typeface="Open Sans"/>
                <a:ea typeface="Open Sans"/>
                <a:cs typeface="Open Sans"/>
                <a:sym typeface="Open Sans"/>
              </a:rPr>
              <a:t>Move to a Cluster Section</a:t>
            </a:r>
            <a:endParaRPr sz="2300">
              <a:solidFill>
                <a:srgbClr val="1D164D"/>
              </a:solidFill>
              <a:latin typeface="Open Sans"/>
              <a:ea typeface="Open Sans"/>
              <a:cs typeface="Open Sans"/>
              <a:sym typeface="Open Sans"/>
            </a:endParaRPr>
          </a:p>
          <a:p>
            <a:pPr indent="-374650" lvl="0" marL="457200" rtl="0" algn="l">
              <a:spcBef>
                <a:spcPts val="0"/>
              </a:spcBef>
              <a:spcAft>
                <a:spcPts val="0"/>
              </a:spcAft>
              <a:buClr>
                <a:srgbClr val="1D164D"/>
              </a:buClr>
              <a:buSzPts val="2300"/>
              <a:buFont typeface="Open Sans"/>
              <a:buChar char="●"/>
            </a:pPr>
            <a:r>
              <a:rPr lang="en" sz="2300">
                <a:solidFill>
                  <a:srgbClr val="1D164D"/>
                </a:solidFill>
                <a:latin typeface="Open Sans"/>
                <a:ea typeface="Open Sans"/>
                <a:cs typeface="Open Sans"/>
                <a:sym typeface="Open Sans"/>
              </a:rPr>
              <a:t>As a group re-review your cluster’s portraits</a:t>
            </a:r>
            <a:endParaRPr sz="2300">
              <a:solidFill>
                <a:srgbClr val="1D164D"/>
              </a:solidFill>
              <a:latin typeface="Open Sans"/>
              <a:ea typeface="Open Sans"/>
              <a:cs typeface="Open Sans"/>
              <a:sym typeface="Open Sans"/>
            </a:endParaRPr>
          </a:p>
          <a:p>
            <a:pPr indent="-374650" lvl="0" marL="457200" rtl="0" algn="l">
              <a:spcBef>
                <a:spcPts val="0"/>
              </a:spcBef>
              <a:spcAft>
                <a:spcPts val="0"/>
              </a:spcAft>
              <a:buClr>
                <a:srgbClr val="1D164D"/>
              </a:buClr>
              <a:buSzPts val="2300"/>
              <a:buFont typeface="Open Sans"/>
              <a:buChar char="●"/>
            </a:pPr>
            <a:r>
              <a:rPr lang="en" sz="2300">
                <a:solidFill>
                  <a:srgbClr val="1D164D"/>
                </a:solidFill>
                <a:latin typeface="Open Sans"/>
                <a:ea typeface="Open Sans"/>
                <a:cs typeface="Open Sans"/>
                <a:sym typeface="Open Sans"/>
              </a:rPr>
              <a:t>Discuss and decide: what types of supports, resources, or experiences might our youth-development spaces focus on for this cluster?</a:t>
            </a:r>
            <a:endParaRPr sz="2300">
              <a:solidFill>
                <a:srgbClr val="1D164D"/>
              </a:solidFill>
              <a:latin typeface="Open Sans"/>
              <a:ea typeface="Open Sans"/>
              <a:cs typeface="Open Sans"/>
              <a:sym typeface="Open Sans"/>
            </a:endParaRPr>
          </a:p>
          <a:p>
            <a:pPr indent="-374650" lvl="0" marL="457200" rtl="0" algn="l">
              <a:spcBef>
                <a:spcPts val="0"/>
              </a:spcBef>
              <a:spcAft>
                <a:spcPts val="0"/>
              </a:spcAft>
              <a:buClr>
                <a:srgbClr val="1D164D"/>
              </a:buClr>
              <a:buSzPts val="2300"/>
              <a:buFont typeface="Open Sans"/>
              <a:buChar char="●"/>
            </a:pPr>
            <a:r>
              <a:rPr lang="en" sz="2300">
                <a:solidFill>
                  <a:srgbClr val="1D164D"/>
                </a:solidFill>
                <a:latin typeface="Open Sans"/>
                <a:ea typeface="Open Sans"/>
                <a:cs typeface="Open Sans"/>
                <a:sym typeface="Open Sans"/>
              </a:rPr>
              <a:t>Create a poster with ideas and recommendations</a:t>
            </a:r>
            <a:endParaRPr sz="2300">
              <a:solidFill>
                <a:srgbClr val="1D164D"/>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0" name="Shape 570"/>
        <p:cNvGrpSpPr/>
        <p:nvPr/>
      </p:nvGrpSpPr>
      <p:grpSpPr>
        <a:xfrm>
          <a:off x="0" y="0"/>
          <a:ext cx="0" cy="0"/>
          <a:chOff x="0" y="0"/>
          <a:chExt cx="0" cy="0"/>
        </a:xfrm>
      </p:grpSpPr>
      <p:sp>
        <p:nvSpPr>
          <p:cNvPr id="571" name="Google Shape;571;p65"/>
          <p:cNvSpPr txBox="1"/>
          <p:nvPr>
            <p:ph type="title"/>
          </p:nvPr>
        </p:nvSpPr>
        <p:spPr>
          <a:xfrm>
            <a:off x="280775" y="280775"/>
            <a:ext cx="8512800" cy="10158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i="1" lang="en" sz="2000">
                <a:solidFill>
                  <a:srgbClr val="000000"/>
                </a:solidFill>
              </a:rPr>
              <a:t>Public discourse is likely overestimating the number of young people in relationships with personified AI characters (15%), while </a:t>
            </a:r>
            <a:r>
              <a:rPr b="1" i="1" lang="en" sz="2000">
                <a:solidFill>
                  <a:srgbClr val="FE7107"/>
                </a:solidFill>
              </a:rPr>
              <a:t>underestimating the people whose relationships are already being reshaped by AI</a:t>
            </a:r>
            <a:r>
              <a:rPr i="1" lang="en" sz="2000">
                <a:solidFill>
                  <a:srgbClr val="000000"/>
                </a:solidFill>
              </a:rPr>
              <a:t> (</a:t>
            </a:r>
            <a:r>
              <a:rPr i="1" lang="en" sz="2000">
                <a:solidFill>
                  <a:srgbClr val="000000"/>
                </a:solidFill>
              </a:rPr>
              <a:t>45</a:t>
            </a:r>
            <a:r>
              <a:rPr i="1" lang="en" sz="2000">
                <a:solidFill>
                  <a:srgbClr val="000000"/>
                </a:solidFill>
              </a:rPr>
              <a:t>%).</a:t>
            </a:r>
            <a:r>
              <a:rPr i="1" lang="en" sz="2000">
                <a:solidFill>
                  <a:srgbClr val="000000"/>
                </a:solidFill>
                <a:latin typeface="Playfair Display SemiBold"/>
                <a:ea typeface="Playfair Display SemiBold"/>
                <a:cs typeface="Playfair Display SemiBold"/>
                <a:sym typeface="Playfair Display SemiBold"/>
              </a:rPr>
              <a:t> </a:t>
            </a:r>
            <a:endParaRPr i="1" sz="2000">
              <a:solidFill>
                <a:schemeClr val="dk1"/>
              </a:solidFill>
            </a:endParaRPr>
          </a:p>
        </p:txBody>
      </p:sp>
      <p:pic>
        <p:nvPicPr>
          <p:cNvPr id="572" name="Google Shape;572;p65" title="social research items (5).png"/>
          <p:cNvPicPr preferRelativeResize="0"/>
          <p:nvPr/>
        </p:nvPicPr>
        <p:blipFill rotWithShape="1">
          <a:blip r:embed="rId3">
            <a:alphaModFix amt="70000"/>
          </a:blip>
          <a:srcRect b="0" l="0" r="0" t="36789"/>
          <a:stretch/>
        </p:blipFill>
        <p:spPr>
          <a:xfrm>
            <a:off x="218050" y="1429450"/>
            <a:ext cx="8707899" cy="3543851"/>
          </a:xfrm>
          <a:prstGeom prst="rect">
            <a:avLst/>
          </a:prstGeom>
          <a:noFill/>
          <a:ln>
            <a:noFill/>
          </a:ln>
        </p:spPr>
      </p:pic>
      <p:sp>
        <p:nvSpPr>
          <p:cNvPr id="573" name="Google Shape;573;p65"/>
          <p:cNvSpPr txBox="1"/>
          <p:nvPr/>
        </p:nvSpPr>
        <p:spPr>
          <a:xfrm>
            <a:off x="536875" y="1870375"/>
            <a:ext cx="1645200" cy="13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3"/>
                </a:solidFill>
                <a:latin typeface="Open Sans"/>
                <a:ea typeface="Open Sans"/>
                <a:cs typeface="Open Sans"/>
                <a:sym typeface="Open Sans"/>
              </a:rPr>
              <a:t>Uses AI infrequently or never</a:t>
            </a:r>
            <a:endParaRPr b="1" sz="1700">
              <a:solidFill>
                <a:schemeClr val="accent3"/>
              </a:solidFill>
              <a:latin typeface="Open Sans"/>
              <a:ea typeface="Open Sans"/>
              <a:cs typeface="Open Sans"/>
              <a:sym typeface="Open Sans"/>
            </a:endParaRPr>
          </a:p>
        </p:txBody>
      </p:sp>
      <p:sp>
        <p:nvSpPr>
          <p:cNvPr id="574" name="Google Shape;574;p65"/>
          <p:cNvSpPr txBox="1"/>
          <p:nvPr/>
        </p:nvSpPr>
        <p:spPr>
          <a:xfrm>
            <a:off x="2758800" y="1870375"/>
            <a:ext cx="1645200" cy="13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3"/>
                </a:solidFill>
                <a:latin typeface="Open Sans"/>
                <a:ea typeface="Open Sans"/>
                <a:cs typeface="Open Sans"/>
                <a:sym typeface="Open Sans"/>
              </a:rPr>
              <a:t>Uses AI as a tool or for information</a:t>
            </a:r>
            <a:endParaRPr b="1" sz="1700">
              <a:solidFill>
                <a:schemeClr val="accent3"/>
              </a:solidFill>
              <a:latin typeface="Open Sans"/>
              <a:ea typeface="Open Sans"/>
              <a:cs typeface="Open Sans"/>
              <a:sym typeface="Open Sans"/>
            </a:endParaRPr>
          </a:p>
        </p:txBody>
      </p:sp>
      <p:sp>
        <p:nvSpPr>
          <p:cNvPr id="575" name="Google Shape;575;p65"/>
          <p:cNvSpPr txBox="1"/>
          <p:nvPr/>
        </p:nvSpPr>
        <p:spPr>
          <a:xfrm>
            <a:off x="6080700" y="1654300"/>
            <a:ext cx="22116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7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700">
                <a:solidFill>
                  <a:srgbClr val="5C5C24"/>
                </a:solidFill>
                <a:latin typeface="Open Sans"/>
                <a:ea typeface="Open Sans"/>
                <a:cs typeface="Open Sans"/>
                <a:sym typeface="Open Sans"/>
              </a:rPr>
              <a:t>Use AI for personal &amp; emotional support</a:t>
            </a:r>
            <a:endParaRPr b="1" sz="1700">
              <a:solidFill>
                <a:srgbClr val="5C5C24"/>
              </a:solidFill>
              <a:latin typeface="Open Sans"/>
              <a:ea typeface="Open Sans"/>
              <a:cs typeface="Open Sans"/>
              <a:sym typeface="Open Sans"/>
            </a:endParaRPr>
          </a:p>
          <a:p>
            <a:pPr indent="0" lvl="0" marL="0" rtl="0" algn="l">
              <a:spcBef>
                <a:spcPts val="0"/>
              </a:spcBef>
              <a:spcAft>
                <a:spcPts val="0"/>
              </a:spcAft>
              <a:buNone/>
            </a:pPr>
            <a:r>
              <a:t/>
            </a:r>
            <a:endParaRPr b="1" sz="1700">
              <a:solidFill>
                <a:schemeClr val="lt1"/>
              </a:solidFill>
              <a:latin typeface="Open Sans"/>
              <a:ea typeface="Open Sans"/>
              <a:cs typeface="Open Sans"/>
              <a:sym typeface="Open Sans"/>
            </a:endParaRPr>
          </a:p>
        </p:txBody>
      </p:sp>
      <p:sp>
        <p:nvSpPr>
          <p:cNvPr id="576" name="Google Shape;576;p65"/>
          <p:cNvSpPr txBox="1"/>
          <p:nvPr/>
        </p:nvSpPr>
        <p:spPr>
          <a:xfrm>
            <a:off x="6080700" y="3686500"/>
            <a:ext cx="2803500" cy="13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3"/>
                </a:solidFill>
                <a:latin typeface="Open Sans"/>
                <a:ea typeface="Open Sans"/>
                <a:cs typeface="Open Sans"/>
                <a:sym typeface="Open Sans"/>
              </a:rPr>
              <a:t>Talk to AI characters and personas</a:t>
            </a:r>
            <a:endParaRPr b="1" sz="1700">
              <a:solidFill>
                <a:schemeClr val="accent3"/>
              </a:solidFill>
              <a:latin typeface="Open Sans"/>
              <a:ea typeface="Open Sans"/>
              <a:cs typeface="Open Sans"/>
              <a:sym typeface="Open Sans"/>
            </a:endParaRPr>
          </a:p>
        </p:txBody>
      </p:sp>
      <p:sp>
        <p:nvSpPr>
          <p:cNvPr id="577" name="Google Shape;577;p65"/>
          <p:cNvSpPr/>
          <p:nvPr/>
        </p:nvSpPr>
        <p:spPr>
          <a:xfrm>
            <a:off x="4844875" y="1507350"/>
            <a:ext cx="4178100" cy="3473100"/>
          </a:xfrm>
          <a:prstGeom prst="roundRect">
            <a:avLst>
              <a:gd fmla="val 16667" name="adj"/>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Inter"/>
              <a:ea typeface="Inter"/>
              <a:cs typeface="Inter"/>
              <a:sym typeface="Int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1" name="Shape 581"/>
        <p:cNvGrpSpPr/>
        <p:nvPr/>
      </p:nvGrpSpPr>
      <p:grpSpPr>
        <a:xfrm>
          <a:off x="0" y="0"/>
          <a:ext cx="0" cy="0"/>
          <a:chOff x="0" y="0"/>
          <a:chExt cx="0" cy="0"/>
        </a:xfrm>
      </p:grpSpPr>
      <p:sp>
        <p:nvSpPr>
          <p:cNvPr id="582" name="Google Shape;582;p66"/>
          <p:cNvSpPr txBox="1"/>
          <p:nvPr/>
        </p:nvSpPr>
        <p:spPr>
          <a:xfrm>
            <a:off x="880650" y="351150"/>
            <a:ext cx="74790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2000">
                <a:latin typeface="Playfair Display SemiBold"/>
                <a:ea typeface="Playfair Display SemiBold"/>
                <a:cs typeface="Playfair Display SemiBold"/>
                <a:sym typeface="Playfair Display SemiBold"/>
              </a:rPr>
              <a:t>When the AI </a:t>
            </a:r>
            <a:r>
              <a:rPr i="1" lang="en" sz="2000">
                <a:solidFill>
                  <a:srgbClr val="FF316F"/>
                </a:solidFill>
                <a:latin typeface="Playfair Display SemiBold"/>
                <a:ea typeface="Playfair Display SemiBold"/>
                <a:cs typeface="Playfair Display SemiBold"/>
                <a:sym typeface="Playfair Display SemiBold"/>
              </a:rPr>
              <a:t>use turns personal and intimate,</a:t>
            </a:r>
            <a:r>
              <a:rPr i="1" lang="en" sz="2000">
                <a:latin typeface="Playfair Display SemiBold"/>
                <a:ea typeface="Playfair Display SemiBold"/>
                <a:cs typeface="Playfair Display SemiBold"/>
                <a:sym typeface="Playfair Display SemiBold"/>
              </a:rPr>
              <a:t> it becomes </a:t>
            </a:r>
            <a:endParaRPr i="1" sz="2000">
              <a:latin typeface="Playfair Display SemiBold"/>
              <a:ea typeface="Playfair Display SemiBold"/>
              <a:cs typeface="Playfair Display SemiBold"/>
              <a:sym typeface="Playfair Display SemiBold"/>
            </a:endParaRPr>
          </a:p>
          <a:p>
            <a:pPr indent="0" lvl="0" marL="0" rtl="0" algn="l">
              <a:lnSpc>
                <a:spcPct val="115000"/>
              </a:lnSpc>
              <a:spcBef>
                <a:spcPts val="0"/>
              </a:spcBef>
              <a:spcAft>
                <a:spcPts val="0"/>
              </a:spcAft>
              <a:buNone/>
            </a:pPr>
            <a:r>
              <a:rPr i="1" lang="en" sz="2000">
                <a:latin typeface="Playfair Display SemiBold"/>
                <a:ea typeface="Playfair Display SemiBold"/>
                <a:cs typeface="Playfair Display SemiBold"/>
                <a:sym typeface="Playfair Display SemiBold"/>
              </a:rPr>
              <a:t>nearly 5x more likely to begin substituting human relationships.</a:t>
            </a:r>
            <a:r>
              <a:rPr i="1" lang="en" sz="1800">
                <a:latin typeface="Playfair Display SemiBold"/>
                <a:ea typeface="Playfair Display SemiBold"/>
                <a:cs typeface="Playfair Display SemiBold"/>
                <a:sym typeface="Playfair Display SemiBold"/>
              </a:rPr>
              <a:t> </a:t>
            </a:r>
            <a:endParaRPr i="1" sz="2100">
              <a:solidFill>
                <a:srgbClr val="1D164D"/>
              </a:solidFill>
              <a:latin typeface="Playfair Display SemiBold"/>
              <a:ea typeface="Playfair Display SemiBold"/>
              <a:cs typeface="Playfair Display SemiBold"/>
              <a:sym typeface="Playfair Display SemiBold"/>
            </a:endParaRPr>
          </a:p>
        </p:txBody>
      </p:sp>
      <p:pic>
        <p:nvPicPr>
          <p:cNvPr id="583" name="Google Shape;583;p66"/>
          <p:cNvPicPr preferRelativeResize="0"/>
          <p:nvPr/>
        </p:nvPicPr>
        <p:blipFill rotWithShape="1">
          <a:blip r:embed="rId3">
            <a:alphaModFix/>
          </a:blip>
          <a:srcRect b="21854" l="28868" r="18779" t="37075"/>
          <a:stretch/>
        </p:blipFill>
        <p:spPr>
          <a:xfrm>
            <a:off x="1444788" y="1371050"/>
            <a:ext cx="6071624" cy="3093301"/>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7" name="Shape 587"/>
        <p:cNvGrpSpPr/>
        <p:nvPr/>
      </p:nvGrpSpPr>
      <p:grpSpPr>
        <a:xfrm>
          <a:off x="0" y="0"/>
          <a:ext cx="0" cy="0"/>
          <a:chOff x="0" y="0"/>
          <a:chExt cx="0" cy="0"/>
        </a:xfrm>
      </p:grpSpPr>
      <p:sp>
        <p:nvSpPr>
          <p:cNvPr id="588" name="Google Shape;588;p67"/>
          <p:cNvSpPr txBox="1"/>
          <p:nvPr/>
        </p:nvSpPr>
        <p:spPr>
          <a:xfrm>
            <a:off x="879450" y="228600"/>
            <a:ext cx="7479000" cy="120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2000">
                <a:latin typeface="Playfair Display Medium"/>
                <a:ea typeface="Playfair Display Medium"/>
                <a:cs typeface="Playfair Display Medium"/>
                <a:sym typeface="Playfair Display Medium"/>
              </a:rPr>
              <a:t>The strongest protection against high-risk AI use isn't simply more relationships — it's specifically </a:t>
            </a:r>
            <a:r>
              <a:rPr b="1" i="1" lang="en" sz="2000">
                <a:solidFill>
                  <a:srgbClr val="FE7107"/>
                </a:solidFill>
                <a:latin typeface="Playfair Display"/>
                <a:ea typeface="Playfair Display"/>
                <a:cs typeface="Playfair Display"/>
                <a:sym typeface="Playfair Display"/>
              </a:rPr>
              <a:t>relationships where young people feel genuinely seen, safe, and like they matter. </a:t>
            </a:r>
            <a:endParaRPr b="1" i="1" sz="2000">
              <a:solidFill>
                <a:srgbClr val="FE7107"/>
              </a:solidFill>
              <a:latin typeface="Playfair Display"/>
              <a:ea typeface="Playfair Display"/>
              <a:cs typeface="Playfair Display"/>
              <a:sym typeface="Playfair Display"/>
            </a:endParaRPr>
          </a:p>
        </p:txBody>
      </p:sp>
      <p:graphicFrame>
        <p:nvGraphicFramePr>
          <p:cNvPr id="589" name="Google Shape;589;p67"/>
          <p:cNvGraphicFramePr/>
          <p:nvPr/>
        </p:nvGraphicFramePr>
        <p:xfrm>
          <a:off x="721675" y="1429188"/>
          <a:ext cx="3000000" cy="3000000"/>
        </p:xfrm>
        <a:graphic>
          <a:graphicData uri="http://schemas.openxmlformats.org/drawingml/2006/table">
            <a:tbl>
              <a:tblPr>
                <a:noFill/>
                <a:tableStyleId>{41689790-F13F-405A-94F9-E682C7FCC78C}</a:tableStyleId>
              </a:tblPr>
              <a:tblGrid>
                <a:gridCol w="2407100"/>
                <a:gridCol w="1617675"/>
                <a:gridCol w="1255300"/>
                <a:gridCol w="1216500"/>
                <a:gridCol w="1255300"/>
              </a:tblGrid>
              <a:tr h="236100">
                <a:tc>
                  <a:txBody>
                    <a:bodyPr/>
                    <a:lstStyle/>
                    <a:p>
                      <a:pPr indent="0" lvl="0" marL="0" rtl="0" algn="ctr">
                        <a:lnSpc>
                          <a:spcPct val="115000"/>
                        </a:lnSpc>
                        <a:spcBef>
                          <a:spcPts val="300"/>
                        </a:spcBef>
                        <a:spcAft>
                          <a:spcPts val="300"/>
                        </a:spcAft>
                        <a:buNone/>
                      </a:pPr>
                      <a:r>
                        <a:t/>
                      </a:r>
                      <a:endParaRPr b="1" sz="1100"/>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300"/>
                        </a:spcAft>
                        <a:buNone/>
                      </a:pPr>
                      <a:r>
                        <a:rPr b="1" lang="en" sz="1100"/>
                        <a:t>Human Displacement</a:t>
                      </a:r>
                      <a:endParaRPr b="1" sz="1100"/>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gridSpan="2">
                  <a:txBody>
                    <a:bodyPr/>
                    <a:lstStyle/>
                    <a:p>
                      <a:pPr indent="0" lvl="0" marL="0" rtl="0" algn="ctr">
                        <a:lnSpc>
                          <a:spcPct val="115000"/>
                        </a:lnSpc>
                        <a:spcBef>
                          <a:spcPts val="0"/>
                        </a:spcBef>
                        <a:spcAft>
                          <a:spcPts val="300"/>
                        </a:spcAft>
                        <a:buNone/>
                      </a:pPr>
                      <a:r>
                        <a:rPr b="1" lang="en" sz="1100"/>
                        <a:t>AI Dependency</a:t>
                      </a:r>
                      <a:endParaRPr b="1" sz="1100"/>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hMerge="1"/>
                <a:tc>
                  <a:txBody>
                    <a:bodyPr/>
                    <a:lstStyle/>
                    <a:p>
                      <a:pPr indent="0" lvl="0" marL="0" rtl="0" algn="ctr">
                        <a:lnSpc>
                          <a:spcPct val="115000"/>
                        </a:lnSpc>
                        <a:spcBef>
                          <a:spcPts val="0"/>
                        </a:spcBef>
                        <a:spcAft>
                          <a:spcPts val="300"/>
                        </a:spcAft>
                        <a:buNone/>
                      </a:pPr>
                      <a:r>
                        <a:rPr b="1" lang="en" sz="1100"/>
                        <a:t>AI Attachment</a:t>
                      </a:r>
                      <a:endParaRPr b="1" sz="1100"/>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407225">
                <a:tc>
                  <a:txBody>
                    <a:bodyPr/>
                    <a:lstStyle/>
                    <a:p>
                      <a:pPr indent="0" lvl="0" marL="0" rtl="0" algn="l">
                        <a:lnSpc>
                          <a:spcPct val="115000"/>
                        </a:lnSpc>
                        <a:spcBef>
                          <a:spcPts val="0"/>
                        </a:spcBef>
                        <a:spcAft>
                          <a:spcPts val="300"/>
                        </a:spcAft>
                        <a:buNone/>
                      </a:pPr>
                      <a:r>
                        <a:rPr b="1" lang="en" sz="1100"/>
                        <a:t>Human Connection</a:t>
                      </a:r>
                      <a:endParaRPr sz="1100"/>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Turning to AI before people when Upset/Alone</a:t>
                      </a:r>
                      <a:endParaRPr sz="1000"/>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AI Urgent Use</a:t>
                      </a:r>
                      <a:endParaRPr sz="1000"/>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Hiding AI Usage</a:t>
                      </a:r>
                      <a:endParaRPr sz="1000"/>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Emotional Connection</a:t>
                      </a:r>
                      <a:endParaRPr sz="1000"/>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15050">
                <a:tc>
                  <a:txBody>
                    <a:bodyPr/>
                    <a:lstStyle/>
                    <a:p>
                      <a:pPr indent="0" lvl="0" marL="0" rtl="0" algn="r">
                        <a:lnSpc>
                          <a:spcPct val="150000"/>
                        </a:lnSpc>
                        <a:spcBef>
                          <a:spcPts val="0"/>
                        </a:spcBef>
                        <a:spcAft>
                          <a:spcPts val="0"/>
                        </a:spcAft>
                        <a:buNone/>
                      </a:pPr>
                      <a:r>
                        <a:rPr lang="en" sz="1100"/>
                        <a:t>Loneliness</a:t>
                      </a:r>
                      <a:endParaRPr sz="1100"/>
                    </a:p>
                  </a:txBody>
                  <a:tcPr marT="63500" marB="63500" marR="63500" marL="63500">
                    <a:lnL cap="flat" cmpd="sng">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w="952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351075">
                <a:tc>
                  <a:txBody>
                    <a:bodyPr/>
                    <a:lstStyle/>
                    <a:p>
                      <a:pPr indent="0" lvl="0" marL="0" rtl="0" algn="r">
                        <a:lnSpc>
                          <a:spcPct val="150000"/>
                        </a:lnSpc>
                        <a:spcBef>
                          <a:spcPts val="0"/>
                        </a:spcBef>
                        <a:spcAft>
                          <a:spcPts val="0"/>
                        </a:spcAft>
                        <a:buNone/>
                      </a:pPr>
                      <a:r>
                        <a:rPr lang="en" sz="1100"/>
                        <a:t>Feeling Like a Burden</a:t>
                      </a:r>
                      <a:endParaRPr sz="1100"/>
                    </a:p>
                  </a:txBody>
                  <a:tcPr marT="63500" marB="63500" marR="63500" marL="63500">
                    <a:lnL cap="flat" cmpd="sng">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w="952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31475">
                <a:tc>
                  <a:txBody>
                    <a:bodyPr/>
                    <a:lstStyle/>
                    <a:p>
                      <a:pPr indent="0" lvl="0" marL="0" rtl="0" algn="r">
                        <a:lnSpc>
                          <a:spcPct val="150000"/>
                        </a:lnSpc>
                        <a:spcBef>
                          <a:spcPts val="0"/>
                        </a:spcBef>
                        <a:spcAft>
                          <a:spcPts val="0"/>
                        </a:spcAft>
                        <a:buNone/>
                      </a:pPr>
                      <a:r>
                        <a:rPr lang="en" sz="1100"/>
                        <a:t>No One to Turn To</a:t>
                      </a:r>
                      <a:endParaRPr sz="1100"/>
                    </a:p>
                  </a:txBody>
                  <a:tcPr marT="63500" marB="63500" marR="63500" marL="63500">
                    <a:lnL cap="flat" cmpd="sng">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w="952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31475">
                <a:tc>
                  <a:txBody>
                    <a:bodyPr/>
                    <a:lstStyle/>
                    <a:p>
                      <a:pPr indent="0" lvl="0" marL="0" rtl="0" algn="r">
                        <a:lnSpc>
                          <a:spcPct val="150000"/>
                        </a:lnSpc>
                        <a:spcBef>
                          <a:spcPts val="0"/>
                        </a:spcBef>
                        <a:spcAft>
                          <a:spcPts val="0"/>
                        </a:spcAft>
                        <a:buNone/>
                      </a:pPr>
                      <a:r>
                        <a:rPr lang="en" sz="1100"/>
                        <a:t># Who Show You Matter</a:t>
                      </a:r>
                      <a:endParaRPr sz="1100"/>
                    </a:p>
                  </a:txBody>
                  <a:tcPr marT="63500" marB="63500" marR="63500" marL="63500">
                    <a:lnL cap="flat" cmpd="sng">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w="952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31475">
                <a:tc>
                  <a:txBody>
                    <a:bodyPr/>
                    <a:lstStyle/>
                    <a:p>
                      <a:pPr indent="0" lvl="0" marL="0" rtl="0" algn="r">
                        <a:lnSpc>
                          <a:spcPct val="150000"/>
                        </a:lnSpc>
                        <a:spcBef>
                          <a:spcPts val="0"/>
                        </a:spcBef>
                        <a:spcAft>
                          <a:spcPts val="0"/>
                        </a:spcAft>
                        <a:buNone/>
                      </a:pPr>
                      <a:r>
                        <a:rPr lang="en" sz="1100"/>
                        <a:t>Can Be Real/Unfiltered</a:t>
                      </a:r>
                      <a:endParaRPr sz="1100"/>
                    </a:p>
                  </a:txBody>
                  <a:tcPr marT="63500" marB="63500" marR="63500" marL="63500">
                    <a:lnL cap="flat" cmpd="sng">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w="952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31475">
                <a:tc>
                  <a:txBody>
                    <a:bodyPr/>
                    <a:lstStyle/>
                    <a:p>
                      <a:pPr indent="0" lvl="0" marL="0" rtl="0" algn="r">
                        <a:lnSpc>
                          <a:spcPct val="150000"/>
                        </a:lnSpc>
                        <a:spcBef>
                          <a:spcPts val="0"/>
                        </a:spcBef>
                        <a:spcAft>
                          <a:spcPts val="0"/>
                        </a:spcAft>
                        <a:buNone/>
                      </a:pPr>
                      <a:r>
                        <a:rPr lang="en" sz="1100"/>
                        <a:t>Belonging at School</a:t>
                      </a:r>
                      <a:endParaRPr sz="1100"/>
                    </a:p>
                  </a:txBody>
                  <a:tcPr marT="63500" marB="63500" marR="63500" marL="63500">
                    <a:lnL cap="flat" cmpd="sng">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w="952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31475">
                <a:tc>
                  <a:txBody>
                    <a:bodyPr/>
                    <a:lstStyle/>
                    <a:p>
                      <a:pPr indent="0" lvl="0" marL="0" rtl="0" algn="r">
                        <a:lnSpc>
                          <a:spcPct val="150000"/>
                        </a:lnSpc>
                        <a:spcBef>
                          <a:spcPts val="0"/>
                        </a:spcBef>
                        <a:spcAft>
                          <a:spcPts val="0"/>
                        </a:spcAft>
                        <a:buNone/>
                      </a:pPr>
                      <a:r>
                        <a:rPr lang="en" sz="1100"/>
                        <a:t>Number of Close Friends</a:t>
                      </a:r>
                      <a:endParaRPr sz="1100"/>
                    </a:p>
                  </a:txBody>
                  <a:tcPr marT="63500" marB="63500" marR="63500" marL="63500">
                    <a:lnL cap="flat" cmpd="sng">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w="952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bl>
          </a:graphicData>
        </a:graphic>
      </p:graphicFrame>
      <p:sp>
        <p:nvSpPr>
          <p:cNvPr id="590" name="Google Shape;590;p67"/>
          <p:cNvSpPr/>
          <p:nvPr/>
        </p:nvSpPr>
        <p:spPr>
          <a:xfrm>
            <a:off x="3779263" y="2237013"/>
            <a:ext cx="359400" cy="326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591" name="Google Shape;591;p67"/>
          <p:cNvSpPr/>
          <p:nvPr/>
        </p:nvSpPr>
        <p:spPr>
          <a:xfrm>
            <a:off x="5182263" y="2237013"/>
            <a:ext cx="359400" cy="326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592" name="Google Shape;592;p67"/>
          <p:cNvSpPr/>
          <p:nvPr/>
        </p:nvSpPr>
        <p:spPr>
          <a:xfrm>
            <a:off x="6383663" y="2237013"/>
            <a:ext cx="359400" cy="3261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593" name="Google Shape;593;p67"/>
          <p:cNvSpPr/>
          <p:nvPr/>
        </p:nvSpPr>
        <p:spPr>
          <a:xfrm>
            <a:off x="7671313" y="2237013"/>
            <a:ext cx="359400" cy="326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594" name="Google Shape;594;p67"/>
          <p:cNvSpPr/>
          <p:nvPr/>
        </p:nvSpPr>
        <p:spPr>
          <a:xfrm>
            <a:off x="3779263" y="2608713"/>
            <a:ext cx="359400" cy="326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595" name="Google Shape;595;p67"/>
          <p:cNvSpPr/>
          <p:nvPr/>
        </p:nvSpPr>
        <p:spPr>
          <a:xfrm>
            <a:off x="5182263" y="2608713"/>
            <a:ext cx="359400" cy="326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596" name="Google Shape;596;p67"/>
          <p:cNvSpPr/>
          <p:nvPr/>
        </p:nvSpPr>
        <p:spPr>
          <a:xfrm>
            <a:off x="6383663" y="2608713"/>
            <a:ext cx="359400" cy="3261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597" name="Google Shape;597;p67"/>
          <p:cNvSpPr/>
          <p:nvPr/>
        </p:nvSpPr>
        <p:spPr>
          <a:xfrm>
            <a:off x="7671313" y="2608713"/>
            <a:ext cx="359400" cy="326100"/>
          </a:xfrm>
          <a:prstGeom prst="ellipse">
            <a:avLst/>
          </a:prstGeom>
          <a:solidFill>
            <a:srgbClr val="FECFA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598" name="Google Shape;598;p67"/>
          <p:cNvSpPr/>
          <p:nvPr/>
        </p:nvSpPr>
        <p:spPr>
          <a:xfrm>
            <a:off x="3779263" y="2980413"/>
            <a:ext cx="359400" cy="3261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599" name="Google Shape;599;p67"/>
          <p:cNvSpPr/>
          <p:nvPr/>
        </p:nvSpPr>
        <p:spPr>
          <a:xfrm>
            <a:off x="5182263" y="2980413"/>
            <a:ext cx="359400" cy="3261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00" name="Google Shape;600;p67"/>
          <p:cNvSpPr/>
          <p:nvPr/>
        </p:nvSpPr>
        <p:spPr>
          <a:xfrm>
            <a:off x="6383663" y="2980413"/>
            <a:ext cx="359400" cy="3261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01" name="Google Shape;601;p67"/>
          <p:cNvSpPr/>
          <p:nvPr/>
        </p:nvSpPr>
        <p:spPr>
          <a:xfrm>
            <a:off x="7671313" y="2980413"/>
            <a:ext cx="359400" cy="326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02" name="Google Shape;602;p67"/>
          <p:cNvSpPr/>
          <p:nvPr/>
        </p:nvSpPr>
        <p:spPr>
          <a:xfrm>
            <a:off x="3779263" y="3352113"/>
            <a:ext cx="359400" cy="326100"/>
          </a:xfrm>
          <a:prstGeom prst="ellipse">
            <a:avLst/>
          </a:prstGeom>
          <a:solidFill>
            <a:srgbClr val="C0D9D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03" name="Google Shape;603;p67"/>
          <p:cNvSpPr/>
          <p:nvPr/>
        </p:nvSpPr>
        <p:spPr>
          <a:xfrm>
            <a:off x="5182263" y="3352113"/>
            <a:ext cx="359400" cy="326100"/>
          </a:xfrm>
          <a:prstGeom prst="ellipse">
            <a:avLst/>
          </a:prstGeom>
          <a:solidFill>
            <a:srgbClr val="C0D9D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04" name="Google Shape;604;p67"/>
          <p:cNvSpPr/>
          <p:nvPr/>
        </p:nvSpPr>
        <p:spPr>
          <a:xfrm>
            <a:off x="6383663" y="3352113"/>
            <a:ext cx="359400" cy="326100"/>
          </a:xfrm>
          <a:prstGeom prst="ellipse">
            <a:avLst/>
          </a:prstGeom>
          <a:solidFill>
            <a:srgbClr val="94D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05" name="Google Shape;605;p67"/>
          <p:cNvSpPr/>
          <p:nvPr/>
        </p:nvSpPr>
        <p:spPr>
          <a:xfrm>
            <a:off x="7671313" y="3352113"/>
            <a:ext cx="359400" cy="326100"/>
          </a:xfrm>
          <a:prstGeom prst="ellipse">
            <a:avLst/>
          </a:prstGeom>
          <a:solidFill>
            <a:srgbClr val="C0D9D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06" name="Google Shape;606;p67"/>
          <p:cNvSpPr/>
          <p:nvPr/>
        </p:nvSpPr>
        <p:spPr>
          <a:xfrm>
            <a:off x="3779263" y="3723813"/>
            <a:ext cx="359400" cy="326100"/>
          </a:xfrm>
          <a:prstGeom prst="ellipse">
            <a:avLst/>
          </a:prstGeom>
          <a:solidFill>
            <a:srgbClr val="C0D9D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07" name="Google Shape;607;p67"/>
          <p:cNvSpPr/>
          <p:nvPr/>
        </p:nvSpPr>
        <p:spPr>
          <a:xfrm>
            <a:off x="5182263" y="3723813"/>
            <a:ext cx="359400" cy="326100"/>
          </a:xfrm>
          <a:prstGeom prst="ellipse">
            <a:avLst/>
          </a:prstGeom>
          <a:solidFill>
            <a:srgbClr val="C0D9D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08" name="Google Shape;608;p67"/>
          <p:cNvSpPr/>
          <p:nvPr/>
        </p:nvSpPr>
        <p:spPr>
          <a:xfrm>
            <a:off x="6383663" y="3723813"/>
            <a:ext cx="359400" cy="326100"/>
          </a:xfrm>
          <a:prstGeom prst="ellipse">
            <a:avLst/>
          </a:prstGeom>
          <a:solidFill>
            <a:srgbClr val="94D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09" name="Google Shape;609;p67"/>
          <p:cNvSpPr/>
          <p:nvPr/>
        </p:nvSpPr>
        <p:spPr>
          <a:xfrm>
            <a:off x="7671313" y="3723813"/>
            <a:ext cx="359400" cy="326100"/>
          </a:xfrm>
          <a:prstGeom prst="ellipse">
            <a:avLst/>
          </a:prstGeom>
          <a:solidFill>
            <a:srgbClr val="C0D9D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10" name="Google Shape;610;p67"/>
          <p:cNvSpPr/>
          <p:nvPr/>
        </p:nvSpPr>
        <p:spPr>
          <a:xfrm>
            <a:off x="3779263" y="4095513"/>
            <a:ext cx="359400" cy="326100"/>
          </a:xfrm>
          <a:prstGeom prst="ellipse">
            <a:avLst/>
          </a:prstGeom>
          <a:solidFill>
            <a:srgbClr val="C0D9D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11" name="Google Shape;611;p67"/>
          <p:cNvSpPr/>
          <p:nvPr/>
        </p:nvSpPr>
        <p:spPr>
          <a:xfrm>
            <a:off x="5205213" y="4117863"/>
            <a:ext cx="313500" cy="281400"/>
          </a:xfrm>
          <a:prstGeom prst="ellipse">
            <a:avLst/>
          </a:prstGeom>
          <a:solidFill>
            <a:srgbClr val="E8FDF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12" name="Google Shape;612;p67"/>
          <p:cNvSpPr/>
          <p:nvPr/>
        </p:nvSpPr>
        <p:spPr>
          <a:xfrm>
            <a:off x="7722013" y="4140363"/>
            <a:ext cx="258000" cy="236400"/>
          </a:xfrm>
          <a:prstGeom prst="ellipse">
            <a:avLst/>
          </a:prstGeom>
          <a:solidFill>
            <a:srgbClr val="E8FDF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13" name="Google Shape;613;p67"/>
          <p:cNvSpPr/>
          <p:nvPr/>
        </p:nvSpPr>
        <p:spPr>
          <a:xfrm>
            <a:off x="5205213" y="4489563"/>
            <a:ext cx="313500" cy="281400"/>
          </a:xfrm>
          <a:prstGeom prst="ellipse">
            <a:avLst/>
          </a:prstGeom>
          <a:solidFill>
            <a:srgbClr val="E8FDF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14" name="Google Shape;614;p67"/>
          <p:cNvSpPr/>
          <p:nvPr/>
        </p:nvSpPr>
        <p:spPr>
          <a:xfrm>
            <a:off x="7750963" y="4542513"/>
            <a:ext cx="200100" cy="175500"/>
          </a:xfrm>
          <a:prstGeom prst="ellipse">
            <a:avLst/>
          </a:prstGeom>
          <a:solidFill>
            <a:srgbClr val="E8FDF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15" name="Google Shape;615;p67"/>
          <p:cNvSpPr/>
          <p:nvPr/>
        </p:nvSpPr>
        <p:spPr>
          <a:xfrm>
            <a:off x="6406613" y="4489563"/>
            <a:ext cx="313500" cy="281400"/>
          </a:xfrm>
          <a:prstGeom prst="ellipse">
            <a:avLst/>
          </a:prstGeom>
          <a:solidFill>
            <a:srgbClr val="E8FDF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16" name="Google Shape;616;p67"/>
          <p:cNvSpPr/>
          <p:nvPr/>
        </p:nvSpPr>
        <p:spPr>
          <a:xfrm>
            <a:off x="3802213" y="4489563"/>
            <a:ext cx="313500" cy="281400"/>
          </a:xfrm>
          <a:prstGeom prst="ellipse">
            <a:avLst/>
          </a:prstGeom>
          <a:solidFill>
            <a:srgbClr val="E8FDF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17" name="Google Shape;617;p67"/>
          <p:cNvSpPr/>
          <p:nvPr/>
        </p:nvSpPr>
        <p:spPr>
          <a:xfrm>
            <a:off x="6383663" y="4106688"/>
            <a:ext cx="359400" cy="326100"/>
          </a:xfrm>
          <a:prstGeom prst="ellipse">
            <a:avLst/>
          </a:prstGeom>
          <a:solidFill>
            <a:srgbClr val="94D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18" name="Google Shape;618;p67"/>
          <p:cNvSpPr txBox="1"/>
          <p:nvPr/>
        </p:nvSpPr>
        <p:spPr>
          <a:xfrm>
            <a:off x="3154650" y="4884475"/>
            <a:ext cx="5805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      = direct;          = inverse.  Color intensity = strength of correlation     Size of circle = statistical significance </a:t>
            </a:r>
            <a:endParaRPr sz="1200"/>
          </a:p>
        </p:txBody>
      </p:sp>
      <p:sp>
        <p:nvSpPr>
          <p:cNvPr id="619" name="Google Shape;619;p67"/>
          <p:cNvSpPr/>
          <p:nvPr/>
        </p:nvSpPr>
        <p:spPr>
          <a:xfrm>
            <a:off x="3208050" y="4932084"/>
            <a:ext cx="200100" cy="181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20" name="Google Shape;620;p67"/>
          <p:cNvSpPr/>
          <p:nvPr/>
        </p:nvSpPr>
        <p:spPr>
          <a:xfrm>
            <a:off x="3938570" y="4955285"/>
            <a:ext cx="200100" cy="181500"/>
          </a:xfrm>
          <a:prstGeom prst="ellipse">
            <a:avLst/>
          </a:prstGeom>
          <a:solidFill>
            <a:srgbClr val="94D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4" name="Shape 624"/>
        <p:cNvGrpSpPr/>
        <p:nvPr/>
      </p:nvGrpSpPr>
      <p:grpSpPr>
        <a:xfrm>
          <a:off x="0" y="0"/>
          <a:ext cx="0" cy="0"/>
          <a:chOff x="0" y="0"/>
          <a:chExt cx="0" cy="0"/>
        </a:xfrm>
      </p:grpSpPr>
      <p:sp>
        <p:nvSpPr>
          <p:cNvPr id="625" name="Google Shape;625;p68"/>
          <p:cNvSpPr txBox="1"/>
          <p:nvPr/>
        </p:nvSpPr>
        <p:spPr>
          <a:xfrm>
            <a:off x="653700" y="228600"/>
            <a:ext cx="7836600" cy="120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i="1" lang="en" sz="2000">
                <a:latin typeface="Playfair Display"/>
                <a:ea typeface="Playfair Display"/>
                <a:cs typeface="Playfair Display"/>
                <a:sym typeface="Playfair Display"/>
              </a:rPr>
              <a:t>Youth from</a:t>
            </a:r>
            <a:r>
              <a:rPr b="1" i="1" lang="en" sz="2000">
                <a:solidFill>
                  <a:srgbClr val="5B48DB"/>
                </a:solidFill>
                <a:latin typeface="Playfair Display"/>
                <a:ea typeface="Playfair Display"/>
                <a:cs typeface="Playfair Display"/>
                <a:sym typeface="Playfair Display"/>
              </a:rPr>
              <a:t> low-income households face a compounding gap: </a:t>
            </a:r>
            <a:r>
              <a:rPr i="1" lang="en" sz="2000">
                <a:solidFill>
                  <a:schemeClr val="dk1"/>
                </a:solidFill>
                <a:latin typeface="Playfair Display"/>
                <a:ea typeface="Playfair Display"/>
                <a:cs typeface="Playfair Display"/>
                <a:sym typeface="Playfair Display"/>
              </a:rPr>
              <a:t>th</a:t>
            </a:r>
            <a:r>
              <a:rPr i="1" lang="en" sz="2000">
                <a:latin typeface="Playfair Display"/>
                <a:ea typeface="Playfair Display"/>
                <a:cs typeface="Playfair Display"/>
                <a:sym typeface="Playfair Display"/>
              </a:rPr>
              <a:t>ey're three times less likely to engage with AI and report greater vulnerability across measures of connection and well-being.</a:t>
            </a:r>
            <a:endParaRPr i="1" sz="2000">
              <a:solidFill>
                <a:srgbClr val="1D164D"/>
              </a:solidFill>
              <a:latin typeface="Playfair Display SemiBold"/>
              <a:ea typeface="Playfair Display SemiBold"/>
              <a:cs typeface="Playfair Display SemiBold"/>
              <a:sym typeface="Playfair Display SemiBold"/>
            </a:endParaRPr>
          </a:p>
        </p:txBody>
      </p:sp>
      <p:pic>
        <p:nvPicPr>
          <p:cNvPr id="626" name="Google Shape;626;p68"/>
          <p:cNvPicPr preferRelativeResize="0"/>
          <p:nvPr/>
        </p:nvPicPr>
        <p:blipFill rotWithShape="1">
          <a:blip r:embed="rId3">
            <a:alphaModFix/>
          </a:blip>
          <a:srcRect b="16532" l="29342" r="18260" t="32927"/>
          <a:stretch/>
        </p:blipFill>
        <p:spPr>
          <a:xfrm>
            <a:off x="1985300" y="1569225"/>
            <a:ext cx="4972252" cy="3114501"/>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0" name="Shape 630"/>
        <p:cNvGrpSpPr/>
        <p:nvPr/>
      </p:nvGrpSpPr>
      <p:grpSpPr>
        <a:xfrm>
          <a:off x="0" y="0"/>
          <a:ext cx="0" cy="0"/>
          <a:chOff x="0" y="0"/>
          <a:chExt cx="0" cy="0"/>
        </a:xfrm>
      </p:grpSpPr>
      <p:sp>
        <p:nvSpPr>
          <p:cNvPr id="631" name="Google Shape;631;p69"/>
          <p:cNvSpPr txBox="1"/>
          <p:nvPr/>
        </p:nvSpPr>
        <p:spPr>
          <a:xfrm>
            <a:off x="676450" y="351150"/>
            <a:ext cx="7836600" cy="120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i="1" lang="en" sz="2000">
                <a:latin typeface="Playfair Display"/>
                <a:ea typeface="Playfair Display"/>
                <a:cs typeface="Playfair Display"/>
                <a:sym typeface="Playfair Display"/>
              </a:rPr>
              <a:t>There are meaningful bright spots to grow: </a:t>
            </a:r>
            <a:r>
              <a:rPr b="1" i="1" lang="en" sz="2000">
                <a:solidFill>
                  <a:srgbClr val="02839C"/>
                </a:solidFill>
                <a:latin typeface="Playfair Display"/>
                <a:ea typeface="Playfair Display"/>
                <a:cs typeface="Playfair Display"/>
                <a:sym typeface="Playfair Display"/>
              </a:rPr>
              <a:t>53% of young people in our study report setting boundaries </a:t>
            </a:r>
            <a:r>
              <a:rPr i="1" lang="en" sz="2000">
                <a:latin typeface="Playfair Display"/>
                <a:ea typeface="Playfair Display"/>
                <a:cs typeface="Playfair Display"/>
                <a:sym typeface="Playfair Display"/>
              </a:rPr>
              <a:t>with AI, grounding their use in values, or using AI alongside — not instead of — human support.</a:t>
            </a:r>
            <a:endParaRPr b="1" i="1" sz="2900">
              <a:solidFill>
                <a:srgbClr val="1D164D"/>
              </a:solidFill>
              <a:latin typeface="Playfair Display"/>
              <a:ea typeface="Playfair Display"/>
              <a:cs typeface="Playfair Display"/>
              <a:sym typeface="Playfair Display"/>
            </a:endParaRPr>
          </a:p>
        </p:txBody>
      </p:sp>
      <p:pic>
        <p:nvPicPr>
          <p:cNvPr id="632" name="Google Shape;632;p69" title="Screenshot 2026-03-25 at 7.59.10 AM.png"/>
          <p:cNvPicPr preferRelativeResize="0"/>
          <p:nvPr/>
        </p:nvPicPr>
        <p:blipFill rotWithShape="1">
          <a:blip r:embed="rId3">
            <a:alphaModFix/>
          </a:blip>
          <a:srcRect b="16228" l="28806" r="18934" t="31610"/>
          <a:stretch/>
        </p:blipFill>
        <p:spPr>
          <a:xfrm>
            <a:off x="2135500" y="1842375"/>
            <a:ext cx="5276452" cy="312145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6" name="Shape 636"/>
        <p:cNvGrpSpPr/>
        <p:nvPr/>
      </p:nvGrpSpPr>
      <p:grpSpPr>
        <a:xfrm>
          <a:off x="0" y="0"/>
          <a:ext cx="0" cy="0"/>
          <a:chOff x="0" y="0"/>
          <a:chExt cx="0" cy="0"/>
        </a:xfrm>
      </p:grpSpPr>
      <p:sp>
        <p:nvSpPr>
          <p:cNvPr id="637" name="Google Shape;637;p70"/>
          <p:cNvSpPr txBox="1"/>
          <p:nvPr>
            <p:ph type="title"/>
          </p:nvPr>
        </p:nvSpPr>
        <p:spPr>
          <a:xfrm>
            <a:off x="436725" y="457200"/>
            <a:ext cx="83046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1D164D"/>
                </a:solidFill>
              </a:rPr>
              <a:t>Questions to Consider in Your Groups:</a:t>
            </a:r>
            <a:endParaRPr>
              <a:solidFill>
                <a:srgbClr val="1D164D"/>
              </a:solidFill>
            </a:endParaRPr>
          </a:p>
        </p:txBody>
      </p:sp>
      <p:sp>
        <p:nvSpPr>
          <p:cNvPr id="638" name="Google Shape;638;p70"/>
          <p:cNvSpPr/>
          <p:nvPr/>
        </p:nvSpPr>
        <p:spPr>
          <a:xfrm>
            <a:off x="362925" y="1551800"/>
            <a:ext cx="1357800" cy="1357800"/>
          </a:xfrm>
          <a:prstGeom prst="ellipse">
            <a:avLst/>
          </a:prstGeom>
          <a:solidFill>
            <a:srgbClr val="5B48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AF6F0"/>
                </a:solidFill>
                <a:latin typeface="Open Sans"/>
                <a:ea typeface="Open Sans"/>
                <a:cs typeface="Open Sans"/>
                <a:sym typeface="Open Sans"/>
              </a:rPr>
              <a:t>Cluster 1</a:t>
            </a:r>
            <a:endParaRPr>
              <a:solidFill>
                <a:srgbClr val="FAF6F0"/>
              </a:solidFill>
              <a:latin typeface="Open Sans"/>
              <a:ea typeface="Open Sans"/>
              <a:cs typeface="Open Sans"/>
              <a:sym typeface="Open Sans"/>
            </a:endParaRPr>
          </a:p>
        </p:txBody>
      </p:sp>
      <p:sp>
        <p:nvSpPr>
          <p:cNvPr id="639" name="Google Shape;639;p70"/>
          <p:cNvSpPr/>
          <p:nvPr/>
        </p:nvSpPr>
        <p:spPr>
          <a:xfrm>
            <a:off x="436725" y="3554525"/>
            <a:ext cx="1357800" cy="1357800"/>
          </a:xfrm>
          <a:prstGeom prst="ellipse">
            <a:avLst/>
          </a:prstGeom>
          <a:solidFill>
            <a:srgbClr val="0283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AF6F0"/>
                </a:solidFill>
                <a:latin typeface="Open Sans"/>
                <a:ea typeface="Open Sans"/>
                <a:cs typeface="Open Sans"/>
                <a:sym typeface="Open Sans"/>
              </a:rPr>
              <a:t>Cluster 2</a:t>
            </a:r>
            <a:endParaRPr>
              <a:latin typeface="Inter"/>
              <a:ea typeface="Inter"/>
              <a:cs typeface="Inter"/>
              <a:sym typeface="Inter"/>
            </a:endParaRPr>
          </a:p>
        </p:txBody>
      </p:sp>
      <p:sp>
        <p:nvSpPr>
          <p:cNvPr id="640" name="Google Shape;640;p70"/>
          <p:cNvSpPr/>
          <p:nvPr/>
        </p:nvSpPr>
        <p:spPr>
          <a:xfrm>
            <a:off x="7415850" y="1551800"/>
            <a:ext cx="1357800" cy="1357800"/>
          </a:xfrm>
          <a:prstGeom prst="ellipse">
            <a:avLst/>
          </a:prstGeom>
          <a:solidFill>
            <a:srgbClr val="F4F55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Open Sans"/>
                <a:ea typeface="Open Sans"/>
                <a:cs typeface="Open Sans"/>
                <a:sym typeface="Open Sans"/>
              </a:rPr>
              <a:t>Cluster 3</a:t>
            </a:r>
            <a:endParaRPr>
              <a:solidFill>
                <a:schemeClr val="dk1"/>
              </a:solidFill>
              <a:latin typeface="Inter"/>
              <a:ea typeface="Inter"/>
              <a:cs typeface="Inter"/>
              <a:sym typeface="Inter"/>
            </a:endParaRPr>
          </a:p>
        </p:txBody>
      </p:sp>
      <p:sp>
        <p:nvSpPr>
          <p:cNvPr id="641" name="Google Shape;641;p70"/>
          <p:cNvSpPr/>
          <p:nvPr/>
        </p:nvSpPr>
        <p:spPr>
          <a:xfrm>
            <a:off x="7415850" y="3554525"/>
            <a:ext cx="1357800" cy="1357800"/>
          </a:xfrm>
          <a:prstGeom prst="ellipse">
            <a:avLst/>
          </a:prstGeom>
          <a:solidFill>
            <a:srgbClr val="F9641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a:ea typeface="Inter"/>
                <a:cs typeface="Inter"/>
                <a:sym typeface="Inter"/>
              </a:rPr>
              <a:t>Cluster 4</a:t>
            </a:r>
            <a:endParaRPr>
              <a:latin typeface="Inter"/>
              <a:ea typeface="Inter"/>
              <a:cs typeface="Inter"/>
              <a:sym typeface="Inter"/>
            </a:endParaRPr>
          </a:p>
        </p:txBody>
      </p:sp>
      <p:sp>
        <p:nvSpPr>
          <p:cNvPr id="642" name="Google Shape;642;p70"/>
          <p:cNvSpPr txBox="1"/>
          <p:nvPr>
            <p:ph type="title"/>
          </p:nvPr>
        </p:nvSpPr>
        <p:spPr>
          <a:xfrm>
            <a:off x="2093301" y="1342625"/>
            <a:ext cx="5271600" cy="3540300"/>
          </a:xfrm>
          <a:prstGeom prst="rect">
            <a:avLst/>
          </a:prstGeom>
        </p:spPr>
        <p:txBody>
          <a:bodyPr anchorCtr="0" anchor="t" bIns="0" lIns="0" spcFirstLastPara="1" rIns="0" wrap="square" tIns="0">
            <a:spAutoFit/>
          </a:bodyPr>
          <a:lstStyle/>
          <a:p>
            <a:pPr indent="-374650" lvl="0" marL="457200" rtl="0" algn="l">
              <a:spcBef>
                <a:spcPts val="0"/>
              </a:spcBef>
              <a:spcAft>
                <a:spcPts val="0"/>
              </a:spcAft>
              <a:buClr>
                <a:srgbClr val="1D164D"/>
              </a:buClr>
              <a:buSzPts val="2300"/>
              <a:buFont typeface="Open Sans"/>
              <a:buAutoNum type="arabicPeriod"/>
            </a:pPr>
            <a:r>
              <a:rPr lang="en" sz="2300">
                <a:solidFill>
                  <a:srgbClr val="1D164D"/>
                </a:solidFill>
                <a:latin typeface="Open Sans"/>
                <a:ea typeface="Open Sans"/>
                <a:cs typeface="Open Sans"/>
                <a:sym typeface="Open Sans"/>
              </a:rPr>
              <a:t>What assets or unique strengths might this group have that we can build from? </a:t>
            </a:r>
            <a:endParaRPr sz="2300">
              <a:solidFill>
                <a:srgbClr val="1D164D"/>
              </a:solidFill>
              <a:latin typeface="Open Sans"/>
              <a:ea typeface="Open Sans"/>
              <a:cs typeface="Open Sans"/>
              <a:sym typeface="Open Sans"/>
            </a:endParaRPr>
          </a:p>
          <a:p>
            <a:pPr indent="-374650" lvl="0" marL="457200" rtl="0" algn="l">
              <a:spcBef>
                <a:spcPts val="0"/>
              </a:spcBef>
              <a:spcAft>
                <a:spcPts val="0"/>
              </a:spcAft>
              <a:buClr>
                <a:srgbClr val="1D164D"/>
              </a:buClr>
              <a:buSzPts val="2300"/>
              <a:buFont typeface="Open Sans"/>
              <a:buAutoNum type="arabicPeriod"/>
            </a:pPr>
            <a:r>
              <a:rPr lang="en" sz="2300">
                <a:solidFill>
                  <a:srgbClr val="1D164D"/>
                </a:solidFill>
                <a:latin typeface="Open Sans"/>
                <a:ea typeface="Open Sans"/>
                <a:cs typeface="Open Sans"/>
                <a:sym typeface="Open Sans"/>
              </a:rPr>
              <a:t>What are the biggest risks for this group’s well-being? </a:t>
            </a:r>
            <a:endParaRPr sz="2300">
              <a:solidFill>
                <a:srgbClr val="1D164D"/>
              </a:solidFill>
              <a:latin typeface="Open Sans"/>
              <a:ea typeface="Open Sans"/>
              <a:cs typeface="Open Sans"/>
              <a:sym typeface="Open Sans"/>
            </a:endParaRPr>
          </a:p>
          <a:p>
            <a:pPr indent="-374650" lvl="0" marL="457200" rtl="0" algn="l">
              <a:spcBef>
                <a:spcPts val="0"/>
              </a:spcBef>
              <a:spcAft>
                <a:spcPts val="0"/>
              </a:spcAft>
              <a:buClr>
                <a:srgbClr val="1D164D"/>
              </a:buClr>
              <a:buSzPts val="2300"/>
              <a:buFont typeface="Open Sans"/>
              <a:buAutoNum type="arabicPeriod"/>
            </a:pPr>
            <a:r>
              <a:rPr lang="en" sz="2300">
                <a:solidFill>
                  <a:srgbClr val="1D164D"/>
                </a:solidFill>
                <a:latin typeface="Open Sans"/>
                <a:ea typeface="Open Sans"/>
                <a:cs typeface="Open Sans"/>
                <a:sym typeface="Open Sans"/>
              </a:rPr>
              <a:t>What skills or competencies would this group most benefit from</a:t>
            </a:r>
            <a:r>
              <a:rPr lang="en" sz="2300">
                <a:solidFill>
                  <a:srgbClr val="1D164D"/>
                </a:solidFill>
                <a:latin typeface="Open Sans"/>
                <a:ea typeface="Open Sans"/>
                <a:cs typeface="Open Sans"/>
                <a:sym typeface="Open Sans"/>
              </a:rPr>
              <a:t> (</a:t>
            </a:r>
            <a:r>
              <a:rPr lang="en" sz="2300">
                <a:solidFill>
                  <a:srgbClr val="1D164D"/>
                </a:solidFill>
                <a:latin typeface="Open Sans"/>
                <a:ea typeface="Open Sans"/>
                <a:cs typeface="Open Sans"/>
                <a:sym typeface="Open Sans"/>
              </a:rPr>
              <a:t>adult support seeking? tech-use discernment? Network building? Identity development?)</a:t>
            </a:r>
            <a:endParaRPr sz="2300">
              <a:solidFill>
                <a:srgbClr val="1D164D"/>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2">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6" name="Shape 646"/>
        <p:cNvGrpSpPr/>
        <p:nvPr/>
      </p:nvGrpSpPr>
      <p:grpSpPr>
        <a:xfrm>
          <a:off x="0" y="0"/>
          <a:ext cx="0" cy="0"/>
          <a:chOff x="0" y="0"/>
          <a:chExt cx="0" cy="0"/>
        </a:xfrm>
      </p:grpSpPr>
      <p:sp>
        <p:nvSpPr>
          <p:cNvPr id="647" name="Google Shape;647;p71"/>
          <p:cNvSpPr txBox="1"/>
          <p:nvPr>
            <p:ph type="title"/>
          </p:nvPr>
        </p:nvSpPr>
        <p:spPr>
          <a:xfrm>
            <a:off x="332550" y="599850"/>
            <a:ext cx="8193300" cy="1108200"/>
          </a:xfrm>
          <a:prstGeom prst="rect">
            <a:avLst/>
          </a:prstGeom>
        </p:spPr>
        <p:txBody>
          <a:bodyPr anchorCtr="0" anchor="t" bIns="91425" lIns="0" spcFirstLastPara="1" rIns="91425" wrap="square" tIns="91425">
            <a:noAutofit/>
          </a:bodyPr>
          <a:lstStyle/>
          <a:p>
            <a:pPr indent="0" lvl="0" marL="0" rtl="0" algn="r">
              <a:spcBef>
                <a:spcPts val="0"/>
              </a:spcBef>
              <a:spcAft>
                <a:spcPts val="0"/>
              </a:spcAft>
              <a:buNone/>
            </a:pPr>
            <a:r>
              <a:rPr lang="en" sz="3600">
                <a:solidFill>
                  <a:srgbClr val="1D164D"/>
                </a:solidFill>
              </a:rPr>
              <a:t>Jose’s Reflections</a:t>
            </a:r>
            <a:endParaRPr>
              <a:solidFill>
                <a:srgbClr val="1D164D"/>
              </a:solidFill>
              <a:latin typeface="Playfair Display"/>
              <a:ea typeface="Playfair Display"/>
              <a:cs typeface="Playfair Display"/>
              <a:sym typeface="Playfair Display"/>
            </a:endParaRPr>
          </a:p>
        </p:txBody>
      </p:sp>
      <p:sp>
        <p:nvSpPr>
          <p:cNvPr id="648" name="Google Shape;648;p71"/>
          <p:cNvSpPr txBox="1"/>
          <p:nvPr>
            <p:ph type="title"/>
          </p:nvPr>
        </p:nvSpPr>
        <p:spPr>
          <a:xfrm>
            <a:off x="332550" y="3922615"/>
            <a:ext cx="2358900" cy="7611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2000">
                <a:solidFill>
                  <a:schemeClr val="lt1"/>
                </a:solidFill>
              </a:rPr>
              <a:t>The </a:t>
            </a:r>
            <a:endParaRPr b="1" sz="2000">
              <a:solidFill>
                <a:schemeClr val="lt1"/>
              </a:solidFill>
            </a:endParaRPr>
          </a:p>
          <a:p>
            <a:pPr indent="0" lvl="0" marL="0" rtl="0" algn="l">
              <a:spcBef>
                <a:spcPts val="0"/>
              </a:spcBef>
              <a:spcAft>
                <a:spcPts val="0"/>
              </a:spcAft>
              <a:buNone/>
            </a:pPr>
            <a:r>
              <a:rPr b="1" lang="en" sz="2000">
                <a:solidFill>
                  <a:schemeClr val="lt1"/>
                </a:solidFill>
              </a:rPr>
              <a:t>Rithm </a:t>
            </a:r>
            <a:endParaRPr b="1" sz="2000">
              <a:solidFill>
                <a:schemeClr val="lt1"/>
              </a:solidFill>
            </a:endParaRPr>
          </a:p>
          <a:p>
            <a:pPr indent="0" lvl="0" marL="0" rtl="0" algn="l">
              <a:spcBef>
                <a:spcPts val="0"/>
              </a:spcBef>
              <a:spcAft>
                <a:spcPts val="0"/>
              </a:spcAft>
              <a:buNone/>
            </a:pPr>
            <a:r>
              <a:rPr b="1" lang="en" sz="2000">
                <a:solidFill>
                  <a:schemeClr val="lt1"/>
                </a:solidFill>
              </a:rPr>
              <a:t>Project</a:t>
            </a:r>
            <a:endParaRPr b="1" sz="20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2" name="Shape 652"/>
        <p:cNvGrpSpPr/>
        <p:nvPr/>
      </p:nvGrpSpPr>
      <p:grpSpPr>
        <a:xfrm>
          <a:off x="0" y="0"/>
          <a:ext cx="0" cy="0"/>
          <a:chOff x="0" y="0"/>
          <a:chExt cx="0" cy="0"/>
        </a:xfrm>
      </p:grpSpPr>
      <p:sp>
        <p:nvSpPr>
          <p:cNvPr id="653" name="Google Shape;653;p72"/>
          <p:cNvSpPr txBox="1"/>
          <p:nvPr/>
        </p:nvSpPr>
        <p:spPr>
          <a:xfrm>
            <a:off x="542475" y="680725"/>
            <a:ext cx="3245700" cy="290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i="1" lang="en" sz="2000">
                <a:latin typeface="Playfair Display"/>
                <a:ea typeface="Playfair Display"/>
                <a:cs typeface="Playfair Display"/>
                <a:sym typeface="Playfair Display"/>
              </a:rPr>
              <a:t>Most young people are </a:t>
            </a:r>
            <a:r>
              <a:rPr b="1" i="1" lang="en" sz="2000">
                <a:solidFill>
                  <a:srgbClr val="5B48DB"/>
                </a:solidFill>
                <a:latin typeface="Playfair Display"/>
                <a:ea typeface="Playfair Display"/>
                <a:cs typeface="Playfair Display"/>
                <a:sym typeface="Playfair Display"/>
              </a:rPr>
              <a:t>navigating all of this alone.</a:t>
            </a:r>
            <a:r>
              <a:rPr b="1" i="1" lang="en" sz="1500">
                <a:solidFill>
                  <a:srgbClr val="5B48DB"/>
                </a:solidFill>
                <a:latin typeface="Open Sans"/>
                <a:ea typeface="Open Sans"/>
                <a:cs typeface="Open Sans"/>
                <a:sym typeface="Open Sans"/>
              </a:rPr>
              <a:t> </a:t>
            </a:r>
            <a:endParaRPr b="1" sz="1300">
              <a:solidFill>
                <a:srgbClr val="5B48DB"/>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300">
                <a:latin typeface="Open Sans"/>
                <a:ea typeface="Open Sans"/>
                <a:cs typeface="Open Sans"/>
                <a:sym typeface="Open Sans"/>
              </a:rPr>
              <a:t>61% say parents rarely or never talk to them about AI, and 53% say the same about teachers. </a:t>
            </a:r>
            <a:endParaRPr sz="1300">
              <a:latin typeface="Open Sans"/>
              <a:ea typeface="Open Sans"/>
              <a:cs typeface="Open Sans"/>
              <a:sym typeface="Open Sans"/>
            </a:endParaRPr>
          </a:p>
          <a:p>
            <a:pPr indent="0" lvl="0" marL="0" rtl="0" algn="l">
              <a:lnSpc>
                <a:spcPct val="115000"/>
              </a:lnSpc>
              <a:spcBef>
                <a:spcPts val="1200"/>
              </a:spcBef>
              <a:spcAft>
                <a:spcPts val="1000"/>
              </a:spcAft>
              <a:buNone/>
            </a:pPr>
            <a:r>
              <a:rPr lang="en" sz="1300">
                <a:latin typeface="Open Sans"/>
                <a:ea typeface="Open Sans"/>
                <a:cs typeface="Open Sans"/>
                <a:sym typeface="Open Sans"/>
              </a:rPr>
              <a:t>Conversations are mostly about academics and rarely touch relational dimensions of AI use.</a:t>
            </a:r>
            <a:endParaRPr sz="2200">
              <a:solidFill>
                <a:srgbClr val="1D164D"/>
              </a:solidFill>
              <a:latin typeface="Open Sans"/>
              <a:ea typeface="Open Sans"/>
              <a:cs typeface="Open Sans"/>
              <a:sym typeface="Open Sans"/>
            </a:endParaRPr>
          </a:p>
        </p:txBody>
      </p:sp>
      <p:pic>
        <p:nvPicPr>
          <p:cNvPr id="654" name="Google Shape;654;p72"/>
          <p:cNvPicPr preferRelativeResize="0"/>
          <p:nvPr/>
        </p:nvPicPr>
        <p:blipFill rotWithShape="1">
          <a:blip r:embed="rId3">
            <a:alphaModFix/>
          </a:blip>
          <a:srcRect b="14500" l="29192" r="19657" t="41942"/>
          <a:stretch/>
        </p:blipFill>
        <p:spPr>
          <a:xfrm>
            <a:off x="3929425" y="949625"/>
            <a:ext cx="4978299" cy="2844198"/>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8" name="Shape 658"/>
        <p:cNvGrpSpPr/>
        <p:nvPr/>
      </p:nvGrpSpPr>
      <p:grpSpPr>
        <a:xfrm>
          <a:off x="0" y="0"/>
          <a:ext cx="0" cy="0"/>
          <a:chOff x="0" y="0"/>
          <a:chExt cx="0" cy="0"/>
        </a:xfrm>
      </p:grpSpPr>
      <p:sp>
        <p:nvSpPr>
          <p:cNvPr id="659" name="Google Shape;659;p73"/>
          <p:cNvSpPr txBox="1"/>
          <p:nvPr>
            <p:ph type="title"/>
          </p:nvPr>
        </p:nvSpPr>
        <p:spPr>
          <a:xfrm>
            <a:off x="332550" y="599850"/>
            <a:ext cx="8193300" cy="1108200"/>
          </a:xfrm>
          <a:prstGeom prst="rect">
            <a:avLst/>
          </a:prstGeom>
        </p:spPr>
        <p:txBody>
          <a:bodyPr anchorCtr="0" anchor="t" bIns="91425" lIns="0" spcFirstLastPara="1" rIns="91425" wrap="square" tIns="91425">
            <a:noAutofit/>
          </a:bodyPr>
          <a:lstStyle/>
          <a:p>
            <a:pPr indent="0" lvl="0" marL="0" rtl="0" algn="r">
              <a:spcBef>
                <a:spcPts val="0"/>
              </a:spcBef>
              <a:spcAft>
                <a:spcPts val="0"/>
              </a:spcAft>
              <a:buNone/>
            </a:pPr>
            <a:r>
              <a:rPr lang="en" sz="3600">
                <a:solidFill>
                  <a:srgbClr val="1D164D"/>
                </a:solidFill>
              </a:rPr>
              <a:t>Revisiting Other</a:t>
            </a:r>
            <a:r>
              <a:rPr lang="en" sz="3600">
                <a:solidFill>
                  <a:srgbClr val="1D164D"/>
                </a:solidFill>
              </a:rPr>
              <a:t> Key Headlines</a:t>
            </a:r>
            <a:endParaRPr>
              <a:solidFill>
                <a:srgbClr val="1D164D"/>
              </a:solidFill>
              <a:latin typeface="Playfair Display"/>
              <a:ea typeface="Playfair Display"/>
              <a:cs typeface="Playfair Display"/>
              <a:sym typeface="Playfair Display"/>
            </a:endParaRPr>
          </a:p>
        </p:txBody>
      </p:sp>
      <p:sp>
        <p:nvSpPr>
          <p:cNvPr id="660" name="Google Shape;660;p73"/>
          <p:cNvSpPr txBox="1"/>
          <p:nvPr>
            <p:ph type="title"/>
          </p:nvPr>
        </p:nvSpPr>
        <p:spPr>
          <a:xfrm>
            <a:off x="332550" y="3922615"/>
            <a:ext cx="2358900" cy="7611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2000">
                <a:solidFill>
                  <a:schemeClr val="lt1"/>
                </a:solidFill>
              </a:rPr>
              <a:t>The </a:t>
            </a:r>
            <a:endParaRPr b="1" sz="2000">
              <a:solidFill>
                <a:schemeClr val="lt1"/>
              </a:solidFill>
            </a:endParaRPr>
          </a:p>
          <a:p>
            <a:pPr indent="0" lvl="0" marL="0" rtl="0" algn="l">
              <a:spcBef>
                <a:spcPts val="0"/>
              </a:spcBef>
              <a:spcAft>
                <a:spcPts val="0"/>
              </a:spcAft>
              <a:buNone/>
            </a:pPr>
            <a:r>
              <a:rPr b="1" lang="en" sz="2000">
                <a:solidFill>
                  <a:schemeClr val="lt1"/>
                </a:solidFill>
              </a:rPr>
              <a:t>Rithm </a:t>
            </a:r>
            <a:endParaRPr b="1" sz="2000">
              <a:solidFill>
                <a:schemeClr val="lt1"/>
              </a:solidFill>
            </a:endParaRPr>
          </a:p>
          <a:p>
            <a:pPr indent="0" lvl="0" marL="0" rtl="0" algn="l">
              <a:spcBef>
                <a:spcPts val="0"/>
              </a:spcBef>
              <a:spcAft>
                <a:spcPts val="0"/>
              </a:spcAft>
              <a:buNone/>
            </a:pPr>
            <a:r>
              <a:rPr b="1" lang="en" sz="2000">
                <a:solidFill>
                  <a:schemeClr val="lt1"/>
                </a:solidFill>
              </a:rPr>
              <a:t>Project</a:t>
            </a:r>
            <a:endParaRPr b="1" sz="20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 name="Shape 329"/>
        <p:cNvGrpSpPr/>
        <p:nvPr/>
      </p:nvGrpSpPr>
      <p:grpSpPr>
        <a:xfrm>
          <a:off x="0" y="0"/>
          <a:ext cx="0" cy="0"/>
          <a:chOff x="0" y="0"/>
          <a:chExt cx="0" cy="0"/>
        </a:xfrm>
      </p:grpSpPr>
      <p:sp>
        <p:nvSpPr>
          <p:cNvPr id="330" name="Google Shape;330;p47"/>
          <p:cNvSpPr txBox="1"/>
          <p:nvPr/>
        </p:nvSpPr>
        <p:spPr>
          <a:xfrm>
            <a:off x="605350" y="1463300"/>
            <a:ext cx="7660500" cy="4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00">
              <a:solidFill>
                <a:schemeClr val="dk1"/>
              </a:solidFill>
              <a:latin typeface="Open Sans"/>
              <a:ea typeface="Open Sans"/>
              <a:cs typeface="Open Sans"/>
              <a:sym typeface="Open Sans"/>
            </a:endParaRPr>
          </a:p>
          <a:p>
            <a:pPr indent="0" lvl="0" marL="0" rtl="0" algn="l">
              <a:lnSpc>
                <a:spcPct val="100000"/>
              </a:lnSpc>
              <a:spcBef>
                <a:spcPts val="1000"/>
              </a:spcBef>
              <a:spcAft>
                <a:spcPts val="0"/>
              </a:spcAft>
              <a:buNone/>
            </a:pPr>
            <a:r>
              <a:rPr lang="en" sz="3300">
                <a:solidFill>
                  <a:schemeClr val="dk1"/>
                </a:solidFill>
                <a:latin typeface="Open Sans"/>
                <a:ea typeface="Open Sans"/>
                <a:cs typeface="Open Sans"/>
                <a:sym typeface="Open Sans"/>
              </a:rPr>
              <a:t>Build the </a:t>
            </a:r>
            <a:r>
              <a:rPr b="1" lang="en" sz="3300">
                <a:solidFill>
                  <a:srgbClr val="FE417C"/>
                </a:solidFill>
                <a:latin typeface="Open Sans"/>
                <a:ea typeface="Open Sans"/>
                <a:cs typeface="Open Sans"/>
                <a:sym typeface="Open Sans"/>
              </a:rPr>
              <a:t>inter</a:t>
            </a:r>
            <a:r>
              <a:rPr b="1" lang="en" sz="3300">
                <a:solidFill>
                  <a:srgbClr val="FE417C"/>
                </a:solidFill>
                <a:latin typeface="Open Sans"/>
                <a:ea typeface="Open Sans"/>
                <a:cs typeface="Open Sans"/>
                <a:sym typeface="Open Sans"/>
              </a:rPr>
              <a:t>generational</a:t>
            </a:r>
            <a:r>
              <a:rPr b="1" lang="en" sz="3300">
                <a:solidFill>
                  <a:srgbClr val="FE417C"/>
                </a:solidFill>
                <a:latin typeface="Open Sans"/>
                <a:ea typeface="Open Sans"/>
                <a:cs typeface="Open Sans"/>
                <a:sym typeface="Open Sans"/>
              </a:rPr>
              <a:t> leadership force</a:t>
            </a:r>
            <a:r>
              <a:rPr lang="en" sz="3300">
                <a:solidFill>
                  <a:srgbClr val="FE417C"/>
                </a:solidFill>
                <a:latin typeface="Open Sans"/>
                <a:ea typeface="Open Sans"/>
                <a:cs typeface="Open Sans"/>
                <a:sym typeface="Open Sans"/>
              </a:rPr>
              <a:t> </a:t>
            </a:r>
            <a:r>
              <a:rPr lang="en" sz="3300">
                <a:solidFill>
                  <a:schemeClr val="dk1"/>
                </a:solidFill>
                <a:latin typeface="Open Sans"/>
                <a:ea typeface="Open Sans"/>
                <a:cs typeface="Open Sans"/>
                <a:sym typeface="Open Sans"/>
              </a:rPr>
              <a:t>needed to reclaim and evolve human connection in the age of AI.</a:t>
            </a:r>
            <a:r>
              <a:rPr b="1" lang="en" sz="4100">
                <a:solidFill>
                  <a:schemeClr val="dk1"/>
                </a:solidFill>
                <a:latin typeface="Open Sans"/>
                <a:ea typeface="Open Sans"/>
                <a:cs typeface="Open Sans"/>
                <a:sym typeface="Open Sans"/>
              </a:rPr>
              <a:t> </a:t>
            </a:r>
            <a:endParaRPr b="1" sz="1800">
              <a:solidFill>
                <a:schemeClr val="dk1"/>
              </a:solidFill>
            </a:endParaRPr>
          </a:p>
          <a:p>
            <a:pPr indent="0" lvl="0" marL="0" rtl="0" algn="l">
              <a:lnSpc>
                <a:spcPct val="115000"/>
              </a:lnSpc>
              <a:spcBef>
                <a:spcPts val="0"/>
              </a:spcBef>
              <a:spcAft>
                <a:spcPts val="0"/>
              </a:spcAft>
              <a:buNone/>
            </a:pPr>
            <a:r>
              <a:t/>
            </a:r>
            <a:endParaRPr sz="4100">
              <a:solidFill>
                <a:schemeClr val="dk1"/>
              </a:solidFill>
              <a:latin typeface="Open Sans ExtraBold"/>
              <a:ea typeface="Open Sans ExtraBold"/>
              <a:cs typeface="Open Sans ExtraBold"/>
              <a:sym typeface="Open Sans ExtraBold"/>
            </a:endParaRPr>
          </a:p>
        </p:txBody>
      </p:sp>
      <p:sp>
        <p:nvSpPr>
          <p:cNvPr id="331" name="Google Shape;331;p47"/>
          <p:cNvSpPr txBox="1"/>
          <p:nvPr/>
        </p:nvSpPr>
        <p:spPr>
          <a:xfrm>
            <a:off x="605350" y="741775"/>
            <a:ext cx="6134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FFAB40"/>
                </a:solidFill>
                <a:latin typeface="Playfair Display"/>
                <a:ea typeface="Playfair Display"/>
                <a:cs typeface="Playfair Display"/>
                <a:sym typeface="Playfair Display"/>
              </a:rPr>
              <a:t>The Rithm Project</a:t>
            </a:r>
            <a:r>
              <a:rPr i="1" lang="en" sz="2200">
                <a:solidFill>
                  <a:srgbClr val="FFAB40"/>
                </a:solidFill>
                <a:latin typeface="Playfair Display"/>
                <a:ea typeface="Playfair Display"/>
                <a:cs typeface="Playfair Display"/>
                <a:sym typeface="Playfair Display"/>
              </a:rPr>
              <a:t> is on a mission to:</a:t>
            </a:r>
            <a:endParaRPr i="1" sz="2200">
              <a:solidFill>
                <a:srgbClr val="FFAB40"/>
              </a:solidFill>
              <a:latin typeface="Playfair Display"/>
              <a:ea typeface="Playfair Display"/>
              <a:cs typeface="Playfair Display"/>
              <a:sym typeface="Playfair Displ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4" name="Shape 664"/>
        <p:cNvGrpSpPr/>
        <p:nvPr/>
      </p:nvGrpSpPr>
      <p:grpSpPr>
        <a:xfrm>
          <a:off x="0" y="0"/>
          <a:ext cx="0" cy="0"/>
          <a:chOff x="0" y="0"/>
          <a:chExt cx="0" cy="0"/>
        </a:xfrm>
      </p:grpSpPr>
      <p:sp>
        <p:nvSpPr>
          <p:cNvPr id="665" name="Google Shape;665;p74"/>
          <p:cNvSpPr txBox="1"/>
          <p:nvPr>
            <p:ph type="title"/>
          </p:nvPr>
        </p:nvSpPr>
        <p:spPr>
          <a:xfrm>
            <a:off x="436725" y="457200"/>
            <a:ext cx="40884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1D164D"/>
                </a:solidFill>
              </a:rPr>
              <a:t>Three </a:t>
            </a:r>
            <a:r>
              <a:rPr lang="en">
                <a:solidFill>
                  <a:srgbClr val="1D164D"/>
                </a:solidFill>
              </a:rPr>
              <a:t>truths</a:t>
            </a:r>
            <a:r>
              <a:rPr lang="en">
                <a:solidFill>
                  <a:srgbClr val="1D164D"/>
                </a:solidFill>
              </a:rPr>
              <a:t>:</a:t>
            </a:r>
            <a:endParaRPr>
              <a:solidFill>
                <a:srgbClr val="1D164D"/>
              </a:solidFill>
            </a:endParaRPr>
          </a:p>
        </p:txBody>
      </p:sp>
      <p:sp>
        <p:nvSpPr>
          <p:cNvPr id="666" name="Google Shape;666;p74"/>
          <p:cNvSpPr/>
          <p:nvPr/>
        </p:nvSpPr>
        <p:spPr>
          <a:xfrm>
            <a:off x="436725" y="1942904"/>
            <a:ext cx="2506500" cy="2506500"/>
          </a:xfrm>
          <a:prstGeom prst="ellipse">
            <a:avLst/>
          </a:prstGeom>
          <a:solidFill>
            <a:srgbClr val="5B48DB"/>
          </a:solidFill>
          <a:ln>
            <a:noFill/>
          </a:ln>
        </p:spPr>
        <p:txBody>
          <a:bodyPr anchorCtr="0" anchor="ctr" bIns="113125" lIns="113125" spcFirstLastPara="1" rIns="113125" wrap="square" tIns="113125">
            <a:noAutofit/>
          </a:bodyPr>
          <a:lstStyle/>
          <a:p>
            <a:pPr indent="0" lvl="0" marL="0" rtl="0" algn="ctr">
              <a:spcBef>
                <a:spcPts val="0"/>
              </a:spcBef>
              <a:spcAft>
                <a:spcPts val="0"/>
              </a:spcAft>
              <a:buNone/>
            </a:pPr>
            <a:r>
              <a:rPr b="1" lang="en" sz="1732">
                <a:solidFill>
                  <a:schemeClr val="lt1"/>
                </a:solidFill>
                <a:latin typeface="Open Sans"/>
                <a:ea typeface="Open Sans"/>
                <a:cs typeface="Open Sans"/>
                <a:sym typeface="Open Sans"/>
              </a:rPr>
              <a:t>Curious</a:t>
            </a:r>
            <a:endParaRPr b="1" sz="1732">
              <a:solidFill>
                <a:schemeClr val="lt1"/>
              </a:solidFill>
              <a:latin typeface="Open Sans"/>
              <a:ea typeface="Open Sans"/>
              <a:cs typeface="Open Sans"/>
              <a:sym typeface="Open Sans"/>
            </a:endParaRPr>
          </a:p>
          <a:p>
            <a:pPr indent="0" lvl="0" marL="0" rtl="0" algn="ctr">
              <a:spcBef>
                <a:spcPts val="0"/>
              </a:spcBef>
              <a:spcAft>
                <a:spcPts val="0"/>
              </a:spcAft>
              <a:buNone/>
            </a:pPr>
            <a:r>
              <a:t/>
            </a:r>
            <a:endParaRPr sz="1485">
              <a:solidFill>
                <a:schemeClr val="lt1"/>
              </a:solidFill>
              <a:latin typeface="Open Sans"/>
              <a:ea typeface="Open Sans"/>
              <a:cs typeface="Open Sans"/>
              <a:sym typeface="Open Sans"/>
            </a:endParaRPr>
          </a:p>
          <a:p>
            <a:pPr indent="0" lvl="0" marL="0" rtl="0" algn="ctr">
              <a:spcBef>
                <a:spcPts val="0"/>
              </a:spcBef>
              <a:spcAft>
                <a:spcPts val="0"/>
              </a:spcAft>
              <a:buNone/>
            </a:pPr>
            <a:r>
              <a:rPr lang="en" sz="1485">
                <a:solidFill>
                  <a:schemeClr val="lt1"/>
                </a:solidFill>
                <a:latin typeface="Open Sans"/>
                <a:ea typeface="Open Sans"/>
                <a:cs typeface="Open Sans"/>
                <a:sym typeface="Open Sans"/>
              </a:rPr>
              <a:t>Genuinely non-judgmental about young people’s real lives, not our assumptions.</a:t>
            </a:r>
            <a:endParaRPr sz="1485">
              <a:solidFill>
                <a:schemeClr val="lt1"/>
              </a:solidFill>
              <a:latin typeface="Open Sans"/>
              <a:ea typeface="Open Sans"/>
              <a:cs typeface="Open Sans"/>
              <a:sym typeface="Open Sans"/>
            </a:endParaRPr>
          </a:p>
        </p:txBody>
      </p:sp>
      <p:sp>
        <p:nvSpPr>
          <p:cNvPr id="667" name="Google Shape;667;p74"/>
          <p:cNvSpPr/>
          <p:nvPr/>
        </p:nvSpPr>
        <p:spPr>
          <a:xfrm>
            <a:off x="3298563" y="1942905"/>
            <a:ext cx="2506500" cy="2506500"/>
          </a:xfrm>
          <a:prstGeom prst="ellipse">
            <a:avLst/>
          </a:prstGeom>
          <a:solidFill>
            <a:srgbClr val="5B48DB"/>
          </a:solidFill>
          <a:ln>
            <a:noFill/>
          </a:ln>
        </p:spPr>
        <p:txBody>
          <a:bodyPr anchorCtr="0" anchor="ctr" bIns="113125" lIns="113125" spcFirstLastPara="1" rIns="113125" wrap="square" tIns="113125">
            <a:noAutofit/>
          </a:bodyPr>
          <a:lstStyle/>
          <a:p>
            <a:pPr indent="0" lvl="0" marL="0" rtl="0" algn="ctr">
              <a:spcBef>
                <a:spcPts val="0"/>
              </a:spcBef>
              <a:spcAft>
                <a:spcPts val="0"/>
              </a:spcAft>
              <a:buNone/>
            </a:pPr>
            <a:r>
              <a:rPr b="1" lang="en" sz="1732">
                <a:solidFill>
                  <a:schemeClr val="lt1"/>
                </a:solidFill>
                <a:latin typeface="Open Sans"/>
                <a:ea typeface="Open Sans"/>
                <a:cs typeface="Open Sans"/>
                <a:sym typeface="Open Sans"/>
              </a:rPr>
              <a:t>Precise</a:t>
            </a:r>
            <a:endParaRPr b="1" sz="1732">
              <a:solidFill>
                <a:schemeClr val="lt1"/>
              </a:solidFill>
              <a:latin typeface="Open Sans"/>
              <a:ea typeface="Open Sans"/>
              <a:cs typeface="Open Sans"/>
              <a:sym typeface="Open Sans"/>
            </a:endParaRPr>
          </a:p>
          <a:p>
            <a:pPr indent="0" lvl="0" marL="0" rtl="0" algn="ctr">
              <a:spcBef>
                <a:spcPts val="0"/>
              </a:spcBef>
              <a:spcAft>
                <a:spcPts val="0"/>
              </a:spcAft>
              <a:buNone/>
            </a:pPr>
            <a:r>
              <a:t/>
            </a:r>
            <a:endParaRPr sz="1485">
              <a:solidFill>
                <a:schemeClr val="lt1"/>
              </a:solidFill>
              <a:latin typeface="Open Sans"/>
              <a:ea typeface="Open Sans"/>
              <a:cs typeface="Open Sans"/>
              <a:sym typeface="Open Sans"/>
            </a:endParaRPr>
          </a:p>
          <a:p>
            <a:pPr indent="0" lvl="0" marL="0" rtl="0" algn="ctr">
              <a:spcBef>
                <a:spcPts val="0"/>
              </a:spcBef>
              <a:spcAft>
                <a:spcPts val="0"/>
              </a:spcAft>
              <a:buNone/>
            </a:pPr>
            <a:r>
              <a:rPr lang="en" sz="1485">
                <a:solidFill>
                  <a:schemeClr val="lt1"/>
                </a:solidFill>
                <a:latin typeface="Open Sans"/>
                <a:ea typeface="Open Sans"/>
                <a:cs typeface="Open Sans"/>
                <a:sym typeface="Open Sans"/>
              </a:rPr>
              <a:t>Clear and specific about how AI is used, by whom, and with what impact.</a:t>
            </a:r>
            <a:endParaRPr sz="1485">
              <a:solidFill>
                <a:schemeClr val="lt1"/>
              </a:solidFill>
              <a:latin typeface="Open Sans"/>
              <a:ea typeface="Open Sans"/>
              <a:cs typeface="Open Sans"/>
              <a:sym typeface="Open Sans"/>
            </a:endParaRPr>
          </a:p>
        </p:txBody>
      </p:sp>
      <p:sp>
        <p:nvSpPr>
          <p:cNvPr id="668" name="Google Shape;668;p74"/>
          <p:cNvSpPr/>
          <p:nvPr/>
        </p:nvSpPr>
        <p:spPr>
          <a:xfrm>
            <a:off x="6160400" y="1942905"/>
            <a:ext cx="2506500" cy="2506500"/>
          </a:xfrm>
          <a:prstGeom prst="ellipse">
            <a:avLst/>
          </a:prstGeom>
          <a:solidFill>
            <a:srgbClr val="5B48DB"/>
          </a:solidFill>
          <a:ln>
            <a:noFill/>
          </a:ln>
        </p:spPr>
        <p:txBody>
          <a:bodyPr anchorCtr="0" anchor="ctr" bIns="113125" lIns="113125" spcFirstLastPara="1" rIns="113125" wrap="square" tIns="113125">
            <a:noAutofit/>
          </a:bodyPr>
          <a:lstStyle/>
          <a:p>
            <a:pPr indent="0" lvl="0" marL="0" rtl="0" algn="ctr">
              <a:spcBef>
                <a:spcPts val="0"/>
              </a:spcBef>
              <a:spcAft>
                <a:spcPts val="0"/>
              </a:spcAft>
              <a:buNone/>
            </a:pPr>
            <a:r>
              <a:rPr b="1" lang="en" sz="1732">
                <a:solidFill>
                  <a:schemeClr val="lt1"/>
                </a:solidFill>
                <a:latin typeface="Open Sans"/>
                <a:ea typeface="Open Sans"/>
                <a:cs typeface="Open Sans"/>
                <a:sym typeface="Open Sans"/>
              </a:rPr>
              <a:t>Accountable</a:t>
            </a:r>
            <a:endParaRPr b="1" sz="1732">
              <a:solidFill>
                <a:schemeClr val="lt1"/>
              </a:solidFill>
              <a:latin typeface="Open Sans"/>
              <a:ea typeface="Open Sans"/>
              <a:cs typeface="Open Sans"/>
              <a:sym typeface="Open Sans"/>
            </a:endParaRPr>
          </a:p>
          <a:p>
            <a:pPr indent="0" lvl="0" marL="0" rtl="0" algn="ctr">
              <a:spcBef>
                <a:spcPts val="0"/>
              </a:spcBef>
              <a:spcAft>
                <a:spcPts val="0"/>
              </a:spcAft>
              <a:buNone/>
            </a:pPr>
            <a:r>
              <a:t/>
            </a:r>
            <a:endParaRPr sz="1485">
              <a:solidFill>
                <a:schemeClr val="lt1"/>
              </a:solidFill>
              <a:latin typeface="Open Sans"/>
              <a:ea typeface="Open Sans"/>
              <a:cs typeface="Open Sans"/>
              <a:sym typeface="Open Sans"/>
            </a:endParaRPr>
          </a:p>
          <a:p>
            <a:pPr indent="0" lvl="0" marL="0" rtl="0" algn="ctr">
              <a:spcBef>
                <a:spcPts val="0"/>
              </a:spcBef>
              <a:spcAft>
                <a:spcPts val="0"/>
              </a:spcAft>
              <a:buNone/>
            </a:pPr>
            <a:r>
              <a:rPr lang="en" sz="1485">
                <a:solidFill>
                  <a:schemeClr val="lt1"/>
                </a:solidFill>
                <a:latin typeface="Open Sans"/>
                <a:ea typeface="Open Sans"/>
                <a:cs typeface="Open Sans"/>
                <a:sym typeface="Open Sans"/>
              </a:rPr>
              <a:t>Owning our choices while pushing for the systems and safeguards we need.</a:t>
            </a:r>
            <a:endParaRPr sz="1485">
              <a:solidFill>
                <a:schemeClr val="lt1"/>
              </a:solidFill>
              <a:latin typeface="Open Sans"/>
              <a:ea typeface="Open Sans"/>
              <a:cs typeface="Open Sans"/>
              <a:sym typeface="Open Sans"/>
            </a:endParaRPr>
          </a:p>
        </p:txBody>
      </p:sp>
      <p:sp>
        <p:nvSpPr>
          <p:cNvPr id="669" name="Google Shape;669;p74"/>
          <p:cNvSpPr/>
          <p:nvPr/>
        </p:nvSpPr>
        <p:spPr>
          <a:xfrm>
            <a:off x="1442282" y="1695150"/>
            <a:ext cx="495600" cy="495600"/>
          </a:xfrm>
          <a:prstGeom prst="ellipse">
            <a:avLst/>
          </a:prstGeom>
          <a:solidFill>
            <a:srgbClr val="F4F55B"/>
          </a:solidFill>
          <a:ln cap="flat" cmpd="sng" w="11775">
            <a:solidFill>
              <a:srgbClr val="5B48DB"/>
            </a:solidFill>
            <a:prstDash val="solid"/>
            <a:round/>
            <a:headEnd len="sm" w="sm" type="none"/>
            <a:tailEnd len="sm" w="sm" type="none"/>
          </a:ln>
        </p:spPr>
        <p:txBody>
          <a:bodyPr anchorCtr="0" anchor="ctr" bIns="113125" lIns="113125" spcFirstLastPara="1" rIns="113125" wrap="square" tIns="113125">
            <a:noAutofit/>
          </a:bodyPr>
          <a:lstStyle/>
          <a:p>
            <a:pPr indent="0" lvl="0" marL="0" rtl="0" algn="ctr">
              <a:spcBef>
                <a:spcPts val="0"/>
              </a:spcBef>
              <a:spcAft>
                <a:spcPts val="0"/>
              </a:spcAft>
              <a:buNone/>
            </a:pPr>
            <a:r>
              <a:rPr b="1" lang="en" sz="1732">
                <a:solidFill>
                  <a:srgbClr val="5B48DB"/>
                </a:solidFill>
                <a:latin typeface="Open Sans"/>
                <a:ea typeface="Open Sans"/>
                <a:cs typeface="Open Sans"/>
                <a:sym typeface="Open Sans"/>
              </a:rPr>
              <a:t>1</a:t>
            </a:r>
            <a:endParaRPr b="1" sz="1732">
              <a:solidFill>
                <a:srgbClr val="5B48DB"/>
              </a:solidFill>
              <a:latin typeface="Open Sans"/>
              <a:ea typeface="Open Sans"/>
              <a:cs typeface="Open Sans"/>
              <a:sym typeface="Open Sans"/>
            </a:endParaRPr>
          </a:p>
        </p:txBody>
      </p:sp>
      <p:sp>
        <p:nvSpPr>
          <p:cNvPr id="670" name="Google Shape;670;p74"/>
          <p:cNvSpPr/>
          <p:nvPr/>
        </p:nvSpPr>
        <p:spPr>
          <a:xfrm>
            <a:off x="4279081" y="1695150"/>
            <a:ext cx="495600" cy="495600"/>
          </a:xfrm>
          <a:prstGeom prst="ellipse">
            <a:avLst/>
          </a:prstGeom>
          <a:solidFill>
            <a:srgbClr val="F4F55B"/>
          </a:solidFill>
          <a:ln cap="flat" cmpd="sng" w="11775">
            <a:solidFill>
              <a:srgbClr val="5B48DB"/>
            </a:solidFill>
            <a:prstDash val="solid"/>
            <a:round/>
            <a:headEnd len="sm" w="sm" type="none"/>
            <a:tailEnd len="sm" w="sm" type="none"/>
          </a:ln>
        </p:spPr>
        <p:txBody>
          <a:bodyPr anchorCtr="0" anchor="ctr" bIns="113125" lIns="113125" spcFirstLastPara="1" rIns="113125" wrap="square" tIns="113125">
            <a:noAutofit/>
          </a:bodyPr>
          <a:lstStyle/>
          <a:p>
            <a:pPr indent="0" lvl="0" marL="0" rtl="0" algn="ctr">
              <a:spcBef>
                <a:spcPts val="0"/>
              </a:spcBef>
              <a:spcAft>
                <a:spcPts val="0"/>
              </a:spcAft>
              <a:buNone/>
            </a:pPr>
            <a:r>
              <a:rPr b="1" lang="en" sz="1732">
                <a:solidFill>
                  <a:srgbClr val="5B48DB"/>
                </a:solidFill>
                <a:latin typeface="Open Sans"/>
                <a:ea typeface="Open Sans"/>
                <a:cs typeface="Open Sans"/>
                <a:sym typeface="Open Sans"/>
              </a:rPr>
              <a:t>2</a:t>
            </a:r>
            <a:endParaRPr b="1" sz="1732">
              <a:solidFill>
                <a:srgbClr val="5B48DB"/>
              </a:solidFill>
              <a:latin typeface="Open Sans"/>
              <a:ea typeface="Open Sans"/>
              <a:cs typeface="Open Sans"/>
              <a:sym typeface="Open Sans"/>
            </a:endParaRPr>
          </a:p>
        </p:txBody>
      </p:sp>
      <p:sp>
        <p:nvSpPr>
          <p:cNvPr id="671" name="Google Shape;671;p74"/>
          <p:cNvSpPr/>
          <p:nvPr/>
        </p:nvSpPr>
        <p:spPr>
          <a:xfrm>
            <a:off x="7165849" y="1695150"/>
            <a:ext cx="495600" cy="495600"/>
          </a:xfrm>
          <a:prstGeom prst="ellipse">
            <a:avLst/>
          </a:prstGeom>
          <a:solidFill>
            <a:srgbClr val="F4F55B"/>
          </a:solidFill>
          <a:ln cap="flat" cmpd="sng" w="11775">
            <a:solidFill>
              <a:srgbClr val="5B48DB"/>
            </a:solidFill>
            <a:prstDash val="solid"/>
            <a:round/>
            <a:headEnd len="sm" w="sm" type="none"/>
            <a:tailEnd len="sm" w="sm" type="none"/>
          </a:ln>
        </p:spPr>
        <p:txBody>
          <a:bodyPr anchorCtr="0" anchor="ctr" bIns="113125" lIns="113125" spcFirstLastPara="1" rIns="113125" wrap="square" tIns="113125">
            <a:noAutofit/>
          </a:bodyPr>
          <a:lstStyle/>
          <a:p>
            <a:pPr indent="0" lvl="0" marL="0" rtl="0" algn="ctr">
              <a:spcBef>
                <a:spcPts val="0"/>
              </a:spcBef>
              <a:spcAft>
                <a:spcPts val="0"/>
              </a:spcAft>
              <a:buNone/>
            </a:pPr>
            <a:r>
              <a:rPr b="1" lang="en" sz="1732">
                <a:solidFill>
                  <a:srgbClr val="5B48DB"/>
                </a:solidFill>
                <a:latin typeface="Open Sans"/>
                <a:ea typeface="Open Sans"/>
                <a:cs typeface="Open Sans"/>
                <a:sym typeface="Open Sans"/>
              </a:rPr>
              <a:t>3</a:t>
            </a:r>
            <a:endParaRPr b="1" sz="1732">
              <a:solidFill>
                <a:srgbClr val="5B48DB"/>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5" name="Shape 675"/>
        <p:cNvGrpSpPr/>
        <p:nvPr/>
      </p:nvGrpSpPr>
      <p:grpSpPr>
        <a:xfrm>
          <a:off x="0" y="0"/>
          <a:ext cx="0" cy="0"/>
          <a:chOff x="0" y="0"/>
          <a:chExt cx="0" cy="0"/>
        </a:xfrm>
      </p:grpSpPr>
      <p:sp>
        <p:nvSpPr>
          <p:cNvPr id="676" name="Google Shape;676;p75"/>
          <p:cNvSpPr txBox="1"/>
          <p:nvPr>
            <p:ph type="title"/>
          </p:nvPr>
        </p:nvSpPr>
        <p:spPr>
          <a:xfrm>
            <a:off x="436725" y="457200"/>
            <a:ext cx="40884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1D164D"/>
                </a:solidFill>
              </a:rPr>
              <a:t>Spread the word</a:t>
            </a:r>
            <a:endParaRPr>
              <a:solidFill>
                <a:srgbClr val="1D164D"/>
              </a:solidFill>
            </a:endParaRPr>
          </a:p>
        </p:txBody>
      </p:sp>
      <p:sp>
        <p:nvSpPr>
          <p:cNvPr id="677" name="Google Shape;677;p75"/>
          <p:cNvSpPr txBox="1"/>
          <p:nvPr/>
        </p:nvSpPr>
        <p:spPr>
          <a:xfrm>
            <a:off x="463183" y="1069575"/>
            <a:ext cx="30000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a:solidFill>
                  <a:srgbClr val="5B48DB"/>
                </a:solidFill>
                <a:latin typeface="Open Sans"/>
                <a:ea typeface="Open Sans"/>
                <a:cs typeface="Open Sans"/>
                <a:sym typeface="Open Sans"/>
              </a:rPr>
              <a:t>t</a:t>
            </a:r>
            <a:r>
              <a:rPr lang="en">
                <a:solidFill>
                  <a:srgbClr val="5B48DB"/>
                </a:solidFill>
                <a:latin typeface="Open Sans"/>
                <a:ea typeface="Open Sans"/>
                <a:cs typeface="Open Sans"/>
                <a:sym typeface="Open Sans"/>
              </a:rPr>
              <a:t>herithmproject.org/research</a:t>
            </a:r>
            <a:endParaRPr>
              <a:solidFill>
                <a:srgbClr val="5B48DB"/>
              </a:solidFill>
              <a:latin typeface="Open Sans"/>
              <a:ea typeface="Open Sans"/>
              <a:cs typeface="Open Sans"/>
              <a:sym typeface="Open Sans"/>
            </a:endParaRPr>
          </a:p>
        </p:txBody>
      </p:sp>
      <p:pic>
        <p:nvPicPr>
          <p:cNvPr id="678" name="Google Shape;678;p75" title="Youth-AI-and-Relationships.png"/>
          <p:cNvPicPr preferRelativeResize="0"/>
          <p:nvPr/>
        </p:nvPicPr>
        <p:blipFill>
          <a:blip r:embed="rId3">
            <a:alphaModFix/>
          </a:blip>
          <a:stretch>
            <a:fillRect/>
          </a:stretch>
        </p:blipFill>
        <p:spPr>
          <a:xfrm rot="821167">
            <a:off x="5657933" y="986182"/>
            <a:ext cx="2746852" cy="3553728"/>
          </a:xfrm>
          <a:prstGeom prst="rect">
            <a:avLst/>
          </a:prstGeom>
          <a:noFill/>
          <a:ln cap="flat" cmpd="sng" w="9525">
            <a:solidFill>
              <a:schemeClr val="dk1"/>
            </a:solidFill>
            <a:prstDash val="solid"/>
            <a:round/>
            <a:headEnd len="sm" w="sm" type="none"/>
            <a:tailEnd len="sm" w="sm" type="none"/>
          </a:ln>
        </p:spPr>
      </p:pic>
      <p:pic>
        <p:nvPicPr>
          <p:cNvPr id="679" name="Google Shape;679;p75" title="Youth-AI-and-Relationships.png"/>
          <p:cNvPicPr preferRelativeResize="0"/>
          <p:nvPr/>
        </p:nvPicPr>
        <p:blipFill>
          <a:blip r:embed="rId3">
            <a:alphaModFix/>
          </a:blip>
          <a:stretch>
            <a:fillRect/>
          </a:stretch>
        </p:blipFill>
        <p:spPr>
          <a:xfrm rot="987037">
            <a:off x="5907497" y="876863"/>
            <a:ext cx="2746854" cy="3553731"/>
          </a:xfrm>
          <a:prstGeom prst="rect">
            <a:avLst/>
          </a:prstGeom>
          <a:noFill/>
          <a:ln cap="flat" cmpd="sng" w="9525">
            <a:solidFill>
              <a:schemeClr val="dk1"/>
            </a:solidFill>
            <a:prstDash val="solid"/>
            <a:round/>
            <a:headEnd len="sm" w="sm" type="none"/>
            <a:tailEnd len="sm" w="sm" type="none"/>
          </a:ln>
        </p:spPr>
      </p:pic>
      <p:pic>
        <p:nvPicPr>
          <p:cNvPr id="680" name="Google Shape;680;p75" title="4.png"/>
          <p:cNvPicPr preferRelativeResize="0"/>
          <p:nvPr/>
        </p:nvPicPr>
        <p:blipFill>
          <a:blip r:embed="rId4">
            <a:alphaModFix/>
          </a:blip>
          <a:stretch>
            <a:fillRect/>
          </a:stretch>
        </p:blipFill>
        <p:spPr>
          <a:xfrm rot="315816">
            <a:off x="3939909" y="2202241"/>
            <a:ext cx="1243495" cy="1741599"/>
          </a:xfrm>
          <a:prstGeom prst="rect">
            <a:avLst/>
          </a:prstGeom>
          <a:solidFill>
            <a:srgbClr val="FFFFFF"/>
          </a:solidFill>
          <a:ln cap="flat" cmpd="sng" w="4850">
            <a:solidFill>
              <a:srgbClr val="5B48DB"/>
            </a:solidFill>
            <a:prstDash val="solid"/>
            <a:round/>
            <a:headEnd len="sm" w="sm" type="none"/>
            <a:tailEnd len="sm" w="sm" type="none"/>
          </a:ln>
          <a:effectLst>
            <a:outerShdw blurRad="65754" rotWithShape="0" algn="bl" dir="5400000" dist="19483">
              <a:srgbClr val="000000">
                <a:alpha val="6000"/>
              </a:srgbClr>
            </a:outerShdw>
          </a:effectLst>
        </p:spPr>
      </p:pic>
      <p:pic>
        <p:nvPicPr>
          <p:cNvPr id="681" name="Google Shape;681;p75" title="8.png"/>
          <p:cNvPicPr preferRelativeResize="0"/>
          <p:nvPr/>
        </p:nvPicPr>
        <p:blipFill>
          <a:blip r:embed="rId5">
            <a:alphaModFix/>
          </a:blip>
          <a:stretch>
            <a:fillRect/>
          </a:stretch>
        </p:blipFill>
        <p:spPr>
          <a:xfrm rot="-225108">
            <a:off x="3725610" y="2387978"/>
            <a:ext cx="1181897" cy="1655318"/>
          </a:xfrm>
          <a:prstGeom prst="rect">
            <a:avLst/>
          </a:prstGeom>
          <a:noFill/>
          <a:ln>
            <a:noFill/>
          </a:ln>
        </p:spPr>
      </p:pic>
      <p:pic>
        <p:nvPicPr>
          <p:cNvPr id="682" name="Google Shape;682;p75" title="12.png"/>
          <p:cNvPicPr preferRelativeResize="0"/>
          <p:nvPr/>
        </p:nvPicPr>
        <p:blipFill>
          <a:blip r:embed="rId6">
            <a:alphaModFix/>
          </a:blip>
          <a:stretch>
            <a:fillRect/>
          </a:stretch>
        </p:blipFill>
        <p:spPr>
          <a:xfrm rot="399212">
            <a:off x="4019183" y="2457486"/>
            <a:ext cx="1166622" cy="1633915"/>
          </a:xfrm>
          <a:prstGeom prst="rect">
            <a:avLst/>
          </a:prstGeom>
          <a:noFill/>
          <a:ln>
            <a:noFill/>
          </a:ln>
        </p:spPr>
      </p:pic>
      <p:pic>
        <p:nvPicPr>
          <p:cNvPr id="683" name="Google Shape;683;p75" title="18.png"/>
          <p:cNvPicPr preferRelativeResize="0"/>
          <p:nvPr/>
        </p:nvPicPr>
        <p:blipFill>
          <a:blip r:embed="rId7">
            <a:alphaModFix/>
          </a:blip>
          <a:stretch>
            <a:fillRect/>
          </a:stretch>
        </p:blipFill>
        <p:spPr>
          <a:xfrm rot="-376534">
            <a:off x="3748205" y="2877361"/>
            <a:ext cx="1136706" cy="1592005"/>
          </a:xfrm>
          <a:prstGeom prst="rect">
            <a:avLst/>
          </a:prstGeom>
          <a:noFill/>
          <a:ln>
            <a:noFill/>
          </a:ln>
        </p:spPr>
      </p:pic>
      <p:sp>
        <p:nvSpPr>
          <p:cNvPr id="684" name="Google Shape;684;p75"/>
          <p:cNvSpPr/>
          <p:nvPr/>
        </p:nvSpPr>
        <p:spPr>
          <a:xfrm>
            <a:off x="1868800" y="1332025"/>
            <a:ext cx="1875600" cy="1758000"/>
          </a:xfrm>
          <a:prstGeom prst="ellipse">
            <a:avLst/>
          </a:prstGeom>
          <a:solidFill>
            <a:srgbClr val="FF30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Inter"/>
                <a:ea typeface="Inter"/>
                <a:cs typeface="Inter"/>
                <a:sym typeface="Inter"/>
              </a:rPr>
              <a:t>Join the waitlist for a printed set (and/or class sets) of the portrait cards </a:t>
            </a:r>
            <a:endParaRPr b="1">
              <a:solidFill>
                <a:schemeClr val="lt1"/>
              </a:solidFill>
              <a:latin typeface="Inter"/>
              <a:ea typeface="Inter"/>
              <a:cs typeface="Inter"/>
              <a:sym typeface="Inter"/>
            </a:endParaRPr>
          </a:p>
        </p:txBody>
      </p:sp>
      <p:sp>
        <p:nvSpPr>
          <p:cNvPr id="685" name="Google Shape;685;p75"/>
          <p:cNvSpPr txBox="1"/>
          <p:nvPr/>
        </p:nvSpPr>
        <p:spPr>
          <a:xfrm>
            <a:off x="912975" y="3373264"/>
            <a:ext cx="1592100" cy="215400"/>
          </a:xfrm>
          <a:prstGeom prst="rect">
            <a:avLst/>
          </a:prstGeom>
          <a:noFill/>
          <a:ln>
            <a:noFill/>
          </a:ln>
        </p:spPr>
        <p:txBody>
          <a:bodyPr anchorCtr="0" anchor="t" bIns="0" lIns="0" spcFirstLastPara="1" rIns="0" wrap="square" tIns="0">
            <a:spAutoFit/>
          </a:bodyPr>
          <a:lstStyle/>
          <a:p>
            <a:pPr indent="0" lvl="0" marL="0" marR="381000" rtl="0" algn="ctr">
              <a:lnSpc>
                <a:spcPct val="100000"/>
              </a:lnSpc>
              <a:spcBef>
                <a:spcPts val="1200"/>
              </a:spcBef>
              <a:spcAft>
                <a:spcPts val="1200"/>
              </a:spcAft>
              <a:buNone/>
            </a:pPr>
            <a:r>
              <a:t/>
            </a:r>
            <a:endParaRPr>
              <a:solidFill>
                <a:schemeClr val="lt1"/>
              </a:solidFill>
              <a:latin typeface="Open Sans"/>
              <a:ea typeface="Open Sans"/>
              <a:cs typeface="Open Sans"/>
              <a:sym typeface="Open Sans"/>
            </a:endParaRPr>
          </a:p>
        </p:txBody>
      </p:sp>
      <p:pic>
        <p:nvPicPr>
          <p:cNvPr id="686" name="Google Shape;686;p75" title="rithm_qr_code.png"/>
          <p:cNvPicPr preferRelativeResize="0"/>
          <p:nvPr/>
        </p:nvPicPr>
        <p:blipFill>
          <a:blip r:embed="rId8">
            <a:alphaModFix/>
          </a:blip>
          <a:stretch>
            <a:fillRect/>
          </a:stretch>
        </p:blipFill>
        <p:spPr>
          <a:xfrm>
            <a:off x="349500" y="2820000"/>
            <a:ext cx="1980300" cy="19803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0" name="Shape 690"/>
        <p:cNvGrpSpPr/>
        <p:nvPr/>
      </p:nvGrpSpPr>
      <p:grpSpPr>
        <a:xfrm>
          <a:off x="0" y="0"/>
          <a:ext cx="0" cy="0"/>
          <a:chOff x="0" y="0"/>
          <a:chExt cx="0" cy="0"/>
        </a:xfrm>
      </p:grpSpPr>
      <p:sp>
        <p:nvSpPr>
          <p:cNvPr id="691" name="Google Shape;691;p76"/>
          <p:cNvSpPr txBox="1"/>
          <p:nvPr>
            <p:ph type="title"/>
          </p:nvPr>
        </p:nvSpPr>
        <p:spPr>
          <a:xfrm>
            <a:off x="436725" y="457200"/>
            <a:ext cx="40884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1D164D"/>
                </a:solidFill>
              </a:rPr>
              <a:t>Final Share</a:t>
            </a:r>
            <a:endParaRPr>
              <a:solidFill>
                <a:srgbClr val="1D164D"/>
              </a:solidFill>
            </a:endParaRPr>
          </a:p>
        </p:txBody>
      </p:sp>
      <p:sp>
        <p:nvSpPr>
          <p:cNvPr id="692" name="Google Shape;692;p76"/>
          <p:cNvSpPr/>
          <p:nvPr/>
        </p:nvSpPr>
        <p:spPr>
          <a:xfrm>
            <a:off x="5334888" y="457750"/>
            <a:ext cx="2025900" cy="2025900"/>
          </a:xfrm>
          <a:prstGeom prst="ellipse">
            <a:avLst/>
          </a:prstGeom>
          <a:solidFill>
            <a:srgbClr val="5B48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4F55B"/>
                </a:solidFill>
                <a:latin typeface="Open Sans"/>
                <a:ea typeface="Open Sans"/>
                <a:cs typeface="Open Sans"/>
                <a:sym typeface="Open Sans"/>
              </a:rPr>
              <a:t>A commitment</a:t>
            </a:r>
            <a:endParaRPr b="1" sz="1500">
              <a:solidFill>
                <a:srgbClr val="F4F55B"/>
              </a:solidFill>
              <a:latin typeface="Open Sans"/>
              <a:ea typeface="Open Sans"/>
              <a:cs typeface="Open Sans"/>
              <a:sym typeface="Open Sans"/>
            </a:endParaRPr>
          </a:p>
        </p:txBody>
      </p:sp>
      <p:sp>
        <p:nvSpPr>
          <p:cNvPr id="693" name="Google Shape;693;p76"/>
          <p:cNvSpPr/>
          <p:nvPr/>
        </p:nvSpPr>
        <p:spPr>
          <a:xfrm>
            <a:off x="4650963" y="2659850"/>
            <a:ext cx="2025900" cy="2025900"/>
          </a:xfrm>
          <a:prstGeom prst="ellipse">
            <a:avLst/>
          </a:prstGeom>
          <a:solidFill>
            <a:srgbClr val="0481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3ECFF"/>
                </a:solidFill>
                <a:latin typeface="Open Sans"/>
                <a:ea typeface="Open Sans"/>
                <a:cs typeface="Open Sans"/>
                <a:sym typeface="Open Sans"/>
              </a:rPr>
              <a:t>A</a:t>
            </a:r>
            <a:endParaRPr b="1" sz="1500">
              <a:solidFill>
                <a:srgbClr val="F3ECFF"/>
              </a:solidFill>
              <a:latin typeface="Open Sans"/>
              <a:ea typeface="Open Sans"/>
              <a:cs typeface="Open Sans"/>
              <a:sym typeface="Open Sans"/>
            </a:endParaRPr>
          </a:p>
          <a:p>
            <a:pPr indent="0" lvl="0" marL="0" rtl="0" algn="ctr">
              <a:spcBef>
                <a:spcPts val="0"/>
              </a:spcBef>
              <a:spcAft>
                <a:spcPts val="0"/>
              </a:spcAft>
              <a:buNone/>
            </a:pPr>
            <a:r>
              <a:rPr b="1" lang="en" sz="1500">
                <a:solidFill>
                  <a:srgbClr val="F3ECFF"/>
                </a:solidFill>
                <a:latin typeface="Open Sans"/>
                <a:ea typeface="Open Sans"/>
                <a:cs typeface="Open Sans"/>
                <a:sym typeface="Open Sans"/>
              </a:rPr>
              <a:t>learning</a:t>
            </a:r>
            <a:endParaRPr b="1" sz="1500">
              <a:solidFill>
                <a:srgbClr val="F3ECFF"/>
              </a:solidFill>
              <a:latin typeface="Open Sans"/>
              <a:ea typeface="Open Sans"/>
              <a:cs typeface="Open Sans"/>
              <a:sym typeface="Open Sans"/>
            </a:endParaRPr>
          </a:p>
        </p:txBody>
      </p:sp>
      <p:sp>
        <p:nvSpPr>
          <p:cNvPr id="694" name="Google Shape;694;p76"/>
          <p:cNvSpPr/>
          <p:nvPr/>
        </p:nvSpPr>
        <p:spPr>
          <a:xfrm>
            <a:off x="6740913" y="1787925"/>
            <a:ext cx="2025900" cy="2025900"/>
          </a:xfrm>
          <a:prstGeom prst="ellipse">
            <a:avLst/>
          </a:prstGeom>
          <a:solidFill>
            <a:srgbClr val="FF30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Open Sans"/>
                <a:ea typeface="Open Sans"/>
                <a:cs typeface="Open Sans"/>
                <a:sym typeface="Open Sans"/>
              </a:rPr>
              <a:t>A</a:t>
            </a:r>
            <a:endParaRPr b="1" sz="1500">
              <a:solidFill>
                <a:schemeClr val="lt1"/>
              </a:solidFill>
              <a:latin typeface="Open Sans"/>
              <a:ea typeface="Open Sans"/>
              <a:cs typeface="Open Sans"/>
              <a:sym typeface="Open Sans"/>
            </a:endParaRPr>
          </a:p>
          <a:p>
            <a:pPr indent="0" lvl="0" marL="0" rtl="0" algn="ctr">
              <a:spcBef>
                <a:spcPts val="0"/>
              </a:spcBef>
              <a:spcAft>
                <a:spcPts val="0"/>
              </a:spcAft>
              <a:buNone/>
            </a:pPr>
            <a:r>
              <a:rPr b="1" lang="en" sz="1500">
                <a:solidFill>
                  <a:schemeClr val="lt1"/>
                </a:solidFill>
                <a:latin typeface="Open Sans"/>
                <a:ea typeface="Open Sans"/>
                <a:cs typeface="Open Sans"/>
                <a:sym typeface="Open Sans"/>
              </a:rPr>
              <a:t>question</a:t>
            </a:r>
            <a:endParaRPr b="1" sz="1500">
              <a:solidFill>
                <a:schemeClr val="lt1"/>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8" name="Shape 698"/>
        <p:cNvGrpSpPr/>
        <p:nvPr/>
      </p:nvGrpSpPr>
      <p:grpSpPr>
        <a:xfrm>
          <a:off x="0" y="0"/>
          <a:ext cx="0" cy="0"/>
          <a:chOff x="0" y="0"/>
          <a:chExt cx="0" cy="0"/>
        </a:xfrm>
      </p:grpSpPr>
      <p:pic>
        <p:nvPicPr>
          <p:cNvPr id="699" name="Google Shape;699;p77" title="Untitled_Artwork-2 3.png"/>
          <p:cNvPicPr preferRelativeResize="0"/>
          <p:nvPr/>
        </p:nvPicPr>
        <p:blipFill rotWithShape="1">
          <a:blip r:embed="rId3">
            <a:alphaModFix/>
          </a:blip>
          <a:srcRect b="6744" l="0" r="438" t="73263"/>
          <a:stretch/>
        </p:blipFill>
        <p:spPr>
          <a:xfrm>
            <a:off x="-25" y="3337801"/>
            <a:ext cx="9144000" cy="1805700"/>
          </a:xfrm>
          <a:prstGeom prst="rect">
            <a:avLst/>
          </a:prstGeom>
          <a:noFill/>
          <a:ln>
            <a:noFill/>
          </a:ln>
        </p:spPr>
      </p:pic>
      <p:pic>
        <p:nvPicPr>
          <p:cNvPr id="700" name="Google Shape;700;p77" title="tumblr_inline_ofy8vxo9pG1qj76zj_500.gif"/>
          <p:cNvPicPr preferRelativeResize="0"/>
          <p:nvPr/>
        </p:nvPicPr>
        <p:blipFill rotWithShape="1">
          <a:blip r:embed="rId4">
            <a:alphaModFix/>
          </a:blip>
          <a:srcRect b="25858" l="0" r="4315" t="15891"/>
          <a:stretch/>
        </p:blipFill>
        <p:spPr>
          <a:xfrm>
            <a:off x="0" y="0"/>
            <a:ext cx="9184050" cy="2571725"/>
          </a:xfrm>
          <a:prstGeom prst="rect">
            <a:avLst/>
          </a:prstGeom>
          <a:noFill/>
          <a:ln>
            <a:noFill/>
          </a:ln>
        </p:spPr>
      </p:pic>
      <p:sp>
        <p:nvSpPr>
          <p:cNvPr id="701" name="Google Shape;701;p77"/>
          <p:cNvSpPr txBox="1"/>
          <p:nvPr>
            <p:ph type="title"/>
          </p:nvPr>
        </p:nvSpPr>
        <p:spPr>
          <a:xfrm>
            <a:off x="112600" y="1693575"/>
            <a:ext cx="4088400" cy="6465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rtl="0" algn="l">
              <a:spcBef>
                <a:spcPts val="0"/>
              </a:spcBef>
              <a:spcAft>
                <a:spcPts val="0"/>
              </a:spcAft>
              <a:buNone/>
            </a:pPr>
            <a:r>
              <a:rPr b="1" i="1" lang="en" sz="4200"/>
              <a:t>Thank you</a:t>
            </a:r>
            <a:endParaRPr b="1" i="1" sz="4200"/>
          </a:p>
        </p:txBody>
      </p:sp>
      <p:sp>
        <p:nvSpPr>
          <p:cNvPr id="702" name="Google Shape;702;p77"/>
          <p:cNvSpPr txBox="1"/>
          <p:nvPr/>
        </p:nvSpPr>
        <p:spPr>
          <a:xfrm>
            <a:off x="2164950" y="3243900"/>
            <a:ext cx="48543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Playfair Display"/>
                <a:ea typeface="Playfair Display"/>
                <a:cs typeface="Playfair Display"/>
                <a:sym typeface="Playfair Display"/>
              </a:rPr>
              <a:t>"It is our choices, Harry, that show what we truly are." </a:t>
            </a:r>
            <a:endParaRPr sz="2400">
              <a:latin typeface="Playfair Display"/>
              <a:ea typeface="Playfair Display"/>
              <a:cs typeface="Playfair Display"/>
              <a:sym typeface="Playfair Display"/>
            </a:endParaRPr>
          </a:p>
          <a:p>
            <a:pPr indent="0" lvl="0" marL="0" rtl="0" algn="ctr">
              <a:spcBef>
                <a:spcPts val="0"/>
              </a:spcBef>
              <a:spcAft>
                <a:spcPts val="0"/>
              </a:spcAft>
              <a:buNone/>
            </a:pPr>
            <a:r>
              <a:t/>
            </a:r>
            <a:endParaRPr>
              <a:solidFill>
                <a:srgbClr val="FF3070"/>
              </a:solidFill>
              <a:latin typeface="Inter"/>
              <a:ea typeface="Inter"/>
              <a:cs typeface="Inter"/>
              <a:sym typeface="Inter"/>
            </a:endParaRPr>
          </a:p>
          <a:p>
            <a:pPr indent="0" lvl="0" marL="0" rtl="0" algn="ctr">
              <a:spcBef>
                <a:spcPts val="0"/>
              </a:spcBef>
              <a:spcAft>
                <a:spcPts val="0"/>
              </a:spcAft>
              <a:buNone/>
            </a:pPr>
            <a:r>
              <a:rPr lang="en">
                <a:solidFill>
                  <a:srgbClr val="FF3070"/>
                </a:solidFill>
                <a:latin typeface="Inter"/>
                <a:ea typeface="Inter"/>
                <a:cs typeface="Inter"/>
                <a:sym typeface="Inter"/>
              </a:rPr>
              <a:t>— Dumbledore</a:t>
            </a:r>
            <a:endParaRPr>
              <a:solidFill>
                <a:srgbClr val="FF3070"/>
              </a:solidFill>
              <a:latin typeface="Inter"/>
              <a:ea typeface="Inter"/>
              <a:cs typeface="Inter"/>
              <a:sym typeface="Inte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06" name="Shape 706"/>
        <p:cNvGrpSpPr/>
        <p:nvPr/>
      </p:nvGrpSpPr>
      <p:grpSpPr>
        <a:xfrm>
          <a:off x="0" y="0"/>
          <a:ext cx="0" cy="0"/>
          <a:chOff x="0" y="0"/>
          <a:chExt cx="0" cy="0"/>
        </a:xfrm>
      </p:grpSpPr>
      <p:sp>
        <p:nvSpPr>
          <p:cNvPr id="707" name="Google Shape;707;p78"/>
          <p:cNvSpPr txBox="1"/>
          <p:nvPr>
            <p:ph type="title"/>
          </p:nvPr>
        </p:nvSpPr>
        <p:spPr>
          <a:xfrm>
            <a:off x="436725" y="457200"/>
            <a:ext cx="40884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Appendix</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3070"/>
        </a:solidFill>
      </p:bgPr>
    </p:bg>
    <p:spTree>
      <p:nvGrpSpPr>
        <p:cNvPr id="711" name="Shape 711"/>
        <p:cNvGrpSpPr/>
        <p:nvPr/>
      </p:nvGrpSpPr>
      <p:grpSpPr>
        <a:xfrm>
          <a:off x="0" y="0"/>
          <a:ext cx="0" cy="0"/>
          <a:chOff x="0" y="0"/>
          <a:chExt cx="0" cy="0"/>
        </a:xfrm>
      </p:grpSpPr>
      <p:pic>
        <p:nvPicPr>
          <p:cNvPr id="712" name="Google Shape;712;p79" title="18.png"/>
          <p:cNvPicPr preferRelativeResize="0"/>
          <p:nvPr/>
        </p:nvPicPr>
        <p:blipFill>
          <a:blip r:embed="rId3">
            <a:alphaModFix/>
          </a:blip>
          <a:stretch>
            <a:fillRect/>
          </a:stretch>
        </p:blipFill>
        <p:spPr>
          <a:xfrm rot="2301081">
            <a:off x="974737" y="2265614"/>
            <a:ext cx="1212926" cy="1698755"/>
          </a:xfrm>
          <a:prstGeom prst="rect">
            <a:avLst/>
          </a:prstGeom>
          <a:noFill/>
          <a:ln cap="flat" cmpd="sng" w="10175">
            <a:solidFill>
              <a:schemeClr val="dk2"/>
            </a:solidFill>
            <a:prstDash val="solid"/>
            <a:round/>
            <a:headEnd len="sm" w="sm" type="none"/>
            <a:tailEnd len="sm" w="sm" type="none"/>
          </a:ln>
        </p:spPr>
      </p:pic>
      <p:pic>
        <p:nvPicPr>
          <p:cNvPr id="713" name="Google Shape;713;p79" title="8.png"/>
          <p:cNvPicPr preferRelativeResize="0"/>
          <p:nvPr/>
        </p:nvPicPr>
        <p:blipFill>
          <a:blip r:embed="rId4">
            <a:alphaModFix/>
          </a:blip>
          <a:stretch>
            <a:fillRect/>
          </a:stretch>
        </p:blipFill>
        <p:spPr>
          <a:xfrm rot="-763624">
            <a:off x="6788696" y="2287342"/>
            <a:ext cx="1181902" cy="1655325"/>
          </a:xfrm>
          <a:prstGeom prst="rect">
            <a:avLst/>
          </a:prstGeom>
          <a:noFill/>
          <a:ln cap="flat" cmpd="sng" w="9525">
            <a:solidFill>
              <a:schemeClr val="dk2"/>
            </a:solidFill>
            <a:prstDash val="solid"/>
            <a:round/>
            <a:headEnd len="sm" w="sm" type="none"/>
            <a:tailEnd len="sm" w="sm" type="none"/>
          </a:ln>
        </p:spPr>
      </p:pic>
      <p:sp>
        <p:nvSpPr>
          <p:cNvPr id="714" name="Google Shape;714;p79"/>
          <p:cNvSpPr txBox="1"/>
          <p:nvPr>
            <p:ph type="title"/>
          </p:nvPr>
        </p:nvSpPr>
        <p:spPr>
          <a:xfrm>
            <a:off x="436725" y="457200"/>
            <a:ext cx="40884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1D164D"/>
                </a:solidFill>
              </a:rPr>
              <a:t>Spread the word</a:t>
            </a:r>
            <a:endParaRPr>
              <a:solidFill>
                <a:srgbClr val="1D164D"/>
              </a:solidFill>
            </a:endParaRPr>
          </a:p>
        </p:txBody>
      </p:sp>
      <p:sp>
        <p:nvSpPr>
          <p:cNvPr id="715" name="Google Shape;715;p79"/>
          <p:cNvSpPr txBox="1"/>
          <p:nvPr/>
        </p:nvSpPr>
        <p:spPr>
          <a:xfrm>
            <a:off x="463183" y="1069575"/>
            <a:ext cx="30000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a:solidFill>
                  <a:srgbClr val="5B48DB"/>
                </a:solidFill>
                <a:latin typeface="Open Sans"/>
                <a:ea typeface="Open Sans"/>
                <a:cs typeface="Open Sans"/>
                <a:sym typeface="Open Sans"/>
              </a:rPr>
              <a:t>therithmproject.org/research</a:t>
            </a:r>
            <a:endParaRPr>
              <a:solidFill>
                <a:srgbClr val="5B48DB"/>
              </a:solidFill>
              <a:latin typeface="Open Sans"/>
              <a:ea typeface="Open Sans"/>
              <a:cs typeface="Open Sans"/>
              <a:sym typeface="Open Sans"/>
            </a:endParaRPr>
          </a:p>
        </p:txBody>
      </p:sp>
      <p:pic>
        <p:nvPicPr>
          <p:cNvPr id="716" name="Google Shape;716;p79" title="4.png"/>
          <p:cNvPicPr preferRelativeResize="0"/>
          <p:nvPr/>
        </p:nvPicPr>
        <p:blipFill>
          <a:blip r:embed="rId5">
            <a:alphaModFix/>
          </a:blip>
          <a:stretch>
            <a:fillRect/>
          </a:stretch>
        </p:blipFill>
        <p:spPr>
          <a:xfrm rot="315816">
            <a:off x="3098159" y="2336116"/>
            <a:ext cx="1243495" cy="1741599"/>
          </a:xfrm>
          <a:prstGeom prst="rect">
            <a:avLst/>
          </a:prstGeom>
          <a:solidFill>
            <a:srgbClr val="FFFFFF"/>
          </a:solidFill>
          <a:ln cap="flat" cmpd="sng" w="9525">
            <a:solidFill>
              <a:srgbClr val="5B48DB"/>
            </a:solidFill>
            <a:prstDash val="solid"/>
            <a:round/>
            <a:headEnd len="sm" w="sm" type="none"/>
            <a:tailEnd len="sm" w="sm" type="none"/>
          </a:ln>
          <a:effectLst>
            <a:outerShdw blurRad="65754" rotWithShape="0" algn="bl" dir="5400000" dist="19483">
              <a:srgbClr val="000000">
                <a:alpha val="6000"/>
              </a:srgbClr>
            </a:outerShdw>
          </a:effectLst>
        </p:spPr>
      </p:pic>
      <p:pic>
        <p:nvPicPr>
          <p:cNvPr id="717" name="Google Shape;717;p79" title="8.png"/>
          <p:cNvPicPr preferRelativeResize="0"/>
          <p:nvPr/>
        </p:nvPicPr>
        <p:blipFill>
          <a:blip r:embed="rId4">
            <a:alphaModFix/>
          </a:blip>
          <a:stretch>
            <a:fillRect/>
          </a:stretch>
        </p:blipFill>
        <p:spPr>
          <a:xfrm rot="-763624">
            <a:off x="1889971" y="2376779"/>
            <a:ext cx="1181902" cy="1655325"/>
          </a:xfrm>
          <a:prstGeom prst="rect">
            <a:avLst/>
          </a:prstGeom>
          <a:noFill/>
          <a:ln cap="flat" cmpd="sng" w="9525">
            <a:solidFill>
              <a:schemeClr val="dk2"/>
            </a:solidFill>
            <a:prstDash val="solid"/>
            <a:round/>
            <a:headEnd len="sm" w="sm" type="none"/>
            <a:tailEnd len="sm" w="sm" type="none"/>
          </a:ln>
        </p:spPr>
      </p:pic>
      <p:pic>
        <p:nvPicPr>
          <p:cNvPr id="718" name="Google Shape;718;p79" title="12.png"/>
          <p:cNvPicPr preferRelativeResize="0"/>
          <p:nvPr/>
        </p:nvPicPr>
        <p:blipFill>
          <a:blip r:embed="rId6">
            <a:alphaModFix/>
          </a:blip>
          <a:stretch>
            <a:fillRect/>
          </a:stretch>
        </p:blipFill>
        <p:spPr>
          <a:xfrm rot="-1196731">
            <a:off x="4440011" y="2372162"/>
            <a:ext cx="1244851" cy="1743476"/>
          </a:xfrm>
          <a:prstGeom prst="rect">
            <a:avLst/>
          </a:prstGeom>
          <a:noFill/>
          <a:ln cap="flat" cmpd="sng" w="10175">
            <a:solidFill>
              <a:schemeClr val="dk2"/>
            </a:solidFill>
            <a:prstDash val="solid"/>
            <a:round/>
            <a:headEnd len="sm" w="sm" type="none"/>
            <a:tailEnd len="sm" w="sm" type="none"/>
          </a:ln>
        </p:spPr>
      </p:pic>
      <p:pic>
        <p:nvPicPr>
          <p:cNvPr id="719" name="Google Shape;719;p79" title="18.png"/>
          <p:cNvPicPr preferRelativeResize="0"/>
          <p:nvPr/>
        </p:nvPicPr>
        <p:blipFill>
          <a:blip r:embed="rId3">
            <a:alphaModFix/>
          </a:blip>
          <a:stretch>
            <a:fillRect/>
          </a:stretch>
        </p:blipFill>
        <p:spPr>
          <a:xfrm rot="-376536">
            <a:off x="6034112" y="2265626"/>
            <a:ext cx="1212925" cy="1698755"/>
          </a:xfrm>
          <a:prstGeom prst="rect">
            <a:avLst/>
          </a:prstGeom>
          <a:noFill/>
          <a:ln cap="flat" cmpd="sng" w="10175">
            <a:solidFill>
              <a:schemeClr val="dk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23" name="Shape 723"/>
        <p:cNvGrpSpPr/>
        <p:nvPr/>
      </p:nvGrpSpPr>
      <p:grpSpPr>
        <a:xfrm>
          <a:off x="0" y="0"/>
          <a:ext cx="0" cy="0"/>
          <a:chOff x="0" y="0"/>
          <a:chExt cx="0" cy="0"/>
        </a:xfrm>
      </p:grpSpPr>
      <p:sp>
        <p:nvSpPr>
          <p:cNvPr id="724" name="Google Shape;724;p80"/>
          <p:cNvSpPr txBox="1"/>
          <p:nvPr>
            <p:ph type="title"/>
          </p:nvPr>
        </p:nvSpPr>
        <p:spPr>
          <a:xfrm>
            <a:off x="332550" y="3922615"/>
            <a:ext cx="2358900" cy="7611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2000">
                <a:solidFill>
                  <a:schemeClr val="lt1"/>
                </a:solidFill>
              </a:rPr>
              <a:t>The </a:t>
            </a:r>
            <a:endParaRPr b="1" sz="2000">
              <a:solidFill>
                <a:schemeClr val="lt1"/>
              </a:solidFill>
            </a:endParaRPr>
          </a:p>
          <a:p>
            <a:pPr indent="0" lvl="0" marL="0" rtl="0" algn="l">
              <a:spcBef>
                <a:spcPts val="0"/>
              </a:spcBef>
              <a:spcAft>
                <a:spcPts val="0"/>
              </a:spcAft>
              <a:buNone/>
            </a:pPr>
            <a:r>
              <a:rPr b="1" lang="en" sz="2000">
                <a:solidFill>
                  <a:schemeClr val="lt1"/>
                </a:solidFill>
              </a:rPr>
              <a:t>Rithm </a:t>
            </a:r>
            <a:endParaRPr b="1" sz="2000">
              <a:solidFill>
                <a:schemeClr val="lt1"/>
              </a:solidFill>
            </a:endParaRPr>
          </a:p>
          <a:p>
            <a:pPr indent="0" lvl="0" marL="0" rtl="0" algn="l">
              <a:spcBef>
                <a:spcPts val="0"/>
              </a:spcBef>
              <a:spcAft>
                <a:spcPts val="0"/>
              </a:spcAft>
              <a:buNone/>
            </a:pPr>
            <a:r>
              <a:rPr b="1" lang="en" sz="2000">
                <a:solidFill>
                  <a:schemeClr val="lt1"/>
                </a:solidFill>
              </a:rPr>
              <a:t>Project</a:t>
            </a:r>
            <a:endParaRPr b="1" sz="2000">
              <a:solidFill>
                <a:schemeClr val="lt1"/>
              </a:solidFill>
            </a:endParaRPr>
          </a:p>
        </p:txBody>
      </p:sp>
      <p:sp>
        <p:nvSpPr>
          <p:cNvPr id="725" name="Google Shape;725;p80"/>
          <p:cNvSpPr txBox="1"/>
          <p:nvPr/>
        </p:nvSpPr>
        <p:spPr>
          <a:xfrm>
            <a:off x="332550" y="876300"/>
            <a:ext cx="8322300" cy="24615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lang="en" sz="4600">
                <a:solidFill>
                  <a:srgbClr val="1D164D"/>
                </a:solidFill>
                <a:latin typeface="Playfair Display"/>
                <a:ea typeface="Playfair Display"/>
                <a:cs typeface="Playfair Display"/>
                <a:sym typeface="Playfair Display"/>
              </a:rPr>
              <a:t>Youth, AI, &amp; the Relationships </a:t>
            </a:r>
            <a:br>
              <a:rPr lang="en" sz="4600">
                <a:solidFill>
                  <a:srgbClr val="1D164D"/>
                </a:solidFill>
                <a:latin typeface="Playfair Display"/>
                <a:ea typeface="Playfair Display"/>
                <a:cs typeface="Playfair Display"/>
                <a:sym typeface="Playfair Display"/>
              </a:rPr>
            </a:br>
            <a:r>
              <a:rPr lang="en" sz="4600">
                <a:solidFill>
                  <a:srgbClr val="1D164D"/>
                </a:solidFill>
                <a:latin typeface="Playfair Display"/>
                <a:ea typeface="Playfair Display"/>
                <a:cs typeface="Playfair Display"/>
                <a:sym typeface="Playfair Display"/>
              </a:rPr>
              <a:t>That Shape Them</a:t>
            </a:r>
            <a:endParaRPr sz="4600">
              <a:solidFill>
                <a:srgbClr val="1D164D"/>
              </a:solidFill>
              <a:latin typeface="Playfair Display"/>
              <a:ea typeface="Playfair Display"/>
              <a:cs typeface="Playfair Display"/>
              <a:sym typeface="Playfair Display"/>
            </a:endParaRPr>
          </a:p>
        </p:txBody>
      </p:sp>
      <p:sp>
        <p:nvSpPr>
          <p:cNvPr id="726" name="Google Shape;726;p80"/>
          <p:cNvSpPr txBox="1"/>
          <p:nvPr/>
        </p:nvSpPr>
        <p:spPr>
          <a:xfrm>
            <a:off x="344743" y="457200"/>
            <a:ext cx="8322300" cy="437100"/>
          </a:xfrm>
          <a:prstGeom prst="rect">
            <a:avLst/>
          </a:prstGeom>
          <a:noFill/>
          <a:ln>
            <a:noFill/>
          </a:ln>
        </p:spPr>
        <p:txBody>
          <a:bodyPr anchorCtr="0" anchor="t" bIns="100975" lIns="100975" spcFirstLastPara="1" rIns="100975" wrap="square" tIns="100975">
            <a:spAutoFit/>
          </a:bodyPr>
          <a:lstStyle/>
          <a:p>
            <a:pPr indent="0" lvl="0" marL="0" rtl="0" algn="l">
              <a:spcBef>
                <a:spcPts val="1326"/>
              </a:spcBef>
              <a:spcAft>
                <a:spcPts val="1326"/>
              </a:spcAft>
              <a:buNone/>
            </a:pPr>
            <a:r>
              <a:rPr b="1" lang="en" sz="1515">
                <a:solidFill>
                  <a:srgbClr val="FF316F"/>
                </a:solidFill>
                <a:latin typeface="Open Sans"/>
                <a:ea typeface="Open Sans"/>
                <a:cs typeface="Open Sans"/>
                <a:sym typeface="Open Sans"/>
              </a:rPr>
              <a:t>UNPACKING THE RESEARCH</a:t>
            </a:r>
            <a:endParaRPr b="1" sz="1846">
              <a:solidFill>
                <a:srgbClr val="FF316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8"/>
          <p:cNvSpPr txBox="1"/>
          <p:nvPr>
            <p:ph type="title"/>
          </p:nvPr>
        </p:nvSpPr>
        <p:spPr>
          <a:xfrm>
            <a:off x="436725" y="662225"/>
            <a:ext cx="3861300" cy="38190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sz="2800"/>
              <a:t>H</a:t>
            </a:r>
            <a:r>
              <a:rPr lang="en" sz="2800"/>
              <a:t>ow might a young person's </a:t>
            </a:r>
            <a:r>
              <a:rPr b="1" lang="en" sz="2800"/>
              <a:t>human relationships</a:t>
            </a:r>
            <a:r>
              <a:rPr lang="en" sz="2800"/>
              <a:t> shape their AI use — </a:t>
            </a:r>
            <a:endParaRPr sz="2800"/>
          </a:p>
          <a:p>
            <a:pPr indent="0" lvl="0" marL="0" rtl="0" algn="l">
              <a:spcBef>
                <a:spcPts val="0"/>
              </a:spcBef>
              <a:spcAft>
                <a:spcPts val="0"/>
              </a:spcAft>
              <a:buNone/>
            </a:pPr>
            <a:r>
              <a:rPr lang="en" sz="2800"/>
              <a:t>and how might </a:t>
            </a:r>
            <a:r>
              <a:rPr b="1" lang="en" sz="2800"/>
              <a:t>AI</a:t>
            </a:r>
            <a:r>
              <a:rPr lang="en" sz="2800"/>
              <a:t> shape those relationships in return?</a:t>
            </a:r>
            <a:endParaRPr sz="2800"/>
          </a:p>
        </p:txBody>
      </p:sp>
      <p:pic>
        <p:nvPicPr>
          <p:cNvPr id="337" name="Google Shape;337;p48"/>
          <p:cNvPicPr preferRelativeResize="0"/>
          <p:nvPr/>
        </p:nvPicPr>
        <p:blipFill>
          <a:blip r:embed="rId3">
            <a:alphaModFix/>
          </a:blip>
          <a:stretch>
            <a:fillRect/>
          </a:stretch>
        </p:blipFill>
        <p:spPr>
          <a:xfrm>
            <a:off x="4593662" y="1052597"/>
            <a:ext cx="4230475" cy="30382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cxnSp>
        <p:nvCxnSpPr>
          <p:cNvPr id="342" name="Google Shape;342;p49"/>
          <p:cNvCxnSpPr/>
          <p:nvPr/>
        </p:nvCxnSpPr>
        <p:spPr>
          <a:xfrm>
            <a:off x="-19800" y="3226050"/>
            <a:ext cx="9183600" cy="35700"/>
          </a:xfrm>
          <a:prstGeom prst="straightConnector1">
            <a:avLst/>
          </a:prstGeom>
          <a:noFill/>
          <a:ln cap="flat" cmpd="sng" w="9525">
            <a:solidFill>
              <a:srgbClr val="FF3070"/>
            </a:solidFill>
            <a:prstDash val="lgDash"/>
            <a:round/>
            <a:headEnd len="med" w="med" type="none"/>
            <a:tailEnd len="med" w="med" type="none"/>
          </a:ln>
        </p:spPr>
      </p:cxnSp>
      <p:sp>
        <p:nvSpPr>
          <p:cNvPr id="343" name="Google Shape;343;p49"/>
          <p:cNvSpPr txBox="1"/>
          <p:nvPr>
            <p:ph type="title"/>
          </p:nvPr>
        </p:nvSpPr>
        <p:spPr>
          <a:xfrm>
            <a:off x="436725" y="457200"/>
            <a:ext cx="5805900" cy="1108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1D164D"/>
                </a:solidFill>
              </a:rPr>
              <a:t>What does Harry Potter have to do with this? </a:t>
            </a:r>
            <a:endParaRPr>
              <a:solidFill>
                <a:srgbClr val="1D164D"/>
              </a:solidFill>
            </a:endParaRPr>
          </a:p>
        </p:txBody>
      </p:sp>
      <p:sp>
        <p:nvSpPr>
          <p:cNvPr id="344" name="Google Shape;344;p49"/>
          <p:cNvSpPr/>
          <p:nvPr/>
        </p:nvSpPr>
        <p:spPr>
          <a:xfrm>
            <a:off x="3579238" y="2239577"/>
            <a:ext cx="2025900" cy="2025900"/>
          </a:xfrm>
          <a:prstGeom prst="ellipse">
            <a:avLst/>
          </a:prstGeom>
          <a:solidFill>
            <a:srgbClr val="5B48DB"/>
          </a:solidFill>
          <a:ln cap="flat" cmpd="sng" w="9525">
            <a:solidFill>
              <a:srgbClr val="5B48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Open Sans"/>
                <a:ea typeface="Open Sans"/>
                <a:cs typeface="Open Sans"/>
                <a:sym typeface="Open Sans"/>
              </a:rPr>
              <a:t>Variance within any group</a:t>
            </a:r>
            <a:endParaRPr b="1" sz="1900">
              <a:solidFill>
                <a:schemeClr val="lt1"/>
              </a:solidFill>
              <a:latin typeface="Open Sans"/>
              <a:ea typeface="Open Sans"/>
              <a:cs typeface="Open Sans"/>
              <a:sym typeface="Open Sans"/>
            </a:endParaRPr>
          </a:p>
        </p:txBody>
      </p:sp>
      <p:sp>
        <p:nvSpPr>
          <p:cNvPr id="345" name="Google Shape;345;p49"/>
          <p:cNvSpPr/>
          <p:nvPr/>
        </p:nvSpPr>
        <p:spPr>
          <a:xfrm>
            <a:off x="6661188" y="2239577"/>
            <a:ext cx="2025900" cy="2025900"/>
          </a:xfrm>
          <a:prstGeom prst="ellipse">
            <a:avLst/>
          </a:prstGeom>
          <a:solidFill>
            <a:srgbClr val="5B48DB"/>
          </a:solidFill>
          <a:ln cap="flat" cmpd="sng" w="9525">
            <a:solidFill>
              <a:srgbClr val="5B48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Open Sans"/>
                <a:ea typeface="Open Sans"/>
                <a:cs typeface="Open Sans"/>
                <a:sym typeface="Open Sans"/>
              </a:rPr>
              <a:t>Agency</a:t>
            </a:r>
            <a:br>
              <a:rPr b="1" lang="en" sz="1900">
                <a:solidFill>
                  <a:schemeClr val="lt1"/>
                </a:solidFill>
                <a:latin typeface="Open Sans"/>
                <a:ea typeface="Open Sans"/>
                <a:cs typeface="Open Sans"/>
                <a:sym typeface="Open Sans"/>
              </a:rPr>
            </a:br>
            <a:r>
              <a:rPr b="1" lang="en" sz="1900">
                <a:solidFill>
                  <a:schemeClr val="lt1"/>
                </a:solidFill>
                <a:latin typeface="Open Sans"/>
                <a:ea typeface="Open Sans"/>
                <a:cs typeface="Open Sans"/>
                <a:sym typeface="Open Sans"/>
              </a:rPr>
              <a:t>matters</a:t>
            </a:r>
            <a:endParaRPr b="1" sz="1900">
              <a:solidFill>
                <a:schemeClr val="lt1"/>
              </a:solidFill>
              <a:latin typeface="Open Sans"/>
              <a:ea typeface="Open Sans"/>
              <a:cs typeface="Open Sans"/>
              <a:sym typeface="Open Sans"/>
            </a:endParaRPr>
          </a:p>
        </p:txBody>
      </p:sp>
      <p:sp>
        <p:nvSpPr>
          <p:cNvPr id="346" name="Google Shape;346;p49"/>
          <p:cNvSpPr/>
          <p:nvPr/>
        </p:nvSpPr>
        <p:spPr>
          <a:xfrm>
            <a:off x="456913" y="2239577"/>
            <a:ext cx="2025900" cy="2025900"/>
          </a:xfrm>
          <a:prstGeom prst="ellipse">
            <a:avLst/>
          </a:prstGeom>
          <a:solidFill>
            <a:srgbClr val="5B48DB"/>
          </a:solidFill>
          <a:ln cap="flat" cmpd="sng" w="9525">
            <a:solidFill>
              <a:srgbClr val="5B48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Open Sans"/>
                <a:ea typeface="Open Sans"/>
                <a:cs typeface="Open Sans"/>
                <a:sym typeface="Open Sans"/>
              </a:rPr>
              <a:t>No</a:t>
            </a:r>
            <a:br>
              <a:rPr b="1" lang="en" sz="1900">
                <a:solidFill>
                  <a:schemeClr val="lt1"/>
                </a:solidFill>
                <a:latin typeface="Open Sans"/>
                <a:ea typeface="Open Sans"/>
                <a:cs typeface="Open Sans"/>
                <a:sym typeface="Open Sans"/>
              </a:rPr>
            </a:br>
            <a:r>
              <a:rPr b="1" lang="en" sz="1900">
                <a:solidFill>
                  <a:schemeClr val="lt1"/>
                </a:solidFill>
                <a:latin typeface="Open Sans"/>
                <a:ea typeface="Open Sans"/>
                <a:cs typeface="Open Sans"/>
                <a:sym typeface="Open Sans"/>
              </a:rPr>
              <a:t>“good” or “bad”</a:t>
            </a:r>
            <a:endParaRPr b="1" sz="1900">
              <a:solidFill>
                <a:schemeClr val="lt1"/>
              </a:solidFill>
              <a:latin typeface="Open Sans"/>
              <a:ea typeface="Open Sans"/>
              <a:cs typeface="Open Sans"/>
              <a:sym typeface="Open Sans"/>
            </a:endParaRPr>
          </a:p>
        </p:txBody>
      </p:sp>
      <p:sp>
        <p:nvSpPr>
          <p:cNvPr id="347" name="Google Shape;347;p49"/>
          <p:cNvSpPr/>
          <p:nvPr/>
        </p:nvSpPr>
        <p:spPr>
          <a:xfrm>
            <a:off x="1269663" y="2039327"/>
            <a:ext cx="400500" cy="400500"/>
          </a:xfrm>
          <a:prstGeom prst="ellipse">
            <a:avLst/>
          </a:prstGeom>
          <a:solidFill>
            <a:srgbClr val="F4F55B"/>
          </a:solidFill>
          <a:ln cap="flat" cmpd="sng" w="9525">
            <a:solidFill>
              <a:srgbClr val="5B48DB"/>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700">
                <a:solidFill>
                  <a:srgbClr val="5B48DB"/>
                </a:solidFill>
                <a:latin typeface="Inter"/>
                <a:ea typeface="Inter"/>
                <a:cs typeface="Inter"/>
                <a:sym typeface="Inter"/>
              </a:rPr>
              <a:t>1</a:t>
            </a:r>
            <a:endParaRPr b="1" sz="1700">
              <a:solidFill>
                <a:srgbClr val="5B48DB"/>
              </a:solidFill>
              <a:latin typeface="Inter"/>
              <a:ea typeface="Inter"/>
              <a:cs typeface="Inter"/>
              <a:sym typeface="Inter"/>
            </a:endParaRPr>
          </a:p>
        </p:txBody>
      </p:sp>
      <p:sp>
        <p:nvSpPr>
          <p:cNvPr id="348" name="Google Shape;348;p49"/>
          <p:cNvSpPr/>
          <p:nvPr/>
        </p:nvSpPr>
        <p:spPr>
          <a:xfrm>
            <a:off x="4371750" y="2039327"/>
            <a:ext cx="400500" cy="400500"/>
          </a:xfrm>
          <a:prstGeom prst="ellipse">
            <a:avLst/>
          </a:prstGeom>
          <a:solidFill>
            <a:srgbClr val="F4F55B"/>
          </a:solidFill>
          <a:ln cap="flat" cmpd="sng" w="9525">
            <a:solidFill>
              <a:srgbClr val="5B48DB"/>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700">
                <a:solidFill>
                  <a:srgbClr val="5B48DB"/>
                </a:solidFill>
                <a:latin typeface="Inter"/>
                <a:ea typeface="Inter"/>
                <a:cs typeface="Inter"/>
                <a:sym typeface="Inter"/>
              </a:rPr>
              <a:t>2</a:t>
            </a:r>
            <a:endParaRPr b="1" sz="1700">
              <a:solidFill>
                <a:srgbClr val="5B48DB"/>
              </a:solidFill>
              <a:latin typeface="Inter"/>
              <a:ea typeface="Inter"/>
              <a:cs typeface="Inter"/>
              <a:sym typeface="Inter"/>
            </a:endParaRPr>
          </a:p>
        </p:txBody>
      </p:sp>
      <p:sp>
        <p:nvSpPr>
          <p:cNvPr id="349" name="Google Shape;349;p49"/>
          <p:cNvSpPr/>
          <p:nvPr/>
        </p:nvSpPr>
        <p:spPr>
          <a:xfrm>
            <a:off x="7473850" y="2039327"/>
            <a:ext cx="400500" cy="400500"/>
          </a:xfrm>
          <a:prstGeom prst="ellipse">
            <a:avLst/>
          </a:prstGeom>
          <a:solidFill>
            <a:srgbClr val="F4F55B"/>
          </a:solidFill>
          <a:ln cap="flat" cmpd="sng" w="9525">
            <a:solidFill>
              <a:srgbClr val="5B48DB"/>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700">
                <a:solidFill>
                  <a:srgbClr val="5B48DB"/>
                </a:solidFill>
                <a:latin typeface="Inter"/>
                <a:ea typeface="Inter"/>
                <a:cs typeface="Inter"/>
                <a:sym typeface="Inter"/>
              </a:rPr>
              <a:t>3</a:t>
            </a:r>
            <a:endParaRPr b="1" sz="1700">
              <a:solidFill>
                <a:srgbClr val="5B48DB"/>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3" name="Shape 353"/>
        <p:cNvGrpSpPr/>
        <p:nvPr/>
      </p:nvGrpSpPr>
      <p:grpSpPr>
        <a:xfrm>
          <a:off x="0" y="0"/>
          <a:ext cx="0" cy="0"/>
          <a:chOff x="0" y="0"/>
          <a:chExt cx="0" cy="0"/>
        </a:xfrm>
      </p:grpSpPr>
      <p:sp>
        <p:nvSpPr>
          <p:cNvPr id="354" name="Google Shape;354;p50"/>
          <p:cNvSpPr txBox="1"/>
          <p:nvPr>
            <p:ph type="title"/>
          </p:nvPr>
        </p:nvSpPr>
        <p:spPr>
          <a:xfrm>
            <a:off x="436725" y="457200"/>
            <a:ext cx="53691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1D164D"/>
                </a:solidFill>
              </a:rPr>
              <a:t>Where we’re heading</a:t>
            </a:r>
            <a:endParaRPr>
              <a:solidFill>
                <a:srgbClr val="1D164D"/>
              </a:solidFill>
            </a:endParaRPr>
          </a:p>
        </p:txBody>
      </p:sp>
      <p:sp>
        <p:nvSpPr>
          <p:cNvPr descr="A graph showing a process, with four steps, a conclusion, and an iterative back-and-forth between steps two and four. " id="355" name="Google Shape;355;p50"/>
          <p:cNvSpPr/>
          <p:nvPr/>
        </p:nvSpPr>
        <p:spPr>
          <a:xfrm>
            <a:off x="455699" y="2410577"/>
            <a:ext cx="1669601" cy="1666634"/>
          </a:xfrm>
          <a:prstGeom prst="roundRect">
            <a:avLst>
              <a:gd fmla="val 50000" name="adj"/>
            </a:avLst>
          </a:prstGeom>
          <a:solidFill>
            <a:srgbClr val="FF3070"/>
          </a:solidFill>
          <a:ln>
            <a:noFill/>
          </a:ln>
        </p:spPr>
        <p:txBody>
          <a:bodyPr anchorCtr="0" anchor="ctr" bIns="118325" lIns="118325" spcFirstLastPara="1" rIns="118325" wrap="square" tIns="118325">
            <a:noAutofit/>
          </a:bodyPr>
          <a:lstStyle/>
          <a:p>
            <a:pPr indent="0" lvl="0" marL="0" rtl="0" algn="ctr">
              <a:spcBef>
                <a:spcPts val="0"/>
              </a:spcBef>
              <a:spcAft>
                <a:spcPts val="0"/>
              </a:spcAft>
              <a:buNone/>
            </a:pPr>
            <a:r>
              <a:t/>
            </a:r>
            <a:endParaRPr sz="1812">
              <a:solidFill>
                <a:schemeClr val="dk1"/>
              </a:solidFill>
              <a:latin typeface="IBM Plex Sans"/>
              <a:ea typeface="IBM Plex Sans"/>
              <a:cs typeface="IBM Plex Sans"/>
              <a:sym typeface="IBM Plex Sans"/>
            </a:endParaRPr>
          </a:p>
        </p:txBody>
      </p:sp>
      <p:sp>
        <p:nvSpPr>
          <p:cNvPr id="356" name="Google Shape;356;p50"/>
          <p:cNvSpPr/>
          <p:nvPr/>
        </p:nvSpPr>
        <p:spPr>
          <a:xfrm>
            <a:off x="2643363" y="2410577"/>
            <a:ext cx="1669601" cy="1666634"/>
          </a:xfrm>
          <a:prstGeom prst="roundRect">
            <a:avLst>
              <a:gd fmla="val 50000" name="adj"/>
            </a:avLst>
          </a:prstGeom>
          <a:solidFill>
            <a:srgbClr val="FF3070"/>
          </a:solidFill>
          <a:ln>
            <a:noFill/>
          </a:ln>
        </p:spPr>
        <p:txBody>
          <a:bodyPr anchorCtr="0" anchor="ctr" bIns="118325" lIns="118325" spcFirstLastPara="1" rIns="118325" wrap="square" tIns="118325">
            <a:noAutofit/>
          </a:bodyPr>
          <a:lstStyle/>
          <a:p>
            <a:pPr indent="0" lvl="0" marL="0" rtl="0" algn="ctr">
              <a:spcBef>
                <a:spcPts val="0"/>
              </a:spcBef>
              <a:spcAft>
                <a:spcPts val="0"/>
              </a:spcAft>
              <a:buNone/>
            </a:pPr>
            <a:r>
              <a:t/>
            </a:r>
            <a:endParaRPr sz="1812">
              <a:solidFill>
                <a:schemeClr val="dk1"/>
              </a:solidFill>
              <a:latin typeface="IBM Plex Sans"/>
              <a:ea typeface="IBM Plex Sans"/>
              <a:cs typeface="IBM Plex Sans"/>
              <a:sym typeface="IBM Plex Sans"/>
            </a:endParaRPr>
          </a:p>
        </p:txBody>
      </p:sp>
      <p:sp>
        <p:nvSpPr>
          <p:cNvPr id="357" name="Google Shape;357;p50"/>
          <p:cNvSpPr/>
          <p:nvPr/>
        </p:nvSpPr>
        <p:spPr>
          <a:xfrm>
            <a:off x="4831027" y="2410577"/>
            <a:ext cx="1669601" cy="1666634"/>
          </a:xfrm>
          <a:prstGeom prst="roundRect">
            <a:avLst>
              <a:gd fmla="val 50000" name="adj"/>
            </a:avLst>
          </a:prstGeom>
          <a:solidFill>
            <a:srgbClr val="FF3070"/>
          </a:solidFill>
          <a:ln>
            <a:noFill/>
          </a:ln>
        </p:spPr>
        <p:txBody>
          <a:bodyPr anchorCtr="0" anchor="ctr" bIns="118325" lIns="118325" spcFirstLastPara="1" rIns="118325" wrap="square" tIns="118325">
            <a:noAutofit/>
          </a:bodyPr>
          <a:lstStyle/>
          <a:p>
            <a:pPr indent="0" lvl="0" marL="0" rtl="0" algn="ctr">
              <a:spcBef>
                <a:spcPts val="0"/>
              </a:spcBef>
              <a:spcAft>
                <a:spcPts val="0"/>
              </a:spcAft>
              <a:buNone/>
            </a:pPr>
            <a:r>
              <a:t/>
            </a:r>
            <a:endParaRPr sz="1812">
              <a:solidFill>
                <a:schemeClr val="dk1"/>
              </a:solidFill>
              <a:latin typeface="IBM Plex Sans"/>
              <a:ea typeface="IBM Plex Sans"/>
              <a:cs typeface="IBM Plex Sans"/>
              <a:sym typeface="IBM Plex Sans"/>
            </a:endParaRPr>
          </a:p>
        </p:txBody>
      </p:sp>
      <p:sp>
        <p:nvSpPr>
          <p:cNvPr id="358" name="Google Shape;358;p50"/>
          <p:cNvSpPr/>
          <p:nvPr/>
        </p:nvSpPr>
        <p:spPr>
          <a:xfrm>
            <a:off x="7018691" y="2410577"/>
            <a:ext cx="1669601" cy="1666634"/>
          </a:xfrm>
          <a:prstGeom prst="roundRect">
            <a:avLst>
              <a:gd fmla="val 50000" name="adj"/>
            </a:avLst>
          </a:prstGeom>
          <a:solidFill>
            <a:srgbClr val="FF3070"/>
          </a:solidFill>
          <a:ln>
            <a:noFill/>
          </a:ln>
        </p:spPr>
        <p:txBody>
          <a:bodyPr anchorCtr="0" anchor="ctr" bIns="118325" lIns="118325" spcFirstLastPara="1" rIns="118325" wrap="square" tIns="118325">
            <a:noAutofit/>
          </a:bodyPr>
          <a:lstStyle/>
          <a:p>
            <a:pPr indent="0" lvl="0" marL="0" rtl="0" algn="ctr">
              <a:spcBef>
                <a:spcPts val="0"/>
              </a:spcBef>
              <a:spcAft>
                <a:spcPts val="0"/>
              </a:spcAft>
              <a:buNone/>
            </a:pPr>
            <a:r>
              <a:t/>
            </a:r>
            <a:endParaRPr sz="1812">
              <a:solidFill>
                <a:schemeClr val="dk1"/>
              </a:solidFill>
              <a:latin typeface="IBM Plex Sans"/>
              <a:ea typeface="IBM Plex Sans"/>
              <a:cs typeface="IBM Plex Sans"/>
              <a:sym typeface="IBM Plex Sans"/>
            </a:endParaRPr>
          </a:p>
        </p:txBody>
      </p:sp>
      <p:sp>
        <p:nvSpPr>
          <p:cNvPr id="359" name="Google Shape;359;p50"/>
          <p:cNvSpPr txBox="1"/>
          <p:nvPr/>
        </p:nvSpPr>
        <p:spPr>
          <a:xfrm>
            <a:off x="455699" y="2745231"/>
            <a:ext cx="1669601" cy="997857"/>
          </a:xfrm>
          <a:prstGeom prst="rect">
            <a:avLst/>
          </a:prstGeom>
          <a:noFill/>
          <a:ln>
            <a:noFill/>
          </a:ln>
        </p:spPr>
        <p:txBody>
          <a:bodyPr anchorCtr="0" anchor="ctr" bIns="118325" lIns="118325" spcFirstLastPara="1" rIns="118325" wrap="square" tIns="118325">
            <a:noAutofit/>
          </a:bodyPr>
          <a:lstStyle/>
          <a:p>
            <a:pPr indent="0" lvl="0" marL="0" rtl="0" algn="ctr">
              <a:spcBef>
                <a:spcPts val="0"/>
              </a:spcBef>
              <a:spcAft>
                <a:spcPts val="0"/>
              </a:spcAft>
              <a:buNone/>
            </a:pPr>
            <a:r>
              <a:rPr b="1" lang="en">
                <a:solidFill>
                  <a:schemeClr val="lt1"/>
                </a:solidFill>
                <a:latin typeface="Inter"/>
                <a:ea typeface="Inter"/>
                <a:cs typeface="Inter"/>
                <a:sym typeface="Inter"/>
              </a:rPr>
              <a:t>See the </a:t>
            </a:r>
            <a:endParaRPr b="1">
              <a:solidFill>
                <a:schemeClr val="lt1"/>
              </a:solidFill>
              <a:latin typeface="Inter"/>
              <a:ea typeface="Inter"/>
              <a:cs typeface="Inter"/>
              <a:sym typeface="Inter"/>
            </a:endParaRPr>
          </a:p>
          <a:p>
            <a:pPr indent="0" lvl="0" marL="0" rtl="0" algn="ctr">
              <a:spcBef>
                <a:spcPts val="0"/>
              </a:spcBef>
              <a:spcAft>
                <a:spcPts val="0"/>
              </a:spcAft>
              <a:buNone/>
            </a:pPr>
            <a:r>
              <a:rPr b="1" lang="en">
                <a:solidFill>
                  <a:schemeClr val="lt1"/>
                </a:solidFill>
                <a:latin typeface="Inter"/>
                <a:ea typeface="Inter"/>
                <a:cs typeface="Inter"/>
                <a:sym typeface="Inter"/>
              </a:rPr>
              <a:t>research</a:t>
            </a:r>
            <a:endParaRPr b="1">
              <a:solidFill>
                <a:schemeClr val="lt1"/>
              </a:solidFill>
              <a:latin typeface="Inter"/>
              <a:ea typeface="Inter"/>
              <a:cs typeface="Inter"/>
              <a:sym typeface="Inter"/>
            </a:endParaRPr>
          </a:p>
        </p:txBody>
      </p:sp>
      <p:sp>
        <p:nvSpPr>
          <p:cNvPr id="360" name="Google Shape;360;p50"/>
          <p:cNvSpPr txBox="1"/>
          <p:nvPr/>
        </p:nvSpPr>
        <p:spPr>
          <a:xfrm>
            <a:off x="2643363" y="2745231"/>
            <a:ext cx="1669601" cy="997857"/>
          </a:xfrm>
          <a:prstGeom prst="rect">
            <a:avLst/>
          </a:prstGeom>
          <a:noFill/>
          <a:ln>
            <a:noFill/>
          </a:ln>
        </p:spPr>
        <p:txBody>
          <a:bodyPr anchorCtr="0" anchor="ctr" bIns="118325" lIns="118325" spcFirstLastPara="1" rIns="118325" wrap="square" tIns="118325">
            <a:noAutofit/>
          </a:bodyPr>
          <a:lstStyle/>
          <a:p>
            <a:pPr indent="0" lvl="0" marL="0" rtl="0" algn="ctr">
              <a:spcBef>
                <a:spcPts val="0"/>
              </a:spcBef>
              <a:spcAft>
                <a:spcPts val="0"/>
              </a:spcAft>
              <a:buNone/>
            </a:pPr>
            <a:r>
              <a:rPr b="1" lang="en">
                <a:solidFill>
                  <a:schemeClr val="lt1"/>
                </a:solidFill>
                <a:latin typeface="Inter"/>
                <a:ea typeface="Inter"/>
                <a:cs typeface="Inter"/>
                <a:sym typeface="Inter"/>
              </a:rPr>
              <a:t>Explore the distinct</a:t>
            </a:r>
            <a:endParaRPr b="1">
              <a:solidFill>
                <a:schemeClr val="lt1"/>
              </a:solidFill>
              <a:latin typeface="Inter"/>
              <a:ea typeface="Inter"/>
              <a:cs typeface="Inter"/>
              <a:sym typeface="Inter"/>
            </a:endParaRPr>
          </a:p>
          <a:p>
            <a:pPr indent="0" lvl="0" marL="0" rtl="0" algn="ctr">
              <a:spcBef>
                <a:spcPts val="0"/>
              </a:spcBef>
              <a:spcAft>
                <a:spcPts val="0"/>
              </a:spcAft>
              <a:buNone/>
            </a:pPr>
            <a:r>
              <a:rPr b="1" lang="en">
                <a:solidFill>
                  <a:schemeClr val="lt1"/>
                </a:solidFill>
                <a:latin typeface="Inter"/>
                <a:ea typeface="Inter"/>
                <a:cs typeface="Inter"/>
                <a:sym typeface="Inter"/>
              </a:rPr>
              <a:t>portraits that emerged</a:t>
            </a:r>
            <a:endParaRPr b="1">
              <a:solidFill>
                <a:schemeClr val="lt1"/>
              </a:solidFill>
              <a:latin typeface="Inter"/>
              <a:ea typeface="Inter"/>
              <a:cs typeface="Inter"/>
              <a:sym typeface="Inter"/>
            </a:endParaRPr>
          </a:p>
        </p:txBody>
      </p:sp>
      <p:sp>
        <p:nvSpPr>
          <p:cNvPr id="361" name="Google Shape;361;p50"/>
          <p:cNvSpPr txBox="1"/>
          <p:nvPr/>
        </p:nvSpPr>
        <p:spPr>
          <a:xfrm>
            <a:off x="4831027" y="2745231"/>
            <a:ext cx="1669601" cy="997857"/>
          </a:xfrm>
          <a:prstGeom prst="rect">
            <a:avLst/>
          </a:prstGeom>
          <a:noFill/>
          <a:ln>
            <a:noFill/>
          </a:ln>
        </p:spPr>
        <p:txBody>
          <a:bodyPr anchorCtr="0" anchor="ctr" bIns="118325" lIns="118325" spcFirstLastPara="1" rIns="118325" wrap="square" tIns="118325">
            <a:noAutofit/>
          </a:bodyPr>
          <a:lstStyle/>
          <a:p>
            <a:pPr indent="0" lvl="0" marL="0" rtl="0" algn="ctr">
              <a:spcBef>
                <a:spcPts val="0"/>
              </a:spcBef>
              <a:spcAft>
                <a:spcPts val="0"/>
              </a:spcAft>
              <a:buNone/>
            </a:pPr>
            <a:r>
              <a:rPr b="1" lang="en">
                <a:solidFill>
                  <a:schemeClr val="lt1"/>
                </a:solidFill>
                <a:latin typeface="Inter"/>
                <a:ea typeface="Inter"/>
                <a:cs typeface="Inter"/>
                <a:sym typeface="Inter"/>
              </a:rPr>
              <a:t>Go deeper together</a:t>
            </a:r>
            <a:endParaRPr b="1">
              <a:solidFill>
                <a:schemeClr val="lt1"/>
              </a:solidFill>
              <a:latin typeface="Inter"/>
              <a:ea typeface="Inter"/>
              <a:cs typeface="Inter"/>
              <a:sym typeface="Inter"/>
            </a:endParaRPr>
          </a:p>
        </p:txBody>
      </p:sp>
      <p:sp>
        <p:nvSpPr>
          <p:cNvPr id="362" name="Google Shape;362;p50"/>
          <p:cNvSpPr txBox="1"/>
          <p:nvPr/>
        </p:nvSpPr>
        <p:spPr>
          <a:xfrm>
            <a:off x="7018691" y="2745231"/>
            <a:ext cx="1669601" cy="997857"/>
          </a:xfrm>
          <a:prstGeom prst="rect">
            <a:avLst/>
          </a:prstGeom>
          <a:noFill/>
          <a:ln>
            <a:noFill/>
          </a:ln>
        </p:spPr>
        <p:txBody>
          <a:bodyPr anchorCtr="0" anchor="ctr" bIns="118325" lIns="118325" spcFirstLastPara="1" rIns="118325" wrap="square" tIns="118325">
            <a:noAutofit/>
          </a:bodyPr>
          <a:lstStyle/>
          <a:p>
            <a:pPr indent="0" lvl="0" marL="0" rtl="0" algn="ctr">
              <a:spcBef>
                <a:spcPts val="0"/>
              </a:spcBef>
              <a:spcAft>
                <a:spcPts val="0"/>
              </a:spcAft>
              <a:buNone/>
            </a:pPr>
            <a:r>
              <a:rPr b="1" lang="en">
                <a:solidFill>
                  <a:schemeClr val="lt1"/>
                </a:solidFill>
                <a:latin typeface="Inter"/>
                <a:ea typeface="Inter"/>
                <a:cs typeface="Inter"/>
                <a:sym typeface="Inter"/>
              </a:rPr>
              <a:t>Build a plan</a:t>
            </a:r>
            <a:endParaRPr b="1">
              <a:solidFill>
                <a:schemeClr val="lt1"/>
              </a:solidFill>
              <a:latin typeface="Inter"/>
              <a:ea typeface="Inter"/>
              <a:cs typeface="Inter"/>
              <a:sym typeface="Inter"/>
            </a:endParaRPr>
          </a:p>
          <a:p>
            <a:pPr indent="0" lvl="0" marL="0" rtl="0" algn="ctr">
              <a:spcBef>
                <a:spcPts val="0"/>
              </a:spcBef>
              <a:spcAft>
                <a:spcPts val="0"/>
              </a:spcAft>
              <a:buNone/>
            </a:pPr>
            <a:r>
              <a:rPr b="1" lang="en">
                <a:solidFill>
                  <a:schemeClr val="lt1"/>
                </a:solidFill>
                <a:latin typeface="Inter"/>
                <a:ea typeface="Inter"/>
                <a:cs typeface="Inter"/>
                <a:sym typeface="Inter"/>
              </a:rPr>
              <a:t>for action</a:t>
            </a:r>
            <a:endParaRPr b="1">
              <a:solidFill>
                <a:schemeClr val="lt1"/>
              </a:solidFill>
              <a:latin typeface="Inter"/>
              <a:ea typeface="Inter"/>
              <a:cs typeface="Inter"/>
              <a:sym typeface="Inter"/>
            </a:endParaRPr>
          </a:p>
        </p:txBody>
      </p:sp>
      <p:sp>
        <p:nvSpPr>
          <p:cNvPr id="363" name="Google Shape;363;p50"/>
          <p:cNvSpPr/>
          <p:nvPr/>
        </p:nvSpPr>
        <p:spPr>
          <a:xfrm>
            <a:off x="1539500" y="3799775"/>
            <a:ext cx="1299225" cy="591325"/>
          </a:xfrm>
          <a:custGeom>
            <a:rect b="b" l="l" r="r" t="t"/>
            <a:pathLst>
              <a:path extrusionOk="0" h="23653" w="51969">
                <a:moveTo>
                  <a:pt x="0" y="9967"/>
                </a:moveTo>
                <a:cubicBezTo>
                  <a:pt x="4390" y="20942"/>
                  <a:pt x="22887" y="26999"/>
                  <a:pt x="33459" y="21713"/>
                </a:cubicBezTo>
                <a:cubicBezTo>
                  <a:pt x="41966" y="17460"/>
                  <a:pt x="47716" y="8507"/>
                  <a:pt x="51969" y="0"/>
                </a:cubicBezTo>
              </a:path>
            </a:pathLst>
          </a:custGeom>
          <a:noFill/>
          <a:ln cap="flat" cmpd="sng" w="9525">
            <a:solidFill>
              <a:schemeClr val="dk2"/>
            </a:solidFill>
            <a:prstDash val="lgDash"/>
            <a:round/>
            <a:headEnd len="med" w="med" type="none"/>
            <a:tailEnd len="med" w="med" type="none"/>
          </a:ln>
        </p:spPr>
      </p:sp>
      <p:sp>
        <p:nvSpPr>
          <p:cNvPr id="364" name="Google Shape;364;p50"/>
          <p:cNvSpPr/>
          <p:nvPr/>
        </p:nvSpPr>
        <p:spPr>
          <a:xfrm>
            <a:off x="4093451" y="1912487"/>
            <a:ext cx="1807550" cy="819425"/>
          </a:xfrm>
          <a:custGeom>
            <a:rect b="b" l="l" r="r" t="t"/>
            <a:pathLst>
              <a:path extrusionOk="0" h="32777" w="72302">
                <a:moveTo>
                  <a:pt x="0" y="32777"/>
                </a:moveTo>
                <a:cubicBezTo>
                  <a:pt x="3429" y="30206"/>
                  <a:pt x="7366" y="27288"/>
                  <a:pt x="8543" y="23167"/>
                </a:cubicBezTo>
                <a:cubicBezTo>
                  <a:pt x="9652" y="19286"/>
                  <a:pt x="8106" y="15022"/>
                  <a:pt x="8898" y="11064"/>
                </a:cubicBezTo>
                <a:cubicBezTo>
                  <a:pt x="9741" y="6848"/>
                  <a:pt x="14786" y="4235"/>
                  <a:pt x="18865" y="2877"/>
                </a:cubicBezTo>
                <a:cubicBezTo>
                  <a:pt x="24426" y="1026"/>
                  <a:pt x="29407" y="8702"/>
                  <a:pt x="35239" y="9285"/>
                </a:cubicBezTo>
                <a:cubicBezTo>
                  <a:pt x="45894" y="10351"/>
                  <a:pt x="56265" y="-3235"/>
                  <a:pt x="66207" y="742"/>
                </a:cubicBezTo>
                <a:cubicBezTo>
                  <a:pt x="72971" y="3448"/>
                  <a:pt x="72258" y="14458"/>
                  <a:pt x="72258" y="21743"/>
                </a:cubicBezTo>
              </a:path>
            </a:pathLst>
          </a:custGeom>
          <a:noFill/>
          <a:ln cap="flat" cmpd="sng" w="9525">
            <a:solidFill>
              <a:schemeClr val="dk2"/>
            </a:solidFill>
            <a:prstDash val="lgDash"/>
            <a:round/>
            <a:headEnd len="med" w="med" type="none"/>
            <a:tailEnd len="med" w="med" type="none"/>
          </a:ln>
        </p:spPr>
      </p:sp>
      <p:sp>
        <p:nvSpPr>
          <p:cNvPr id="365" name="Google Shape;365;p50"/>
          <p:cNvSpPr/>
          <p:nvPr/>
        </p:nvSpPr>
        <p:spPr>
          <a:xfrm>
            <a:off x="6006675" y="4022250"/>
            <a:ext cx="1820125" cy="654425"/>
          </a:xfrm>
          <a:custGeom>
            <a:rect b="b" l="l" r="r" t="t"/>
            <a:pathLst>
              <a:path extrusionOk="0" h="26177" w="72805">
                <a:moveTo>
                  <a:pt x="0" y="0"/>
                </a:moveTo>
                <a:cubicBezTo>
                  <a:pt x="2825" y="8475"/>
                  <a:pt x="14272" y="12418"/>
                  <a:pt x="23137" y="13526"/>
                </a:cubicBezTo>
                <a:cubicBezTo>
                  <a:pt x="26318" y="13924"/>
                  <a:pt x="32261" y="10224"/>
                  <a:pt x="30612" y="7475"/>
                </a:cubicBezTo>
                <a:cubicBezTo>
                  <a:pt x="29678" y="5919"/>
                  <a:pt x="24917" y="6763"/>
                  <a:pt x="25273" y="8543"/>
                </a:cubicBezTo>
                <a:cubicBezTo>
                  <a:pt x="26902" y="16688"/>
                  <a:pt x="34828" y="24954"/>
                  <a:pt x="43070" y="25985"/>
                </a:cubicBezTo>
                <a:cubicBezTo>
                  <a:pt x="55372" y="27523"/>
                  <a:pt x="77435" y="13587"/>
                  <a:pt x="71903" y="2492"/>
                </a:cubicBezTo>
              </a:path>
            </a:pathLst>
          </a:custGeom>
          <a:noFill/>
          <a:ln cap="flat" cmpd="sng" w="9525">
            <a:solidFill>
              <a:schemeClr val="dk2"/>
            </a:solidFill>
            <a:prstDash val="lgDash"/>
            <a:round/>
            <a:headEnd len="med" w="med" type="none"/>
            <a:tailEnd len="med" w="med" type="none"/>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9" name="Shape 369"/>
        <p:cNvGrpSpPr/>
        <p:nvPr/>
      </p:nvGrpSpPr>
      <p:grpSpPr>
        <a:xfrm>
          <a:off x="0" y="0"/>
          <a:ext cx="0" cy="0"/>
          <a:chOff x="0" y="0"/>
          <a:chExt cx="0" cy="0"/>
        </a:xfrm>
      </p:grpSpPr>
      <p:sp>
        <p:nvSpPr>
          <p:cNvPr id="370" name="Google Shape;370;p51"/>
          <p:cNvSpPr txBox="1"/>
          <p:nvPr>
            <p:ph type="title"/>
          </p:nvPr>
        </p:nvSpPr>
        <p:spPr>
          <a:xfrm>
            <a:off x="420100" y="481875"/>
            <a:ext cx="4088400" cy="1108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1D164D"/>
                </a:solidFill>
              </a:rPr>
              <a:t>Research scope + process</a:t>
            </a:r>
            <a:endParaRPr>
              <a:solidFill>
                <a:srgbClr val="1D164D"/>
              </a:solidFill>
            </a:endParaRPr>
          </a:p>
        </p:txBody>
      </p:sp>
      <p:sp>
        <p:nvSpPr>
          <p:cNvPr id="371" name="Google Shape;371;p51"/>
          <p:cNvSpPr txBox="1"/>
          <p:nvPr>
            <p:ph idx="6" type="subTitle"/>
          </p:nvPr>
        </p:nvSpPr>
        <p:spPr>
          <a:xfrm>
            <a:off x="4690600" y="1256720"/>
            <a:ext cx="2090100" cy="2583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200">
                <a:solidFill>
                  <a:schemeClr val="dk1"/>
                </a:solidFill>
                <a:latin typeface="Open Sans Medium"/>
                <a:ea typeface="Open Sans Medium"/>
                <a:cs typeface="Open Sans Medium"/>
                <a:sym typeface="Open Sans Medium"/>
              </a:rPr>
              <a:t>young people</a:t>
            </a:r>
            <a:endParaRPr sz="1200">
              <a:solidFill>
                <a:schemeClr val="dk1"/>
              </a:solidFill>
              <a:latin typeface="Open Sans Medium"/>
              <a:ea typeface="Open Sans Medium"/>
              <a:cs typeface="Open Sans Medium"/>
              <a:sym typeface="Open Sans Medium"/>
            </a:endParaRPr>
          </a:p>
        </p:txBody>
      </p:sp>
      <p:sp>
        <p:nvSpPr>
          <p:cNvPr id="372" name="Google Shape;372;p51"/>
          <p:cNvSpPr txBox="1"/>
          <p:nvPr>
            <p:ph idx="13" type="subTitle"/>
          </p:nvPr>
        </p:nvSpPr>
        <p:spPr>
          <a:xfrm>
            <a:off x="4947252" y="566274"/>
            <a:ext cx="1576500" cy="485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sz="3600">
                <a:solidFill>
                  <a:srgbClr val="FF3070"/>
                </a:solidFill>
                <a:latin typeface="Open Sans"/>
                <a:ea typeface="Open Sans"/>
                <a:cs typeface="Open Sans"/>
                <a:sym typeface="Open Sans"/>
              </a:rPr>
              <a:t>2,383</a:t>
            </a:r>
            <a:endParaRPr b="1" sz="3600">
              <a:solidFill>
                <a:srgbClr val="FF3070"/>
              </a:solidFill>
              <a:latin typeface="Open Sans"/>
              <a:ea typeface="Open Sans"/>
              <a:cs typeface="Open Sans"/>
              <a:sym typeface="Open Sans"/>
            </a:endParaRPr>
          </a:p>
        </p:txBody>
      </p:sp>
      <p:sp>
        <p:nvSpPr>
          <p:cNvPr id="373" name="Google Shape;373;p51"/>
          <p:cNvSpPr txBox="1"/>
          <p:nvPr>
            <p:ph idx="6" type="subTitle"/>
          </p:nvPr>
        </p:nvSpPr>
        <p:spPr>
          <a:xfrm>
            <a:off x="7122763" y="1256720"/>
            <a:ext cx="1863900" cy="2583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200">
                <a:solidFill>
                  <a:schemeClr val="dk1"/>
                </a:solidFill>
                <a:latin typeface="Open Sans Medium"/>
                <a:ea typeface="Open Sans Medium"/>
                <a:cs typeface="Open Sans Medium"/>
                <a:sym typeface="Open Sans Medium"/>
              </a:rPr>
              <a:t>ages</a:t>
            </a:r>
            <a:endParaRPr sz="1200">
              <a:solidFill>
                <a:schemeClr val="dk1"/>
              </a:solidFill>
              <a:latin typeface="Open Sans Medium"/>
              <a:ea typeface="Open Sans Medium"/>
              <a:cs typeface="Open Sans Medium"/>
              <a:sym typeface="Open Sans Medium"/>
            </a:endParaRPr>
          </a:p>
        </p:txBody>
      </p:sp>
      <p:sp>
        <p:nvSpPr>
          <p:cNvPr id="374" name="Google Shape;374;p51"/>
          <p:cNvSpPr txBox="1"/>
          <p:nvPr>
            <p:ph idx="13" type="subTitle"/>
          </p:nvPr>
        </p:nvSpPr>
        <p:spPr>
          <a:xfrm>
            <a:off x="7351670" y="566274"/>
            <a:ext cx="1406100" cy="485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sz="3600">
                <a:solidFill>
                  <a:srgbClr val="FF3070"/>
                </a:solidFill>
                <a:latin typeface="Open Sans"/>
                <a:ea typeface="Open Sans"/>
                <a:cs typeface="Open Sans"/>
                <a:sym typeface="Open Sans"/>
              </a:rPr>
              <a:t>13-24</a:t>
            </a:r>
            <a:endParaRPr b="1" sz="3600">
              <a:solidFill>
                <a:srgbClr val="FF3070"/>
              </a:solidFill>
              <a:latin typeface="Open Sans"/>
              <a:ea typeface="Open Sans"/>
              <a:cs typeface="Open Sans"/>
              <a:sym typeface="Open Sans"/>
            </a:endParaRPr>
          </a:p>
        </p:txBody>
      </p:sp>
      <p:sp>
        <p:nvSpPr>
          <p:cNvPr id="375" name="Google Shape;375;p51"/>
          <p:cNvSpPr/>
          <p:nvPr/>
        </p:nvSpPr>
        <p:spPr>
          <a:xfrm>
            <a:off x="1997912" y="2420937"/>
            <a:ext cx="1669500" cy="471000"/>
          </a:xfrm>
          <a:prstGeom prst="roundRect">
            <a:avLst>
              <a:gd fmla="val 50000" name="adj"/>
            </a:avLst>
          </a:prstGeom>
          <a:solidFill>
            <a:srgbClr val="FF30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Open Sans"/>
              <a:ea typeface="Open Sans"/>
              <a:cs typeface="Open Sans"/>
              <a:sym typeface="Open Sans"/>
            </a:endParaRPr>
          </a:p>
        </p:txBody>
      </p:sp>
      <p:sp>
        <p:nvSpPr>
          <p:cNvPr id="376" name="Google Shape;376;p51"/>
          <p:cNvSpPr/>
          <p:nvPr/>
        </p:nvSpPr>
        <p:spPr>
          <a:xfrm>
            <a:off x="4185576" y="2420937"/>
            <a:ext cx="1669500" cy="471000"/>
          </a:xfrm>
          <a:prstGeom prst="roundRect">
            <a:avLst>
              <a:gd fmla="val 50000" name="adj"/>
            </a:avLst>
          </a:prstGeom>
          <a:solidFill>
            <a:srgbClr val="FF30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Open Sans"/>
              <a:ea typeface="Open Sans"/>
              <a:cs typeface="Open Sans"/>
              <a:sym typeface="Open Sans"/>
            </a:endParaRPr>
          </a:p>
        </p:txBody>
      </p:sp>
      <p:sp>
        <p:nvSpPr>
          <p:cNvPr id="377" name="Google Shape;377;p51"/>
          <p:cNvSpPr/>
          <p:nvPr/>
        </p:nvSpPr>
        <p:spPr>
          <a:xfrm>
            <a:off x="6373240" y="2420937"/>
            <a:ext cx="1669500" cy="471000"/>
          </a:xfrm>
          <a:prstGeom prst="roundRect">
            <a:avLst>
              <a:gd fmla="val 50000" name="adj"/>
            </a:avLst>
          </a:prstGeom>
          <a:solidFill>
            <a:srgbClr val="FF30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Open Sans"/>
              <a:ea typeface="Open Sans"/>
              <a:cs typeface="Open Sans"/>
              <a:sym typeface="Open Sans"/>
            </a:endParaRPr>
          </a:p>
        </p:txBody>
      </p:sp>
      <p:sp>
        <p:nvSpPr>
          <p:cNvPr id="378" name="Google Shape;378;p51"/>
          <p:cNvSpPr txBox="1"/>
          <p:nvPr/>
        </p:nvSpPr>
        <p:spPr>
          <a:xfrm>
            <a:off x="436729" y="2515500"/>
            <a:ext cx="1363200" cy="28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300">
                <a:solidFill>
                  <a:schemeClr val="dk1"/>
                </a:solidFill>
                <a:latin typeface="Open Sans Medium"/>
                <a:ea typeface="Open Sans Medium"/>
                <a:cs typeface="Open Sans Medium"/>
                <a:sym typeface="Open Sans Medium"/>
              </a:rPr>
              <a:t>Three-step </a:t>
            </a:r>
            <a:br>
              <a:rPr i="1" lang="en" sz="1300">
                <a:solidFill>
                  <a:schemeClr val="dk1"/>
                </a:solidFill>
                <a:latin typeface="Open Sans Medium"/>
                <a:ea typeface="Open Sans Medium"/>
                <a:cs typeface="Open Sans Medium"/>
                <a:sym typeface="Open Sans Medium"/>
              </a:rPr>
            </a:br>
            <a:r>
              <a:rPr i="1" lang="en" sz="1300">
                <a:solidFill>
                  <a:schemeClr val="dk1"/>
                </a:solidFill>
                <a:latin typeface="Open Sans Medium"/>
                <a:ea typeface="Open Sans Medium"/>
                <a:cs typeface="Open Sans Medium"/>
                <a:sym typeface="Open Sans Medium"/>
              </a:rPr>
              <a:t>methodology:</a:t>
            </a:r>
            <a:endParaRPr i="1" sz="1300">
              <a:solidFill>
                <a:schemeClr val="dk1"/>
              </a:solidFill>
              <a:latin typeface="Open Sans Medium"/>
              <a:ea typeface="Open Sans Medium"/>
              <a:cs typeface="Open Sans Medium"/>
              <a:sym typeface="Open Sans Medium"/>
            </a:endParaRPr>
          </a:p>
        </p:txBody>
      </p:sp>
      <p:sp>
        <p:nvSpPr>
          <p:cNvPr id="379" name="Google Shape;379;p51"/>
          <p:cNvSpPr txBox="1"/>
          <p:nvPr/>
        </p:nvSpPr>
        <p:spPr>
          <a:xfrm>
            <a:off x="1997912" y="2515512"/>
            <a:ext cx="1669500" cy="28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Medium"/>
                <a:ea typeface="Open Sans Medium"/>
                <a:cs typeface="Open Sans Medium"/>
                <a:sym typeface="Open Sans Medium"/>
              </a:rPr>
              <a:t>Survey</a:t>
            </a:r>
            <a:endParaRPr sz="1100">
              <a:solidFill>
                <a:schemeClr val="lt1"/>
              </a:solidFill>
              <a:latin typeface="Open Sans Medium"/>
              <a:ea typeface="Open Sans Medium"/>
              <a:cs typeface="Open Sans Medium"/>
              <a:sym typeface="Open Sans Medium"/>
            </a:endParaRPr>
          </a:p>
        </p:txBody>
      </p:sp>
      <p:sp>
        <p:nvSpPr>
          <p:cNvPr id="380" name="Google Shape;380;p51"/>
          <p:cNvSpPr txBox="1"/>
          <p:nvPr/>
        </p:nvSpPr>
        <p:spPr>
          <a:xfrm>
            <a:off x="4185576" y="2515512"/>
            <a:ext cx="1669500" cy="28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Medium"/>
                <a:ea typeface="Open Sans Medium"/>
                <a:cs typeface="Open Sans Medium"/>
                <a:sym typeface="Open Sans Medium"/>
              </a:rPr>
              <a:t>Interviews</a:t>
            </a:r>
            <a:endParaRPr sz="1100">
              <a:solidFill>
                <a:schemeClr val="lt1"/>
              </a:solidFill>
              <a:latin typeface="Open Sans Medium"/>
              <a:ea typeface="Open Sans Medium"/>
              <a:cs typeface="Open Sans Medium"/>
              <a:sym typeface="Open Sans Medium"/>
            </a:endParaRPr>
          </a:p>
        </p:txBody>
      </p:sp>
      <p:sp>
        <p:nvSpPr>
          <p:cNvPr id="381" name="Google Shape;381;p51"/>
          <p:cNvSpPr txBox="1"/>
          <p:nvPr/>
        </p:nvSpPr>
        <p:spPr>
          <a:xfrm>
            <a:off x="6373240" y="2515512"/>
            <a:ext cx="1669500" cy="28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Open Sans Medium"/>
                <a:ea typeface="Open Sans Medium"/>
                <a:cs typeface="Open Sans Medium"/>
                <a:sym typeface="Open Sans Medium"/>
              </a:rPr>
              <a:t>Changemaker</a:t>
            </a:r>
            <a:endParaRPr sz="1200">
              <a:solidFill>
                <a:schemeClr val="lt1"/>
              </a:solidFill>
              <a:latin typeface="Open Sans Medium"/>
              <a:ea typeface="Open Sans Medium"/>
              <a:cs typeface="Open Sans Medium"/>
              <a:sym typeface="Open Sans Medium"/>
            </a:endParaRPr>
          </a:p>
          <a:p>
            <a:pPr indent="0" lvl="0" marL="0" rtl="0" algn="ctr">
              <a:spcBef>
                <a:spcPts val="0"/>
              </a:spcBef>
              <a:spcAft>
                <a:spcPts val="0"/>
              </a:spcAft>
              <a:buNone/>
            </a:pPr>
            <a:r>
              <a:rPr lang="en" sz="1200">
                <a:solidFill>
                  <a:schemeClr val="lt1"/>
                </a:solidFill>
                <a:latin typeface="Open Sans Medium"/>
                <a:ea typeface="Open Sans Medium"/>
                <a:cs typeface="Open Sans Medium"/>
                <a:sym typeface="Open Sans Medium"/>
              </a:rPr>
              <a:t>co-interpretation</a:t>
            </a:r>
            <a:endParaRPr sz="1200">
              <a:solidFill>
                <a:schemeClr val="lt1"/>
              </a:solidFill>
              <a:latin typeface="Open Sans Medium"/>
              <a:ea typeface="Open Sans Medium"/>
              <a:cs typeface="Open Sans Medium"/>
              <a:sym typeface="Open Sans Medium"/>
            </a:endParaRPr>
          </a:p>
        </p:txBody>
      </p:sp>
      <p:cxnSp>
        <p:nvCxnSpPr>
          <p:cNvPr id="382" name="Google Shape;382;p51"/>
          <p:cNvCxnSpPr/>
          <p:nvPr/>
        </p:nvCxnSpPr>
        <p:spPr>
          <a:xfrm>
            <a:off x="3667528" y="2656437"/>
            <a:ext cx="518100" cy="0"/>
          </a:xfrm>
          <a:prstGeom prst="straightConnector1">
            <a:avLst/>
          </a:prstGeom>
          <a:noFill/>
          <a:ln cap="flat" cmpd="sng" w="9525">
            <a:solidFill>
              <a:schemeClr val="dk1"/>
            </a:solidFill>
            <a:prstDash val="solid"/>
            <a:round/>
            <a:headEnd len="med" w="med" type="none"/>
            <a:tailEnd len="med" w="med" type="triangle"/>
          </a:ln>
        </p:spPr>
      </p:cxnSp>
      <p:cxnSp>
        <p:nvCxnSpPr>
          <p:cNvPr id="383" name="Google Shape;383;p51"/>
          <p:cNvCxnSpPr/>
          <p:nvPr/>
        </p:nvCxnSpPr>
        <p:spPr>
          <a:xfrm>
            <a:off x="5858405" y="2656437"/>
            <a:ext cx="518100" cy="0"/>
          </a:xfrm>
          <a:prstGeom prst="straightConnector1">
            <a:avLst/>
          </a:prstGeom>
          <a:noFill/>
          <a:ln cap="flat" cmpd="sng" w="9525">
            <a:solidFill>
              <a:schemeClr val="dk1"/>
            </a:solidFill>
            <a:prstDash val="solid"/>
            <a:round/>
            <a:headEnd len="med" w="med" type="none"/>
            <a:tailEnd len="med" w="med" type="triangle"/>
          </a:ln>
        </p:spPr>
      </p:cxnSp>
      <p:cxnSp>
        <p:nvCxnSpPr>
          <p:cNvPr id="384" name="Google Shape;384;p51"/>
          <p:cNvCxnSpPr/>
          <p:nvPr/>
        </p:nvCxnSpPr>
        <p:spPr>
          <a:xfrm>
            <a:off x="0" y="2071700"/>
            <a:ext cx="9167700" cy="0"/>
          </a:xfrm>
          <a:prstGeom prst="straightConnector1">
            <a:avLst/>
          </a:prstGeom>
          <a:noFill/>
          <a:ln cap="flat" cmpd="sng" w="9525">
            <a:solidFill>
              <a:schemeClr val="dk1"/>
            </a:solidFill>
            <a:prstDash val="solid"/>
            <a:round/>
            <a:headEnd len="med" w="med" type="none"/>
            <a:tailEnd len="med" w="med" type="none"/>
          </a:ln>
        </p:spPr>
      </p:cxnSp>
      <p:cxnSp>
        <p:nvCxnSpPr>
          <p:cNvPr id="385" name="Google Shape;385;p51"/>
          <p:cNvCxnSpPr/>
          <p:nvPr/>
        </p:nvCxnSpPr>
        <p:spPr>
          <a:xfrm rot="10800000">
            <a:off x="4508500" y="-75"/>
            <a:ext cx="0" cy="2072100"/>
          </a:xfrm>
          <a:prstGeom prst="straightConnector1">
            <a:avLst/>
          </a:prstGeom>
          <a:noFill/>
          <a:ln cap="flat" cmpd="sng" w="9525">
            <a:solidFill>
              <a:schemeClr val="dk1"/>
            </a:solidFill>
            <a:prstDash val="solid"/>
            <a:round/>
            <a:headEnd len="med" w="med" type="none"/>
            <a:tailEnd len="med" w="med" type="none"/>
          </a:ln>
        </p:spPr>
      </p:cxnSp>
      <p:cxnSp>
        <p:nvCxnSpPr>
          <p:cNvPr id="386" name="Google Shape;386;p51"/>
          <p:cNvCxnSpPr/>
          <p:nvPr/>
        </p:nvCxnSpPr>
        <p:spPr>
          <a:xfrm rot="10800000">
            <a:off x="6962825" y="-75"/>
            <a:ext cx="0" cy="2072100"/>
          </a:xfrm>
          <a:prstGeom prst="straightConnector1">
            <a:avLst/>
          </a:prstGeom>
          <a:noFill/>
          <a:ln cap="flat" cmpd="sng" w="9525">
            <a:solidFill>
              <a:schemeClr val="dk1"/>
            </a:solidFill>
            <a:prstDash val="solid"/>
            <a:round/>
            <a:headEnd len="med" w="med" type="none"/>
            <a:tailEnd len="med" w="med" type="none"/>
          </a:ln>
        </p:spPr>
      </p:cxnSp>
      <p:pic>
        <p:nvPicPr>
          <p:cNvPr id="387" name="Google Shape;387;p51"/>
          <p:cNvPicPr preferRelativeResize="0"/>
          <p:nvPr/>
        </p:nvPicPr>
        <p:blipFill rotWithShape="1">
          <a:blip r:embed="rId3">
            <a:alphaModFix/>
          </a:blip>
          <a:srcRect b="0" l="0" r="0" t="28212"/>
          <a:stretch/>
        </p:blipFill>
        <p:spPr>
          <a:xfrm>
            <a:off x="5922675" y="3396300"/>
            <a:ext cx="3245025" cy="1747200"/>
          </a:xfrm>
          <a:prstGeom prst="rect">
            <a:avLst/>
          </a:prstGeom>
          <a:noFill/>
          <a:ln cap="flat" cmpd="sng" w="28575">
            <a:solidFill>
              <a:schemeClr val="dk2"/>
            </a:solidFill>
            <a:prstDash val="solid"/>
            <a:round/>
            <a:headEnd len="sm" w="sm" type="none"/>
            <a:tailEnd len="sm" w="sm" type="none"/>
          </a:ln>
        </p:spPr>
      </p:pic>
      <p:pic>
        <p:nvPicPr>
          <p:cNvPr id="388" name="Google Shape;388;p51"/>
          <p:cNvPicPr preferRelativeResize="0"/>
          <p:nvPr/>
        </p:nvPicPr>
        <p:blipFill rotWithShape="1">
          <a:blip r:embed="rId4">
            <a:alphaModFix/>
          </a:blip>
          <a:srcRect b="0" l="0" r="0" t="10250"/>
          <a:stretch/>
        </p:blipFill>
        <p:spPr>
          <a:xfrm>
            <a:off x="0" y="3396300"/>
            <a:ext cx="2595676" cy="1747200"/>
          </a:xfrm>
          <a:prstGeom prst="rect">
            <a:avLst/>
          </a:prstGeom>
          <a:noFill/>
          <a:ln cap="flat" cmpd="sng" w="28575">
            <a:solidFill>
              <a:schemeClr val="dk2"/>
            </a:solidFill>
            <a:prstDash val="solid"/>
            <a:round/>
            <a:headEnd len="sm" w="sm" type="none"/>
            <a:tailEnd len="sm" w="sm" type="none"/>
          </a:ln>
        </p:spPr>
      </p:pic>
      <p:pic>
        <p:nvPicPr>
          <p:cNvPr id="389" name="Google Shape;389;p51"/>
          <p:cNvPicPr preferRelativeResize="0"/>
          <p:nvPr/>
        </p:nvPicPr>
        <p:blipFill rotWithShape="1">
          <a:blip r:embed="rId5">
            <a:alphaModFix/>
          </a:blip>
          <a:srcRect b="0" l="0" r="0" t="18686"/>
          <a:stretch/>
        </p:blipFill>
        <p:spPr>
          <a:xfrm>
            <a:off x="2589425" y="3396300"/>
            <a:ext cx="1622799" cy="1747200"/>
          </a:xfrm>
          <a:prstGeom prst="rect">
            <a:avLst/>
          </a:prstGeom>
          <a:noFill/>
          <a:ln cap="flat" cmpd="sng" w="28575">
            <a:solidFill>
              <a:schemeClr val="dk2"/>
            </a:solidFill>
            <a:prstDash val="solid"/>
            <a:round/>
            <a:headEnd len="sm" w="sm" type="none"/>
            <a:tailEnd len="sm" w="sm" type="none"/>
          </a:ln>
        </p:spPr>
      </p:pic>
      <p:pic>
        <p:nvPicPr>
          <p:cNvPr id="390" name="Google Shape;390;p51"/>
          <p:cNvPicPr preferRelativeResize="0"/>
          <p:nvPr/>
        </p:nvPicPr>
        <p:blipFill rotWithShape="1">
          <a:blip r:embed="rId6">
            <a:alphaModFix/>
          </a:blip>
          <a:srcRect b="0" l="0" r="0" t="23389"/>
          <a:stretch/>
        </p:blipFill>
        <p:spPr>
          <a:xfrm>
            <a:off x="4212225" y="3396300"/>
            <a:ext cx="1710447" cy="174720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4" name="Shape 394"/>
        <p:cNvGrpSpPr/>
        <p:nvPr/>
      </p:nvGrpSpPr>
      <p:grpSpPr>
        <a:xfrm>
          <a:off x="0" y="0"/>
          <a:ext cx="0" cy="0"/>
          <a:chOff x="0" y="0"/>
          <a:chExt cx="0" cy="0"/>
        </a:xfrm>
      </p:grpSpPr>
      <p:sp>
        <p:nvSpPr>
          <p:cNvPr id="395" name="Google Shape;395;p52"/>
          <p:cNvSpPr txBox="1"/>
          <p:nvPr>
            <p:ph type="title"/>
          </p:nvPr>
        </p:nvSpPr>
        <p:spPr>
          <a:xfrm>
            <a:off x="436725" y="457200"/>
            <a:ext cx="40884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chemeClr val="dk1"/>
                </a:solidFill>
              </a:rPr>
              <a:t>Four Clusters</a:t>
            </a:r>
            <a:endParaRPr>
              <a:solidFill>
                <a:schemeClr val="dk1"/>
              </a:solidFill>
            </a:endParaRPr>
          </a:p>
        </p:txBody>
      </p:sp>
      <p:pic>
        <p:nvPicPr>
          <p:cNvPr id="396" name="Google Shape;396;p52" title="social research items (5).png"/>
          <p:cNvPicPr preferRelativeResize="0"/>
          <p:nvPr/>
        </p:nvPicPr>
        <p:blipFill rotWithShape="1">
          <a:blip r:embed="rId3">
            <a:alphaModFix/>
          </a:blip>
          <a:srcRect b="0" l="0" r="0" t="36789"/>
          <a:stretch/>
        </p:blipFill>
        <p:spPr>
          <a:xfrm>
            <a:off x="234193" y="1011300"/>
            <a:ext cx="8707906" cy="3962001"/>
          </a:xfrm>
          <a:prstGeom prst="rect">
            <a:avLst/>
          </a:prstGeom>
          <a:noFill/>
          <a:ln>
            <a:noFill/>
          </a:ln>
        </p:spPr>
      </p:pic>
      <p:sp>
        <p:nvSpPr>
          <p:cNvPr id="397" name="Google Shape;397;p52"/>
          <p:cNvSpPr txBox="1"/>
          <p:nvPr/>
        </p:nvSpPr>
        <p:spPr>
          <a:xfrm>
            <a:off x="6080700" y="496375"/>
            <a:ext cx="2907600" cy="5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chemeClr val="dk1"/>
                </a:solidFill>
                <a:latin typeface="Open Sans"/>
                <a:ea typeface="Open Sans"/>
                <a:cs typeface="Open Sans"/>
                <a:sym typeface="Open Sans"/>
              </a:rPr>
              <a:t>Note: </a:t>
            </a:r>
            <a:r>
              <a:rPr i="1" lang="en" sz="1000">
                <a:latin typeface="Open Sans"/>
                <a:ea typeface="Open Sans"/>
                <a:cs typeface="Open Sans"/>
                <a:sym typeface="Open Sans"/>
              </a:rPr>
              <a:t>Each box is sized proportionally </a:t>
            </a:r>
            <a:br>
              <a:rPr i="1" lang="en" sz="1000">
                <a:latin typeface="Open Sans"/>
                <a:ea typeface="Open Sans"/>
                <a:cs typeface="Open Sans"/>
                <a:sym typeface="Open Sans"/>
              </a:rPr>
            </a:br>
            <a:r>
              <a:rPr i="1" lang="en" sz="1000">
                <a:latin typeface="Open Sans"/>
                <a:ea typeface="Open Sans"/>
                <a:cs typeface="Open Sans"/>
                <a:sym typeface="Open Sans"/>
              </a:rPr>
              <a:t>to its percentage of the total.</a:t>
            </a:r>
            <a:endParaRPr i="1" sz="1000">
              <a:solidFill>
                <a:schemeClr val="dk1"/>
              </a:solidFill>
              <a:latin typeface="Open Sans"/>
              <a:ea typeface="Open Sans"/>
              <a:cs typeface="Open Sans"/>
              <a:sym typeface="Open Sans"/>
            </a:endParaRPr>
          </a:p>
        </p:txBody>
      </p:sp>
      <p:sp>
        <p:nvSpPr>
          <p:cNvPr id="398" name="Google Shape;398;p52"/>
          <p:cNvSpPr txBox="1"/>
          <p:nvPr/>
        </p:nvSpPr>
        <p:spPr>
          <a:xfrm>
            <a:off x="536875" y="1870375"/>
            <a:ext cx="1645200" cy="13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3"/>
                </a:solidFill>
                <a:latin typeface="Open Sans"/>
                <a:ea typeface="Open Sans"/>
                <a:cs typeface="Open Sans"/>
                <a:sym typeface="Open Sans"/>
              </a:rPr>
              <a:t>Uses AI infrequently or never</a:t>
            </a:r>
            <a:endParaRPr b="1" sz="1700">
              <a:solidFill>
                <a:schemeClr val="accent3"/>
              </a:solidFill>
              <a:latin typeface="Open Sans"/>
              <a:ea typeface="Open Sans"/>
              <a:cs typeface="Open Sans"/>
              <a:sym typeface="Open Sans"/>
            </a:endParaRPr>
          </a:p>
        </p:txBody>
      </p:sp>
      <p:sp>
        <p:nvSpPr>
          <p:cNvPr id="399" name="Google Shape;399;p52"/>
          <p:cNvSpPr txBox="1"/>
          <p:nvPr/>
        </p:nvSpPr>
        <p:spPr>
          <a:xfrm>
            <a:off x="2758800" y="1870375"/>
            <a:ext cx="1645200" cy="13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3"/>
                </a:solidFill>
                <a:latin typeface="Open Sans"/>
                <a:ea typeface="Open Sans"/>
                <a:cs typeface="Open Sans"/>
                <a:sym typeface="Open Sans"/>
              </a:rPr>
              <a:t>Uses AI as a tool or for information</a:t>
            </a:r>
            <a:endParaRPr b="1" sz="1700">
              <a:solidFill>
                <a:schemeClr val="accent3"/>
              </a:solidFill>
              <a:latin typeface="Open Sans"/>
              <a:ea typeface="Open Sans"/>
              <a:cs typeface="Open Sans"/>
              <a:sym typeface="Open Sans"/>
            </a:endParaRPr>
          </a:p>
        </p:txBody>
      </p:sp>
      <p:sp>
        <p:nvSpPr>
          <p:cNvPr id="400" name="Google Shape;400;p52"/>
          <p:cNvSpPr txBox="1"/>
          <p:nvPr/>
        </p:nvSpPr>
        <p:spPr>
          <a:xfrm>
            <a:off x="6080700" y="1654300"/>
            <a:ext cx="22116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7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700">
                <a:solidFill>
                  <a:srgbClr val="5C5C24"/>
                </a:solidFill>
                <a:latin typeface="Open Sans"/>
                <a:ea typeface="Open Sans"/>
                <a:cs typeface="Open Sans"/>
                <a:sym typeface="Open Sans"/>
              </a:rPr>
              <a:t>U</a:t>
            </a:r>
            <a:r>
              <a:rPr b="1" lang="en" sz="1700">
                <a:solidFill>
                  <a:srgbClr val="5C5C24"/>
                </a:solidFill>
                <a:latin typeface="Open Sans"/>
                <a:ea typeface="Open Sans"/>
                <a:cs typeface="Open Sans"/>
                <a:sym typeface="Open Sans"/>
              </a:rPr>
              <a:t>se AI for personal &amp; emotional support</a:t>
            </a:r>
            <a:endParaRPr b="1" sz="1700">
              <a:solidFill>
                <a:srgbClr val="5C5C24"/>
              </a:solidFill>
              <a:latin typeface="Open Sans"/>
              <a:ea typeface="Open Sans"/>
              <a:cs typeface="Open Sans"/>
              <a:sym typeface="Open Sans"/>
            </a:endParaRPr>
          </a:p>
          <a:p>
            <a:pPr indent="0" lvl="0" marL="0" rtl="0" algn="l">
              <a:spcBef>
                <a:spcPts val="0"/>
              </a:spcBef>
              <a:spcAft>
                <a:spcPts val="0"/>
              </a:spcAft>
              <a:buNone/>
            </a:pPr>
            <a:r>
              <a:t/>
            </a:r>
            <a:endParaRPr b="1" sz="1700">
              <a:solidFill>
                <a:schemeClr val="lt1"/>
              </a:solidFill>
              <a:latin typeface="Open Sans"/>
              <a:ea typeface="Open Sans"/>
              <a:cs typeface="Open Sans"/>
              <a:sym typeface="Open Sans"/>
            </a:endParaRPr>
          </a:p>
        </p:txBody>
      </p:sp>
      <p:sp>
        <p:nvSpPr>
          <p:cNvPr id="401" name="Google Shape;401;p52"/>
          <p:cNvSpPr txBox="1"/>
          <p:nvPr/>
        </p:nvSpPr>
        <p:spPr>
          <a:xfrm>
            <a:off x="6080700" y="3686500"/>
            <a:ext cx="2803500" cy="13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3"/>
                </a:solidFill>
                <a:latin typeface="Open Sans"/>
                <a:ea typeface="Open Sans"/>
                <a:cs typeface="Open Sans"/>
                <a:sym typeface="Open Sans"/>
              </a:rPr>
              <a:t>Talk to AI characters and personas</a:t>
            </a:r>
            <a:endParaRPr b="1" sz="1700">
              <a:solidFill>
                <a:schemeClr val="accent3"/>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CFF"/>
        </a:solidFill>
      </p:bgPr>
    </p:bg>
    <p:spTree>
      <p:nvGrpSpPr>
        <p:cNvPr id="405" name="Shape 405"/>
        <p:cNvGrpSpPr/>
        <p:nvPr/>
      </p:nvGrpSpPr>
      <p:grpSpPr>
        <a:xfrm>
          <a:off x="0" y="0"/>
          <a:ext cx="0" cy="0"/>
          <a:chOff x="0" y="0"/>
          <a:chExt cx="0" cy="0"/>
        </a:xfrm>
      </p:grpSpPr>
      <p:sp>
        <p:nvSpPr>
          <p:cNvPr id="406" name="Google Shape;406;p53"/>
          <p:cNvSpPr/>
          <p:nvPr/>
        </p:nvSpPr>
        <p:spPr>
          <a:xfrm rot="-5400000">
            <a:off x="-1051350" y="1051250"/>
            <a:ext cx="5164800" cy="3062100"/>
          </a:xfrm>
          <a:prstGeom prst="round2SameRect">
            <a:avLst>
              <a:gd fmla="val 0" name="adj1"/>
              <a:gd fmla="val 0" name="adj2"/>
            </a:avLst>
          </a:prstGeom>
          <a:solidFill>
            <a:srgbClr val="5B48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07" name="Google Shape;407;p53"/>
          <p:cNvSpPr txBox="1"/>
          <p:nvPr>
            <p:ph type="title"/>
          </p:nvPr>
        </p:nvSpPr>
        <p:spPr>
          <a:xfrm>
            <a:off x="436725" y="457200"/>
            <a:ext cx="24273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FFFFFF"/>
                </a:solidFill>
              </a:rPr>
              <a:t>Cluster</a:t>
            </a:r>
            <a:r>
              <a:rPr lang="en">
                <a:solidFill>
                  <a:srgbClr val="FFFFFF"/>
                </a:solidFill>
              </a:rPr>
              <a:t> 1</a:t>
            </a:r>
            <a:endParaRPr>
              <a:solidFill>
                <a:srgbClr val="FFFFFF"/>
              </a:solidFill>
            </a:endParaRPr>
          </a:p>
        </p:txBody>
      </p:sp>
      <p:sp>
        <p:nvSpPr>
          <p:cNvPr id="408" name="Google Shape;408;p53"/>
          <p:cNvSpPr txBox="1"/>
          <p:nvPr/>
        </p:nvSpPr>
        <p:spPr>
          <a:xfrm>
            <a:off x="436725" y="2571759"/>
            <a:ext cx="2427300" cy="2112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28% of young people Uses AI Infrequently or Never</a:t>
            </a:r>
            <a:endParaRPr b="1" sz="2000">
              <a:solidFill>
                <a:srgbClr val="FFFFFF"/>
              </a:solidFill>
              <a:latin typeface="Open Sans"/>
              <a:ea typeface="Open Sans"/>
              <a:cs typeface="Open Sans"/>
              <a:sym typeface="Open Sans"/>
            </a:endParaRPr>
          </a:p>
        </p:txBody>
      </p:sp>
      <p:sp>
        <p:nvSpPr>
          <p:cNvPr id="409" name="Google Shape;409;p53"/>
          <p:cNvSpPr txBox="1"/>
          <p:nvPr/>
        </p:nvSpPr>
        <p:spPr>
          <a:xfrm>
            <a:off x="3596200" y="457200"/>
            <a:ext cx="4524900" cy="128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000"/>
              </a:spcAft>
              <a:buNone/>
            </a:pPr>
            <a:r>
              <a:rPr b="1" lang="en" sz="1600">
                <a:solidFill>
                  <a:srgbClr val="1D164D"/>
                </a:solidFill>
                <a:latin typeface="Open Sans"/>
                <a:ea typeface="Open Sans"/>
                <a:cs typeface="Open Sans"/>
                <a:sym typeface="Open Sans"/>
              </a:rPr>
              <a:t>1 in 4 of our survey respondents largely abstain from AI, </a:t>
            </a:r>
            <a:r>
              <a:rPr lang="en" sz="1600">
                <a:solidFill>
                  <a:srgbClr val="1D164D"/>
                </a:solidFill>
                <a:latin typeface="Open Sans"/>
                <a:ea typeface="Open Sans"/>
                <a:cs typeface="Open Sans"/>
                <a:sym typeface="Open Sans"/>
              </a:rPr>
              <a:t>either as a values-driven decision or because of limited interest, access, awareness or social context.</a:t>
            </a:r>
            <a:endParaRPr sz="1600">
              <a:solidFill>
                <a:srgbClr val="1D164D"/>
              </a:solidFill>
              <a:latin typeface="Open Sans"/>
              <a:ea typeface="Open Sans"/>
              <a:cs typeface="Open Sans"/>
              <a:sym typeface="Open Sans"/>
            </a:endParaRPr>
          </a:p>
        </p:txBody>
      </p:sp>
      <p:cxnSp>
        <p:nvCxnSpPr>
          <p:cNvPr id="410" name="Google Shape;410;p53"/>
          <p:cNvCxnSpPr/>
          <p:nvPr/>
        </p:nvCxnSpPr>
        <p:spPr>
          <a:xfrm>
            <a:off x="3596200" y="1963105"/>
            <a:ext cx="4934100" cy="0"/>
          </a:xfrm>
          <a:prstGeom prst="straightConnector1">
            <a:avLst/>
          </a:prstGeom>
          <a:noFill/>
          <a:ln cap="flat" cmpd="sng" w="9525">
            <a:solidFill>
              <a:srgbClr val="5B48DB"/>
            </a:solidFill>
            <a:prstDash val="solid"/>
            <a:round/>
            <a:headEnd len="med" w="med" type="none"/>
            <a:tailEnd len="med" w="med" type="none"/>
          </a:ln>
        </p:spPr>
      </p:cxnSp>
      <p:sp>
        <p:nvSpPr>
          <p:cNvPr id="411" name="Google Shape;411;p53"/>
          <p:cNvSpPr txBox="1"/>
          <p:nvPr/>
        </p:nvSpPr>
        <p:spPr>
          <a:xfrm>
            <a:off x="3596200" y="3760275"/>
            <a:ext cx="2586300" cy="985200"/>
          </a:xfrm>
          <a:prstGeom prst="rect">
            <a:avLst/>
          </a:prstGeom>
          <a:noFill/>
          <a:ln>
            <a:noFill/>
          </a:ln>
        </p:spPr>
        <p:txBody>
          <a:bodyPr anchorCtr="0" anchor="t" bIns="91425" lIns="91425" spcFirstLastPara="1" rIns="91425" wrap="square" tIns="91425">
            <a:spAutoFit/>
          </a:bodyPr>
          <a:lstStyle/>
          <a:p>
            <a:pPr indent="-292100" lvl="0" marL="457200" rtl="0" algn="l">
              <a:lnSpc>
                <a:spcPct val="140000"/>
              </a:lnSpc>
              <a:spcBef>
                <a:spcPts val="0"/>
              </a:spcBef>
              <a:spcAft>
                <a:spcPts val="0"/>
              </a:spcAft>
              <a:buClr>
                <a:srgbClr val="1D164D"/>
              </a:buClr>
              <a:buSzPts val="1000"/>
              <a:buFont typeface="Open Sans"/>
              <a:buChar char="➔"/>
            </a:pPr>
            <a:r>
              <a:rPr i="1" lang="en" sz="1000">
                <a:solidFill>
                  <a:srgbClr val="1D164D"/>
                </a:solidFill>
                <a:latin typeface="Open Sans"/>
                <a:ea typeface="Open Sans"/>
                <a:cs typeface="Open Sans"/>
                <a:sym typeface="Open Sans"/>
              </a:rPr>
              <a:t>From a lower-earning household</a:t>
            </a:r>
            <a:endParaRPr i="1" sz="1000">
              <a:solidFill>
                <a:srgbClr val="1D164D"/>
              </a:solidFill>
              <a:latin typeface="Open Sans"/>
              <a:ea typeface="Open Sans"/>
              <a:cs typeface="Open Sans"/>
              <a:sym typeface="Open Sans"/>
            </a:endParaRPr>
          </a:p>
          <a:p>
            <a:pPr indent="-292100" lvl="0" marL="457200" rtl="0" algn="l">
              <a:lnSpc>
                <a:spcPct val="140000"/>
              </a:lnSpc>
              <a:spcBef>
                <a:spcPts val="0"/>
              </a:spcBef>
              <a:spcAft>
                <a:spcPts val="0"/>
              </a:spcAft>
              <a:buClr>
                <a:srgbClr val="1D164D"/>
              </a:buClr>
              <a:buSzPts val="1000"/>
              <a:buFont typeface="Open Sans"/>
              <a:buChar char="➔"/>
            </a:pPr>
            <a:r>
              <a:rPr i="1" lang="en" sz="1000">
                <a:solidFill>
                  <a:srgbClr val="1D164D"/>
                </a:solidFill>
                <a:latin typeface="Open Sans"/>
                <a:ea typeface="Open Sans"/>
                <a:cs typeface="Open Sans"/>
                <a:sym typeface="Open Sans"/>
              </a:rPr>
              <a:t>Aged 19+ </a:t>
            </a:r>
            <a:endParaRPr i="1" sz="1000">
              <a:solidFill>
                <a:srgbClr val="1D164D"/>
              </a:solidFill>
              <a:latin typeface="Open Sans"/>
              <a:ea typeface="Open Sans"/>
              <a:cs typeface="Open Sans"/>
              <a:sym typeface="Open Sans"/>
            </a:endParaRPr>
          </a:p>
          <a:p>
            <a:pPr indent="-292100" lvl="0" marL="457200" rtl="0" algn="l">
              <a:lnSpc>
                <a:spcPct val="140000"/>
              </a:lnSpc>
              <a:spcBef>
                <a:spcPts val="0"/>
              </a:spcBef>
              <a:spcAft>
                <a:spcPts val="0"/>
              </a:spcAft>
              <a:buClr>
                <a:srgbClr val="1D164D"/>
              </a:buClr>
              <a:buSzPts val="1000"/>
              <a:buFont typeface="Open Sans"/>
              <a:buChar char="➔"/>
            </a:pPr>
            <a:r>
              <a:rPr i="1" lang="en" sz="1000">
                <a:solidFill>
                  <a:srgbClr val="1D164D"/>
                </a:solidFill>
                <a:latin typeface="Open Sans"/>
                <a:ea typeface="Open Sans"/>
                <a:cs typeface="Open Sans"/>
                <a:sym typeface="Open Sans"/>
              </a:rPr>
              <a:t>Women (54% of Cluster 1 vs. 49% of survey)</a:t>
            </a:r>
            <a:endParaRPr i="1" sz="1000">
              <a:solidFill>
                <a:srgbClr val="1D164D"/>
              </a:solidFill>
              <a:latin typeface="Open Sans"/>
              <a:ea typeface="Open Sans"/>
              <a:cs typeface="Open Sans"/>
              <a:sym typeface="Open Sans"/>
            </a:endParaRPr>
          </a:p>
        </p:txBody>
      </p:sp>
      <p:sp>
        <p:nvSpPr>
          <p:cNvPr id="412" name="Google Shape;412;p53"/>
          <p:cNvSpPr txBox="1"/>
          <p:nvPr/>
        </p:nvSpPr>
        <p:spPr>
          <a:xfrm>
            <a:off x="3596200" y="2232075"/>
            <a:ext cx="1655100" cy="756900"/>
          </a:xfrm>
          <a:prstGeom prst="rect">
            <a:avLst/>
          </a:prstGeom>
          <a:noFill/>
          <a:ln>
            <a:noFill/>
          </a:ln>
        </p:spPr>
        <p:txBody>
          <a:bodyPr anchorCtr="0" anchor="t" bIns="84825" lIns="84825" spcFirstLastPara="1" rIns="84825" wrap="square" tIns="84825">
            <a:spAutoFit/>
          </a:bodyPr>
          <a:lstStyle/>
          <a:p>
            <a:pPr indent="0" lvl="0" marL="0" rtl="0" algn="l">
              <a:spcBef>
                <a:spcPts val="0"/>
              </a:spcBef>
              <a:spcAft>
                <a:spcPts val="0"/>
              </a:spcAft>
              <a:buNone/>
            </a:pPr>
            <a:r>
              <a:rPr b="1" lang="en" sz="2783">
                <a:solidFill>
                  <a:srgbClr val="1D164D"/>
                </a:solidFill>
                <a:latin typeface="Open Sans"/>
                <a:ea typeface="Open Sans"/>
                <a:cs typeface="Open Sans"/>
                <a:sym typeface="Open Sans"/>
              </a:rPr>
              <a:t>61%</a:t>
            </a:r>
            <a:endParaRPr b="1" sz="2783">
              <a:solidFill>
                <a:srgbClr val="1D164D"/>
              </a:solidFill>
              <a:latin typeface="Open Sans"/>
              <a:ea typeface="Open Sans"/>
              <a:cs typeface="Open Sans"/>
              <a:sym typeface="Open Sans"/>
            </a:endParaRPr>
          </a:p>
          <a:p>
            <a:pPr indent="0" lvl="0" marL="0" rtl="0" algn="l">
              <a:spcBef>
                <a:spcPts val="0"/>
              </a:spcBef>
              <a:spcAft>
                <a:spcPts val="0"/>
              </a:spcAft>
              <a:buNone/>
            </a:pPr>
            <a:r>
              <a:rPr b="1" lang="en" sz="1021">
                <a:solidFill>
                  <a:srgbClr val="1D164D"/>
                </a:solidFill>
                <a:latin typeface="Open Sans"/>
                <a:ea typeface="Open Sans"/>
                <a:cs typeface="Open Sans"/>
                <a:sym typeface="Open Sans"/>
              </a:rPr>
              <a:t>have never used AI</a:t>
            </a:r>
            <a:endParaRPr b="1" sz="1021">
              <a:solidFill>
                <a:srgbClr val="1D164D"/>
              </a:solidFill>
              <a:latin typeface="Open Sans"/>
              <a:ea typeface="Open Sans"/>
              <a:cs typeface="Open Sans"/>
              <a:sym typeface="Open Sans"/>
            </a:endParaRPr>
          </a:p>
        </p:txBody>
      </p:sp>
      <p:sp>
        <p:nvSpPr>
          <p:cNvPr id="413" name="Google Shape;413;p53"/>
          <p:cNvSpPr txBox="1"/>
          <p:nvPr/>
        </p:nvSpPr>
        <p:spPr>
          <a:xfrm>
            <a:off x="5330125" y="2218125"/>
            <a:ext cx="1378800" cy="913800"/>
          </a:xfrm>
          <a:prstGeom prst="rect">
            <a:avLst/>
          </a:prstGeom>
          <a:noFill/>
          <a:ln>
            <a:noFill/>
          </a:ln>
        </p:spPr>
        <p:txBody>
          <a:bodyPr anchorCtr="0" anchor="t" bIns="84825" lIns="84825" spcFirstLastPara="1" rIns="84825" wrap="square" tIns="84825">
            <a:spAutoFit/>
          </a:bodyPr>
          <a:lstStyle/>
          <a:p>
            <a:pPr indent="0" lvl="0" marL="0" rtl="0" algn="l">
              <a:spcBef>
                <a:spcPts val="0"/>
              </a:spcBef>
              <a:spcAft>
                <a:spcPts val="0"/>
              </a:spcAft>
              <a:buNone/>
            </a:pPr>
            <a:r>
              <a:rPr b="1" lang="en" sz="2783">
                <a:solidFill>
                  <a:srgbClr val="1D164D"/>
                </a:solidFill>
                <a:latin typeface="Open Sans"/>
                <a:ea typeface="Open Sans"/>
                <a:cs typeface="Open Sans"/>
                <a:sym typeface="Open Sans"/>
              </a:rPr>
              <a:t>#1</a:t>
            </a:r>
            <a:endParaRPr b="1" sz="2783">
              <a:solidFill>
                <a:srgbClr val="1D164D"/>
              </a:solidFill>
              <a:latin typeface="Open Sans"/>
              <a:ea typeface="Open Sans"/>
              <a:cs typeface="Open Sans"/>
              <a:sym typeface="Open Sans"/>
            </a:endParaRPr>
          </a:p>
          <a:p>
            <a:pPr indent="0" lvl="0" marL="0" rtl="0" algn="l">
              <a:spcBef>
                <a:spcPts val="0"/>
              </a:spcBef>
              <a:spcAft>
                <a:spcPts val="0"/>
              </a:spcAft>
              <a:buNone/>
            </a:pPr>
            <a:r>
              <a:rPr b="1" lang="en" sz="1021">
                <a:solidFill>
                  <a:srgbClr val="1D164D"/>
                </a:solidFill>
                <a:latin typeface="Open Sans"/>
                <a:ea typeface="Open Sans"/>
                <a:cs typeface="Open Sans"/>
                <a:sym typeface="Open Sans"/>
              </a:rPr>
              <a:t>Loneliest</a:t>
            </a:r>
            <a:r>
              <a:rPr b="1" lang="en" sz="1021">
                <a:solidFill>
                  <a:srgbClr val="1D164D"/>
                </a:solidFill>
                <a:latin typeface="Open Sans"/>
                <a:ea typeface="Open Sans"/>
                <a:cs typeface="Open Sans"/>
                <a:sym typeface="Open Sans"/>
              </a:rPr>
              <a:t> cluster in the study</a:t>
            </a:r>
            <a:endParaRPr b="1" sz="1021">
              <a:solidFill>
                <a:srgbClr val="1D164D"/>
              </a:solidFill>
              <a:latin typeface="Open Sans"/>
              <a:ea typeface="Open Sans"/>
              <a:cs typeface="Open Sans"/>
              <a:sym typeface="Open Sans"/>
            </a:endParaRPr>
          </a:p>
        </p:txBody>
      </p:sp>
      <p:sp>
        <p:nvSpPr>
          <p:cNvPr id="414" name="Google Shape;414;p53"/>
          <p:cNvSpPr txBox="1"/>
          <p:nvPr/>
        </p:nvSpPr>
        <p:spPr>
          <a:xfrm>
            <a:off x="6985229" y="2188305"/>
            <a:ext cx="1655100" cy="913800"/>
          </a:xfrm>
          <a:prstGeom prst="rect">
            <a:avLst/>
          </a:prstGeom>
          <a:noFill/>
          <a:ln>
            <a:noFill/>
          </a:ln>
        </p:spPr>
        <p:txBody>
          <a:bodyPr anchorCtr="0" anchor="t" bIns="84825" lIns="84825" spcFirstLastPara="1" rIns="84825" wrap="square" tIns="84825">
            <a:spAutoFit/>
          </a:bodyPr>
          <a:lstStyle/>
          <a:p>
            <a:pPr indent="0" lvl="0" marL="0" rtl="0" algn="l">
              <a:spcBef>
                <a:spcPts val="0"/>
              </a:spcBef>
              <a:spcAft>
                <a:spcPts val="0"/>
              </a:spcAft>
              <a:buNone/>
            </a:pPr>
            <a:r>
              <a:rPr b="1" lang="en" sz="2783">
                <a:solidFill>
                  <a:srgbClr val="1D164D"/>
                </a:solidFill>
                <a:latin typeface="Open Sans"/>
                <a:ea typeface="Open Sans"/>
                <a:cs typeface="Open Sans"/>
                <a:sym typeface="Open Sans"/>
              </a:rPr>
              <a:t>69%</a:t>
            </a:r>
            <a:endParaRPr b="1" sz="2783">
              <a:solidFill>
                <a:srgbClr val="1D164D"/>
              </a:solidFill>
              <a:latin typeface="Open Sans"/>
              <a:ea typeface="Open Sans"/>
              <a:cs typeface="Open Sans"/>
              <a:sym typeface="Open Sans"/>
            </a:endParaRPr>
          </a:p>
          <a:p>
            <a:pPr indent="0" lvl="0" marL="0" rtl="0" algn="l">
              <a:spcBef>
                <a:spcPts val="0"/>
              </a:spcBef>
              <a:spcAft>
                <a:spcPts val="0"/>
              </a:spcAft>
              <a:buNone/>
            </a:pPr>
            <a:r>
              <a:rPr b="1" lang="en" sz="1021">
                <a:solidFill>
                  <a:srgbClr val="1D164D"/>
                </a:solidFill>
                <a:latin typeface="Open Sans"/>
                <a:ea typeface="Open Sans"/>
                <a:cs typeface="Open Sans"/>
                <a:sym typeface="Open Sans"/>
              </a:rPr>
              <a:t>receive zero adult guidance on AI</a:t>
            </a:r>
            <a:endParaRPr b="1" sz="1021">
              <a:solidFill>
                <a:srgbClr val="1D164D"/>
              </a:solidFill>
              <a:latin typeface="Open Sans"/>
              <a:ea typeface="Open Sans"/>
              <a:cs typeface="Open Sans"/>
              <a:sym typeface="Open Sans"/>
            </a:endParaRPr>
          </a:p>
        </p:txBody>
      </p:sp>
      <p:sp>
        <p:nvSpPr>
          <p:cNvPr id="415" name="Google Shape;415;p53"/>
          <p:cNvSpPr txBox="1"/>
          <p:nvPr/>
        </p:nvSpPr>
        <p:spPr>
          <a:xfrm>
            <a:off x="3596200" y="33869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0"/>
              </a:spcAft>
              <a:buNone/>
            </a:pPr>
            <a:r>
              <a:rPr b="1" i="1" lang="en" sz="1000">
                <a:solidFill>
                  <a:srgbClr val="1D164D"/>
                </a:solidFill>
                <a:latin typeface="Open Sans"/>
                <a:ea typeface="Open Sans"/>
                <a:cs typeface="Open Sans"/>
                <a:sym typeface="Open Sans"/>
              </a:rPr>
              <a:t>More likely to be: </a:t>
            </a:r>
            <a:endParaRPr/>
          </a:p>
        </p:txBody>
      </p:sp>
      <p:sp>
        <p:nvSpPr>
          <p:cNvPr id="416" name="Google Shape;416;p53"/>
          <p:cNvSpPr txBox="1"/>
          <p:nvPr/>
        </p:nvSpPr>
        <p:spPr>
          <a:xfrm>
            <a:off x="6415688" y="3725625"/>
            <a:ext cx="2586300" cy="1200600"/>
          </a:xfrm>
          <a:prstGeom prst="rect">
            <a:avLst/>
          </a:prstGeom>
          <a:noFill/>
          <a:ln>
            <a:noFill/>
          </a:ln>
        </p:spPr>
        <p:txBody>
          <a:bodyPr anchorCtr="0" anchor="t" bIns="91425" lIns="91425" spcFirstLastPara="1" rIns="91425" wrap="square" tIns="91425">
            <a:spAutoFit/>
          </a:bodyPr>
          <a:lstStyle/>
          <a:p>
            <a:pPr indent="-292100" lvl="0" marL="457200" rtl="0" algn="l">
              <a:lnSpc>
                <a:spcPct val="140000"/>
              </a:lnSpc>
              <a:spcBef>
                <a:spcPts val="0"/>
              </a:spcBef>
              <a:spcAft>
                <a:spcPts val="0"/>
              </a:spcAft>
              <a:buClr>
                <a:srgbClr val="1D164D"/>
              </a:buClr>
              <a:buSzPts val="1000"/>
              <a:buFont typeface="Open Sans"/>
              <a:buChar char="➔"/>
            </a:pPr>
            <a:r>
              <a:rPr i="1" lang="en" sz="1000">
                <a:solidFill>
                  <a:srgbClr val="1D164D"/>
                </a:solidFill>
                <a:latin typeface="Open Sans"/>
                <a:ea typeface="Open Sans"/>
                <a:cs typeface="Open Sans"/>
                <a:sym typeface="Open Sans"/>
              </a:rPr>
              <a:t>Have fewer close friends and family members</a:t>
            </a:r>
            <a:endParaRPr i="1" sz="1000">
              <a:solidFill>
                <a:srgbClr val="1D164D"/>
              </a:solidFill>
              <a:latin typeface="Open Sans"/>
              <a:ea typeface="Open Sans"/>
              <a:cs typeface="Open Sans"/>
              <a:sym typeface="Open Sans"/>
            </a:endParaRPr>
          </a:p>
          <a:p>
            <a:pPr indent="-292100" lvl="0" marL="457200" rtl="0" algn="l">
              <a:lnSpc>
                <a:spcPct val="140000"/>
              </a:lnSpc>
              <a:spcBef>
                <a:spcPts val="0"/>
              </a:spcBef>
              <a:spcAft>
                <a:spcPts val="0"/>
              </a:spcAft>
              <a:buClr>
                <a:srgbClr val="1D164D"/>
              </a:buClr>
              <a:buSzPts val="1000"/>
              <a:buFont typeface="Open Sans"/>
              <a:buChar char="➔"/>
            </a:pPr>
            <a:r>
              <a:rPr i="1" lang="en" sz="1000">
                <a:solidFill>
                  <a:srgbClr val="1D164D"/>
                </a:solidFill>
                <a:latin typeface="Open Sans"/>
                <a:ea typeface="Open Sans"/>
                <a:cs typeface="Open Sans"/>
                <a:sym typeface="Open Sans"/>
              </a:rPr>
              <a:t>Report higher rates of anxiety, feel down on themselves, feel like a burden to others. </a:t>
            </a:r>
            <a:r>
              <a:rPr i="1" lang="en" sz="1000">
                <a:solidFill>
                  <a:srgbClr val="1D164D"/>
                </a:solidFill>
                <a:latin typeface="Open Sans"/>
                <a:ea typeface="Open Sans"/>
                <a:cs typeface="Open Sans"/>
                <a:sym typeface="Open Sans"/>
              </a:rPr>
              <a:t>of survey)</a:t>
            </a:r>
            <a:endParaRPr i="1" sz="1000">
              <a:solidFill>
                <a:srgbClr val="1D164D"/>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Competitive Analysis">
  <a:themeElements>
    <a:clrScheme name="Simple Light">
      <a:dk1>
        <a:srgbClr val="1B1037"/>
      </a:dk1>
      <a:lt1>
        <a:srgbClr val="FAF6F0"/>
      </a:lt1>
      <a:dk2>
        <a:srgbClr val="FE669F"/>
      </a:dk2>
      <a:lt2>
        <a:srgbClr val="FFAB70"/>
      </a:lt2>
      <a:accent1>
        <a:srgbClr val="FE669F"/>
      </a:accent1>
      <a:accent2>
        <a:srgbClr val="1B1037"/>
      </a:accent2>
      <a:accent3>
        <a:srgbClr val="FAF6F0"/>
      </a:accent3>
      <a:accent4>
        <a:srgbClr val="FE669F"/>
      </a:accent4>
      <a:accent5>
        <a:srgbClr val="FFAB70"/>
      </a:accent5>
      <a:accent6>
        <a:srgbClr val="EE732D"/>
      </a:accent6>
      <a:hlink>
        <a:srgbClr val="C251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