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366.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331.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362.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04.xml"/>
  <Override ContentType="application/vnd.openxmlformats-officedocument.presentationml.slideLayout+xml" PartName="/ppt/slideLayouts/slideLayout161.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357.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339.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342.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329.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68.xml"/>
  <Override ContentType="application/vnd.openxmlformats-officedocument.presentationml.slideLayout+xml" PartName="/ppt/slideLayouts/slideLayout335.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346.xml"/>
  <Override ContentType="application/vnd.openxmlformats-officedocument.presentationml.slideLayout+xml" PartName="/ppt/slideLayouts/slideLayout320.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325.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341.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336.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60.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32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355.xml"/>
  <Override ContentType="application/vnd.openxmlformats-officedocument.presentationml.slideLayout+xml" PartName="/ppt/slideLayouts/slideLayout312.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33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44.xml"/>
  <Override ContentType="application/vnd.openxmlformats-officedocument.presentationml.slideLayout+xml" PartName="/ppt/slideLayouts/slideLayout327.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4014" r:id="rId5"/>
    <p:sldMasterId id="2147484015" r:id="rId6"/>
    <p:sldMasterId id="2147484016" r:id="rId7"/>
    <p:sldMasterId id="2147484017" r:id="rId8"/>
    <p:sldMasterId id="2147484018" r:id="rId9"/>
    <p:sldMasterId id="214748401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Lst>
  <p:sldSz cy="5143500" cx="9144000"/>
  <p:notesSz cx="6858000" cy="9144000"/>
  <p:embeddedFontLst>
    <p:embeddedFont>
      <p:font typeface="Figtree"/>
      <p:regular r:id="rId41"/>
      <p:bold r:id="rId42"/>
      <p:italic r:id="rId43"/>
      <p:boldItalic r:id="rId44"/>
    </p:embeddedFont>
    <p:embeddedFont>
      <p:font typeface="Figtree Medium"/>
      <p:regular r:id="rId45"/>
      <p:bold r:id="rId46"/>
      <p:italic r:id="rId47"/>
      <p:boldItalic r:id="rId48"/>
    </p:embeddedFont>
    <p:embeddedFont>
      <p:font typeface="Figtree ExtraBold"/>
      <p:bold r:id="rId49"/>
      <p:boldItalic r:id="rId50"/>
    </p:embeddedFont>
    <p:embeddedFont>
      <p:font typeface="Oooh Baby"/>
      <p:regular r:id="rId51"/>
    </p:embeddedFont>
    <p:embeddedFont>
      <p:font typeface="Poppins"/>
      <p:regular r:id="rId52"/>
      <p:bold r:id="rId53"/>
      <p:italic r:id="rId54"/>
      <p:boldItalic r:id="rId55"/>
    </p:embeddedFont>
    <p:embeddedFont>
      <p:font typeface="Poppins Medium"/>
      <p:regular r:id="rId56"/>
      <p:bold r:id="rId57"/>
      <p:italic r:id="rId58"/>
      <p:boldItalic r:id="rId59"/>
    </p:embeddedFont>
    <p:embeddedFont>
      <p:font typeface="Figtree SemiBold"/>
      <p:regular r:id="rId60"/>
      <p:bold r:id="rId61"/>
      <p:italic r:id="rId62"/>
      <p:boldItalic r:id="rId63"/>
    </p:embeddedFont>
    <p:embeddedFont>
      <p:font typeface="Poppins SemiBold"/>
      <p:regular r:id="rId64"/>
      <p:bold r:id="rId65"/>
      <p:italic r:id="rId66"/>
      <p:boldItalic r:id="rId67"/>
    </p:embeddedFont>
    <p:embeddedFont>
      <p:font typeface="Poppins ExtraBold"/>
      <p:bold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essie Nies"/>
  <p:cmAuthor clrIdx="1" id="1" initials="" lastIdx="1" name="Natalie Hann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font" Target="fonts/Figtree-bold.fntdata"/><Relationship Id="rId41" Type="http://schemas.openxmlformats.org/officeDocument/2006/relationships/font" Target="fonts/Figtree-regular.fntdata"/><Relationship Id="rId44" Type="http://schemas.openxmlformats.org/officeDocument/2006/relationships/font" Target="fonts/Figtree-boldItalic.fntdata"/><Relationship Id="rId43" Type="http://schemas.openxmlformats.org/officeDocument/2006/relationships/font" Target="fonts/Figtree-italic.fntdata"/><Relationship Id="rId46" Type="http://schemas.openxmlformats.org/officeDocument/2006/relationships/font" Target="fonts/FigtreeMedium-bold.fntdata"/><Relationship Id="rId45" Type="http://schemas.openxmlformats.org/officeDocument/2006/relationships/font" Target="fonts/FigtreeMedium-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48" Type="http://schemas.openxmlformats.org/officeDocument/2006/relationships/font" Target="fonts/FigtreeMedium-boldItalic.fntdata"/><Relationship Id="rId47" Type="http://schemas.openxmlformats.org/officeDocument/2006/relationships/font" Target="fonts/FigtreeMedium-italic.fntdata"/><Relationship Id="rId49" Type="http://schemas.openxmlformats.org/officeDocument/2006/relationships/font" Target="fonts/FigtreeExtraBold-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FigtreeSemiBold-italic.fntdata"/><Relationship Id="rId61" Type="http://schemas.openxmlformats.org/officeDocument/2006/relationships/font" Target="fonts/FigtreeSemiBold-bold.fntdata"/><Relationship Id="rId20" Type="http://schemas.openxmlformats.org/officeDocument/2006/relationships/slide" Target="slides/slide9.xml"/><Relationship Id="rId64" Type="http://schemas.openxmlformats.org/officeDocument/2006/relationships/font" Target="fonts/PoppinsSemiBold-regular.fntdata"/><Relationship Id="rId63" Type="http://schemas.openxmlformats.org/officeDocument/2006/relationships/font" Target="fonts/FigtreeSemiBold-boldItalic.fntdata"/><Relationship Id="rId22" Type="http://schemas.openxmlformats.org/officeDocument/2006/relationships/slide" Target="slides/slide11.xml"/><Relationship Id="rId66" Type="http://schemas.openxmlformats.org/officeDocument/2006/relationships/font" Target="fonts/PoppinsSemiBold-italic.fntdata"/><Relationship Id="rId21" Type="http://schemas.openxmlformats.org/officeDocument/2006/relationships/slide" Target="slides/slide10.xml"/><Relationship Id="rId65" Type="http://schemas.openxmlformats.org/officeDocument/2006/relationships/font" Target="fonts/PoppinsSemiBold-bold.fntdata"/><Relationship Id="rId24" Type="http://schemas.openxmlformats.org/officeDocument/2006/relationships/slide" Target="slides/slide13.xml"/><Relationship Id="rId68" Type="http://schemas.openxmlformats.org/officeDocument/2006/relationships/font" Target="fonts/PoppinsExtraBold-bold.fntdata"/><Relationship Id="rId23" Type="http://schemas.openxmlformats.org/officeDocument/2006/relationships/slide" Target="slides/slide12.xml"/><Relationship Id="rId67" Type="http://schemas.openxmlformats.org/officeDocument/2006/relationships/font" Target="fonts/PoppinsSemiBold-boldItalic.fntdata"/><Relationship Id="rId60" Type="http://schemas.openxmlformats.org/officeDocument/2006/relationships/font" Target="fonts/FigtreeSemiBold-regular.fntdata"/><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PoppinsExtraBold-boldItalic.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OoohBaby-regular.fntdata"/><Relationship Id="rId50" Type="http://schemas.openxmlformats.org/officeDocument/2006/relationships/font" Target="fonts/FigtreeExtraBold-boldItalic.fntdata"/><Relationship Id="rId53" Type="http://schemas.openxmlformats.org/officeDocument/2006/relationships/font" Target="fonts/Poppins-bold.fntdata"/><Relationship Id="rId52" Type="http://schemas.openxmlformats.org/officeDocument/2006/relationships/font" Target="fonts/Poppins-regular.fntdata"/><Relationship Id="rId11" Type="http://schemas.openxmlformats.org/officeDocument/2006/relationships/notesMaster" Target="notesMasters/notesMaster1.xml"/><Relationship Id="rId55" Type="http://schemas.openxmlformats.org/officeDocument/2006/relationships/font" Target="fonts/Poppins-boldItalic.fntdata"/><Relationship Id="rId10" Type="http://schemas.openxmlformats.org/officeDocument/2006/relationships/slideMaster" Target="slideMasters/slideMaster6.xml"/><Relationship Id="rId54" Type="http://schemas.openxmlformats.org/officeDocument/2006/relationships/font" Target="fonts/Poppins-italic.fntdata"/><Relationship Id="rId13" Type="http://schemas.openxmlformats.org/officeDocument/2006/relationships/slide" Target="slides/slide2.xml"/><Relationship Id="rId57" Type="http://schemas.openxmlformats.org/officeDocument/2006/relationships/font" Target="fonts/PoppinsMedium-bold.fntdata"/><Relationship Id="rId12" Type="http://schemas.openxmlformats.org/officeDocument/2006/relationships/slide" Target="slides/slide1.xml"/><Relationship Id="rId56" Type="http://schemas.openxmlformats.org/officeDocument/2006/relationships/font" Target="fonts/PoppinsMedium-regular.fntdata"/><Relationship Id="rId15" Type="http://schemas.openxmlformats.org/officeDocument/2006/relationships/slide" Target="slides/slide4.xml"/><Relationship Id="rId59" Type="http://schemas.openxmlformats.org/officeDocument/2006/relationships/font" Target="fonts/PoppinsMedium-boldItalic.fntdata"/><Relationship Id="rId14" Type="http://schemas.openxmlformats.org/officeDocument/2006/relationships/slide" Target="slides/slide3.xml"/><Relationship Id="rId58" Type="http://schemas.openxmlformats.org/officeDocument/2006/relationships/font" Target="fonts/PoppinsMedium-italic.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5-01T18:11:37.177">
    <p:pos x="282" y="286"/>
    <p:text>@natalie@magicschool.ai Angela and I are good to go on our slides ◡̈</p:text>
  </p:cm>
  <p:cm authorId="1" idx="1" dt="2026-05-01T18:11:37.177">
    <p:pos x="282" y="286"/>
    <p:text>fab! tysm!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4" name="Shape 3094"/>
        <p:cNvGrpSpPr/>
        <p:nvPr/>
      </p:nvGrpSpPr>
      <p:grpSpPr>
        <a:xfrm>
          <a:off x="0" y="0"/>
          <a:ext cx="0" cy="0"/>
          <a:chOff x="0" y="0"/>
          <a:chExt cx="0" cy="0"/>
        </a:xfrm>
      </p:grpSpPr>
      <p:sp>
        <p:nvSpPr>
          <p:cNvPr id="3095" name="Google Shape;3095;g3dd714397b1_0_7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6" name="Google Shape;3096;g3dd714397b1_0_7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8" name="Shape 3198"/>
        <p:cNvGrpSpPr/>
        <p:nvPr/>
      </p:nvGrpSpPr>
      <p:grpSpPr>
        <a:xfrm>
          <a:off x="0" y="0"/>
          <a:ext cx="0" cy="0"/>
          <a:chOff x="0" y="0"/>
          <a:chExt cx="0" cy="0"/>
        </a:xfrm>
      </p:grpSpPr>
      <p:sp>
        <p:nvSpPr>
          <p:cNvPr id="3199" name="Google Shape;3199;g3db7339afc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0" name="Google Shape;3200;g3db7339afc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secondary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9" name="Shape 3209"/>
        <p:cNvGrpSpPr/>
        <p:nvPr/>
      </p:nvGrpSpPr>
      <p:grpSpPr>
        <a:xfrm>
          <a:off x="0" y="0"/>
          <a:ext cx="0" cy="0"/>
          <a:chOff x="0" y="0"/>
          <a:chExt cx="0" cy="0"/>
        </a:xfrm>
      </p:grpSpPr>
      <p:sp>
        <p:nvSpPr>
          <p:cNvPr id="3210" name="Google Shape;3210;g3e06f89e99e_0_3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1" name="Google Shape;3211;g3e06f89e99e_0_3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4" name="Shape 3214"/>
        <p:cNvGrpSpPr/>
        <p:nvPr/>
      </p:nvGrpSpPr>
      <p:grpSpPr>
        <a:xfrm>
          <a:off x="0" y="0"/>
          <a:ext cx="0" cy="0"/>
          <a:chOff x="0" y="0"/>
          <a:chExt cx="0" cy="0"/>
        </a:xfrm>
      </p:grpSpPr>
      <p:sp>
        <p:nvSpPr>
          <p:cNvPr id="3215" name="Google Shape;3215;g3e06f89e99e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6" name="Google Shape;3216;g3e06f89e99e_0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3" name="Shape 3223"/>
        <p:cNvGrpSpPr/>
        <p:nvPr/>
      </p:nvGrpSpPr>
      <p:grpSpPr>
        <a:xfrm>
          <a:off x="0" y="0"/>
          <a:ext cx="0" cy="0"/>
          <a:chOff x="0" y="0"/>
          <a:chExt cx="0" cy="0"/>
        </a:xfrm>
      </p:grpSpPr>
      <p:sp>
        <p:nvSpPr>
          <p:cNvPr id="3224" name="Google Shape;3224;g3e06f89e99e_0_1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5" name="Google Shape;3225;g3e06f89e99e_0_1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8" name="Shape 3238"/>
        <p:cNvGrpSpPr/>
        <p:nvPr/>
      </p:nvGrpSpPr>
      <p:grpSpPr>
        <a:xfrm>
          <a:off x="0" y="0"/>
          <a:ext cx="0" cy="0"/>
          <a:chOff x="0" y="0"/>
          <a:chExt cx="0" cy="0"/>
        </a:xfrm>
      </p:grpSpPr>
      <p:sp>
        <p:nvSpPr>
          <p:cNvPr id="3239" name="Google Shape;3239;g3e06f89e99e_0_1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0" name="Google Shape;3240;g3e06f89e99e_0_1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5" name="Shape 3245"/>
        <p:cNvGrpSpPr/>
        <p:nvPr/>
      </p:nvGrpSpPr>
      <p:grpSpPr>
        <a:xfrm>
          <a:off x="0" y="0"/>
          <a:ext cx="0" cy="0"/>
          <a:chOff x="0" y="0"/>
          <a:chExt cx="0" cy="0"/>
        </a:xfrm>
      </p:grpSpPr>
      <p:sp>
        <p:nvSpPr>
          <p:cNvPr id="3246" name="Google Shape;3246;g3e06f89e99e_0_1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7" name="Google Shape;3247;g3e06f89e99e_0_1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3" name="Shape 3263"/>
        <p:cNvGrpSpPr/>
        <p:nvPr/>
      </p:nvGrpSpPr>
      <p:grpSpPr>
        <a:xfrm>
          <a:off x="0" y="0"/>
          <a:ext cx="0" cy="0"/>
          <a:chOff x="0" y="0"/>
          <a:chExt cx="0" cy="0"/>
        </a:xfrm>
      </p:grpSpPr>
      <p:sp>
        <p:nvSpPr>
          <p:cNvPr id="3264" name="Google Shape;3264;g3e06f89e99e_0_1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5" name="Google Shape;3265;g3e06f89e99e_0_1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1" name="Shape 3271"/>
        <p:cNvGrpSpPr/>
        <p:nvPr/>
      </p:nvGrpSpPr>
      <p:grpSpPr>
        <a:xfrm>
          <a:off x="0" y="0"/>
          <a:ext cx="0" cy="0"/>
          <a:chOff x="0" y="0"/>
          <a:chExt cx="0" cy="0"/>
        </a:xfrm>
      </p:grpSpPr>
      <p:sp>
        <p:nvSpPr>
          <p:cNvPr id="3272" name="Google Shape;3272;g3e06f89e99e_0_18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3" name="Google Shape;3273;g3e06f89e99e_0_1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7" name="Shape 3277"/>
        <p:cNvGrpSpPr/>
        <p:nvPr/>
      </p:nvGrpSpPr>
      <p:grpSpPr>
        <a:xfrm>
          <a:off x="0" y="0"/>
          <a:ext cx="0" cy="0"/>
          <a:chOff x="0" y="0"/>
          <a:chExt cx="0" cy="0"/>
        </a:xfrm>
      </p:grpSpPr>
      <p:sp>
        <p:nvSpPr>
          <p:cNvPr id="3278" name="Google Shape;3278;g3e06f89e99e_0_1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9" name="Google Shape;3279;g3e06f89e99e_0_1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3" name="Shape 3283"/>
        <p:cNvGrpSpPr/>
        <p:nvPr/>
      </p:nvGrpSpPr>
      <p:grpSpPr>
        <a:xfrm>
          <a:off x="0" y="0"/>
          <a:ext cx="0" cy="0"/>
          <a:chOff x="0" y="0"/>
          <a:chExt cx="0" cy="0"/>
        </a:xfrm>
      </p:grpSpPr>
      <p:sp>
        <p:nvSpPr>
          <p:cNvPr id="3284" name="Google Shape;3284;g3e06f89e99e_0_3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5" name="Google Shape;3285;g3e06f89e99e_0_3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3" name="Shape 3103"/>
        <p:cNvGrpSpPr/>
        <p:nvPr/>
      </p:nvGrpSpPr>
      <p:grpSpPr>
        <a:xfrm>
          <a:off x="0" y="0"/>
          <a:ext cx="0" cy="0"/>
          <a:chOff x="0" y="0"/>
          <a:chExt cx="0" cy="0"/>
        </a:xfrm>
      </p:grpSpPr>
      <p:sp>
        <p:nvSpPr>
          <p:cNvPr id="3104" name="Google Shape;3104;g3d53f932c53_0_2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5" name="Google Shape;3105;g3d53f932c53_0_2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300">
              <a:solidFill>
                <a:srgbClr val="1B1B1B"/>
              </a:solidFill>
              <a:latin typeface="Figtree Medium"/>
              <a:ea typeface="Figtree Medium"/>
              <a:cs typeface="Figtree Medium"/>
              <a:sym typeface="Figtree Medium"/>
            </a:endParaRPr>
          </a:p>
          <a:p>
            <a:pPr indent="0" lvl="0" marL="0" rtl="0" algn="l">
              <a:spcBef>
                <a:spcPts val="10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8" name="Shape 3288"/>
        <p:cNvGrpSpPr/>
        <p:nvPr/>
      </p:nvGrpSpPr>
      <p:grpSpPr>
        <a:xfrm>
          <a:off x="0" y="0"/>
          <a:ext cx="0" cy="0"/>
          <a:chOff x="0" y="0"/>
          <a:chExt cx="0" cy="0"/>
        </a:xfrm>
      </p:grpSpPr>
      <p:sp>
        <p:nvSpPr>
          <p:cNvPr id="3289" name="Google Shape;3289;g3e06f89e99e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0" name="Google Shape;3290;g3e06f89e99e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9" name="Shape 3299"/>
        <p:cNvGrpSpPr/>
        <p:nvPr/>
      </p:nvGrpSpPr>
      <p:grpSpPr>
        <a:xfrm>
          <a:off x="0" y="0"/>
          <a:ext cx="0" cy="0"/>
          <a:chOff x="0" y="0"/>
          <a:chExt cx="0" cy="0"/>
        </a:xfrm>
      </p:grpSpPr>
      <p:sp>
        <p:nvSpPr>
          <p:cNvPr id="3300" name="Google Shape;3300;g3e06f89e99e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1" name="Google Shape;3301;g3e06f89e99e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5" name="Shape 3305"/>
        <p:cNvGrpSpPr/>
        <p:nvPr/>
      </p:nvGrpSpPr>
      <p:grpSpPr>
        <a:xfrm>
          <a:off x="0" y="0"/>
          <a:ext cx="0" cy="0"/>
          <a:chOff x="0" y="0"/>
          <a:chExt cx="0" cy="0"/>
        </a:xfrm>
      </p:grpSpPr>
      <p:sp>
        <p:nvSpPr>
          <p:cNvPr id="3306" name="Google Shape;3306;g3e06f89e99e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7" name="Google Shape;3307;g3e06f89e99e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2" name="Shape 3312"/>
        <p:cNvGrpSpPr/>
        <p:nvPr/>
      </p:nvGrpSpPr>
      <p:grpSpPr>
        <a:xfrm>
          <a:off x="0" y="0"/>
          <a:ext cx="0" cy="0"/>
          <a:chOff x="0" y="0"/>
          <a:chExt cx="0" cy="0"/>
        </a:xfrm>
      </p:grpSpPr>
      <p:sp>
        <p:nvSpPr>
          <p:cNvPr id="3313" name="Google Shape;3313;g3e06f89e99e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4" name="Google Shape;3314;g3e06f89e99e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g3e06f89e99e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5" name="Google Shape;3325;g3e06f89e99e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3" name="Shape 3333"/>
        <p:cNvGrpSpPr/>
        <p:nvPr/>
      </p:nvGrpSpPr>
      <p:grpSpPr>
        <a:xfrm>
          <a:off x="0" y="0"/>
          <a:ext cx="0" cy="0"/>
          <a:chOff x="0" y="0"/>
          <a:chExt cx="0" cy="0"/>
        </a:xfrm>
      </p:grpSpPr>
      <p:sp>
        <p:nvSpPr>
          <p:cNvPr id="3334" name="Google Shape;3334;g3e06f89e99e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5" name="Google Shape;3335;g3e06f89e99e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3" name="Shape 3343"/>
        <p:cNvGrpSpPr/>
        <p:nvPr/>
      </p:nvGrpSpPr>
      <p:grpSpPr>
        <a:xfrm>
          <a:off x="0" y="0"/>
          <a:ext cx="0" cy="0"/>
          <a:chOff x="0" y="0"/>
          <a:chExt cx="0" cy="0"/>
        </a:xfrm>
      </p:grpSpPr>
      <p:sp>
        <p:nvSpPr>
          <p:cNvPr id="3344" name="Google Shape;3344;g3e06f89e99e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5" name="Google Shape;3345;g3e06f89e99e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3" name="Shape 3353"/>
        <p:cNvGrpSpPr/>
        <p:nvPr/>
      </p:nvGrpSpPr>
      <p:grpSpPr>
        <a:xfrm>
          <a:off x="0" y="0"/>
          <a:ext cx="0" cy="0"/>
          <a:chOff x="0" y="0"/>
          <a:chExt cx="0" cy="0"/>
        </a:xfrm>
      </p:grpSpPr>
      <p:sp>
        <p:nvSpPr>
          <p:cNvPr id="3354" name="Google Shape;3354;g3e06f89e99e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5" name="Google Shape;3355;g3e06f89e99e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9" name="Shape 3359"/>
        <p:cNvGrpSpPr/>
        <p:nvPr/>
      </p:nvGrpSpPr>
      <p:grpSpPr>
        <a:xfrm>
          <a:off x="0" y="0"/>
          <a:ext cx="0" cy="0"/>
          <a:chOff x="0" y="0"/>
          <a:chExt cx="0" cy="0"/>
        </a:xfrm>
      </p:grpSpPr>
      <p:sp>
        <p:nvSpPr>
          <p:cNvPr id="3360" name="Google Shape;3360;g3e06f89e99e_0_3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1" name="Google Shape;3361;g3e06f89e99e_0_3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4" name="Shape 3364"/>
        <p:cNvGrpSpPr/>
        <p:nvPr/>
      </p:nvGrpSpPr>
      <p:grpSpPr>
        <a:xfrm>
          <a:off x="0" y="0"/>
          <a:ext cx="0" cy="0"/>
          <a:chOff x="0" y="0"/>
          <a:chExt cx="0" cy="0"/>
        </a:xfrm>
      </p:grpSpPr>
      <p:sp>
        <p:nvSpPr>
          <p:cNvPr id="3365" name="Google Shape;3365;g3e06f89e99e_0_4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6" name="Google Shape;3366;g3e06f89e99e_0_4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0" name="Shape 3120"/>
        <p:cNvGrpSpPr/>
        <p:nvPr/>
      </p:nvGrpSpPr>
      <p:grpSpPr>
        <a:xfrm>
          <a:off x="0" y="0"/>
          <a:ext cx="0" cy="0"/>
          <a:chOff x="0" y="0"/>
          <a:chExt cx="0" cy="0"/>
        </a:xfrm>
      </p:grpSpPr>
      <p:sp>
        <p:nvSpPr>
          <p:cNvPr id="3121" name="Google Shape;3121;g3e06f89e99e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2" name="Google Shape;3122;g3e06f89e99e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8" name="Shape 3128"/>
        <p:cNvGrpSpPr/>
        <p:nvPr/>
      </p:nvGrpSpPr>
      <p:grpSpPr>
        <a:xfrm>
          <a:off x="0" y="0"/>
          <a:ext cx="0" cy="0"/>
          <a:chOff x="0" y="0"/>
          <a:chExt cx="0" cy="0"/>
        </a:xfrm>
      </p:grpSpPr>
      <p:sp>
        <p:nvSpPr>
          <p:cNvPr id="3129" name="Google Shape;3129;g3e06f89e99e_0_5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0" name="Google Shape;3130;g3e06f89e99e_0_5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300">
              <a:solidFill>
                <a:srgbClr val="1B1B1B"/>
              </a:solidFill>
              <a:latin typeface="Figtree Medium"/>
              <a:ea typeface="Figtree Medium"/>
              <a:cs typeface="Figtree Medium"/>
              <a:sym typeface="Figtree Medium"/>
            </a:endParaRPr>
          </a:p>
          <a:p>
            <a:pPr indent="0" lvl="0" marL="0" rtl="0" algn="l">
              <a:spcBef>
                <a:spcPts val="10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7" name="Shape 3147"/>
        <p:cNvGrpSpPr/>
        <p:nvPr/>
      </p:nvGrpSpPr>
      <p:grpSpPr>
        <a:xfrm>
          <a:off x="0" y="0"/>
          <a:ext cx="0" cy="0"/>
          <a:chOff x="0" y="0"/>
          <a:chExt cx="0" cy="0"/>
        </a:xfrm>
      </p:grpSpPr>
      <p:sp>
        <p:nvSpPr>
          <p:cNvPr id="3148" name="Google Shape;3148;g3e06f89e99e_0_5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9" name="Google Shape;3149;g3e06f89e99e_0_5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4" name="Shape 3164"/>
        <p:cNvGrpSpPr/>
        <p:nvPr/>
      </p:nvGrpSpPr>
      <p:grpSpPr>
        <a:xfrm>
          <a:off x="0" y="0"/>
          <a:ext cx="0" cy="0"/>
          <a:chOff x="0" y="0"/>
          <a:chExt cx="0" cy="0"/>
        </a:xfrm>
      </p:grpSpPr>
      <p:sp>
        <p:nvSpPr>
          <p:cNvPr id="3165" name="Google Shape;3165;g3db7339afc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6" name="Google Shape;3166;g3db7339afc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0" name="Shape 3170"/>
        <p:cNvGrpSpPr/>
        <p:nvPr/>
      </p:nvGrpSpPr>
      <p:grpSpPr>
        <a:xfrm>
          <a:off x="0" y="0"/>
          <a:ext cx="0" cy="0"/>
          <a:chOff x="0" y="0"/>
          <a:chExt cx="0" cy="0"/>
        </a:xfrm>
      </p:grpSpPr>
      <p:sp>
        <p:nvSpPr>
          <p:cNvPr id="3171" name="Google Shape;3171;g3db7339afc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2" name="Google Shape;3172;g3db7339afc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https://www.youtube.com/watch?v=VGkdzeHsqQo&amp;t=1s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6" name="Shape 3176"/>
        <p:cNvGrpSpPr/>
        <p:nvPr/>
      </p:nvGrpSpPr>
      <p:grpSpPr>
        <a:xfrm>
          <a:off x="0" y="0"/>
          <a:ext cx="0" cy="0"/>
          <a:chOff x="0" y="0"/>
          <a:chExt cx="0" cy="0"/>
        </a:xfrm>
      </p:grpSpPr>
      <p:sp>
        <p:nvSpPr>
          <p:cNvPr id="3177" name="Google Shape;3177;g3db7339af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8" name="Google Shape;3178;g3db7339af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8" name="Shape 3188"/>
        <p:cNvGrpSpPr/>
        <p:nvPr/>
      </p:nvGrpSpPr>
      <p:grpSpPr>
        <a:xfrm>
          <a:off x="0" y="0"/>
          <a:ext cx="0" cy="0"/>
          <a:chOff x="0" y="0"/>
          <a:chExt cx="0" cy="0"/>
        </a:xfrm>
      </p:grpSpPr>
      <p:sp>
        <p:nvSpPr>
          <p:cNvPr id="3189" name="Google Shape;3189;g3db7339afc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0" name="Google Shape;3190;g3db7339afc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youtube.com/watch?v=f_Q0I9zuksw" TargetMode="External"/><Relationship Id="rId3" Type="http://schemas.openxmlformats.org/officeDocument/2006/relationships/image" Target="../media/image11.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 Id="rId3" Type="http://schemas.openxmlformats.org/officeDocument/2006/relationships/image" Target="../media/image52.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www.youtube.com/watch?v=f_Q0I9zuksw" TargetMode="External"/><Relationship Id="rId3" Type="http://schemas.openxmlformats.org/officeDocument/2006/relationships/image" Target="../media/image11.jp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5.jpg"/><Relationship Id="rId3" Type="http://schemas.openxmlformats.org/officeDocument/2006/relationships/image" Target="../media/image42.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jp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 Id="rId3" Type="http://schemas.openxmlformats.org/officeDocument/2006/relationships/image" Target="../media/image3.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www.youtube.com/watch?v=f_Q0I9zuksw" TargetMode="External"/><Relationship Id="rId3" Type="http://schemas.openxmlformats.org/officeDocument/2006/relationships/image" Target="../media/image11.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youtube.com/watch?v=f_Q0I9zuksw" TargetMode="External"/><Relationship Id="rId3" Type="http://schemas.openxmlformats.org/officeDocument/2006/relationships/image" Target="../media/image11.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4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type="tx">
  <p:cSld name="TITLE_AND_BODY">
    <p:bg>
      <p:bgPr>
        <a:solidFill>
          <a:srgbClr val="ECE0FF"/>
        </a:solidFill>
      </p:bgPr>
    </p:bg>
    <p:spTree>
      <p:nvGrpSpPr>
        <p:cNvPr id="817" name="Shape 817"/>
        <p:cNvGrpSpPr/>
        <p:nvPr/>
      </p:nvGrpSpPr>
      <p:grpSpPr>
        <a:xfrm>
          <a:off x="0" y="0"/>
          <a:ext cx="0" cy="0"/>
          <a:chOff x="0" y="0"/>
          <a:chExt cx="0" cy="0"/>
        </a:xfrm>
      </p:grpSpPr>
      <p:sp>
        <p:nvSpPr>
          <p:cNvPr id="818" name="Google Shape;818;p103"/>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a:buChar char="○"/>
              <a:defRPr sz="1400">
                <a:latin typeface="Figtree"/>
                <a:ea typeface="Figtree"/>
                <a:cs typeface="Figtree"/>
                <a:sym typeface="Figtree"/>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19" name="Google Shape;819;p103"/>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820" name="Google Shape;820;p103"/>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821" name="Google Shape;821;p10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22" name="Google Shape;822;p10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type="twoColTx">
  <p:cSld name="TITLE_AND_TWO_COLUMNS">
    <p:bg>
      <p:bgPr>
        <a:solidFill>
          <a:srgbClr val="ECE0FF"/>
        </a:solidFill>
      </p:bgPr>
    </p:bg>
    <p:spTree>
      <p:nvGrpSpPr>
        <p:cNvPr id="823" name="Shape 823"/>
        <p:cNvGrpSpPr/>
        <p:nvPr/>
      </p:nvGrpSpPr>
      <p:grpSpPr>
        <a:xfrm>
          <a:off x="0" y="0"/>
          <a:ext cx="0" cy="0"/>
          <a:chOff x="0" y="0"/>
          <a:chExt cx="0" cy="0"/>
        </a:xfrm>
      </p:grpSpPr>
      <p:sp>
        <p:nvSpPr>
          <p:cNvPr id="824" name="Google Shape;824;p104"/>
          <p:cNvSpPr/>
          <p:nvPr/>
        </p:nvSpPr>
        <p:spPr>
          <a:xfrm>
            <a:off x="464472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25" name="Google Shape;825;p104"/>
          <p:cNvSpPr/>
          <p:nvPr/>
        </p:nvSpPr>
        <p:spPr>
          <a:xfrm>
            <a:off x="45317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26" name="Google Shape;826;p104"/>
          <p:cNvSpPr txBox="1"/>
          <p:nvPr>
            <p:ph idx="1" type="body"/>
          </p:nvPr>
        </p:nvSpPr>
        <p:spPr>
          <a:xfrm>
            <a:off x="449150"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27" name="Google Shape;827;p104"/>
          <p:cNvSpPr txBox="1"/>
          <p:nvPr>
            <p:ph idx="2" type="body"/>
          </p:nvPr>
        </p:nvSpPr>
        <p:spPr>
          <a:xfrm>
            <a:off x="4744925"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28" name="Google Shape;828;p104"/>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829" name="Google Shape;829;p10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30" name="Google Shape;830;p104"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831" name="Google Shape;831;p104"/>
          <p:cNvSpPr txBox="1"/>
          <p:nvPr>
            <p:ph idx="3"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3 - 3 Columns">
  <p:cSld name="BLANK_1_2_1_1">
    <p:bg>
      <p:bgPr>
        <a:solidFill>
          <a:srgbClr val="ECE0FF"/>
        </a:solidFill>
      </p:bgPr>
    </p:bg>
    <p:spTree>
      <p:nvGrpSpPr>
        <p:cNvPr id="832" name="Shape 832"/>
        <p:cNvGrpSpPr/>
        <p:nvPr/>
      </p:nvGrpSpPr>
      <p:grpSpPr>
        <a:xfrm>
          <a:off x="0" y="0"/>
          <a:ext cx="0" cy="0"/>
          <a:chOff x="0" y="0"/>
          <a:chExt cx="0" cy="0"/>
        </a:xfrm>
      </p:grpSpPr>
      <p:sp>
        <p:nvSpPr>
          <p:cNvPr id="833" name="Google Shape;833;p105"/>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34" name="Google Shape;834;p105"/>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35" name="Google Shape;835;p105"/>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36" name="Google Shape;836;p105"/>
          <p:cNvSpPr txBox="1"/>
          <p:nvPr>
            <p:ph idx="1"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37" name="Google Shape;837;p105"/>
          <p:cNvSpPr txBox="1"/>
          <p:nvPr>
            <p:ph idx="2"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38" name="Google Shape;838;p105"/>
          <p:cNvSpPr txBox="1"/>
          <p:nvPr>
            <p:ph idx="3"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39" name="Google Shape;839;p10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2"/>
              </a:buClr>
              <a:buSzPts val="2800"/>
              <a:buFont typeface="Figtree"/>
              <a:buNone/>
              <a:defRPr b="1">
                <a:solidFill>
                  <a:schemeClr val="accent2"/>
                </a:solidFill>
                <a:latin typeface="Figtree"/>
                <a:ea typeface="Figtree"/>
                <a:cs typeface="Figtree"/>
                <a:sym typeface="Figtree"/>
              </a:defRPr>
            </a:lvl1pPr>
            <a:lvl2pPr lvl="1">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9pPr>
          </a:lstStyle>
          <a:p/>
        </p:txBody>
      </p:sp>
      <p:sp>
        <p:nvSpPr>
          <p:cNvPr id="840" name="Google Shape;840;p105"/>
          <p:cNvSpPr txBox="1"/>
          <p:nvPr>
            <p:ph idx="4"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
        <p:nvSpPr>
          <p:cNvPr id="841" name="Google Shape;841;p10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42" name="Google Shape;842;p105"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4 - 3 Columns">
  <p:cSld name="SECTION_TITLE_AND_DESCRIPTION_1_2_1_1_1_2">
    <p:bg>
      <p:bgPr>
        <a:solidFill>
          <a:srgbClr val="ECE0FF"/>
        </a:solidFill>
      </p:bgPr>
    </p:bg>
    <p:spTree>
      <p:nvGrpSpPr>
        <p:cNvPr id="843" name="Shape 843"/>
        <p:cNvGrpSpPr/>
        <p:nvPr/>
      </p:nvGrpSpPr>
      <p:grpSpPr>
        <a:xfrm>
          <a:off x="0" y="0"/>
          <a:ext cx="0" cy="0"/>
          <a:chOff x="0" y="0"/>
          <a:chExt cx="0" cy="0"/>
        </a:xfrm>
      </p:grpSpPr>
      <p:sp>
        <p:nvSpPr>
          <p:cNvPr id="844" name="Google Shape;844;p10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845" name="Google Shape;845;p106"/>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846" name="Google Shape;846;p106"/>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847" name="Google Shape;847;p10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48" name="Google Shape;848;p106"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849" name="Google Shape;849;p106"/>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50" name="Google Shape;850;p106"/>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51" name="Google Shape;851;p106"/>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52" name="Google Shape;852;p106"/>
          <p:cNvSpPr txBox="1"/>
          <p:nvPr>
            <p:ph idx="3"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53" name="Google Shape;853;p106"/>
          <p:cNvSpPr txBox="1"/>
          <p:nvPr>
            <p:ph idx="4"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854" name="Google Shape;854;p106"/>
          <p:cNvSpPr txBox="1"/>
          <p:nvPr>
            <p:ph idx="5"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5 - 3 Columns + Key Point">
  <p:cSld name="BLANK_1_2_1_2">
    <p:bg>
      <p:bgPr>
        <a:solidFill>
          <a:srgbClr val="ECE0FF"/>
        </a:solidFill>
      </p:bgPr>
    </p:bg>
    <p:spTree>
      <p:nvGrpSpPr>
        <p:cNvPr id="855" name="Shape 855"/>
        <p:cNvGrpSpPr/>
        <p:nvPr/>
      </p:nvGrpSpPr>
      <p:grpSpPr>
        <a:xfrm>
          <a:off x="0" y="0"/>
          <a:ext cx="0" cy="0"/>
          <a:chOff x="0" y="0"/>
          <a:chExt cx="0" cy="0"/>
        </a:xfrm>
      </p:grpSpPr>
      <p:sp>
        <p:nvSpPr>
          <p:cNvPr id="856" name="Google Shape;856;p107"/>
          <p:cNvSpPr/>
          <p:nvPr/>
        </p:nvSpPr>
        <p:spPr>
          <a:xfrm>
            <a:off x="451300" y="3519075"/>
            <a:ext cx="8235600" cy="842400"/>
          </a:xfrm>
          <a:prstGeom prst="roundRect">
            <a:avLst>
              <a:gd fmla="val 10103"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cxnSp>
        <p:nvCxnSpPr>
          <p:cNvPr id="857" name="Google Shape;857;p107"/>
          <p:cNvCxnSpPr/>
          <p:nvPr/>
        </p:nvCxnSpPr>
        <p:spPr>
          <a:xfrm>
            <a:off x="451300"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858" name="Google Shape;858;p107"/>
          <p:cNvCxnSpPr/>
          <p:nvPr/>
        </p:nvCxnSpPr>
        <p:spPr>
          <a:xfrm>
            <a:off x="3336146"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859" name="Google Shape;859;p107"/>
          <p:cNvCxnSpPr/>
          <p:nvPr/>
        </p:nvCxnSpPr>
        <p:spPr>
          <a:xfrm>
            <a:off x="6094134" y="1691275"/>
            <a:ext cx="0" cy="1311600"/>
          </a:xfrm>
          <a:prstGeom prst="straightConnector1">
            <a:avLst/>
          </a:prstGeom>
          <a:noFill/>
          <a:ln cap="flat" cmpd="sng" w="9525">
            <a:solidFill>
              <a:schemeClr val="accent2"/>
            </a:solidFill>
            <a:prstDash val="solid"/>
            <a:round/>
            <a:headEnd len="med" w="med" type="none"/>
            <a:tailEnd len="med" w="med" type="none"/>
          </a:ln>
        </p:spPr>
      </p:cxnSp>
      <p:sp>
        <p:nvSpPr>
          <p:cNvPr id="860" name="Google Shape;860;p107"/>
          <p:cNvSpPr txBox="1"/>
          <p:nvPr>
            <p:ph idx="1" type="subTitle"/>
          </p:nvPr>
        </p:nvSpPr>
        <p:spPr>
          <a:xfrm>
            <a:off x="737650" y="3631875"/>
            <a:ext cx="7662900" cy="572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600"/>
              <a:buNone/>
              <a:defRPr sz="1600">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861" name="Google Shape;861;p107"/>
          <p:cNvSpPr txBox="1"/>
          <p:nvPr>
            <p:ph idx="2" type="subTitle"/>
          </p:nvPr>
        </p:nvSpPr>
        <p:spPr>
          <a:xfrm>
            <a:off x="658625"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862" name="Google Shape;862;p107"/>
          <p:cNvSpPr txBox="1"/>
          <p:nvPr>
            <p:ph idx="3" type="subTitle"/>
          </p:nvPr>
        </p:nvSpPr>
        <p:spPr>
          <a:xfrm>
            <a:off x="354033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863" name="Google Shape;863;p107"/>
          <p:cNvSpPr txBox="1"/>
          <p:nvPr>
            <p:ph idx="4" type="subTitle"/>
          </p:nvPr>
        </p:nvSpPr>
        <p:spPr>
          <a:xfrm>
            <a:off x="622098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864" name="Google Shape;864;p107"/>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65" name="Google Shape;865;p107"/>
          <p:cNvSpPr txBox="1"/>
          <p:nvPr>
            <p:ph idx="5"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1pPr>
            <a:lvl2pPr lvl="1">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2pPr>
            <a:lvl3pPr lvl="2">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3pPr>
            <a:lvl4pPr lvl="3">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4pPr>
            <a:lvl5pPr lvl="4">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5pPr>
            <a:lvl6pPr lvl="5">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6pPr>
            <a:lvl7pPr lvl="6">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7pPr>
            <a:lvl8pPr lvl="7">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8pPr>
            <a:lvl9pPr lvl="8">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9pPr>
          </a:lstStyle>
          <a:p/>
        </p:txBody>
      </p:sp>
      <p:sp>
        <p:nvSpPr>
          <p:cNvPr id="866" name="Google Shape;866;p107"/>
          <p:cNvSpPr txBox="1"/>
          <p:nvPr>
            <p:ph idx="6" type="subTitle"/>
          </p:nvPr>
        </p:nvSpPr>
        <p:spPr>
          <a:xfrm>
            <a:off x="449150" y="4364750"/>
            <a:ext cx="6815100" cy="3144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Medium"/>
              <a:buNone/>
              <a:defRPr sz="1000">
                <a:latin typeface="Figtree Medium"/>
                <a:ea typeface="Figtree Medium"/>
                <a:cs typeface="Figtree Medium"/>
                <a:sym typeface="Figtree Medium"/>
              </a:defRPr>
            </a:lvl1pPr>
            <a:lvl2pPr lvl="1">
              <a:spcBef>
                <a:spcPts val="1200"/>
              </a:spcBef>
              <a:spcAft>
                <a:spcPts val="0"/>
              </a:spcAft>
              <a:buSzPts val="1000"/>
              <a:buNone/>
              <a:defRPr sz="1000"/>
            </a:lvl2pPr>
            <a:lvl3pPr lvl="2">
              <a:spcBef>
                <a:spcPts val="1200"/>
              </a:spcBef>
              <a:spcAft>
                <a:spcPts val="0"/>
              </a:spcAft>
              <a:buSzPts val="800"/>
              <a:buFont typeface="Figtree Medium"/>
              <a:buNone/>
              <a:defRPr sz="800">
                <a:latin typeface="Figtree Medium"/>
                <a:ea typeface="Figtree Medium"/>
                <a:cs typeface="Figtree Medium"/>
                <a:sym typeface="Figtree Medium"/>
              </a:defRPr>
            </a:lvl3pPr>
            <a:lvl4pPr lvl="3">
              <a:spcBef>
                <a:spcPts val="1200"/>
              </a:spcBef>
              <a:spcAft>
                <a:spcPts val="0"/>
              </a:spcAft>
              <a:buSzPts val="600"/>
              <a:buFont typeface="Figtree Medium"/>
              <a:buNone/>
              <a:defRPr sz="600">
                <a:latin typeface="Figtree Medium"/>
                <a:ea typeface="Figtree Medium"/>
                <a:cs typeface="Figtree Medium"/>
                <a:sym typeface="Figtree Medium"/>
              </a:defRPr>
            </a:lvl4pPr>
            <a:lvl5pPr lvl="4">
              <a:spcBef>
                <a:spcPts val="1200"/>
              </a:spcBef>
              <a:spcAft>
                <a:spcPts val="0"/>
              </a:spcAft>
              <a:buSzPts val="400"/>
              <a:buFont typeface="Figtree Medium"/>
              <a:buNone/>
              <a:defRPr sz="400">
                <a:latin typeface="Figtree Medium"/>
                <a:ea typeface="Figtree Medium"/>
                <a:cs typeface="Figtree Medium"/>
                <a:sym typeface="Figtree Medium"/>
              </a:defRPr>
            </a:lvl5pPr>
            <a:lvl6pPr lvl="5">
              <a:spcBef>
                <a:spcPts val="1000"/>
              </a:spcBef>
              <a:spcAft>
                <a:spcPts val="0"/>
              </a:spcAft>
              <a:buSzPts val="400"/>
              <a:buFont typeface="Figtree Medium"/>
              <a:buNone/>
              <a:defRPr sz="400">
                <a:latin typeface="Figtree Medium"/>
                <a:ea typeface="Figtree Medium"/>
                <a:cs typeface="Figtree Medium"/>
                <a:sym typeface="Figtree Medium"/>
              </a:defRPr>
            </a:lvl6pPr>
            <a:lvl7pPr lvl="6">
              <a:spcBef>
                <a:spcPts val="1000"/>
              </a:spcBef>
              <a:spcAft>
                <a:spcPts val="0"/>
              </a:spcAft>
              <a:buSzPts val="400"/>
              <a:buFont typeface="Figtree Medium"/>
              <a:buNone/>
              <a:defRPr sz="400">
                <a:latin typeface="Figtree Medium"/>
                <a:ea typeface="Figtree Medium"/>
                <a:cs typeface="Figtree Medium"/>
                <a:sym typeface="Figtree Medium"/>
              </a:defRPr>
            </a:lvl7pPr>
            <a:lvl8pPr lvl="7">
              <a:spcBef>
                <a:spcPts val="1000"/>
              </a:spcBef>
              <a:spcAft>
                <a:spcPts val="0"/>
              </a:spcAft>
              <a:buSzPts val="400"/>
              <a:buFont typeface="Figtree Medium"/>
              <a:buNone/>
              <a:defRPr sz="400">
                <a:latin typeface="Figtree Medium"/>
                <a:ea typeface="Figtree Medium"/>
                <a:cs typeface="Figtree Medium"/>
                <a:sym typeface="Figtree Medium"/>
              </a:defRPr>
            </a:lvl8pPr>
            <a:lvl9pPr lvl="8">
              <a:spcBef>
                <a:spcPts val="1000"/>
              </a:spcBef>
              <a:spcAft>
                <a:spcPts val="1000"/>
              </a:spcAft>
              <a:buSzPts val="400"/>
              <a:buFont typeface="Figtree Medium"/>
              <a:buNone/>
              <a:defRPr sz="400">
                <a:latin typeface="Figtree Medium"/>
                <a:ea typeface="Figtree Medium"/>
                <a:cs typeface="Figtree Medium"/>
                <a:sym typeface="Figtree Medium"/>
              </a:defRPr>
            </a:lvl9pPr>
          </a:lstStyle>
          <a:p/>
        </p:txBody>
      </p:sp>
      <p:sp>
        <p:nvSpPr>
          <p:cNvPr id="867" name="Google Shape;867;p10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68" name="Google Shape;868;p10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4 Columns">
  <p:cSld name="SECTION_TITLE_AND_DESCRIPTION_1_2_1_1_1_1">
    <p:bg>
      <p:bgPr>
        <a:solidFill>
          <a:srgbClr val="ECE0FF"/>
        </a:solidFill>
      </p:bgPr>
    </p:bg>
    <p:spTree>
      <p:nvGrpSpPr>
        <p:cNvPr id="869" name="Shape 869"/>
        <p:cNvGrpSpPr/>
        <p:nvPr/>
      </p:nvGrpSpPr>
      <p:grpSpPr>
        <a:xfrm>
          <a:off x="0" y="0"/>
          <a:ext cx="0" cy="0"/>
          <a:chOff x="0" y="0"/>
          <a:chExt cx="0" cy="0"/>
        </a:xfrm>
      </p:grpSpPr>
      <p:sp>
        <p:nvSpPr>
          <p:cNvPr id="870" name="Google Shape;870;p108"/>
          <p:cNvSpPr/>
          <p:nvPr/>
        </p:nvSpPr>
        <p:spPr>
          <a:xfrm>
            <a:off x="4531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71" name="Google Shape;871;p108"/>
          <p:cNvSpPr/>
          <p:nvPr/>
        </p:nvSpPr>
        <p:spPr>
          <a:xfrm>
            <a:off x="25592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72" name="Google Shape;872;p108"/>
          <p:cNvSpPr/>
          <p:nvPr/>
        </p:nvSpPr>
        <p:spPr>
          <a:xfrm>
            <a:off x="46652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73" name="Google Shape;873;p108"/>
          <p:cNvSpPr/>
          <p:nvPr/>
        </p:nvSpPr>
        <p:spPr>
          <a:xfrm>
            <a:off x="67713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74" name="Google Shape;874;p108"/>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875" name="Google Shape;875;p108"/>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876" name="Google Shape;876;p108"/>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877" name="Google Shape;877;p108"/>
          <p:cNvSpPr txBox="1"/>
          <p:nvPr>
            <p:ph idx="3" type="subTitle"/>
          </p:nvPr>
        </p:nvSpPr>
        <p:spPr>
          <a:xfrm>
            <a:off x="691772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878" name="Google Shape;878;p108"/>
          <p:cNvSpPr txBox="1"/>
          <p:nvPr>
            <p:ph idx="4" type="subTitle"/>
          </p:nvPr>
        </p:nvSpPr>
        <p:spPr>
          <a:xfrm>
            <a:off x="482406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79" name="Google Shape;879;p108"/>
          <p:cNvSpPr txBox="1"/>
          <p:nvPr>
            <p:ph idx="5" type="subTitle"/>
          </p:nvPr>
        </p:nvSpPr>
        <p:spPr>
          <a:xfrm>
            <a:off x="2730422"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80" name="Google Shape;880;p108"/>
          <p:cNvSpPr txBox="1"/>
          <p:nvPr>
            <p:ph idx="6" type="subTitle"/>
          </p:nvPr>
        </p:nvSpPr>
        <p:spPr>
          <a:xfrm>
            <a:off x="599575"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81" name="Google Shape;881;p10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82" name="Google Shape;882;p10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6 Columns">
  <p:cSld name="SECTION_TITLE_AND_DESCRIPTION_1_2_1_1_1_1_1">
    <p:bg>
      <p:bgPr>
        <a:solidFill>
          <a:srgbClr val="ECE0FF"/>
        </a:solidFill>
      </p:bgPr>
    </p:bg>
    <p:spTree>
      <p:nvGrpSpPr>
        <p:cNvPr id="883" name="Shape 883"/>
        <p:cNvGrpSpPr/>
        <p:nvPr/>
      </p:nvGrpSpPr>
      <p:grpSpPr>
        <a:xfrm>
          <a:off x="0" y="0"/>
          <a:ext cx="0" cy="0"/>
          <a:chOff x="0" y="0"/>
          <a:chExt cx="0" cy="0"/>
        </a:xfrm>
      </p:grpSpPr>
      <p:sp>
        <p:nvSpPr>
          <p:cNvPr id="884" name="Google Shape;884;p109"/>
          <p:cNvSpPr/>
          <p:nvPr/>
        </p:nvSpPr>
        <p:spPr>
          <a:xfrm>
            <a:off x="606461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85" name="Google Shape;885;p109"/>
          <p:cNvSpPr/>
          <p:nvPr/>
        </p:nvSpPr>
        <p:spPr>
          <a:xfrm>
            <a:off x="45317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86" name="Google Shape;886;p109"/>
          <p:cNvSpPr/>
          <p:nvPr/>
        </p:nvSpPr>
        <p:spPr>
          <a:xfrm>
            <a:off x="3258887" y="1529425"/>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87" name="Google Shape;887;p10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888" name="Google Shape;888;p109"/>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889" name="Google Shape;889;p109"/>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890" name="Google Shape;890;p109"/>
          <p:cNvSpPr txBox="1"/>
          <p:nvPr>
            <p:ph idx="3" type="subTitle"/>
          </p:nvPr>
        </p:nvSpPr>
        <p:spPr>
          <a:xfrm>
            <a:off x="6202350" y="1651075"/>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91" name="Google Shape;891;p109"/>
          <p:cNvSpPr txBox="1"/>
          <p:nvPr>
            <p:ph idx="4" type="subTitle"/>
          </p:nvPr>
        </p:nvSpPr>
        <p:spPr>
          <a:xfrm>
            <a:off x="3422700" y="1651075"/>
            <a:ext cx="22575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92" name="Google Shape;892;p109"/>
          <p:cNvSpPr txBox="1"/>
          <p:nvPr>
            <p:ph idx="5" type="subTitle"/>
          </p:nvPr>
        </p:nvSpPr>
        <p:spPr>
          <a:xfrm>
            <a:off x="577600" y="1651075"/>
            <a:ext cx="23640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93" name="Google Shape;893;p109"/>
          <p:cNvSpPr/>
          <p:nvPr/>
        </p:nvSpPr>
        <p:spPr>
          <a:xfrm>
            <a:off x="606461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94" name="Google Shape;894;p109"/>
          <p:cNvSpPr/>
          <p:nvPr/>
        </p:nvSpPr>
        <p:spPr>
          <a:xfrm>
            <a:off x="45317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95" name="Google Shape;895;p109"/>
          <p:cNvSpPr/>
          <p:nvPr/>
        </p:nvSpPr>
        <p:spPr>
          <a:xfrm>
            <a:off x="3258887" y="2918900"/>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896" name="Google Shape;896;p109"/>
          <p:cNvSpPr txBox="1"/>
          <p:nvPr>
            <p:ph idx="6" type="subTitle"/>
          </p:nvPr>
        </p:nvSpPr>
        <p:spPr>
          <a:xfrm>
            <a:off x="6202350" y="3040550"/>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97" name="Google Shape;897;p109"/>
          <p:cNvSpPr txBox="1"/>
          <p:nvPr>
            <p:ph idx="7" type="subTitle"/>
          </p:nvPr>
        </p:nvSpPr>
        <p:spPr>
          <a:xfrm>
            <a:off x="3422700" y="3040550"/>
            <a:ext cx="22575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98" name="Google Shape;898;p109"/>
          <p:cNvSpPr txBox="1"/>
          <p:nvPr>
            <p:ph idx="8" type="subTitle"/>
          </p:nvPr>
        </p:nvSpPr>
        <p:spPr>
          <a:xfrm>
            <a:off x="577600" y="3109194"/>
            <a:ext cx="2364000" cy="9129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899" name="Google Shape;899;p10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00" name="Google Shape;900;p10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6 Bullets">
  <p:cSld name="SECTION_TITLE_AND_DESCRIPTION_1_2_1_1_1_1_1_1">
    <p:bg>
      <p:bgPr>
        <a:solidFill>
          <a:srgbClr val="ECE0FF"/>
        </a:solidFill>
      </p:bgPr>
    </p:bg>
    <p:spTree>
      <p:nvGrpSpPr>
        <p:cNvPr id="901" name="Shape 901"/>
        <p:cNvGrpSpPr/>
        <p:nvPr/>
      </p:nvGrpSpPr>
      <p:grpSpPr>
        <a:xfrm>
          <a:off x="0" y="0"/>
          <a:ext cx="0" cy="0"/>
          <a:chOff x="0" y="0"/>
          <a:chExt cx="0" cy="0"/>
        </a:xfrm>
      </p:grpSpPr>
      <p:sp>
        <p:nvSpPr>
          <p:cNvPr id="902" name="Google Shape;902;p110"/>
          <p:cNvSpPr/>
          <p:nvPr/>
        </p:nvSpPr>
        <p:spPr>
          <a:xfrm>
            <a:off x="679055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03" name="Google Shape;903;p110"/>
          <p:cNvSpPr/>
          <p:nvPr/>
        </p:nvSpPr>
        <p:spPr>
          <a:xfrm>
            <a:off x="273020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04" name="Google Shape;904;p110"/>
          <p:cNvSpPr/>
          <p:nvPr/>
        </p:nvSpPr>
        <p:spPr>
          <a:xfrm>
            <a:off x="4760370" y="1147200"/>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05" name="Google Shape;905;p110"/>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6" name="Google Shape;906;p110"/>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907" name="Google Shape;907;p110"/>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908" name="Google Shape;908;p110"/>
          <p:cNvSpPr txBox="1"/>
          <p:nvPr>
            <p:ph idx="3" type="subTitle"/>
          </p:nvPr>
        </p:nvSpPr>
        <p:spPr>
          <a:xfrm>
            <a:off x="6890213" y="1286597"/>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09" name="Google Shape;909;p110"/>
          <p:cNvSpPr txBox="1"/>
          <p:nvPr>
            <p:ph idx="4" type="subTitle"/>
          </p:nvPr>
        </p:nvSpPr>
        <p:spPr>
          <a:xfrm>
            <a:off x="4878902" y="1286597"/>
            <a:ext cx="16335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10" name="Google Shape;910;p110"/>
          <p:cNvSpPr txBox="1"/>
          <p:nvPr>
            <p:ph idx="5" type="subTitle"/>
          </p:nvPr>
        </p:nvSpPr>
        <p:spPr>
          <a:xfrm>
            <a:off x="2820232" y="1286597"/>
            <a:ext cx="17109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11" name="Google Shape;911;p110"/>
          <p:cNvSpPr/>
          <p:nvPr/>
        </p:nvSpPr>
        <p:spPr>
          <a:xfrm>
            <a:off x="679055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12" name="Google Shape;912;p110"/>
          <p:cNvSpPr/>
          <p:nvPr/>
        </p:nvSpPr>
        <p:spPr>
          <a:xfrm>
            <a:off x="273020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13" name="Google Shape;913;p110"/>
          <p:cNvSpPr/>
          <p:nvPr/>
        </p:nvSpPr>
        <p:spPr>
          <a:xfrm>
            <a:off x="4760370" y="266318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14" name="Google Shape;914;p110"/>
          <p:cNvSpPr txBox="1"/>
          <p:nvPr>
            <p:ph idx="6" type="subTitle"/>
          </p:nvPr>
        </p:nvSpPr>
        <p:spPr>
          <a:xfrm>
            <a:off x="6890213" y="2802583"/>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15" name="Google Shape;915;p110"/>
          <p:cNvSpPr txBox="1"/>
          <p:nvPr>
            <p:ph idx="7" type="subTitle"/>
          </p:nvPr>
        </p:nvSpPr>
        <p:spPr>
          <a:xfrm>
            <a:off x="4878902" y="2802583"/>
            <a:ext cx="16335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16" name="Google Shape;916;p110"/>
          <p:cNvSpPr txBox="1"/>
          <p:nvPr>
            <p:ph idx="8" type="subTitle"/>
          </p:nvPr>
        </p:nvSpPr>
        <p:spPr>
          <a:xfrm>
            <a:off x="2820232" y="2881242"/>
            <a:ext cx="1710900" cy="10461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17" name="Google Shape;917;p11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18" name="Google Shape;918;p11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4 Bullets 1">
  <p:cSld name="SECTION_TITLE_AND_DESCRIPTION_1_2_1_1_1_1_1_1_1_1">
    <p:bg>
      <p:bgPr>
        <a:solidFill>
          <a:srgbClr val="ECE0FF"/>
        </a:solidFill>
      </p:bgPr>
    </p:bg>
    <p:spTree>
      <p:nvGrpSpPr>
        <p:cNvPr id="919" name="Shape 919"/>
        <p:cNvGrpSpPr/>
        <p:nvPr/>
      </p:nvGrpSpPr>
      <p:grpSpPr>
        <a:xfrm>
          <a:off x="0" y="0"/>
          <a:ext cx="0" cy="0"/>
          <a:chOff x="0" y="0"/>
          <a:chExt cx="0" cy="0"/>
        </a:xfrm>
      </p:grpSpPr>
      <p:sp>
        <p:nvSpPr>
          <p:cNvPr id="920" name="Google Shape;920;p111"/>
          <p:cNvSpPr/>
          <p:nvPr/>
        </p:nvSpPr>
        <p:spPr>
          <a:xfrm>
            <a:off x="4113225" y="1147200"/>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21" name="Google Shape;921;p111"/>
          <p:cNvSpPr/>
          <p:nvPr/>
        </p:nvSpPr>
        <p:spPr>
          <a:xfrm>
            <a:off x="4113225"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22" name="Google Shape;922;p111"/>
          <p:cNvSpPr/>
          <p:nvPr/>
        </p:nvSpPr>
        <p:spPr>
          <a:xfrm>
            <a:off x="6465350"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23" name="Google Shape;923;p111"/>
          <p:cNvSpPr/>
          <p:nvPr/>
        </p:nvSpPr>
        <p:spPr>
          <a:xfrm>
            <a:off x="6465350" y="114538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24" name="Google Shape;924;p111"/>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5" name="Google Shape;925;p111"/>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926" name="Google Shape;926;p111"/>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200"/>
              <a:buFont typeface="Figtree SemiBold"/>
              <a:buNone/>
              <a:defRPr sz="1200">
                <a:latin typeface="Figtree SemiBold"/>
                <a:ea typeface="Figtree SemiBold"/>
                <a:cs typeface="Figtree SemiBold"/>
                <a:sym typeface="Figtree SemiBold"/>
              </a:defRPr>
            </a:lvl1pPr>
            <a:lvl2pPr lvl="1">
              <a:spcBef>
                <a:spcPts val="1200"/>
              </a:spcBef>
              <a:spcAft>
                <a:spcPts val="0"/>
              </a:spcAft>
              <a:buSzPts val="1200"/>
              <a:buFont typeface="Figtree SemiBold"/>
              <a:buNone/>
              <a:defRPr sz="1200">
                <a:latin typeface="Figtree SemiBold"/>
                <a:ea typeface="Figtree SemiBold"/>
                <a:cs typeface="Figtree SemiBold"/>
                <a:sym typeface="Figtree SemiBold"/>
              </a:defRPr>
            </a:lvl2pPr>
            <a:lvl3pPr lvl="2">
              <a:spcBef>
                <a:spcPts val="1200"/>
              </a:spcBef>
              <a:spcAft>
                <a:spcPts val="0"/>
              </a:spcAft>
              <a:buSzPts val="1200"/>
              <a:buFont typeface="Figtree SemiBold"/>
              <a:buNone/>
              <a:defRPr>
                <a:latin typeface="Figtree SemiBold"/>
                <a:ea typeface="Figtree SemiBold"/>
                <a:cs typeface="Figtree SemiBold"/>
                <a:sym typeface="Figtree SemiBold"/>
              </a:defRPr>
            </a:lvl3pPr>
            <a:lvl4pPr lvl="3">
              <a:spcBef>
                <a:spcPts val="1200"/>
              </a:spcBef>
              <a:spcAft>
                <a:spcPts val="0"/>
              </a:spcAft>
              <a:buSzPts val="1200"/>
              <a:buFont typeface="Figtree SemiBold"/>
              <a:buNone/>
              <a:defRPr sz="1200">
                <a:latin typeface="Figtree SemiBold"/>
                <a:ea typeface="Figtree SemiBold"/>
                <a:cs typeface="Figtree SemiBold"/>
                <a:sym typeface="Figtree SemiBold"/>
              </a:defRPr>
            </a:lvl4pPr>
            <a:lvl5pPr lvl="4">
              <a:spcBef>
                <a:spcPts val="1200"/>
              </a:spcBef>
              <a:spcAft>
                <a:spcPts val="0"/>
              </a:spcAft>
              <a:buSzPts val="1200"/>
              <a:buFont typeface="Figtree SemiBold"/>
              <a:buNone/>
              <a:defRPr sz="1200">
                <a:latin typeface="Figtree SemiBold"/>
                <a:ea typeface="Figtree SemiBold"/>
                <a:cs typeface="Figtree SemiBold"/>
                <a:sym typeface="Figtree SemiBold"/>
              </a:defRPr>
            </a:lvl5pPr>
            <a:lvl6pPr lvl="5">
              <a:spcBef>
                <a:spcPts val="1000"/>
              </a:spcBef>
              <a:spcAft>
                <a:spcPts val="0"/>
              </a:spcAft>
              <a:buSzPts val="1200"/>
              <a:buFont typeface="Figtree SemiBold"/>
              <a:buNone/>
              <a:defRPr sz="1200">
                <a:latin typeface="Figtree SemiBold"/>
                <a:ea typeface="Figtree SemiBold"/>
                <a:cs typeface="Figtree SemiBold"/>
                <a:sym typeface="Figtree SemiBold"/>
              </a:defRPr>
            </a:lvl6pPr>
            <a:lvl7pPr lvl="6">
              <a:spcBef>
                <a:spcPts val="1000"/>
              </a:spcBef>
              <a:spcAft>
                <a:spcPts val="0"/>
              </a:spcAft>
              <a:buSzPts val="1200"/>
              <a:buFont typeface="Figtree SemiBold"/>
              <a:buNone/>
              <a:defRPr sz="1200">
                <a:latin typeface="Figtree SemiBold"/>
                <a:ea typeface="Figtree SemiBold"/>
                <a:cs typeface="Figtree SemiBold"/>
                <a:sym typeface="Figtree SemiBold"/>
              </a:defRPr>
            </a:lvl7pPr>
            <a:lvl8pPr lvl="7">
              <a:spcBef>
                <a:spcPts val="1000"/>
              </a:spcBef>
              <a:spcAft>
                <a:spcPts val="0"/>
              </a:spcAft>
              <a:buSzPts val="1200"/>
              <a:buFont typeface="Figtree SemiBold"/>
              <a:buNone/>
              <a:defRPr sz="1200">
                <a:latin typeface="Figtree SemiBold"/>
                <a:ea typeface="Figtree SemiBold"/>
                <a:cs typeface="Figtree SemiBold"/>
                <a:sym typeface="Figtree SemiBold"/>
              </a:defRPr>
            </a:lvl8pPr>
            <a:lvl9pPr lvl="8">
              <a:spcBef>
                <a:spcPts val="1000"/>
              </a:spcBef>
              <a:spcAft>
                <a:spcPts val="1000"/>
              </a:spcAft>
              <a:buSzPts val="1200"/>
              <a:buFont typeface="Figtree SemiBold"/>
              <a:buNone/>
              <a:defRPr sz="1200">
                <a:latin typeface="Figtree SemiBold"/>
                <a:ea typeface="Figtree SemiBold"/>
                <a:cs typeface="Figtree SemiBold"/>
                <a:sym typeface="Figtree SemiBold"/>
              </a:defRPr>
            </a:lvl9pPr>
          </a:lstStyle>
          <a:p/>
        </p:txBody>
      </p:sp>
      <p:sp>
        <p:nvSpPr>
          <p:cNvPr id="927" name="Google Shape;927;p111"/>
          <p:cNvSpPr txBox="1"/>
          <p:nvPr>
            <p:ph idx="3" type="subTitle"/>
          </p:nvPr>
        </p:nvSpPr>
        <p:spPr>
          <a:xfrm>
            <a:off x="6593751" y="1286598"/>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28" name="Google Shape;928;p111"/>
          <p:cNvSpPr txBox="1"/>
          <p:nvPr>
            <p:ph idx="4" type="subTitle"/>
          </p:nvPr>
        </p:nvSpPr>
        <p:spPr>
          <a:xfrm>
            <a:off x="4251274" y="1286598"/>
            <a:ext cx="19026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29" name="Google Shape;929;p111"/>
          <p:cNvSpPr txBox="1"/>
          <p:nvPr>
            <p:ph idx="5" type="subTitle"/>
          </p:nvPr>
        </p:nvSpPr>
        <p:spPr>
          <a:xfrm>
            <a:off x="6593751" y="2802586"/>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Clr>
                <a:srgbClr val="21016D"/>
              </a:buClr>
              <a:buSzPts val="1200"/>
              <a:buFont typeface="Poppins Medium"/>
              <a:buNone/>
              <a:defRPr b="0" sz="1200">
                <a:solidFill>
                  <a:srgbClr val="21016D"/>
                </a:solidFill>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30" name="Google Shape;930;p111"/>
          <p:cNvSpPr txBox="1"/>
          <p:nvPr>
            <p:ph idx="6" type="subTitle"/>
          </p:nvPr>
        </p:nvSpPr>
        <p:spPr>
          <a:xfrm>
            <a:off x="4251274" y="2802586"/>
            <a:ext cx="19026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931" name="Google Shape;931;p11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32" name="Google Shape;932;p11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7 - 2 Charts/Photos">
  <p:cSld name="SECTION_TITLE_AND_DESCRIPTION_1_2_1">
    <p:bg>
      <p:bgPr>
        <a:solidFill>
          <a:srgbClr val="ECE0FF"/>
        </a:solidFill>
      </p:bgPr>
    </p:bg>
    <p:spTree>
      <p:nvGrpSpPr>
        <p:cNvPr id="933" name="Shape 933"/>
        <p:cNvGrpSpPr/>
        <p:nvPr/>
      </p:nvGrpSpPr>
      <p:grpSpPr>
        <a:xfrm>
          <a:off x="0" y="0"/>
          <a:ext cx="0" cy="0"/>
          <a:chOff x="0" y="0"/>
          <a:chExt cx="0" cy="0"/>
        </a:xfrm>
      </p:grpSpPr>
      <p:sp>
        <p:nvSpPr>
          <p:cNvPr id="934" name="Google Shape;934;p112"/>
          <p:cNvSpPr txBox="1"/>
          <p:nvPr/>
        </p:nvSpPr>
        <p:spPr>
          <a:xfrm>
            <a:off x="461225" y="4257275"/>
            <a:ext cx="672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rgbClr val="21016D"/>
              </a:solidFill>
              <a:latin typeface="Poppins"/>
              <a:ea typeface="Poppins"/>
              <a:cs typeface="Poppins"/>
              <a:sym typeface="Poppins"/>
            </a:endParaRPr>
          </a:p>
        </p:txBody>
      </p:sp>
      <p:sp>
        <p:nvSpPr>
          <p:cNvPr id="935" name="Google Shape;935;p112"/>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6" name="Google Shape;936;p112"/>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937" name="Google Shape;937;p112"/>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938" name="Google Shape;938;p11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39" name="Google Shape;939;p11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940" name="Google Shape;940;p112"/>
          <p:cNvSpPr/>
          <p:nvPr>
            <p:ph idx="3" type="pic"/>
          </p:nvPr>
        </p:nvSpPr>
        <p:spPr>
          <a:xfrm>
            <a:off x="4491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
        <p:nvSpPr>
          <p:cNvPr id="941" name="Google Shape;941;p112"/>
          <p:cNvSpPr/>
          <p:nvPr>
            <p:ph idx="4" type="pic"/>
          </p:nvPr>
        </p:nvSpPr>
        <p:spPr>
          <a:xfrm>
            <a:off x="47145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extLst>
    <p:ext uri="{DCECCB84-F9BA-43D5-87BE-67443E8EF086}">
      <p15:sldGuideLst>
        <p15:guide id="1" pos="283">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8 - 3 Photos">
  <p:cSld name="SECTION_TITLE_AND_DESCRIPTION_1_2_1_1_2">
    <p:bg>
      <p:bgPr>
        <a:solidFill>
          <a:srgbClr val="ECE0FF"/>
        </a:solidFill>
      </p:bgPr>
    </p:bg>
    <p:spTree>
      <p:nvGrpSpPr>
        <p:cNvPr id="942" name="Shape 942"/>
        <p:cNvGrpSpPr/>
        <p:nvPr/>
      </p:nvGrpSpPr>
      <p:grpSpPr>
        <a:xfrm>
          <a:off x="0" y="0"/>
          <a:ext cx="0" cy="0"/>
          <a:chOff x="0" y="0"/>
          <a:chExt cx="0" cy="0"/>
        </a:xfrm>
      </p:grpSpPr>
      <p:sp>
        <p:nvSpPr>
          <p:cNvPr id="943" name="Google Shape;943;p113"/>
          <p:cNvSpPr/>
          <p:nvPr>
            <p:ph idx="2" type="pic"/>
          </p:nvPr>
        </p:nvSpPr>
        <p:spPr>
          <a:xfrm>
            <a:off x="4694038" y="1611300"/>
            <a:ext cx="1931400" cy="2511900"/>
          </a:xfrm>
          <a:prstGeom prst="roundRect">
            <a:avLst>
              <a:gd fmla="val 6761" name="adj"/>
            </a:avLst>
          </a:prstGeom>
          <a:noFill/>
          <a:ln>
            <a:noFill/>
          </a:ln>
          <a:effectLst>
            <a:outerShdw blurRad="428625" rotWithShape="0" algn="bl" dir="5400000" dist="19050">
              <a:schemeClr val="accent1">
                <a:alpha val="50000"/>
              </a:schemeClr>
            </a:outerShdw>
          </a:effectLst>
        </p:spPr>
      </p:sp>
      <p:sp>
        <p:nvSpPr>
          <p:cNvPr id="944" name="Google Shape;944;p113"/>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45" name="Google Shape;945;p113"/>
          <p:cNvSpPr/>
          <p:nvPr>
            <p:ph idx="3" type="pic"/>
          </p:nvPr>
        </p:nvSpPr>
        <p:spPr>
          <a:xfrm>
            <a:off x="449150" y="1611225"/>
            <a:ext cx="4114800" cy="2511900"/>
          </a:xfrm>
          <a:prstGeom prst="roundRect">
            <a:avLst>
              <a:gd fmla="val 6025" name="adj"/>
            </a:avLst>
          </a:prstGeom>
          <a:noFill/>
          <a:ln>
            <a:noFill/>
          </a:ln>
          <a:effectLst>
            <a:outerShdw blurRad="428625" rotWithShape="0" algn="bl" dir="5400000" dist="19050">
              <a:schemeClr val="accent1">
                <a:alpha val="50000"/>
              </a:schemeClr>
            </a:outerShdw>
          </a:effectLst>
        </p:spPr>
      </p:sp>
      <p:sp>
        <p:nvSpPr>
          <p:cNvPr id="946" name="Google Shape;946;p113"/>
          <p:cNvSpPr/>
          <p:nvPr>
            <p:ph idx="4" type="pic"/>
          </p:nvPr>
        </p:nvSpPr>
        <p:spPr>
          <a:xfrm>
            <a:off x="6755527" y="1611300"/>
            <a:ext cx="1931400" cy="2511900"/>
          </a:xfrm>
          <a:prstGeom prst="roundRect">
            <a:avLst>
              <a:gd fmla="val 7236" name="adj"/>
            </a:avLst>
          </a:prstGeom>
          <a:noFill/>
          <a:ln>
            <a:noFill/>
          </a:ln>
          <a:effectLst>
            <a:outerShdw blurRad="428625" rotWithShape="0" algn="bl" dir="5400000" dist="19050">
              <a:schemeClr val="accent1">
                <a:alpha val="50000"/>
              </a:schemeClr>
            </a:outerShdw>
          </a:effectLst>
        </p:spPr>
      </p:sp>
      <p:sp>
        <p:nvSpPr>
          <p:cNvPr id="947" name="Google Shape;947;p113"/>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948" name="Google Shape;948;p113"/>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949" name="Google Shape;949;p11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50" name="Google Shape;950;p11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9 - 1 Chart/Photo">
  <p:cSld name="CAPTION_ONLY_1">
    <p:bg>
      <p:bgPr>
        <a:solidFill>
          <a:srgbClr val="ECE0FF"/>
        </a:solidFill>
      </p:bgPr>
    </p:bg>
    <p:spTree>
      <p:nvGrpSpPr>
        <p:cNvPr id="951" name="Shape 951"/>
        <p:cNvGrpSpPr/>
        <p:nvPr/>
      </p:nvGrpSpPr>
      <p:grpSpPr>
        <a:xfrm>
          <a:off x="0" y="0"/>
          <a:ext cx="0" cy="0"/>
          <a:chOff x="0" y="0"/>
          <a:chExt cx="0" cy="0"/>
        </a:xfrm>
      </p:grpSpPr>
      <p:sp>
        <p:nvSpPr>
          <p:cNvPr id="952" name="Google Shape;952;p114"/>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53" name="Google Shape;953;p114"/>
          <p:cNvSpPr txBox="1"/>
          <p:nvPr>
            <p:ph idx="1"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954" name="Google Shape;954;p114"/>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955" name="Google Shape;955;p11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56" name="Google Shape;956;p11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957" name="Google Shape;957;p114"/>
          <p:cNvSpPr/>
          <p:nvPr>
            <p:ph idx="3" type="pic"/>
          </p:nvPr>
        </p:nvSpPr>
        <p:spPr>
          <a:xfrm>
            <a:off x="453150" y="1560838"/>
            <a:ext cx="82377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0 - 2 Columns - Bullets + 1 Photo Right">
  <p:cSld name="SECTION_TITLE_AND_DESCRIPTION_1_2_2_1_1">
    <p:bg>
      <p:bgPr>
        <a:solidFill>
          <a:srgbClr val="ECE0FF"/>
        </a:solidFill>
      </p:bgPr>
    </p:bg>
    <p:spTree>
      <p:nvGrpSpPr>
        <p:cNvPr id="958" name="Shape 958"/>
        <p:cNvGrpSpPr/>
        <p:nvPr/>
      </p:nvGrpSpPr>
      <p:grpSpPr>
        <a:xfrm>
          <a:off x="0" y="0"/>
          <a:ext cx="0" cy="0"/>
          <a:chOff x="0" y="0"/>
          <a:chExt cx="0" cy="0"/>
        </a:xfrm>
      </p:grpSpPr>
      <p:sp>
        <p:nvSpPr>
          <p:cNvPr id="959" name="Google Shape;959;p115"/>
          <p:cNvSpPr txBox="1"/>
          <p:nvPr>
            <p:ph idx="1" type="subTitle"/>
          </p:nvPr>
        </p:nvSpPr>
        <p:spPr>
          <a:xfrm>
            <a:off x="1027225" y="26388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960" name="Google Shape;960;p115"/>
          <p:cNvSpPr txBox="1"/>
          <p:nvPr>
            <p:ph idx="2" type="subTitle"/>
          </p:nvPr>
        </p:nvSpPr>
        <p:spPr>
          <a:xfrm>
            <a:off x="1027225" y="34525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961" name="Google Shape;961;p115"/>
          <p:cNvSpPr txBox="1"/>
          <p:nvPr>
            <p:ph idx="3" type="subTitle"/>
          </p:nvPr>
        </p:nvSpPr>
        <p:spPr>
          <a:xfrm>
            <a:off x="1027225" y="18251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962" name="Google Shape;962;p115"/>
          <p:cNvSpPr txBox="1"/>
          <p:nvPr>
            <p:ph idx="4"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963" name="Google Shape;963;p11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64" name="Google Shape;964;p115"/>
          <p:cNvSpPr txBox="1"/>
          <p:nvPr>
            <p:ph idx="5"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965" name="Google Shape;965;p11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66" name="Google Shape;966;p11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967" name="Google Shape;967;p115"/>
          <p:cNvSpPr/>
          <p:nvPr>
            <p:ph idx="6" type="pic"/>
          </p:nvPr>
        </p:nvSpPr>
        <p:spPr>
          <a:xfrm>
            <a:off x="4599050" y="140418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2 Columns - Bullets + 1 Photo Left">
  <p:cSld name="SECTION_TITLE_AND_DESCRIPTION_1_2_2_1_1_1">
    <p:bg>
      <p:bgPr>
        <a:solidFill>
          <a:srgbClr val="ECE0FF"/>
        </a:solidFill>
      </p:bgPr>
    </p:bg>
    <p:spTree>
      <p:nvGrpSpPr>
        <p:cNvPr id="968" name="Shape 968"/>
        <p:cNvGrpSpPr/>
        <p:nvPr/>
      </p:nvGrpSpPr>
      <p:grpSpPr>
        <a:xfrm>
          <a:off x="0" y="0"/>
          <a:ext cx="0" cy="0"/>
          <a:chOff x="0" y="0"/>
          <a:chExt cx="0" cy="0"/>
        </a:xfrm>
      </p:grpSpPr>
      <p:sp>
        <p:nvSpPr>
          <p:cNvPr id="969" name="Google Shape;969;p11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70" name="Google Shape;970;p116"/>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971" name="Google Shape;971;p116"/>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972" name="Google Shape;972;p116"/>
          <p:cNvSpPr txBox="1"/>
          <p:nvPr>
            <p:ph idx="3" type="subTitle"/>
          </p:nvPr>
        </p:nvSpPr>
        <p:spPr>
          <a:xfrm>
            <a:off x="5381100" y="25626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973" name="Google Shape;973;p116"/>
          <p:cNvSpPr txBox="1"/>
          <p:nvPr>
            <p:ph idx="4" type="subTitle"/>
          </p:nvPr>
        </p:nvSpPr>
        <p:spPr>
          <a:xfrm>
            <a:off x="5381100" y="33763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974" name="Google Shape;974;p116"/>
          <p:cNvSpPr txBox="1"/>
          <p:nvPr>
            <p:ph idx="5" type="subTitle"/>
          </p:nvPr>
        </p:nvSpPr>
        <p:spPr>
          <a:xfrm>
            <a:off x="5381100" y="17489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975" name="Google Shape;975;p11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76" name="Google Shape;976;p11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977" name="Google Shape;977;p116"/>
          <p:cNvSpPr/>
          <p:nvPr>
            <p:ph idx="6" type="pic"/>
          </p:nvPr>
        </p:nvSpPr>
        <p:spPr>
          <a:xfrm>
            <a:off x="449150" y="1545786"/>
            <a:ext cx="4159800" cy="2556000"/>
          </a:xfrm>
          <a:prstGeom prst="roundRect">
            <a:avLst>
              <a:gd fmla="val 5378" name="adj"/>
            </a:avLst>
          </a:prstGeom>
          <a:noFill/>
          <a:ln>
            <a:noFill/>
          </a:ln>
          <a:effectLst>
            <a:outerShdw blurRad="414338" rotWithShape="0" algn="bl">
              <a:schemeClr val="accent1">
                <a:alpha val="50000"/>
              </a:schemeClr>
            </a:outerShdw>
          </a:effectLst>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Large Stat + Copy">
  <p:cSld name="BIG_NUMBER_2">
    <p:bg>
      <p:bgPr>
        <a:solidFill>
          <a:srgbClr val="ECE0FF"/>
        </a:solidFill>
      </p:bgPr>
    </p:bg>
    <p:spTree>
      <p:nvGrpSpPr>
        <p:cNvPr id="978" name="Shape 978"/>
        <p:cNvGrpSpPr/>
        <p:nvPr/>
      </p:nvGrpSpPr>
      <p:grpSpPr>
        <a:xfrm>
          <a:off x="0" y="0"/>
          <a:ext cx="0" cy="0"/>
          <a:chOff x="0" y="0"/>
          <a:chExt cx="0" cy="0"/>
        </a:xfrm>
      </p:grpSpPr>
      <p:sp>
        <p:nvSpPr>
          <p:cNvPr id="979" name="Google Shape;979;p11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80" name="Google Shape;980;p117"/>
          <p:cNvSpPr txBox="1"/>
          <p:nvPr>
            <p:ph hasCustomPrompt="1" type="title"/>
          </p:nvPr>
        </p:nvSpPr>
        <p:spPr>
          <a:xfrm>
            <a:off x="311700" y="1106125"/>
            <a:ext cx="8520600" cy="1963500"/>
          </a:xfrm>
          <a:prstGeom prst="rect">
            <a:avLst/>
          </a:prstGeom>
        </p:spPr>
        <p:txBody>
          <a:bodyPr anchorCtr="0" anchor="b" bIns="0" lIns="0" spcFirstLastPara="1" rIns="0" wrap="square" tIns="0">
            <a:spAutoFit/>
          </a:bodyPr>
          <a:lstStyle>
            <a:lvl1pPr lvl="0" algn="ctr">
              <a:spcBef>
                <a:spcPts val="0"/>
              </a:spcBef>
              <a:spcAft>
                <a:spcPts val="0"/>
              </a:spcAft>
              <a:buClr>
                <a:schemeClr val="accent1"/>
              </a:buClr>
              <a:buSzPts val="12000"/>
              <a:buFont typeface="Figtree ExtraBold"/>
              <a:buNone/>
              <a:defRPr b="0" sz="12000">
                <a:solidFill>
                  <a:schemeClr val="accent1"/>
                </a:solidFill>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981" name="Google Shape;981;p117"/>
          <p:cNvSpPr txBox="1"/>
          <p:nvPr>
            <p:ph idx="1" type="body"/>
          </p:nvPr>
        </p:nvSpPr>
        <p:spPr>
          <a:xfrm>
            <a:off x="311700" y="3152225"/>
            <a:ext cx="85206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982" name="Google Shape;982;p117"/>
          <p:cNvSpPr txBox="1"/>
          <p:nvPr>
            <p:ph idx="12" type="sldNum"/>
          </p:nvPr>
        </p:nvSpPr>
        <p:spPr>
          <a:xfrm>
            <a:off x="7209708" y="4772417"/>
            <a:ext cx="548700" cy="338700"/>
          </a:xfrm>
          <a:prstGeom prst="rect">
            <a:avLst/>
          </a:prstGeom>
        </p:spPr>
        <p:txBody>
          <a:bodyPr anchorCtr="0" anchor="ctr" bIns="91425" lIns="91425" spcFirstLastPara="1" rIns="91425" wrap="square" tIns="91425">
            <a:spAutoFit/>
          </a:bodyPr>
          <a:lstStyle>
            <a:lvl1pPr lvl="0">
              <a:buNone/>
              <a:defRPr>
                <a:solidFill>
                  <a:schemeClr val="accent1"/>
                </a:solidFill>
                <a:latin typeface="Figtree SemiBold"/>
                <a:ea typeface="Figtree SemiBold"/>
                <a:cs typeface="Figtree SemiBold"/>
                <a:sym typeface="Figtree SemiBold"/>
              </a:defRPr>
            </a:lvl1pPr>
            <a:lvl2pPr lvl="1">
              <a:buNone/>
              <a:defRPr>
                <a:solidFill>
                  <a:schemeClr val="accent1"/>
                </a:solidFill>
                <a:latin typeface="Figtree SemiBold"/>
                <a:ea typeface="Figtree SemiBold"/>
                <a:cs typeface="Figtree SemiBold"/>
                <a:sym typeface="Figtree SemiBold"/>
              </a:defRPr>
            </a:lvl2pPr>
            <a:lvl3pPr lvl="2">
              <a:buNone/>
              <a:defRPr>
                <a:solidFill>
                  <a:schemeClr val="accent1"/>
                </a:solidFill>
                <a:latin typeface="Figtree SemiBold"/>
                <a:ea typeface="Figtree SemiBold"/>
                <a:cs typeface="Figtree SemiBold"/>
                <a:sym typeface="Figtree SemiBold"/>
              </a:defRPr>
            </a:lvl3pPr>
            <a:lvl4pPr lvl="3">
              <a:buNone/>
              <a:defRPr>
                <a:solidFill>
                  <a:schemeClr val="accent1"/>
                </a:solidFill>
                <a:latin typeface="Figtree SemiBold"/>
                <a:ea typeface="Figtree SemiBold"/>
                <a:cs typeface="Figtree SemiBold"/>
                <a:sym typeface="Figtree SemiBold"/>
              </a:defRPr>
            </a:lvl4pPr>
            <a:lvl5pPr lvl="4">
              <a:buNone/>
              <a:defRPr>
                <a:solidFill>
                  <a:schemeClr val="accent1"/>
                </a:solidFill>
                <a:latin typeface="Figtree SemiBold"/>
                <a:ea typeface="Figtree SemiBold"/>
                <a:cs typeface="Figtree SemiBold"/>
                <a:sym typeface="Figtree SemiBold"/>
              </a:defRPr>
            </a:lvl5pPr>
            <a:lvl6pPr lvl="5">
              <a:buNone/>
              <a:defRPr>
                <a:solidFill>
                  <a:schemeClr val="accent1"/>
                </a:solidFill>
                <a:latin typeface="Figtree SemiBold"/>
                <a:ea typeface="Figtree SemiBold"/>
                <a:cs typeface="Figtree SemiBold"/>
                <a:sym typeface="Figtree SemiBold"/>
              </a:defRPr>
            </a:lvl6pPr>
            <a:lvl7pPr lvl="6">
              <a:buNone/>
              <a:defRPr>
                <a:solidFill>
                  <a:schemeClr val="accent1"/>
                </a:solidFill>
                <a:latin typeface="Figtree SemiBold"/>
                <a:ea typeface="Figtree SemiBold"/>
                <a:cs typeface="Figtree SemiBold"/>
                <a:sym typeface="Figtree SemiBold"/>
              </a:defRPr>
            </a:lvl7pPr>
            <a:lvl8pPr lvl="7">
              <a:buNone/>
              <a:defRPr>
                <a:solidFill>
                  <a:schemeClr val="accent1"/>
                </a:solidFill>
                <a:latin typeface="Figtree SemiBold"/>
                <a:ea typeface="Figtree SemiBold"/>
                <a:cs typeface="Figtree SemiBold"/>
                <a:sym typeface="Figtree SemiBold"/>
              </a:defRPr>
            </a:lvl8pPr>
            <a:lvl9pPr lvl="8">
              <a:buNone/>
              <a:defRPr>
                <a:solidFill>
                  <a:schemeClr val="accent1"/>
                </a:solidFill>
                <a:latin typeface="Figtree SemiBold"/>
                <a:ea typeface="Figtree SemiBold"/>
                <a:cs typeface="Figtree SemiBold"/>
                <a:sym typeface="Figtree SemiBold"/>
              </a:defRPr>
            </a:lvl9pPr>
          </a:lstStyle>
          <a:p>
            <a:pPr indent="0" lvl="0" marL="0" rtl="0" algn="r">
              <a:spcBef>
                <a:spcPts val="0"/>
              </a:spcBef>
              <a:spcAft>
                <a:spcPts val="0"/>
              </a:spcAft>
              <a:buNone/>
            </a:pPr>
            <a:fld id="{00000000-1234-1234-1234-123412341234}" type="slidenum">
              <a:rPr lang="en"/>
              <a:t>‹#›</a:t>
            </a:fld>
            <a:endParaRPr/>
          </a:p>
        </p:txBody>
      </p:sp>
      <p:pic>
        <p:nvPicPr>
          <p:cNvPr id="983" name="Google Shape;983;p11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1 - Title, Copy + 1 Photo Full">
  <p:cSld name="BLANK_1_2_2_1">
    <p:bg>
      <p:bgPr>
        <a:solidFill>
          <a:schemeClr val="accent2"/>
        </a:solidFill>
      </p:bgPr>
    </p:bg>
    <p:spTree>
      <p:nvGrpSpPr>
        <p:cNvPr id="984" name="Shape 984"/>
        <p:cNvGrpSpPr/>
        <p:nvPr/>
      </p:nvGrpSpPr>
      <p:grpSpPr>
        <a:xfrm>
          <a:off x="0" y="0"/>
          <a:ext cx="0" cy="0"/>
          <a:chOff x="0" y="0"/>
          <a:chExt cx="0" cy="0"/>
        </a:xfrm>
      </p:grpSpPr>
      <p:sp>
        <p:nvSpPr>
          <p:cNvPr id="985" name="Google Shape;985;p118"/>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986" name="Google Shape;986;p118"/>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987" name="Google Shape;987;p118"/>
          <p:cNvSpPr txBox="1"/>
          <p:nvPr>
            <p:ph idx="2"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988" name="Google Shape;988;p118"/>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3"/>
            </a:outerShdw>
          </a:effectLst>
        </p:spPr>
      </p:sp>
      <p:sp>
        <p:nvSpPr>
          <p:cNvPr id="989" name="Google Shape;989;p11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990" name="Google Shape;990;p11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2 - Title, Copy + 1 Photo">
  <p:cSld name="SECTION_TITLE_AND_DESCRIPTION_1_2_2_2">
    <p:bg>
      <p:bgPr>
        <a:solidFill>
          <a:schemeClr val="accent2"/>
        </a:solidFill>
      </p:bgPr>
    </p:bg>
    <p:spTree>
      <p:nvGrpSpPr>
        <p:cNvPr id="991" name="Shape 991"/>
        <p:cNvGrpSpPr/>
        <p:nvPr/>
      </p:nvGrpSpPr>
      <p:grpSpPr>
        <a:xfrm>
          <a:off x="0" y="0"/>
          <a:ext cx="0" cy="0"/>
          <a:chOff x="0" y="0"/>
          <a:chExt cx="0" cy="0"/>
        </a:xfrm>
      </p:grpSpPr>
      <p:sp>
        <p:nvSpPr>
          <p:cNvPr id="992" name="Google Shape;992;p119"/>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993" name="Google Shape;993;p119"/>
          <p:cNvSpPr txBox="1"/>
          <p:nvPr>
            <p:ph idx="1" type="subTitle"/>
          </p:nvPr>
        </p:nvSpPr>
        <p:spPr>
          <a:xfrm>
            <a:off x="449150" y="3706750"/>
            <a:ext cx="3706800" cy="5250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994" name="Google Shape;994;p119"/>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3"/>
            </a:outerShdw>
          </a:effectLst>
        </p:spPr>
      </p:sp>
      <p:sp>
        <p:nvSpPr>
          <p:cNvPr id="995" name="Google Shape;995;p119"/>
          <p:cNvSpPr txBox="1"/>
          <p:nvPr>
            <p:ph idx="3" type="body"/>
          </p:nvPr>
        </p:nvSpPr>
        <p:spPr>
          <a:xfrm>
            <a:off x="449150" y="2850025"/>
            <a:ext cx="3893400" cy="1237200"/>
          </a:xfrm>
          <a:prstGeom prst="rect">
            <a:avLst/>
          </a:prstGeom>
        </p:spPr>
        <p:txBody>
          <a:bodyPr anchorCtr="0" anchor="t" bIns="0" lIns="0" spcFirstLastPara="1" rIns="0" wrap="square" tIns="0">
            <a:no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p:cSld name="BLANK_1_2_2_1_1">
    <p:bg>
      <p:bgPr>
        <a:solidFill>
          <a:srgbClr val="ECE0FF"/>
        </a:solidFill>
      </p:bgPr>
    </p:bg>
    <p:spTree>
      <p:nvGrpSpPr>
        <p:cNvPr id="996" name="Shape 996"/>
        <p:cNvGrpSpPr/>
        <p:nvPr/>
      </p:nvGrpSpPr>
      <p:grpSpPr>
        <a:xfrm>
          <a:off x="0" y="0"/>
          <a:ext cx="0" cy="0"/>
          <a:chOff x="0" y="0"/>
          <a:chExt cx="0" cy="0"/>
        </a:xfrm>
      </p:grpSpPr>
      <p:sp>
        <p:nvSpPr>
          <p:cNvPr id="997" name="Google Shape;997;p120"/>
          <p:cNvSpPr/>
          <p:nvPr/>
        </p:nvSpPr>
        <p:spPr>
          <a:xfrm rot="5400000">
            <a:off x="-280100" y="257625"/>
            <a:ext cx="5156400" cy="46125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998" name="Google Shape;998;p120"/>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999" name="Google Shape;999;p120"/>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00" name="Google Shape;1000;p120"/>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01" name="Google Shape;1001;p120"/>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02" name="Google Shape;1002;p120"/>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03" name="Google Shape;1003;p120"/>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004" name="Google Shape;1004;p120"/>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005" name="Google Shape;1005;p12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06" name="Google Shape;1006;p12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3">
  <p:cSld name="BLANK_1_2_2_1_1_3">
    <p:bg>
      <p:bgPr>
        <a:solidFill>
          <a:schemeClr val="accent5"/>
        </a:solidFill>
      </p:bgPr>
    </p:bg>
    <p:spTree>
      <p:nvGrpSpPr>
        <p:cNvPr id="1007" name="Shape 1007"/>
        <p:cNvGrpSpPr/>
        <p:nvPr/>
      </p:nvGrpSpPr>
      <p:grpSpPr>
        <a:xfrm>
          <a:off x="0" y="0"/>
          <a:ext cx="0" cy="0"/>
          <a:chOff x="0" y="0"/>
          <a:chExt cx="0" cy="0"/>
        </a:xfrm>
      </p:grpSpPr>
      <p:sp>
        <p:nvSpPr>
          <p:cNvPr id="1008" name="Google Shape;1008;p121"/>
          <p:cNvSpPr/>
          <p:nvPr/>
        </p:nvSpPr>
        <p:spPr>
          <a:xfrm rot="5400000">
            <a:off x="-280100" y="257625"/>
            <a:ext cx="5156400" cy="46125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009" name="Google Shape;1009;p121"/>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10" name="Google Shape;1010;p121"/>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11" name="Google Shape;1011;p121"/>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12" name="Google Shape;1012;p121"/>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13" name="Google Shape;1013;p121"/>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14" name="Google Shape;1014;p121"/>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015" name="Google Shape;1015;p121"/>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016" name="Google Shape;1016;p12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17" name="Google Shape;1017;p12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2">
  <p:cSld name="BLANK_1_2_2_1_1_2">
    <p:bg>
      <p:bgPr>
        <a:solidFill>
          <a:srgbClr val="ECE0FF"/>
        </a:solidFill>
      </p:bgPr>
    </p:bg>
    <p:spTree>
      <p:nvGrpSpPr>
        <p:cNvPr id="1018" name="Shape 1018"/>
        <p:cNvGrpSpPr/>
        <p:nvPr/>
      </p:nvGrpSpPr>
      <p:grpSpPr>
        <a:xfrm>
          <a:off x="0" y="0"/>
          <a:ext cx="0" cy="0"/>
          <a:chOff x="0" y="0"/>
          <a:chExt cx="0" cy="0"/>
        </a:xfrm>
      </p:grpSpPr>
      <p:sp>
        <p:nvSpPr>
          <p:cNvPr id="1019" name="Google Shape;1019;p122"/>
          <p:cNvSpPr/>
          <p:nvPr/>
        </p:nvSpPr>
        <p:spPr>
          <a:xfrm rot="5400000">
            <a:off x="-280100" y="257625"/>
            <a:ext cx="5156400" cy="4612500"/>
          </a:xfrm>
          <a:prstGeom prst="round1Rect">
            <a:avLst>
              <a:gd fmla="val 0" name="adj"/>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020" name="Google Shape;1020;p122"/>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21" name="Google Shape;1021;p122"/>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22" name="Google Shape;1022;p122"/>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23" name="Google Shape;1023;p122"/>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24" name="Google Shape;1024;p122"/>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25" name="Google Shape;1025;p122"/>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026" name="Google Shape;1026;p122"/>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027" name="Google Shape;1027;p12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28" name="Google Shape;1028;p12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1" type="title">
  <p:cSld name="TITLE">
    <p:bg>
      <p:bgPr>
        <a:solidFill>
          <a:schemeClr val="accent2"/>
        </a:solid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457125" y="949900"/>
            <a:ext cx="8229600" cy="18378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5"/>
              </a:buClr>
              <a:buSzPts val="7200"/>
              <a:buFont typeface="Figtree"/>
              <a:buNone/>
              <a:defRPr b="1" sz="7200">
                <a:solidFill>
                  <a:schemeClr val="accent5"/>
                </a:solidFill>
                <a:latin typeface="Figtree"/>
                <a:ea typeface="Figtree"/>
                <a:cs typeface="Figtree"/>
                <a:sym typeface="Figtree"/>
              </a:defRPr>
            </a:lvl1pPr>
            <a:lvl2pPr lvl="1" algn="ctr">
              <a:spcBef>
                <a:spcPts val="0"/>
              </a:spcBef>
              <a:spcAft>
                <a:spcPts val="0"/>
              </a:spcAft>
              <a:buClr>
                <a:schemeClr val="accent5"/>
              </a:buClr>
              <a:buSzPts val="5200"/>
              <a:buNone/>
              <a:defRPr b="1" sz="5200">
                <a:solidFill>
                  <a:schemeClr val="accent5"/>
                </a:solidFill>
              </a:defRPr>
            </a:lvl2pPr>
            <a:lvl3pPr lvl="2" algn="ctr">
              <a:spcBef>
                <a:spcPts val="0"/>
              </a:spcBef>
              <a:spcAft>
                <a:spcPts val="0"/>
              </a:spcAft>
              <a:buClr>
                <a:schemeClr val="accent5"/>
              </a:buClr>
              <a:buSzPts val="5200"/>
              <a:buNone/>
              <a:defRPr b="1" sz="5200">
                <a:solidFill>
                  <a:schemeClr val="accent5"/>
                </a:solidFill>
              </a:defRPr>
            </a:lvl3pPr>
            <a:lvl4pPr lvl="3" algn="ctr">
              <a:spcBef>
                <a:spcPts val="0"/>
              </a:spcBef>
              <a:spcAft>
                <a:spcPts val="0"/>
              </a:spcAft>
              <a:buClr>
                <a:schemeClr val="accent5"/>
              </a:buClr>
              <a:buSzPts val="5200"/>
              <a:buNone/>
              <a:defRPr b="1" sz="5200">
                <a:solidFill>
                  <a:schemeClr val="accent5"/>
                </a:solidFill>
              </a:defRPr>
            </a:lvl4pPr>
            <a:lvl5pPr lvl="4" algn="ctr">
              <a:spcBef>
                <a:spcPts val="0"/>
              </a:spcBef>
              <a:spcAft>
                <a:spcPts val="0"/>
              </a:spcAft>
              <a:buClr>
                <a:schemeClr val="accent5"/>
              </a:buClr>
              <a:buSzPts val="5200"/>
              <a:buNone/>
              <a:defRPr b="1" sz="5200">
                <a:solidFill>
                  <a:schemeClr val="accent5"/>
                </a:solidFill>
              </a:defRPr>
            </a:lvl5pPr>
            <a:lvl6pPr lvl="5" algn="ctr">
              <a:spcBef>
                <a:spcPts val="0"/>
              </a:spcBef>
              <a:spcAft>
                <a:spcPts val="0"/>
              </a:spcAft>
              <a:buClr>
                <a:schemeClr val="accent5"/>
              </a:buClr>
              <a:buSzPts val="5200"/>
              <a:buNone/>
              <a:defRPr b="1" sz="5200">
                <a:solidFill>
                  <a:schemeClr val="accent5"/>
                </a:solidFill>
              </a:defRPr>
            </a:lvl6pPr>
            <a:lvl7pPr lvl="6" algn="ctr">
              <a:spcBef>
                <a:spcPts val="0"/>
              </a:spcBef>
              <a:spcAft>
                <a:spcPts val="0"/>
              </a:spcAft>
              <a:buClr>
                <a:schemeClr val="accent5"/>
              </a:buClr>
              <a:buSzPts val="5200"/>
              <a:buNone/>
              <a:defRPr b="1" sz="5200">
                <a:solidFill>
                  <a:schemeClr val="accent5"/>
                </a:solidFill>
              </a:defRPr>
            </a:lvl7pPr>
            <a:lvl8pPr lvl="7" algn="ctr">
              <a:spcBef>
                <a:spcPts val="0"/>
              </a:spcBef>
              <a:spcAft>
                <a:spcPts val="0"/>
              </a:spcAft>
              <a:buClr>
                <a:schemeClr val="accent5"/>
              </a:buClr>
              <a:buSzPts val="5200"/>
              <a:buNone/>
              <a:defRPr b="1" sz="5200">
                <a:solidFill>
                  <a:schemeClr val="accent5"/>
                </a:solidFill>
              </a:defRPr>
            </a:lvl8pPr>
            <a:lvl9pPr lvl="8" algn="ctr">
              <a:spcBef>
                <a:spcPts val="0"/>
              </a:spcBef>
              <a:spcAft>
                <a:spcPts val="0"/>
              </a:spcAft>
              <a:buClr>
                <a:schemeClr val="accent5"/>
              </a:buClr>
              <a:buSzPts val="5200"/>
              <a:buNone/>
              <a:defRPr b="1" sz="5200">
                <a:solidFill>
                  <a:schemeClr val="accent5"/>
                </a:solidFill>
              </a:defRPr>
            </a:lvl9pPr>
          </a:lstStyle>
          <a:p/>
        </p:txBody>
      </p:sp>
      <p:sp>
        <p:nvSpPr>
          <p:cNvPr id="56" name="Google Shape;56;p14"/>
          <p:cNvSpPr txBox="1"/>
          <p:nvPr>
            <p:ph idx="1" type="subTitle"/>
          </p:nvPr>
        </p:nvSpPr>
        <p:spPr>
          <a:xfrm>
            <a:off x="457125" y="32144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accent5"/>
              </a:buClr>
              <a:buSzPts val="1800"/>
              <a:buFont typeface="Figtree SemiBold"/>
              <a:buNone/>
              <a:defRPr b="0" sz="1800">
                <a:solidFill>
                  <a:schemeClr val="accent5"/>
                </a:solidFill>
                <a:latin typeface="Figtree SemiBold"/>
                <a:ea typeface="Figtree SemiBold"/>
                <a:cs typeface="Figtree SemiBold"/>
                <a:sym typeface="Figtree SemiBold"/>
              </a:defRPr>
            </a:lvl1pPr>
            <a:lvl2pPr lvl="1"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2pPr>
            <a:lvl3pPr lvl="2"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3pPr>
            <a:lvl4pPr lvl="3"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4pPr>
            <a:lvl5pPr lvl="4"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5pPr>
            <a:lvl6pPr lvl="5"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6pPr>
            <a:lvl7pPr lvl="6"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7pPr>
            <a:lvl8pPr lvl="7"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8pPr>
            <a:lvl9pPr lvl="8"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9pPr>
          </a:lstStyle>
          <a:p/>
        </p:txBody>
      </p:sp>
      <p:pic>
        <p:nvPicPr>
          <p:cNvPr id="57" name="Google Shape;57;p14" title="MagicSchool_Primary-Logo_Cream_RGB.png"/>
          <p:cNvPicPr preferRelativeResize="0"/>
          <p:nvPr/>
        </p:nvPicPr>
        <p:blipFill>
          <a:blip r:embed="rId2">
            <a:alphaModFix/>
          </a:blip>
          <a:stretch>
            <a:fillRect/>
          </a:stretch>
        </p:blipFill>
        <p:spPr>
          <a:xfrm>
            <a:off x="3630572" y="3675038"/>
            <a:ext cx="1882725" cy="230625"/>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99">
          <p15:clr>
            <a:srgbClr val="E46962"/>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2 1">
  <p:cSld name="BLANK_1_2_2_1_1_2_1">
    <p:bg>
      <p:bgPr>
        <a:solidFill>
          <a:schemeClr val="accent5"/>
        </a:solidFill>
      </p:bgPr>
    </p:bg>
    <p:spTree>
      <p:nvGrpSpPr>
        <p:cNvPr id="1029" name="Shape 1029"/>
        <p:cNvGrpSpPr/>
        <p:nvPr/>
      </p:nvGrpSpPr>
      <p:grpSpPr>
        <a:xfrm>
          <a:off x="0" y="0"/>
          <a:ext cx="0" cy="0"/>
          <a:chOff x="0" y="0"/>
          <a:chExt cx="0" cy="0"/>
        </a:xfrm>
      </p:grpSpPr>
      <p:sp>
        <p:nvSpPr>
          <p:cNvPr id="1030" name="Google Shape;1030;p123"/>
          <p:cNvSpPr/>
          <p:nvPr/>
        </p:nvSpPr>
        <p:spPr>
          <a:xfrm rot="5400000">
            <a:off x="-280100" y="257625"/>
            <a:ext cx="5156400" cy="4612500"/>
          </a:xfrm>
          <a:prstGeom prst="round1Rect">
            <a:avLst>
              <a:gd fmla="val 0" name="adj"/>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031" name="Google Shape;1031;p123"/>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32" name="Google Shape;1032;p123"/>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33" name="Google Shape;1033;p123"/>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34" name="Google Shape;1034;p123"/>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35" name="Google Shape;1035;p123"/>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36" name="Google Shape;1036;p123"/>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037" name="Google Shape;1037;p123"/>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038" name="Google Shape;1038;p12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39" name="Google Shape;1039;p12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2 1 1">
  <p:cSld name="BLANK_1_2_2_1_1_2_1_1">
    <p:bg>
      <p:bgPr>
        <a:solidFill>
          <a:schemeClr val="accent5"/>
        </a:solidFill>
      </p:bgPr>
    </p:bg>
    <p:spTree>
      <p:nvGrpSpPr>
        <p:cNvPr id="1040" name="Shape 1040"/>
        <p:cNvGrpSpPr/>
        <p:nvPr/>
      </p:nvGrpSpPr>
      <p:grpSpPr>
        <a:xfrm>
          <a:off x="0" y="0"/>
          <a:ext cx="0" cy="0"/>
          <a:chOff x="0" y="0"/>
          <a:chExt cx="0" cy="0"/>
        </a:xfrm>
      </p:grpSpPr>
      <p:sp>
        <p:nvSpPr>
          <p:cNvPr id="1041" name="Google Shape;1041;p124"/>
          <p:cNvSpPr/>
          <p:nvPr/>
        </p:nvSpPr>
        <p:spPr>
          <a:xfrm rot="5400000">
            <a:off x="-280100" y="257625"/>
            <a:ext cx="5156400" cy="4612500"/>
          </a:xfrm>
          <a:prstGeom prst="round1Rect">
            <a:avLst>
              <a:gd fmla="val 0" name="adj"/>
            </a:avLst>
          </a:prstGeom>
          <a:solidFill>
            <a:srgbClr val="ECE0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042" name="Google Shape;1042;p124"/>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43" name="Google Shape;1043;p124"/>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44" name="Google Shape;1044;p124"/>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45" name="Google Shape;1045;p124"/>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046" name="Google Shape;1046;p124"/>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47" name="Google Shape;1047;p124"/>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048" name="Google Shape;1048;p124"/>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1049" name="Google Shape;1049;p12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50" name="Google Shape;1050;p12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1">
  <p:cSld name="BLANK_1_2_2_1_1_1">
    <p:bg>
      <p:bgPr>
        <a:solidFill>
          <a:schemeClr val="accent2"/>
        </a:solidFill>
      </p:bgPr>
    </p:bg>
    <p:spTree>
      <p:nvGrpSpPr>
        <p:cNvPr id="1051" name="Shape 1051"/>
        <p:cNvGrpSpPr/>
        <p:nvPr/>
      </p:nvGrpSpPr>
      <p:grpSpPr>
        <a:xfrm>
          <a:off x="0" y="0"/>
          <a:ext cx="0" cy="0"/>
          <a:chOff x="0" y="0"/>
          <a:chExt cx="0" cy="0"/>
        </a:xfrm>
      </p:grpSpPr>
      <p:sp>
        <p:nvSpPr>
          <p:cNvPr id="1052" name="Google Shape;1052;p125"/>
          <p:cNvSpPr/>
          <p:nvPr/>
        </p:nvSpPr>
        <p:spPr>
          <a:xfrm rot="5400000">
            <a:off x="-280100" y="257625"/>
            <a:ext cx="5156400" cy="4612500"/>
          </a:xfrm>
          <a:prstGeom prst="round1Rect">
            <a:avLst>
              <a:gd fmla="val 0" name="adj"/>
            </a:avLst>
          </a:prstGeom>
          <a:solidFill>
            <a:srgbClr val="ECE0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1053" name="Google Shape;1053;p125"/>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54" name="Google Shape;1054;p125"/>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55" name="Google Shape;1055;p125"/>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56" name="Google Shape;1056;p125"/>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57" name="Google Shape;1057;p125"/>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58" name="Google Shape;1058;p125"/>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059" name="Google Shape;1059;p125"/>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1060" name="Google Shape;1060;p12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61" name="Google Shape;1061;p12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1 1">
  <p:cSld name="BLANK_1_2_2_1_1_1_1">
    <p:bg>
      <p:bgPr>
        <a:solidFill>
          <a:schemeClr val="accent2"/>
        </a:solidFill>
      </p:bgPr>
    </p:bg>
    <p:spTree>
      <p:nvGrpSpPr>
        <p:cNvPr id="1062" name="Shape 1062"/>
        <p:cNvGrpSpPr/>
        <p:nvPr/>
      </p:nvGrpSpPr>
      <p:grpSpPr>
        <a:xfrm>
          <a:off x="0" y="0"/>
          <a:ext cx="0" cy="0"/>
          <a:chOff x="0" y="0"/>
          <a:chExt cx="0" cy="0"/>
        </a:xfrm>
      </p:grpSpPr>
      <p:sp>
        <p:nvSpPr>
          <p:cNvPr id="1063" name="Google Shape;1063;p126"/>
          <p:cNvSpPr/>
          <p:nvPr/>
        </p:nvSpPr>
        <p:spPr>
          <a:xfrm rot="5400000">
            <a:off x="-280100" y="257625"/>
            <a:ext cx="5156400" cy="4612500"/>
          </a:xfrm>
          <a:prstGeom prst="round1Rect">
            <a:avLst>
              <a:gd fmla="val 0" name="adj"/>
            </a:avLst>
          </a:prstGeom>
          <a:solidFill>
            <a:schemeClr val="accent5"/>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1064" name="Google Shape;1064;p126"/>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65" name="Google Shape;1065;p126"/>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66" name="Google Shape;1066;p126"/>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67" name="Google Shape;1067;p126"/>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1068" name="Google Shape;1068;p126"/>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69" name="Google Shape;1069;p126"/>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070" name="Google Shape;1070;p126"/>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1071" name="Google Shape;1071;p12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72" name="Google Shape;1072;p12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p:cSld name="BLANK_1_2_2">
    <p:bg>
      <p:bgPr>
        <a:solidFill>
          <a:srgbClr val="ECE0FF"/>
        </a:solidFill>
      </p:bgPr>
    </p:bg>
    <p:spTree>
      <p:nvGrpSpPr>
        <p:cNvPr id="1073" name="Shape 1073"/>
        <p:cNvGrpSpPr/>
        <p:nvPr/>
      </p:nvGrpSpPr>
      <p:grpSpPr>
        <a:xfrm>
          <a:off x="0" y="0"/>
          <a:ext cx="0" cy="0"/>
          <a:chOff x="0" y="0"/>
          <a:chExt cx="0" cy="0"/>
        </a:xfrm>
      </p:grpSpPr>
      <p:sp>
        <p:nvSpPr>
          <p:cNvPr id="1074" name="Google Shape;1074;p127"/>
          <p:cNvSpPr/>
          <p:nvPr/>
        </p:nvSpPr>
        <p:spPr>
          <a:xfrm rot="5400000">
            <a:off x="-278750" y="255875"/>
            <a:ext cx="5147400" cy="46188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075" name="Google Shape;1075;p127"/>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1076" name="Google Shape;1076;p127"/>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4200"/>
              <a:buFont typeface="Figtree"/>
              <a:buNone/>
              <a:defRPr b="1" sz="4200">
                <a:solidFill>
                  <a:schemeClr val="accent5"/>
                </a:solidFill>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77" name="Google Shape;1077;p127"/>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078" name="Google Shape;1078;p127"/>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079" name="Google Shape;1079;p12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80" name="Google Shape;1080;p12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2">
  <p:cSld name="BLANK_1_2_2_3">
    <p:bg>
      <p:bgPr>
        <a:solidFill>
          <a:schemeClr val="accent5"/>
        </a:solidFill>
      </p:bgPr>
    </p:bg>
    <p:spTree>
      <p:nvGrpSpPr>
        <p:cNvPr id="1081" name="Shape 1081"/>
        <p:cNvGrpSpPr/>
        <p:nvPr/>
      </p:nvGrpSpPr>
      <p:grpSpPr>
        <a:xfrm>
          <a:off x="0" y="0"/>
          <a:ext cx="0" cy="0"/>
          <a:chOff x="0" y="0"/>
          <a:chExt cx="0" cy="0"/>
        </a:xfrm>
      </p:grpSpPr>
      <p:sp>
        <p:nvSpPr>
          <p:cNvPr id="1082" name="Google Shape;1082;p128"/>
          <p:cNvSpPr/>
          <p:nvPr/>
        </p:nvSpPr>
        <p:spPr>
          <a:xfrm rot="5400000">
            <a:off x="-278750" y="255875"/>
            <a:ext cx="5147400" cy="46188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083" name="Google Shape;1083;p128"/>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1084" name="Google Shape;1084;p128"/>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4200"/>
              <a:buFont typeface="Figtree"/>
              <a:buNone/>
              <a:defRPr b="1" sz="4200">
                <a:solidFill>
                  <a:schemeClr val="accent5"/>
                </a:solidFill>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85" name="Google Shape;1085;p128"/>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086" name="Google Shape;1086;p128"/>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087" name="Google Shape;1087;p12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88" name="Google Shape;1088;p12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1">
  <p:cSld name="BLANK_1_2_2_2">
    <p:bg>
      <p:bgPr>
        <a:solidFill>
          <a:schemeClr val="accent2"/>
        </a:solidFill>
      </p:bgPr>
    </p:bg>
    <p:spTree>
      <p:nvGrpSpPr>
        <p:cNvPr id="1089" name="Shape 1089"/>
        <p:cNvGrpSpPr/>
        <p:nvPr/>
      </p:nvGrpSpPr>
      <p:grpSpPr>
        <a:xfrm>
          <a:off x="0" y="0"/>
          <a:ext cx="0" cy="0"/>
          <a:chOff x="0" y="0"/>
          <a:chExt cx="0" cy="0"/>
        </a:xfrm>
      </p:grpSpPr>
      <p:sp>
        <p:nvSpPr>
          <p:cNvPr id="1090" name="Google Shape;1090;p129"/>
          <p:cNvSpPr/>
          <p:nvPr/>
        </p:nvSpPr>
        <p:spPr>
          <a:xfrm rot="5400000">
            <a:off x="-278750" y="255875"/>
            <a:ext cx="5147400" cy="4618800"/>
          </a:xfrm>
          <a:prstGeom prst="round1Rect">
            <a:avLst>
              <a:gd fmla="val 0" name="adj"/>
            </a:avLst>
          </a:prstGeom>
          <a:solidFill>
            <a:srgbClr val="ECE0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1091" name="Google Shape;1091;p129"/>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5"/>
              </a:buClr>
              <a:buSzPts val="1600"/>
              <a:buFont typeface="Figtree"/>
              <a:buChar char="●"/>
              <a:defRPr>
                <a:solidFill>
                  <a:schemeClr val="accent5"/>
                </a:solidFill>
                <a:latin typeface="Figtree"/>
                <a:ea typeface="Figtree"/>
                <a:cs typeface="Figtree"/>
                <a:sym typeface="Figtree"/>
              </a:defRPr>
            </a:lvl1pPr>
            <a:lvl2pPr indent="-317500" lvl="1" marL="914400">
              <a:spcBef>
                <a:spcPts val="1200"/>
              </a:spcBef>
              <a:spcAft>
                <a:spcPts val="0"/>
              </a:spcAft>
              <a:buClr>
                <a:schemeClr val="accent5"/>
              </a:buClr>
              <a:buSzPts val="1400"/>
              <a:buFont typeface="Figtree Medium"/>
              <a:buChar char="○"/>
              <a:defRPr>
                <a:solidFill>
                  <a:schemeClr val="accent5"/>
                </a:solidFill>
                <a:latin typeface="Figtree Medium"/>
                <a:ea typeface="Figtree Medium"/>
                <a:cs typeface="Figtree Medium"/>
                <a:sym typeface="Figtree Medium"/>
              </a:defRPr>
            </a:lvl2pPr>
            <a:lvl3pPr indent="-304800" lvl="2" marL="1371600">
              <a:spcBef>
                <a:spcPts val="1200"/>
              </a:spcBef>
              <a:spcAft>
                <a:spcPts val="0"/>
              </a:spcAft>
              <a:buClr>
                <a:schemeClr val="accent5"/>
              </a:buClr>
              <a:buSzPts val="1200"/>
              <a:buFont typeface="Figtree"/>
              <a:buChar char="■"/>
              <a:defRPr>
                <a:solidFill>
                  <a:schemeClr val="accent5"/>
                </a:solidFill>
                <a:latin typeface="Figtree"/>
                <a:ea typeface="Figtree"/>
                <a:cs typeface="Figtree"/>
                <a:sym typeface="Figtree"/>
              </a:defRPr>
            </a:lvl3pPr>
            <a:lvl4pPr indent="-292100" lvl="3" marL="1828800">
              <a:spcBef>
                <a:spcPts val="1200"/>
              </a:spcBef>
              <a:spcAft>
                <a:spcPts val="0"/>
              </a:spcAft>
              <a:buClr>
                <a:schemeClr val="accent5"/>
              </a:buClr>
              <a:buSzPts val="1000"/>
              <a:buFont typeface="Figtree"/>
              <a:buChar char="●"/>
              <a:defRPr>
                <a:solidFill>
                  <a:schemeClr val="accent5"/>
                </a:solidFill>
                <a:latin typeface="Figtree"/>
                <a:ea typeface="Figtree"/>
                <a:cs typeface="Figtree"/>
                <a:sym typeface="Figtree"/>
              </a:defRPr>
            </a:lvl4pPr>
            <a:lvl5pPr indent="-279400" lvl="4" marL="2286000">
              <a:spcBef>
                <a:spcPts val="1200"/>
              </a:spcBef>
              <a:spcAft>
                <a:spcPts val="0"/>
              </a:spcAft>
              <a:buClr>
                <a:schemeClr val="accent5"/>
              </a:buClr>
              <a:buSzPts val="800"/>
              <a:buFont typeface="Figtree"/>
              <a:buChar char="○"/>
              <a:defRPr>
                <a:solidFill>
                  <a:schemeClr val="accent5"/>
                </a:solidFill>
                <a:latin typeface="Figtree"/>
                <a:ea typeface="Figtree"/>
                <a:cs typeface="Figtree"/>
                <a:sym typeface="Figtree"/>
              </a:defRPr>
            </a:lvl5pPr>
            <a:lvl6pPr indent="-279400" lvl="5" marL="27432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6pPr>
            <a:lvl7pPr indent="-279400" lvl="6" marL="32004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7pPr>
            <a:lvl8pPr indent="-279400" lvl="7" marL="36576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8pPr>
            <a:lvl9pPr indent="-279400" lvl="8" marL="4114800">
              <a:spcBef>
                <a:spcPts val="1000"/>
              </a:spcBef>
              <a:spcAft>
                <a:spcPts val="1000"/>
              </a:spcAft>
              <a:buClr>
                <a:schemeClr val="accent5"/>
              </a:buClr>
              <a:buSzPts val="800"/>
              <a:buFont typeface="Figtree"/>
              <a:buChar char="■"/>
              <a:defRPr>
                <a:solidFill>
                  <a:schemeClr val="accent5"/>
                </a:solidFill>
                <a:latin typeface="Figtree"/>
                <a:ea typeface="Figtree"/>
                <a:cs typeface="Figtree"/>
                <a:sym typeface="Figtree"/>
              </a:defRPr>
            </a:lvl9pPr>
          </a:lstStyle>
          <a:p/>
        </p:txBody>
      </p:sp>
      <p:sp>
        <p:nvSpPr>
          <p:cNvPr id="1092" name="Google Shape;1092;p129"/>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093" name="Google Shape;1093;p129"/>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094" name="Google Shape;1094;p129"/>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1095" name="Google Shape;1095;p12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96" name="Google Shape;1096;p12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1 1">
  <p:cSld name="BLANK_1_2_2_2_1">
    <p:bg>
      <p:bgPr>
        <a:solidFill>
          <a:schemeClr val="accent2"/>
        </a:solidFill>
      </p:bgPr>
    </p:bg>
    <p:spTree>
      <p:nvGrpSpPr>
        <p:cNvPr id="1097" name="Shape 1097"/>
        <p:cNvGrpSpPr/>
        <p:nvPr/>
      </p:nvGrpSpPr>
      <p:grpSpPr>
        <a:xfrm>
          <a:off x="0" y="0"/>
          <a:ext cx="0" cy="0"/>
          <a:chOff x="0" y="0"/>
          <a:chExt cx="0" cy="0"/>
        </a:xfrm>
      </p:grpSpPr>
      <p:sp>
        <p:nvSpPr>
          <p:cNvPr id="1098" name="Google Shape;1098;p130"/>
          <p:cNvSpPr/>
          <p:nvPr/>
        </p:nvSpPr>
        <p:spPr>
          <a:xfrm rot="5400000">
            <a:off x="-278750" y="255875"/>
            <a:ext cx="5147400" cy="4618800"/>
          </a:xfrm>
          <a:prstGeom prst="round1Rect">
            <a:avLst>
              <a:gd fmla="val 0" name="adj"/>
            </a:avLst>
          </a:prstGeom>
          <a:solidFill>
            <a:schemeClr val="accent5"/>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1099" name="Google Shape;1099;p130"/>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5"/>
              </a:buClr>
              <a:buSzPts val="1600"/>
              <a:buFont typeface="Figtree"/>
              <a:buChar char="●"/>
              <a:defRPr>
                <a:solidFill>
                  <a:schemeClr val="accent5"/>
                </a:solidFill>
                <a:latin typeface="Figtree"/>
                <a:ea typeface="Figtree"/>
                <a:cs typeface="Figtree"/>
                <a:sym typeface="Figtree"/>
              </a:defRPr>
            </a:lvl1pPr>
            <a:lvl2pPr indent="-317500" lvl="1" marL="914400">
              <a:spcBef>
                <a:spcPts val="1200"/>
              </a:spcBef>
              <a:spcAft>
                <a:spcPts val="0"/>
              </a:spcAft>
              <a:buClr>
                <a:schemeClr val="accent5"/>
              </a:buClr>
              <a:buSzPts val="1400"/>
              <a:buFont typeface="Figtree Medium"/>
              <a:buChar char="○"/>
              <a:defRPr>
                <a:solidFill>
                  <a:schemeClr val="accent5"/>
                </a:solidFill>
                <a:latin typeface="Figtree Medium"/>
                <a:ea typeface="Figtree Medium"/>
                <a:cs typeface="Figtree Medium"/>
                <a:sym typeface="Figtree Medium"/>
              </a:defRPr>
            </a:lvl2pPr>
            <a:lvl3pPr indent="-304800" lvl="2" marL="1371600">
              <a:spcBef>
                <a:spcPts val="1200"/>
              </a:spcBef>
              <a:spcAft>
                <a:spcPts val="0"/>
              </a:spcAft>
              <a:buClr>
                <a:schemeClr val="accent5"/>
              </a:buClr>
              <a:buSzPts val="1200"/>
              <a:buFont typeface="Figtree"/>
              <a:buChar char="■"/>
              <a:defRPr>
                <a:solidFill>
                  <a:schemeClr val="accent5"/>
                </a:solidFill>
                <a:latin typeface="Figtree"/>
                <a:ea typeface="Figtree"/>
                <a:cs typeface="Figtree"/>
                <a:sym typeface="Figtree"/>
              </a:defRPr>
            </a:lvl3pPr>
            <a:lvl4pPr indent="-292100" lvl="3" marL="1828800">
              <a:spcBef>
                <a:spcPts val="1200"/>
              </a:spcBef>
              <a:spcAft>
                <a:spcPts val="0"/>
              </a:spcAft>
              <a:buClr>
                <a:schemeClr val="accent5"/>
              </a:buClr>
              <a:buSzPts val="1000"/>
              <a:buFont typeface="Figtree"/>
              <a:buChar char="●"/>
              <a:defRPr>
                <a:solidFill>
                  <a:schemeClr val="accent5"/>
                </a:solidFill>
                <a:latin typeface="Figtree"/>
                <a:ea typeface="Figtree"/>
                <a:cs typeface="Figtree"/>
                <a:sym typeface="Figtree"/>
              </a:defRPr>
            </a:lvl4pPr>
            <a:lvl5pPr indent="-279400" lvl="4" marL="2286000">
              <a:spcBef>
                <a:spcPts val="1200"/>
              </a:spcBef>
              <a:spcAft>
                <a:spcPts val="0"/>
              </a:spcAft>
              <a:buClr>
                <a:schemeClr val="accent5"/>
              </a:buClr>
              <a:buSzPts val="800"/>
              <a:buFont typeface="Figtree"/>
              <a:buChar char="○"/>
              <a:defRPr>
                <a:solidFill>
                  <a:schemeClr val="accent5"/>
                </a:solidFill>
                <a:latin typeface="Figtree"/>
                <a:ea typeface="Figtree"/>
                <a:cs typeface="Figtree"/>
                <a:sym typeface="Figtree"/>
              </a:defRPr>
            </a:lvl5pPr>
            <a:lvl6pPr indent="-279400" lvl="5" marL="27432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6pPr>
            <a:lvl7pPr indent="-279400" lvl="6" marL="32004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7pPr>
            <a:lvl8pPr indent="-279400" lvl="7" marL="36576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8pPr>
            <a:lvl9pPr indent="-279400" lvl="8" marL="4114800">
              <a:spcBef>
                <a:spcPts val="1000"/>
              </a:spcBef>
              <a:spcAft>
                <a:spcPts val="1000"/>
              </a:spcAft>
              <a:buClr>
                <a:schemeClr val="accent5"/>
              </a:buClr>
              <a:buSzPts val="800"/>
              <a:buFont typeface="Figtree"/>
              <a:buChar char="■"/>
              <a:defRPr>
                <a:solidFill>
                  <a:schemeClr val="accent5"/>
                </a:solidFill>
                <a:latin typeface="Figtree"/>
                <a:ea typeface="Figtree"/>
                <a:cs typeface="Figtree"/>
                <a:sym typeface="Figtree"/>
              </a:defRPr>
            </a:lvl9pPr>
          </a:lstStyle>
          <a:p/>
        </p:txBody>
      </p:sp>
      <p:sp>
        <p:nvSpPr>
          <p:cNvPr id="1100" name="Google Shape;1100;p130"/>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101" name="Google Shape;1101;p130"/>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102" name="Google Shape;1102;p130"/>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1103" name="Google Shape;1103;p13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04" name="Google Shape;1104;p13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5 - Title, Copy + Table">
  <p:cSld name="SECTION_TITLE_AND_DESCRIPTION_1_7">
    <p:bg>
      <p:bgPr>
        <a:solidFill>
          <a:schemeClr val="accent1"/>
        </a:solidFill>
      </p:bgPr>
    </p:bg>
    <p:spTree>
      <p:nvGrpSpPr>
        <p:cNvPr id="1105" name="Shape 1105"/>
        <p:cNvGrpSpPr/>
        <p:nvPr/>
      </p:nvGrpSpPr>
      <p:grpSpPr>
        <a:xfrm>
          <a:off x="0" y="0"/>
          <a:ext cx="0" cy="0"/>
          <a:chOff x="0" y="0"/>
          <a:chExt cx="0" cy="0"/>
        </a:xfrm>
      </p:grpSpPr>
      <p:sp>
        <p:nvSpPr>
          <p:cNvPr id="1106" name="Google Shape;1106;p131"/>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107" name="Google Shape;1107;p131"/>
          <p:cNvSpPr txBox="1"/>
          <p:nvPr>
            <p:ph idx="1"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6"/>
              </a:buClr>
              <a:buSzPts val="1600"/>
              <a:buFont typeface="Figtree"/>
              <a:buChar char="●"/>
              <a:defRPr sz="1600">
                <a:solidFill>
                  <a:schemeClr val="accent6"/>
                </a:solidFill>
                <a:latin typeface="Figtree"/>
                <a:ea typeface="Figtree"/>
                <a:cs typeface="Figtree"/>
                <a:sym typeface="Figtree"/>
              </a:defRPr>
            </a:lvl1pPr>
            <a:lvl2pPr indent="-317500" lvl="1" marL="914400">
              <a:lnSpc>
                <a:spcPct val="110000"/>
              </a:lnSpc>
              <a:spcBef>
                <a:spcPts val="1200"/>
              </a:spcBef>
              <a:spcAft>
                <a:spcPts val="0"/>
              </a:spcAft>
              <a:buClr>
                <a:schemeClr val="accent6"/>
              </a:buClr>
              <a:buSzPts val="1400"/>
              <a:buFont typeface="Figtree"/>
              <a:buChar char="○"/>
              <a:defRPr sz="1400">
                <a:solidFill>
                  <a:schemeClr val="accent6"/>
                </a:solidFill>
                <a:latin typeface="Figtree"/>
                <a:ea typeface="Figtree"/>
                <a:cs typeface="Figtree"/>
                <a:sym typeface="Figtree"/>
              </a:defRPr>
            </a:lvl2pPr>
            <a:lvl3pPr indent="-304800" lvl="2" marL="1371600">
              <a:lnSpc>
                <a:spcPct val="110000"/>
              </a:lnSpc>
              <a:spcBef>
                <a:spcPts val="1200"/>
              </a:spcBef>
              <a:spcAft>
                <a:spcPts val="0"/>
              </a:spcAft>
              <a:buClr>
                <a:schemeClr val="accent6"/>
              </a:buClr>
              <a:buSzPts val="1200"/>
              <a:buFont typeface="Figtree"/>
              <a:buChar char="■"/>
              <a:defRPr sz="1200">
                <a:solidFill>
                  <a:schemeClr val="accent6"/>
                </a:solidFill>
                <a:latin typeface="Figtree"/>
                <a:ea typeface="Figtree"/>
                <a:cs typeface="Figtree"/>
                <a:sym typeface="Figtree"/>
              </a:defRPr>
            </a:lvl3pPr>
            <a:lvl4pPr indent="-292100" lvl="3" marL="1828800">
              <a:lnSpc>
                <a:spcPct val="110000"/>
              </a:lnSpc>
              <a:spcBef>
                <a:spcPts val="1200"/>
              </a:spcBef>
              <a:spcAft>
                <a:spcPts val="0"/>
              </a:spcAft>
              <a:buClr>
                <a:schemeClr val="accent6"/>
              </a:buClr>
              <a:buSzPts val="1000"/>
              <a:buFont typeface="Figtree"/>
              <a:buChar char="●"/>
              <a:defRPr sz="1000">
                <a:solidFill>
                  <a:schemeClr val="accent6"/>
                </a:solidFill>
                <a:latin typeface="Figtree"/>
                <a:ea typeface="Figtree"/>
                <a:cs typeface="Figtree"/>
                <a:sym typeface="Figtree"/>
              </a:defRPr>
            </a:lvl4pPr>
            <a:lvl5pPr indent="-279400" lvl="4" marL="2286000">
              <a:lnSpc>
                <a:spcPct val="110000"/>
              </a:lnSpc>
              <a:spcBef>
                <a:spcPts val="12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5pPr>
            <a:lvl6pPr indent="-279400" lvl="5" marL="27432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6pPr>
            <a:lvl7pPr indent="-279400" lvl="6" marL="32004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7pPr>
            <a:lvl8pPr indent="-279400" lvl="7" marL="36576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8pPr>
            <a:lvl9pPr indent="-279400" lvl="8" marL="4114800">
              <a:lnSpc>
                <a:spcPct val="110000"/>
              </a:lnSpc>
              <a:spcBef>
                <a:spcPts val="1000"/>
              </a:spcBef>
              <a:spcAft>
                <a:spcPts val="1000"/>
              </a:spcAft>
              <a:buClr>
                <a:schemeClr val="accent6"/>
              </a:buClr>
              <a:buSzPts val="800"/>
              <a:buFont typeface="Figtree"/>
              <a:buChar char="■"/>
              <a:defRPr sz="800">
                <a:solidFill>
                  <a:schemeClr val="accent6"/>
                </a:solidFill>
                <a:latin typeface="Figtree"/>
                <a:ea typeface="Figtree"/>
                <a:cs typeface="Figtree"/>
                <a:sym typeface="Figtree"/>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6 - Large Stat + Image Full">
  <p:cSld name="BIG_NUMBER_1_1">
    <p:bg>
      <p:bgPr>
        <a:solidFill>
          <a:schemeClr val="accent5"/>
        </a:solidFill>
      </p:bgPr>
    </p:bg>
    <p:spTree>
      <p:nvGrpSpPr>
        <p:cNvPr id="1108" name="Shape 1108"/>
        <p:cNvGrpSpPr/>
        <p:nvPr/>
      </p:nvGrpSpPr>
      <p:grpSpPr>
        <a:xfrm>
          <a:off x="0" y="0"/>
          <a:ext cx="0" cy="0"/>
          <a:chOff x="0" y="0"/>
          <a:chExt cx="0" cy="0"/>
        </a:xfrm>
      </p:grpSpPr>
      <p:sp>
        <p:nvSpPr>
          <p:cNvPr id="1109" name="Google Shape;1109;p132"/>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1110" name="Google Shape;1110;p132"/>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lgn="ctr">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lgn="ctr">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lgn="ctr">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lgn="ctr">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lgn="ctr">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1111" name="Google Shape;1111;p13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1112" name="Google Shape;1112;p13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113" name="Google Shape;1113;p132"/>
          <p:cNvSpPr/>
          <p:nvPr>
            <p:ph idx="2" type="pic"/>
          </p:nvPr>
        </p:nvSpPr>
        <p:spPr>
          <a:xfrm>
            <a:off x="5181200" y="760850"/>
            <a:ext cx="3438600" cy="3149100"/>
          </a:xfrm>
          <a:prstGeom prst="roundRect">
            <a:avLst>
              <a:gd fmla="val 2965" name="adj"/>
            </a:avLst>
          </a:prstGeom>
          <a:noFill/>
          <a:ln>
            <a:noFill/>
          </a:ln>
          <a:effectLst>
            <a:outerShdw blurRad="571500" rotWithShape="0" algn="bl">
              <a:srgbClr val="FFD828">
                <a:alpha val="81000"/>
              </a:srgbClr>
            </a:outerShdw>
          </a:effectLst>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
  <p:cSld name="TITLE_2">
    <p:bg>
      <p:bgPr>
        <a:solidFill>
          <a:schemeClr val="accent1"/>
        </a:solidFill>
      </p:bgPr>
    </p:bg>
    <p:spTree>
      <p:nvGrpSpPr>
        <p:cNvPr id="58" name="Shape 58"/>
        <p:cNvGrpSpPr/>
        <p:nvPr/>
      </p:nvGrpSpPr>
      <p:grpSpPr>
        <a:xfrm>
          <a:off x="0" y="0"/>
          <a:ext cx="0" cy="0"/>
          <a:chOff x="0" y="0"/>
          <a:chExt cx="0" cy="0"/>
        </a:xfrm>
      </p:grpSpPr>
      <p:sp>
        <p:nvSpPr>
          <p:cNvPr id="59" name="Google Shape;59;p15"/>
          <p:cNvSpPr txBox="1"/>
          <p:nvPr>
            <p:ph idx="1" type="subTitle"/>
          </p:nvPr>
        </p:nvSpPr>
        <p:spPr>
          <a:xfrm>
            <a:off x="457200" y="32939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2800"/>
              <a:buFont typeface="Figtree SemiBold"/>
              <a:buNone/>
              <a:defRPr b="0" sz="2800">
                <a:solidFill>
                  <a:schemeClr val="dk1"/>
                </a:solidFill>
                <a:latin typeface="Figtree SemiBold"/>
                <a:ea typeface="Figtree SemiBold"/>
                <a:cs typeface="Figtree SemiBold"/>
                <a:sym typeface="Figtree SemiBold"/>
              </a:defRPr>
            </a:lvl1pPr>
            <a:lvl2pPr lvl="1"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2pPr>
            <a:lvl3pPr lvl="2"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3pPr>
            <a:lvl4pPr lvl="3"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4pPr>
            <a:lvl5pPr lvl="4"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5pPr>
            <a:lvl6pPr lvl="5"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6pPr>
            <a:lvl7pPr lvl="6"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7pPr>
            <a:lvl8pPr lvl="7"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8pPr>
            <a:lvl9pPr lvl="8"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9pPr>
          </a:lstStyle>
          <a:p/>
        </p:txBody>
      </p:sp>
      <p:pic>
        <p:nvPicPr>
          <p:cNvPr id="60" name="Google Shape;60;p15" title="MagicSchool_Primary-Logo_Cream_RGB.png"/>
          <p:cNvPicPr preferRelativeResize="0"/>
          <p:nvPr/>
        </p:nvPicPr>
        <p:blipFill>
          <a:blip r:embed="rId2">
            <a:alphaModFix/>
          </a:blip>
          <a:stretch>
            <a:fillRect/>
          </a:stretch>
        </p:blipFill>
        <p:spPr>
          <a:xfrm>
            <a:off x="1750675" y="1594138"/>
            <a:ext cx="5642645" cy="691200"/>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72">
          <p15:clr>
            <a:srgbClr val="E46962"/>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1 - Title, Copy + 1 Photo Full">
  <p:cSld name="SECTION_TITLE_AND_DESCRIPTION_1_5">
    <p:bg>
      <p:bgPr>
        <a:solidFill>
          <a:srgbClr val="ECE0FF"/>
        </a:solidFill>
      </p:bgPr>
    </p:bg>
    <p:spTree>
      <p:nvGrpSpPr>
        <p:cNvPr id="1114" name="Shape 1114"/>
        <p:cNvGrpSpPr/>
        <p:nvPr/>
      </p:nvGrpSpPr>
      <p:grpSpPr>
        <a:xfrm>
          <a:off x="0" y="0"/>
          <a:ext cx="0" cy="0"/>
          <a:chOff x="0" y="0"/>
          <a:chExt cx="0" cy="0"/>
        </a:xfrm>
      </p:grpSpPr>
      <p:sp>
        <p:nvSpPr>
          <p:cNvPr id="1115" name="Google Shape;1115;p13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116" name="Google Shape;1116;p133"/>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117" name="Google Shape;1117;p133"/>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118" name="Google Shape;1118;p133"/>
          <p:cNvSpPr txBox="1"/>
          <p:nvPr>
            <p:ph idx="2"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1119" name="Google Shape;1119;p13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120" name="Google Shape;1120;p133"/>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2 - Title, Copy + 1 Photo">
  <p:cSld name="SECTION_TITLE_AND_DESCRIPTION_1_2_2_1">
    <p:bg>
      <p:bgPr>
        <a:solidFill>
          <a:srgbClr val="ECE0FF"/>
        </a:solidFill>
      </p:bgPr>
    </p:bg>
    <p:spTree>
      <p:nvGrpSpPr>
        <p:cNvPr id="1121" name="Shape 1121"/>
        <p:cNvGrpSpPr/>
        <p:nvPr/>
      </p:nvGrpSpPr>
      <p:grpSpPr>
        <a:xfrm>
          <a:off x="0" y="0"/>
          <a:ext cx="0" cy="0"/>
          <a:chOff x="0" y="0"/>
          <a:chExt cx="0" cy="0"/>
        </a:xfrm>
      </p:grpSpPr>
      <p:sp>
        <p:nvSpPr>
          <p:cNvPr id="1122" name="Google Shape;1122;p13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23" name="Google Shape;1123;p134"/>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124" name="Google Shape;1124;p134"/>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125" name="Google Shape;1125;p134"/>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126" name="Google Shape;1126;p134"/>
          <p:cNvSpPr/>
          <p:nvPr>
            <p:ph idx="3"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pic>
        <p:nvPicPr>
          <p:cNvPr id="1127" name="Google Shape;1127;p13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3 - Title, Copy + Icon/Bullets">
  <p:cSld name="SECTION_TITLE_AND_DESCRIPTION_2_1">
    <p:bg>
      <p:bgPr>
        <a:solidFill>
          <a:schemeClr val="accent1"/>
        </a:solidFill>
      </p:bgPr>
    </p:bg>
    <p:spTree>
      <p:nvGrpSpPr>
        <p:cNvPr id="1128" name="Shape 1128"/>
        <p:cNvGrpSpPr/>
        <p:nvPr/>
      </p:nvGrpSpPr>
      <p:grpSpPr>
        <a:xfrm>
          <a:off x="0" y="0"/>
          <a:ext cx="0" cy="0"/>
          <a:chOff x="0" y="0"/>
          <a:chExt cx="0" cy="0"/>
        </a:xfrm>
      </p:grpSpPr>
      <p:sp>
        <p:nvSpPr>
          <p:cNvPr id="1129" name="Google Shape;1129;p135"/>
          <p:cNvSpPr/>
          <p:nvPr/>
        </p:nvSpPr>
        <p:spPr>
          <a:xfrm>
            <a:off x="4572000" y="-125"/>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130" name="Google Shape;1130;p135"/>
          <p:cNvSpPr txBox="1"/>
          <p:nvPr>
            <p:ph idx="1" type="subTitle"/>
          </p:nvPr>
        </p:nvSpPr>
        <p:spPr>
          <a:xfrm>
            <a:off x="5393300" y="157895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131" name="Google Shape;1131;p135"/>
          <p:cNvSpPr txBox="1"/>
          <p:nvPr>
            <p:ph idx="2" type="subTitle"/>
          </p:nvPr>
        </p:nvSpPr>
        <p:spPr>
          <a:xfrm>
            <a:off x="5393300" y="2387333"/>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132" name="Google Shape;1132;p135"/>
          <p:cNvSpPr txBox="1"/>
          <p:nvPr>
            <p:ph idx="3" type="subTitle"/>
          </p:nvPr>
        </p:nvSpPr>
        <p:spPr>
          <a:xfrm>
            <a:off x="5393300" y="317167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133" name="Google Shape;1133;p135"/>
          <p:cNvSpPr txBox="1"/>
          <p:nvPr>
            <p:ph idx="4" type="subTitle"/>
          </p:nvPr>
        </p:nvSpPr>
        <p:spPr>
          <a:xfrm>
            <a:off x="5393300" y="770575"/>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134" name="Google Shape;1134;p135"/>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1135" name="Google Shape;1135;p135"/>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Font typeface="Figtree ExtraBold"/>
              <a:buNone/>
              <a:defRPr b="0" sz="4200">
                <a:solidFill>
                  <a:schemeClr val="dk1"/>
                </a:solidFill>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136" name="Google Shape;1136;p135"/>
          <p:cNvSpPr txBox="1"/>
          <p:nvPr>
            <p:ph idx="6"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1137" name="Google Shape;1137;p13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38" name="Google Shape;1138;p13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p:cSld name="SECTION_TITLE_AND_DESCRIPTION_2">
    <p:bg>
      <p:bgPr>
        <a:solidFill>
          <a:schemeClr val="accent1"/>
        </a:solidFill>
      </p:bgPr>
    </p:bg>
    <p:spTree>
      <p:nvGrpSpPr>
        <p:cNvPr id="1139" name="Shape 1139"/>
        <p:cNvGrpSpPr/>
        <p:nvPr/>
      </p:nvGrpSpPr>
      <p:grpSpPr>
        <a:xfrm>
          <a:off x="0" y="0"/>
          <a:ext cx="0" cy="0"/>
          <a:chOff x="0" y="0"/>
          <a:chExt cx="0" cy="0"/>
        </a:xfrm>
      </p:grpSpPr>
      <p:sp>
        <p:nvSpPr>
          <p:cNvPr id="1140" name="Google Shape;1140;p136"/>
          <p:cNvSpPr/>
          <p:nvPr/>
        </p:nvSpPr>
        <p:spPr>
          <a:xfrm>
            <a:off x="4572000" y="-125"/>
            <a:ext cx="4572000" cy="5143500"/>
          </a:xfrm>
          <a:prstGeom prst="rect">
            <a:avLst/>
          </a:prstGeom>
          <a:solidFill>
            <a:srgbClr val="ECE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141" name="Google Shape;1141;p13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42" name="Google Shape;1142;p136"/>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SzPts val="1600"/>
              <a:buFont typeface="Figtree"/>
              <a:buChar char="●"/>
              <a:defRPr>
                <a:latin typeface="Figtree"/>
                <a:ea typeface="Figtree"/>
                <a:cs typeface="Figtree"/>
                <a:sym typeface="Figtree"/>
              </a:defRPr>
            </a:lvl1pPr>
            <a:lvl2pPr indent="-317500" lvl="1" marL="914400">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spcBef>
                <a:spcPts val="1200"/>
              </a:spcBef>
              <a:spcAft>
                <a:spcPts val="0"/>
              </a:spcAft>
              <a:buSzPts val="1200"/>
              <a:buFont typeface="Figtree"/>
              <a:buChar char="■"/>
              <a:defRPr>
                <a:latin typeface="Figtree"/>
                <a:ea typeface="Figtree"/>
                <a:cs typeface="Figtree"/>
                <a:sym typeface="Figtree"/>
              </a:defRPr>
            </a:lvl3pPr>
            <a:lvl4pPr indent="-292100" lvl="3" marL="1828800">
              <a:spcBef>
                <a:spcPts val="1200"/>
              </a:spcBef>
              <a:spcAft>
                <a:spcPts val="0"/>
              </a:spcAft>
              <a:buSzPts val="1000"/>
              <a:buFont typeface="Figtree"/>
              <a:buChar char="●"/>
              <a:defRPr>
                <a:latin typeface="Figtree"/>
                <a:ea typeface="Figtree"/>
                <a:cs typeface="Figtree"/>
                <a:sym typeface="Figtree"/>
              </a:defRPr>
            </a:lvl4pPr>
            <a:lvl5pPr indent="-279400" lvl="4" marL="2286000">
              <a:spcBef>
                <a:spcPts val="1200"/>
              </a:spcBef>
              <a:spcAft>
                <a:spcPts val="0"/>
              </a:spcAft>
              <a:buSzPts val="800"/>
              <a:buFont typeface="Figtree"/>
              <a:buChar char="○"/>
              <a:defRPr>
                <a:latin typeface="Figtree"/>
                <a:ea typeface="Figtree"/>
                <a:cs typeface="Figtree"/>
                <a:sym typeface="Figtree"/>
              </a:defRPr>
            </a:lvl5pPr>
            <a:lvl6pPr indent="-279400" lvl="5" marL="2743200">
              <a:spcBef>
                <a:spcPts val="1000"/>
              </a:spcBef>
              <a:spcAft>
                <a:spcPts val="0"/>
              </a:spcAft>
              <a:buSzPts val="800"/>
              <a:buFont typeface="Figtree"/>
              <a:buChar char="■"/>
              <a:defRPr>
                <a:latin typeface="Figtree"/>
                <a:ea typeface="Figtree"/>
                <a:cs typeface="Figtree"/>
                <a:sym typeface="Figtree"/>
              </a:defRPr>
            </a:lvl6pPr>
            <a:lvl7pPr indent="-279400" lvl="6" marL="3200400">
              <a:spcBef>
                <a:spcPts val="1000"/>
              </a:spcBef>
              <a:spcAft>
                <a:spcPts val="0"/>
              </a:spcAft>
              <a:buSzPts val="800"/>
              <a:buFont typeface="Figtree"/>
              <a:buChar char="●"/>
              <a:defRPr>
                <a:latin typeface="Figtree"/>
                <a:ea typeface="Figtree"/>
                <a:cs typeface="Figtree"/>
                <a:sym typeface="Figtree"/>
              </a:defRPr>
            </a:lvl7pPr>
            <a:lvl8pPr indent="-279400" lvl="7" marL="3657600">
              <a:spcBef>
                <a:spcPts val="1000"/>
              </a:spcBef>
              <a:spcAft>
                <a:spcPts val="0"/>
              </a:spcAft>
              <a:buSzPts val="800"/>
              <a:buFont typeface="Figtree"/>
              <a:buChar char="○"/>
              <a:defRPr>
                <a:latin typeface="Figtree"/>
                <a:ea typeface="Figtree"/>
                <a:cs typeface="Figtree"/>
                <a:sym typeface="Figtree"/>
              </a:defRPr>
            </a:lvl8pPr>
            <a:lvl9pPr indent="-279400" lvl="8" marL="4114800">
              <a:spcBef>
                <a:spcPts val="1000"/>
              </a:spcBef>
              <a:spcAft>
                <a:spcPts val="1000"/>
              </a:spcAft>
              <a:buSzPts val="800"/>
              <a:buFont typeface="Figtree"/>
              <a:buChar char="■"/>
              <a:defRPr>
                <a:latin typeface="Figtree"/>
                <a:ea typeface="Figtree"/>
                <a:cs typeface="Figtree"/>
                <a:sym typeface="Figtree"/>
              </a:defRPr>
            </a:lvl9pPr>
          </a:lstStyle>
          <a:p/>
        </p:txBody>
      </p:sp>
      <p:sp>
        <p:nvSpPr>
          <p:cNvPr id="1143" name="Google Shape;1143;p136"/>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4200"/>
              <a:buFont typeface="Figtree ExtraBold"/>
              <a:buNone/>
              <a:defRPr b="0" sz="420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9pPr>
          </a:lstStyle>
          <a:p/>
        </p:txBody>
      </p:sp>
      <p:sp>
        <p:nvSpPr>
          <p:cNvPr id="1144" name="Google Shape;1144;p136"/>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1pPr>
            <a:lvl2pPr lvl="1">
              <a:lnSpc>
                <a:spcPct val="100000"/>
              </a:lnSpc>
              <a:spcBef>
                <a:spcPts val="0"/>
              </a:spcBef>
              <a:spcAft>
                <a:spcPts val="0"/>
              </a:spcAft>
              <a:buClr>
                <a:schemeClr val="accent5"/>
              </a:buClr>
              <a:buSzPts val="2100"/>
              <a:buFont typeface="Figtree Medium"/>
              <a:buNone/>
              <a:defRPr sz="2100">
                <a:solidFill>
                  <a:schemeClr val="accent5"/>
                </a:solidFill>
                <a:latin typeface="Figtree Medium"/>
                <a:ea typeface="Figtree Medium"/>
                <a:cs typeface="Figtree Medium"/>
                <a:sym typeface="Figtree Medium"/>
              </a:defRPr>
            </a:lvl2pPr>
            <a:lvl3pPr lvl="2">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3pPr>
            <a:lvl4pPr lvl="3">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4pPr>
            <a:lvl5pPr lvl="4">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5pPr>
            <a:lvl6pPr lvl="5">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6pPr>
            <a:lvl7pPr lvl="6">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7pPr>
            <a:lvl8pPr lvl="7">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8pPr>
            <a:lvl9pPr lvl="8">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9pPr>
          </a:lstStyle>
          <a:p/>
        </p:txBody>
      </p:sp>
      <p:sp>
        <p:nvSpPr>
          <p:cNvPr id="1145" name="Google Shape;1145;p136"/>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Font typeface="Figtree"/>
              <a:buNone/>
              <a:defRPr b="0" sz="1400">
                <a:solidFill>
                  <a:schemeClr val="accent5"/>
                </a:solidFill>
                <a:latin typeface="Figtree"/>
                <a:ea typeface="Figtree"/>
                <a:cs typeface="Figtree"/>
                <a:sym typeface="Figtree"/>
              </a:defRPr>
            </a:lvl1pPr>
            <a:lvl2pPr lvl="1">
              <a:spcBef>
                <a:spcPts val="1200"/>
              </a:spcBef>
              <a:spcAft>
                <a:spcPts val="0"/>
              </a:spcAft>
              <a:buClr>
                <a:schemeClr val="accent5"/>
              </a:buClr>
              <a:buSzPts val="1400"/>
              <a:buFont typeface="Figtree Medium"/>
              <a:buNone/>
              <a:defRPr>
                <a:solidFill>
                  <a:schemeClr val="accent5"/>
                </a:solidFill>
                <a:latin typeface="Figtree Medium"/>
                <a:ea typeface="Figtree Medium"/>
                <a:cs typeface="Figtree Medium"/>
                <a:sym typeface="Figtree Medium"/>
              </a:defRPr>
            </a:lvl2pPr>
            <a:lvl3pPr lvl="2">
              <a:spcBef>
                <a:spcPts val="1200"/>
              </a:spcBef>
              <a:spcAft>
                <a:spcPts val="0"/>
              </a:spcAft>
              <a:buClr>
                <a:schemeClr val="accent5"/>
              </a:buClr>
              <a:buSzPts val="1200"/>
              <a:buFont typeface="Figtree"/>
              <a:buNone/>
              <a:defRPr>
                <a:solidFill>
                  <a:schemeClr val="accent5"/>
                </a:solidFill>
                <a:latin typeface="Figtree"/>
                <a:ea typeface="Figtree"/>
                <a:cs typeface="Figtree"/>
                <a:sym typeface="Figtree"/>
              </a:defRPr>
            </a:lvl3pPr>
            <a:lvl4pPr lvl="3">
              <a:spcBef>
                <a:spcPts val="1200"/>
              </a:spcBef>
              <a:spcAft>
                <a:spcPts val="0"/>
              </a:spcAft>
              <a:buClr>
                <a:schemeClr val="accent5"/>
              </a:buClr>
              <a:buSzPts val="1000"/>
              <a:buFont typeface="Figtree"/>
              <a:buNone/>
              <a:defRPr>
                <a:solidFill>
                  <a:schemeClr val="accent5"/>
                </a:solidFill>
                <a:latin typeface="Figtree"/>
                <a:ea typeface="Figtree"/>
                <a:cs typeface="Figtree"/>
                <a:sym typeface="Figtree"/>
              </a:defRPr>
            </a:lvl4pPr>
            <a:lvl5pPr lvl="4">
              <a:spcBef>
                <a:spcPts val="1200"/>
              </a:spcBef>
              <a:spcAft>
                <a:spcPts val="0"/>
              </a:spcAft>
              <a:buClr>
                <a:schemeClr val="accent5"/>
              </a:buClr>
              <a:buSzPts val="800"/>
              <a:buFont typeface="Figtree"/>
              <a:buNone/>
              <a:defRPr>
                <a:solidFill>
                  <a:schemeClr val="accent5"/>
                </a:solidFill>
                <a:latin typeface="Figtree"/>
                <a:ea typeface="Figtree"/>
                <a:cs typeface="Figtree"/>
                <a:sym typeface="Figtree"/>
              </a:defRPr>
            </a:lvl5pPr>
            <a:lvl6pPr lvl="5">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6pPr>
            <a:lvl7pPr lvl="6">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7pPr>
            <a:lvl8pPr lvl="7">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8pPr>
            <a:lvl9pPr lvl="8">
              <a:spcBef>
                <a:spcPts val="1000"/>
              </a:spcBef>
              <a:spcAft>
                <a:spcPts val="1000"/>
              </a:spcAft>
              <a:buClr>
                <a:schemeClr val="accent5"/>
              </a:buClr>
              <a:buSzPts val="800"/>
              <a:buFont typeface="Figtree"/>
              <a:buNone/>
              <a:defRPr>
                <a:solidFill>
                  <a:schemeClr val="accent5"/>
                </a:solidFill>
                <a:latin typeface="Figtree"/>
                <a:ea typeface="Figtree"/>
                <a:cs typeface="Figtree"/>
                <a:sym typeface="Figtree"/>
              </a:defRPr>
            </a:lvl9pPr>
          </a:lstStyle>
          <a:p/>
        </p:txBody>
      </p:sp>
      <p:pic>
        <p:nvPicPr>
          <p:cNvPr id="1146" name="Google Shape;1146;p13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2">
  <p:cSld name="SECTION_TITLE_AND_DESCRIPTION_2_3">
    <p:bg>
      <p:bgPr>
        <a:solidFill>
          <a:schemeClr val="accent1"/>
        </a:solidFill>
      </p:bgPr>
    </p:bg>
    <p:spTree>
      <p:nvGrpSpPr>
        <p:cNvPr id="1147" name="Shape 1147"/>
        <p:cNvGrpSpPr/>
        <p:nvPr/>
      </p:nvGrpSpPr>
      <p:grpSpPr>
        <a:xfrm>
          <a:off x="0" y="0"/>
          <a:ext cx="0" cy="0"/>
          <a:chOff x="0" y="0"/>
          <a:chExt cx="0" cy="0"/>
        </a:xfrm>
      </p:grpSpPr>
      <p:sp>
        <p:nvSpPr>
          <p:cNvPr id="1148" name="Google Shape;1148;p137"/>
          <p:cNvSpPr/>
          <p:nvPr/>
        </p:nvSpPr>
        <p:spPr>
          <a:xfrm>
            <a:off x="4572000" y="-125"/>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149" name="Google Shape;1149;p13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50" name="Google Shape;1150;p137"/>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SzPts val="1600"/>
              <a:buFont typeface="Figtree"/>
              <a:buChar char="●"/>
              <a:defRPr>
                <a:latin typeface="Figtree"/>
                <a:ea typeface="Figtree"/>
                <a:cs typeface="Figtree"/>
                <a:sym typeface="Figtree"/>
              </a:defRPr>
            </a:lvl1pPr>
            <a:lvl2pPr indent="-317500" lvl="1" marL="914400">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spcBef>
                <a:spcPts val="1200"/>
              </a:spcBef>
              <a:spcAft>
                <a:spcPts val="0"/>
              </a:spcAft>
              <a:buSzPts val="1200"/>
              <a:buFont typeface="Figtree"/>
              <a:buChar char="■"/>
              <a:defRPr>
                <a:latin typeface="Figtree"/>
                <a:ea typeface="Figtree"/>
                <a:cs typeface="Figtree"/>
                <a:sym typeface="Figtree"/>
              </a:defRPr>
            </a:lvl3pPr>
            <a:lvl4pPr indent="-292100" lvl="3" marL="1828800">
              <a:spcBef>
                <a:spcPts val="1200"/>
              </a:spcBef>
              <a:spcAft>
                <a:spcPts val="0"/>
              </a:spcAft>
              <a:buSzPts val="1000"/>
              <a:buFont typeface="Figtree"/>
              <a:buChar char="●"/>
              <a:defRPr>
                <a:latin typeface="Figtree"/>
                <a:ea typeface="Figtree"/>
                <a:cs typeface="Figtree"/>
                <a:sym typeface="Figtree"/>
              </a:defRPr>
            </a:lvl4pPr>
            <a:lvl5pPr indent="-279400" lvl="4" marL="2286000">
              <a:spcBef>
                <a:spcPts val="1200"/>
              </a:spcBef>
              <a:spcAft>
                <a:spcPts val="0"/>
              </a:spcAft>
              <a:buSzPts val="800"/>
              <a:buFont typeface="Figtree"/>
              <a:buChar char="○"/>
              <a:defRPr>
                <a:latin typeface="Figtree"/>
                <a:ea typeface="Figtree"/>
                <a:cs typeface="Figtree"/>
                <a:sym typeface="Figtree"/>
              </a:defRPr>
            </a:lvl5pPr>
            <a:lvl6pPr indent="-279400" lvl="5" marL="2743200">
              <a:spcBef>
                <a:spcPts val="1000"/>
              </a:spcBef>
              <a:spcAft>
                <a:spcPts val="0"/>
              </a:spcAft>
              <a:buSzPts val="800"/>
              <a:buFont typeface="Figtree"/>
              <a:buChar char="■"/>
              <a:defRPr>
                <a:latin typeface="Figtree"/>
                <a:ea typeface="Figtree"/>
                <a:cs typeface="Figtree"/>
                <a:sym typeface="Figtree"/>
              </a:defRPr>
            </a:lvl6pPr>
            <a:lvl7pPr indent="-279400" lvl="6" marL="3200400">
              <a:spcBef>
                <a:spcPts val="1000"/>
              </a:spcBef>
              <a:spcAft>
                <a:spcPts val="0"/>
              </a:spcAft>
              <a:buSzPts val="800"/>
              <a:buFont typeface="Figtree"/>
              <a:buChar char="●"/>
              <a:defRPr>
                <a:latin typeface="Figtree"/>
                <a:ea typeface="Figtree"/>
                <a:cs typeface="Figtree"/>
                <a:sym typeface="Figtree"/>
              </a:defRPr>
            </a:lvl7pPr>
            <a:lvl8pPr indent="-279400" lvl="7" marL="3657600">
              <a:spcBef>
                <a:spcPts val="1000"/>
              </a:spcBef>
              <a:spcAft>
                <a:spcPts val="0"/>
              </a:spcAft>
              <a:buSzPts val="800"/>
              <a:buFont typeface="Figtree"/>
              <a:buChar char="○"/>
              <a:defRPr>
                <a:latin typeface="Figtree"/>
                <a:ea typeface="Figtree"/>
                <a:cs typeface="Figtree"/>
                <a:sym typeface="Figtree"/>
              </a:defRPr>
            </a:lvl8pPr>
            <a:lvl9pPr indent="-279400" lvl="8" marL="4114800">
              <a:spcBef>
                <a:spcPts val="1000"/>
              </a:spcBef>
              <a:spcAft>
                <a:spcPts val="1000"/>
              </a:spcAft>
              <a:buSzPts val="800"/>
              <a:buFont typeface="Figtree"/>
              <a:buChar char="■"/>
              <a:defRPr>
                <a:latin typeface="Figtree"/>
                <a:ea typeface="Figtree"/>
                <a:cs typeface="Figtree"/>
                <a:sym typeface="Figtree"/>
              </a:defRPr>
            </a:lvl9pPr>
          </a:lstStyle>
          <a:p/>
        </p:txBody>
      </p:sp>
      <p:sp>
        <p:nvSpPr>
          <p:cNvPr id="1151" name="Google Shape;1151;p137"/>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4200"/>
              <a:buFont typeface="Figtree ExtraBold"/>
              <a:buNone/>
              <a:defRPr b="0" sz="420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9pPr>
          </a:lstStyle>
          <a:p/>
        </p:txBody>
      </p:sp>
      <p:sp>
        <p:nvSpPr>
          <p:cNvPr id="1152" name="Google Shape;1152;p137"/>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1pPr>
            <a:lvl2pPr lvl="1">
              <a:lnSpc>
                <a:spcPct val="100000"/>
              </a:lnSpc>
              <a:spcBef>
                <a:spcPts val="0"/>
              </a:spcBef>
              <a:spcAft>
                <a:spcPts val="0"/>
              </a:spcAft>
              <a:buClr>
                <a:schemeClr val="accent5"/>
              </a:buClr>
              <a:buSzPts val="2100"/>
              <a:buFont typeface="Figtree Medium"/>
              <a:buNone/>
              <a:defRPr sz="2100">
                <a:solidFill>
                  <a:schemeClr val="accent5"/>
                </a:solidFill>
                <a:latin typeface="Figtree Medium"/>
                <a:ea typeface="Figtree Medium"/>
                <a:cs typeface="Figtree Medium"/>
                <a:sym typeface="Figtree Medium"/>
              </a:defRPr>
            </a:lvl2pPr>
            <a:lvl3pPr lvl="2">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3pPr>
            <a:lvl4pPr lvl="3">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4pPr>
            <a:lvl5pPr lvl="4">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5pPr>
            <a:lvl6pPr lvl="5">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6pPr>
            <a:lvl7pPr lvl="6">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7pPr>
            <a:lvl8pPr lvl="7">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8pPr>
            <a:lvl9pPr lvl="8">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9pPr>
          </a:lstStyle>
          <a:p/>
        </p:txBody>
      </p:sp>
      <p:sp>
        <p:nvSpPr>
          <p:cNvPr id="1153" name="Google Shape;1153;p137"/>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Font typeface="Figtree"/>
              <a:buNone/>
              <a:defRPr b="0" sz="1400">
                <a:solidFill>
                  <a:schemeClr val="accent5"/>
                </a:solidFill>
                <a:latin typeface="Figtree"/>
                <a:ea typeface="Figtree"/>
                <a:cs typeface="Figtree"/>
                <a:sym typeface="Figtree"/>
              </a:defRPr>
            </a:lvl1pPr>
            <a:lvl2pPr lvl="1">
              <a:spcBef>
                <a:spcPts val="1200"/>
              </a:spcBef>
              <a:spcAft>
                <a:spcPts val="0"/>
              </a:spcAft>
              <a:buClr>
                <a:schemeClr val="accent5"/>
              </a:buClr>
              <a:buSzPts val="1400"/>
              <a:buFont typeface="Figtree Medium"/>
              <a:buNone/>
              <a:defRPr>
                <a:solidFill>
                  <a:schemeClr val="accent5"/>
                </a:solidFill>
                <a:latin typeface="Figtree Medium"/>
                <a:ea typeface="Figtree Medium"/>
                <a:cs typeface="Figtree Medium"/>
                <a:sym typeface="Figtree Medium"/>
              </a:defRPr>
            </a:lvl2pPr>
            <a:lvl3pPr lvl="2">
              <a:spcBef>
                <a:spcPts val="1200"/>
              </a:spcBef>
              <a:spcAft>
                <a:spcPts val="0"/>
              </a:spcAft>
              <a:buClr>
                <a:schemeClr val="accent5"/>
              </a:buClr>
              <a:buSzPts val="1200"/>
              <a:buFont typeface="Figtree"/>
              <a:buNone/>
              <a:defRPr>
                <a:solidFill>
                  <a:schemeClr val="accent5"/>
                </a:solidFill>
                <a:latin typeface="Figtree"/>
                <a:ea typeface="Figtree"/>
                <a:cs typeface="Figtree"/>
                <a:sym typeface="Figtree"/>
              </a:defRPr>
            </a:lvl3pPr>
            <a:lvl4pPr lvl="3">
              <a:spcBef>
                <a:spcPts val="1200"/>
              </a:spcBef>
              <a:spcAft>
                <a:spcPts val="0"/>
              </a:spcAft>
              <a:buClr>
                <a:schemeClr val="accent5"/>
              </a:buClr>
              <a:buSzPts val="1000"/>
              <a:buFont typeface="Figtree"/>
              <a:buNone/>
              <a:defRPr>
                <a:solidFill>
                  <a:schemeClr val="accent5"/>
                </a:solidFill>
                <a:latin typeface="Figtree"/>
                <a:ea typeface="Figtree"/>
                <a:cs typeface="Figtree"/>
                <a:sym typeface="Figtree"/>
              </a:defRPr>
            </a:lvl4pPr>
            <a:lvl5pPr lvl="4">
              <a:spcBef>
                <a:spcPts val="1200"/>
              </a:spcBef>
              <a:spcAft>
                <a:spcPts val="0"/>
              </a:spcAft>
              <a:buClr>
                <a:schemeClr val="accent5"/>
              </a:buClr>
              <a:buSzPts val="800"/>
              <a:buFont typeface="Figtree"/>
              <a:buNone/>
              <a:defRPr>
                <a:solidFill>
                  <a:schemeClr val="accent5"/>
                </a:solidFill>
                <a:latin typeface="Figtree"/>
                <a:ea typeface="Figtree"/>
                <a:cs typeface="Figtree"/>
                <a:sym typeface="Figtree"/>
              </a:defRPr>
            </a:lvl5pPr>
            <a:lvl6pPr lvl="5">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6pPr>
            <a:lvl7pPr lvl="6">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7pPr>
            <a:lvl8pPr lvl="7">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8pPr>
            <a:lvl9pPr lvl="8">
              <a:spcBef>
                <a:spcPts val="1000"/>
              </a:spcBef>
              <a:spcAft>
                <a:spcPts val="1000"/>
              </a:spcAft>
              <a:buClr>
                <a:schemeClr val="accent5"/>
              </a:buClr>
              <a:buSzPts val="800"/>
              <a:buFont typeface="Figtree"/>
              <a:buNone/>
              <a:defRPr>
                <a:solidFill>
                  <a:schemeClr val="accent5"/>
                </a:solidFill>
                <a:latin typeface="Figtree"/>
                <a:ea typeface="Figtree"/>
                <a:cs typeface="Figtree"/>
                <a:sym typeface="Figtree"/>
              </a:defRPr>
            </a:lvl9pPr>
          </a:lstStyle>
          <a:p/>
        </p:txBody>
      </p:sp>
      <p:pic>
        <p:nvPicPr>
          <p:cNvPr id="1154" name="Google Shape;1154;p13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1">
  <p:cSld name="SECTION_TITLE_AND_DESCRIPTION_2_2">
    <p:bg>
      <p:bgPr>
        <a:solidFill>
          <a:schemeClr val="accent5"/>
        </a:solidFill>
      </p:bgPr>
    </p:bg>
    <p:spTree>
      <p:nvGrpSpPr>
        <p:cNvPr id="1155" name="Shape 1155"/>
        <p:cNvGrpSpPr/>
        <p:nvPr/>
      </p:nvGrpSpPr>
      <p:grpSpPr>
        <a:xfrm>
          <a:off x="0" y="0"/>
          <a:ext cx="0" cy="0"/>
          <a:chOff x="0" y="0"/>
          <a:chExt cx="0" cy="0"/>
        </a:xfrm>
      </p:grpSpPr>
      <p:sp>
        <p:nvSpPr>
          <p:cNvPr id="1156" name="Google Shape;1156;p138"/>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157" name="Google Shape;1157;p13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58" name="Google Shape;1158;p138"/>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Clr>
                <a:schemeClr val="accent5"/>
              </a:buClr>
              <a:buSzPts val="1600"/>
              <a:buFont typeface="Figtree"/>
              <a:buChar char="●"/>
              <a:defRPr>
                <a:solidFill>
                  <a:schemeClr val="accent5"/>
                </a:solidFill>
                <a:latin typeface="Figtree"/>
                <a:ea typeface="Figtree"/>
                <a:cs typeface="Figtree"/>
                <a:sym typeface="Figtree"/>
              </a:defRPr>
            </a:lvl1pPr>
            <a:lvl2pPr indent="-317500" lvl="1" marL="914400">
              <a:spcBef>
                <a:spcPts val="1200"/>
              </a:spcBef>
              <a:spcAft>
                <a:spcPts val="0"/>
              </a:spcAft>
              <a:buClr>
                <a:schemeClr val="accent5"/>
              </a:buClr>
              <a:buSzPts val="1400"/>
              <a:buFont typeface="Figtree Medium"/>
              <a:buChar char="○"/>
              <a:defRPr>
                <a:solidFill>
                  <a:schemeClr val="accent5"/>
                </a:solidFill>
                <a:latin typeface="Figtree Medium"/>
                <a:ea typeface="Figtree Medium"/>
                <a:cs typeface="Figtree Medium"/>
                <a:sym typeface="Figtree Medium"/>
              </a:defRPr>
            </a:lvl2pPr>
            <a:lvl3pPr indent="-304800" lvl="2" marL="1371600">
              <a:spcBef>
                <a:spcPts val="1200"/>
              </a:spcBef>
              <a:spcAft>
                <a:spcPts val="0"/>
              </a:spcAft>
              <a:buClr>
                <a:schemeClr val="accent5"/>
              </a:buClr>
              <a:buSzPts val="1200"/>
              <a:buFont typeface="Figtree"/>
              <a:buChar char="■"/>
              <a:defRPr>
                <a:solidFill>
                  <a:schemeClr val="accent5"/>
                </a:solidFill>
                <a:latin typeface="Figtree"/>
                <a:ea typeface="Figtree"/>
                <a:cs typeface="Figtree"/>
                <a:sym typeface="Figtree"/>
              </a:defRPr>
            </a:lvl3pPr>
            <a:lvl4pPr indent="-292100" lvl="3" marL="1828800">
              <a:spcBef>
                <a:spcPts val="1200"/>
              </a:spcBef>
              <a:spcAft>
                <a:spcPts val="0"/>
              </a:spcAft>
              <a:buClr>
                <a:schemeClr val="accent5"/>
              </a:buClr>
              <a:buSzPts val="1000"/>
              <a:buFont typeface="Figtree"/>
              <a:buChar char="●"/>
              <a:defRPr>
                <a:solidFill>
                  <a:schemeClr val="accent5"/>
                </a:solidFill>
                <a:latin typeface="Figtree"/>
                <a:ea typeface="Figtree"/>
                <a:cs typeface="Figtree"/>
                <a:sym typeface="Figtree"/>
              </a:defRPr>
            </a:lvl4pPr>
            <a:lvl5pPr indent="-279400" lvl="4" marL="2286000">
              <a:spcBef>
                <a:spcPts val="1200"/>
              </a:spcBef>
              <a:spcAft>
                <a:spcPts val="0"/>
              </a:spcAft>
              <a:buClr>
                <a:schemeClr val="accent5"/>
              </a:buClr>
              <a:buSzPts val="800"/>
              <a:buFont typeface="Figtree"/>
              <a:buChar char="○"/>
              <a:defRPr>
                <a:solidFill>
                  <a:schemeClr val="accent5"/>
                </a:solidFill>
                <a:latin typeface="Figtree"/>
                <a:ea typeface="Figtree"/>
                <a:cs typeface="Figtree"/>
                <a:sym typeface="Figtree"/>
              </a:defRPr>
            </a:lvl5pPr>
            <a:lvl6pPr indent="-279400" lvl="5" marL="27432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6pPr>
            <a:lvl7pPr indent="-279400" lvl="6" marL="32004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7pPr>
            <a:lvl8pPr indent="-279400" lvl="7" marL="36576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8pPr>
            <a:lvl9pPr indent="-279400" lvl="8" marL="4114800">
              <a:spcBef>
                <a:spcPts val="1000"/>
              </a:spcBef>
              <a:spcAft>
                <a:spcPts val="1000"/>
              </a:spcAft>
              <a:buClr>
                <a:schemeClr val="accent5"/>
              </a:buClr>
              <a:buSzPts val="800"/>
              <a:buFont typeface="Figtree"/>
              <a:buChar char="■"/>
              <a:defRPr>
                <a:solidFill>
                  <a:schemeClr val="accent5"/>
                </a:solidFill>
                <a:latin typeface="Figtree"/>
                <a:ea typeface="Figtree"/>
                <a:cs typeface="Figtree"/>
                <a:sym typeface="Figtree"/>
              </a:defRPr>
            </a:lvl9pPr>
          </a:lstStyle>
          <a:p/>
        </p:txBody>
      </p:sp>
      <p:sp>
        <p:nvSpPr>
          <p:cNvPr id="1159" name="Google Shape;1159;p138"/>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ExtraBold"/>
              <a:buNone/>
              <a:defRPr sz="4200">
                <a:latin typeface="Figtree ExtraBold"/>
                <a:ea typeface="Figtree ExtraBold"/>
                <a:cs typeface="Figtree ExtraBold"/>
                <a:sym typeface="Figtree ExtraBold"/>
              </a:defRPr>
            </a:lvl2pPr>
            <a:lvl3pPr lvl="2">
              <a:spcBef>
                <a:spcPts val="0"/>
              </a:spcBef>
              <a:spcAft>
                <a:spcPts val="0"/>
              </a:spcAft>
              <a:buSzPts val="4200"/>
              <a:buFont typeface="Figtree ExtraBold"/>
              <a:buNone/>
              <a:defRPr sz="4200">
                <a:latin typeface="Figtree ExtraBold"/>
                <a:ea typeface="Figtree ExtraBold"/>
                <a:cs typeface="Figtree ExtraBold"/>
                <a:sym typeface="Figtree ExtraBold"/>
              </a:defRPr>
            </a:lvl3pPr>
            <a:lvl4pPr lvl="3">
              <a:spcBef>
                <a:spcPts val="0"/>
              </a:spcBef>
              <a:spcAft>
                <a:spcPts val="0"/>
              </a:spcAft>
              <a:buSzPts val="4200"/>
              <a:buFont typeface="Figtree ExtraBold"/>
              <a:buNone/>
              <a:defRPr sz="4200">
                <a:latin typeface="Figtree ExtraBold"/>
                <a:ea typeface="Figtree ExtraBold"/>
                <a:cs typeface="Figtree ExtraBold"/>
                <a:sym typeface="Figtree ExtraBold"/>
              </a:defRPr>
            </a:lvl4pPr>
            <a:lvl5pPr lvl="4">
              <a:spcBef>
                <a:spcPts val="0"/>
              </a:spcBef>
              <a:spcAft>
                <a:spcPts val="0"/>
              </a:spcAft>
              <a:buSzPts val="4200"/>
              <a:buFont typeface="Figtree ExtraBold"/>
              <a:buNone/>
              <a:defRPr sz="4200">
                <a:latin typeface="Figtree ExtraBold"/>
                <a:ea typeface="Figtree ExtraBold"/>
                <a:cs typeface="Figtree ExtraBold"/>
                <a:sym typeface="Figtree ExtraBold"/>
              </a:defRPr>
            </a:lvl5pPr>
            <a:lvl6pPr lvl="5">
              <a:spcBef>
                <a:spcPts val="0"/>
              </a:spcBef>
              <a:spcAft>
                <a:spcPts val="0"/>
              </a:spcAft>
              <a:buSzPts val="4200"/>
              <a:buFont typeface="Figtree ExtraBold"/>
              <a:buNone/>
              <a:defRPr sz="4200">
                <a:latin typeface="Figtree ExtraBold"/>
                <a:ea typeface="Figtree ExtraBold"/>
                <a:cs typeface="Figtree ExtraBold"/>
                <a:sym typeface="Figtree ExtraBold"/>
              </a:defRPr>
            </a:lvl6pPr>
            <a:lvl7pPr lvl="6">
              <a:spcBef>
                <a:spcPts val="0"/>
              </a:spcBef>
              <a:spcAft>
                <a:spcPts val="0"/>
              </a:spcAft>
              <a:buSzPts val="4200"/>
              <a:buFont typeface="Figtree ExtraBold"/>
              <a:buNone/>
              <a:defRPr sz="4200">
                <a:latin typeface="Figtree ExtraBold"/>
                <a:ea typeface="Figtree ExtraBold"/>
                <a:cs typeface="Figtree ExtraBold"/>
                <a:sym typeface="Figtree ExtraBold"/>
              </a:defRPr>
            </a:lvl7pPr>
            <a:lvl8pPr lvl="7">
              <a:spcBef>
                <a:spcPts val="0"/>
              </a:spcBef>
              <a:spcAft>
                <a:spcPts val="0"/>
              </a:spcAft>
              <a:buSzPts val="4200"/>
              <a:buFont typeface="Figtree ExtraBold"/>
              <a:buNone/>
              <a:defRPr sz="4200">
                <a:latin typeface="Figtree ExtraBold"/>
                <a:ea typeface="Figtree ExtraBold"/>
                <a:cs typeface="Figtree ExtraBold"/>
                <a:sym typeface="Figtree ExtraBold"/>
              </a:defRPr>
            </a:lvl8pPr>
            <a:lvl9pPr lvl="8">
              <a:spcBef>
                <a:spcPts val="0"/>
              </a:spcBef>
              <a:spcAft>
                <a:spcPts val="0"/>
              </a:spcAft>
              <a:buSzPts val="4200"/>
              <a:buFont typeface="Figtree ExtraBold"/>
              <a:buNone/>
              <a:defRPr sz="4200">
                <a:latin typeface="Figtree ExtraBold"/>
                <a:ea typeface="Figtree ExtraBold"/>
                <a:cs typeface="Figtree ExtraBold"/>
                <a:sym typeface="Figtree ExtraBold"/>
              </a:defRPr>
            </a:lvl9pPr>
          </a:lstStyle>
          <a:p/>
        </p:txBody>
      </p:sp>
      <p:sp>
        <p:nvSpPr>
          <p:cNvPr id="1160" name="Google Shape;1160;p138"/>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nSpc>
                <a:spcPct val="100000"/>
              </a:lnSpc>
              <a:spcBef>
                <a:spcPts val="0"/>
              </a:spcBef>
              <a:spcAft>
                <a:spcPts val="0"/>
              </a:spcAft>
              <a:buClr>
                <a:schemeClr val="accent2"/>
              </a:buClr>
              <a:buSzPts val="2100"/>
              <a:buFont typeface="Figtree Medium"/>
              <a:buNone/>
              <a:defRPr sz="2100">
                <a:solidFill>
                  <a:schemeClr val="accent2"/>
                </a:solidFill>
                <a:latin typeface="Figtree Medium"/>
                <a:ea typeface="Figtree Medium"/>
                <a:cs typeface="Figtree Medium"/>
                <a:sym typeface="Figtree Medium"/>
              </a:defRPr>
            </a:lvl2pPr>
            <a:lvl3pPr lvl="2">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3pPr>
            <a:lvl4pPr lvl="3">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4pPr>
            <a:lvl5pPr lvl="4">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5pPr>
            <a:lvl6pPr lvl="5">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6pPr>
            <a:lvl7pPr lvl="6">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7pPr>
            <a:lvl8pPr lvl="7">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8pPr>
            <a:lvl9pPr lvl="8">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9pPr>
          </a:lstStyle>
          <a:p/>
        </p:txBody>
      </p:sp>
      <p:sp>
        <p:nvSpPr>
          <p:cNvPr id="1161" name="Google Shape;1161;p138"/>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pic>
        <p:nvPicPr>
          <p:cNvPr id="1162" name="Google Shape;1162;p13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5 - Title, Copy + Table">
  <p:cSld name="SECTION_TITLE_AND_DESCRIPTION_1">
    <p:bg>
      <p:bgPr>
        <a:solidFill>
          <a:srgbClr val="ECE0FF"/>
        </a:solidFill>
      </p:bgPr>
    </p:bg>
    <p:spTree>
      <p:nvGrpSpPr>
        <p:cNvPr id="1163" name="Shape 1163"/>
        <p:cNvGrpSpPr/>
        <p:nvPr/>
      </p:nvGrpSpPr>
      <p:grpSpPr>
        <a:xfrm>
          <a:off x="0" y="0"/>
          <a:ext cx="0" cy="0"/>
          <a:chOff x="0" y="0"/>
          <a:chExt cx="0" cy="0"/>
        </a:xfrm>
      </p:grpSpPr>
      <p:sp>
        <p:nvSpPr>
          <p:cNvPr id="1164" name="Google Shape;1164;p13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65" name="Google Shape;1165;p139"/>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166" name="Google Shape;1166;p139"/>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167" name="Google Shape;1167;p139"/>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1168" name="Google Shape;1168;p13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6 - Large Stat + Image Full">
  <p:cSld name="BIG_NUMBER_1">
    <p:bg>
      <p:bgPr>
        <a:solidFill>
          <a:srgbClr val="ECE0FF"/>
        </a:solidFill>
      </p:bgPr>
    </p:bg>
    <p:spTree>
      <p:nvGrpSpPr>
        <p:cNvPr id="1169" name="Shape 1169"/>
        <p:cNvGrpSpPr/>
        <p:nvPr/>
      </p:nvGrpSpPr>
      <p:grpSpPr>
        <a:xfrm>
          <a:off x="0" y="0"/>
          <a:ext cx="0" cy="0"/>
          <a:chOff x="0" y="0"/>
          <a:chExt cx="0" cy="0"/>
        </a:xfrm>
      </p:grpSpPr>
      <p:sp>
        <p:nvSpPr>
          <p:cNvPr id="1170" name="Google Shape;1170;p140"/>
          <p:cNvSpPr txBox="1"/>
          <p:nvPr>
            <p:ph hasCustomPrompt="1" type="title"/>
          </p:nvPr>
        </p:nvSpPr>
        <p:spPr>
          <a:xfrm>
            <a:off x="311700" y="454125"/>
            <a:ext cx="3807900" cy="19635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0400"/>
              <a:buFont typeface="Figtree ExtraBold"/>
              <a:buNone/>
              <a:defRPr b="0" sz="10400">
                <a:solidFill>
                  <a:schemeClr val="accent1"/>
                </a:solidFill>
                <a:latin typeface="Figtree ExtraBold"/>
                <a:ea typeface="Figtree ExtraBold"/>
                <a:cs typeface="Figtree ExtraBold"/>
                <a:sym typeface="Figtree ExtraBold"/>
              </a:defRPr>
            </a:lvl1pPr>
            <a:lvl2pPr lvl="1"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9pPr>
          </a:lstStyle>
          <a:p>
            <a:r>
              <a:t>xx%</a:t>
            </a:r>
          </a:p>
        </p:txBody>
      </p:sp>
      <p:sp>
        <p:nvSpPr>
          <p:cNvPr id="1171" name="Google Shape;1171;p140"/>
          <p:cNvSpPr txBox="1"/>
          <p:nvPr>
            <p:ph idx="1" type="body"/>
          </p:nvPr>
        </p:nvSpPr>
        <p:spPr>
          <a:xfrm>
            <a:off x="311700" y="2331175"/>
            <a:ext cx="3807900" cy="1300800"/>
          </a:xfrm>
          <a:prstGeom prst="rect">
            <a:avLst/>
          </a:prstGeom>
        </p:spPr>
        <p:txBody>
          <a:bodyPr anchorCtr="0" anchor="t" bIns="91425" lIns="91425" spcFirstLastPara="1" rIns="91425" wrap="square" tIns="91425">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1172" name="Google Shape;1172;p14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73" name="Google Shape;1173;p14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174" name="Google Shape;1174;p140"/>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1 - Title, Copy + 1 Photo Full">
  <p:cSld name="SECTION_TITLE_AND_DESCRIPTION_1_5_2">
    <p:bg>
      <p:bgPr>
        <a:solidFill>
          <a:schemeClr val="accent5"/>
        </a:solidFill>
      </p:bgPr>
    </p:bg>
    <p:spTree>
      <p:nvGrpSpPr>
        <p:cNvPr id="1175" name="Shape 1175"/>
        <p:cNvGrpSpPr/>
        <p:nvPr/>
      </p:nvGrpSpPr>
      <p:grpSpPr>
        <a:xfrm>
          <a:off x="0" y="0"/>
          <a:ext cx="0" cy="0"/>
          <a:chOff x="0" y="0"/>
          <a:chExt cx="0" cy="0"/>
        </a:xfrm>
      </p:grpSpPr>
      <p:sp>
        <p:nvSpPr>
          <p:cNvPr id="1176" name="Google Shape;1176;p14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77" name="Google Shape;1177;p14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178" name="Google Shape;1178;p141"/>
          <p:cNvSpPr/>
          <p:nvPr>
            <p:ph idx="2" type="pic"/>
          </p:nvPr>
        </p:nvSpPr>
        <p:spPr>
          <a:xfrm>
            <a:off x="4479875" y="405942"/>
            <a:ext cx="4307100" cy="3944700"/>
          </a:xfrm>
          <a:prstGeom prst="roundRect">
            <a:avLst>
              <a:gd fmla="val 2965" name="adj"/>
            </a:avLst>
          </a:prstGeom>
          <a:noFill/>
          <a:ln>
            <a:noFill/>
          </a:ln>
          <a:effectLst>
            <a:outerShdw blurRad="500063" rotWithShape="0" algn="bl">
              <a:srgbClr val="FFD828">
                <a:alpha val="80000"/>
              </a:srgbClr>
            </a:outerShdw>
          </a:effectLst>
        </p:spPr>
      </p:sp>
      <p:sp>
        <p:nvSpPr>
          <p:cNvPr id="1179" name="Google Shape;1179;p141"/>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180" name="Google Shape;1180;p141"/>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181" name="Google Shape;1181;p141"/>
          <p:cNvSpPr txBox="1"/>
          <p:nvPr>
            <p:ph idx="3"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088">
          <p15:clr>
            <a:srgbClr val="E46962"/>
          </p15:clr>
        </p15:guide>
      </p15:sldGuideLst>
    </p:ext>
  </p:extLs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2 - Title, Copy + 1 Photo">
  <p:cSld name="SECTION_TITLE_AND_DESCRIPTION_1_4_1">
    <p:bg>
      <p:bgPr>
        <a:solidFill>
          <a:srgbClr val="ECE0FF"/>
        </a:solidFill>
      </p:bgPr>
    </p:bg>
    <p:spTree>
      <p:nvGrpSpPr>
        <p:cNvPr id="1182" name="Shape 1182"/>
        <p:cNvGrpSpPr/>
        <p:nvPr/>
      </p:nvGrpSpPr>
      <p:grpSpPr>
        <a:xfrm>
          <a:off x="0" y="0"/>
          <a:ext cx="0" cy="0"/>
          <a:chOff x="0" y="0"/>
          <a:chExt cx="0" cy="0"/>
        </a:xfrm>
      </p:grpSpPr>
      <p:sp>
        <p:nvSpPr>
          <p:cNvPr id="1183" name="Google Shape;1183;p142"/>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184" name="Google Shape;1184;p142"/>
          <p:cNvSpPr txBox="1"/>
          <p:nvPr>
            <p:ph type="title"/>
          </p:nvPr>
        </p:nvSpPr>
        <p:spPr>
          <a:xfrm>
            <a:off x="457200" y="744675"/>
            <a:ext cx="2595300" cy="1536000"/>
          </a:xfrm>
          <a:prstGeom prst="rect">
            <a:avLst/>
          </a:prstGeom>
        </p:spPr>
        <p:txBody>
          <a:bodyPr anchorCtr="0" anchor="ctr"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85" name="Google Shape;1185;p142"/>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1186" name="Google Shape;1186;p14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87" name="Google Shape;1187;p14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188" name="Google Shape;1188;p142"/>
          <p:cNvSpPr/>
          <p:nvPr>
            <p:ph idx="3" type="pic"/>
          </p:nvPr>
        </p:nvSpPr>
        <p:spPr>
          <a:xfrm>
            <a:off x="3599042" y="475646"/>
            <a:ext cx="5061300" cy="37578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3 (Intro)">
  <p:cSld name="TITLE_2_1">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6"/>
          <p:cNvSpPr txBox="1"/>
          <p:nvPr>
            <p:ph idx="1" type="subTitle"/>
          </p:nvPr>
        </p:nvSpPr>
        <p:spPr>
          <a:xfrm>
            <a:off x="900275" y="1135850"/>
            <a:ext cx="3528900" cy="1108800"/>
          </a:xfrm>
          <a:prstGeom prst="rect">
            <a:avLst/>
          </a:prstGeom>
        </p:spPr>
        <p:txBody>
          <a:bodyPr anchorCtr="0" anchor="t" bIns="0" lIns="0" spcFirstLastPara="1" rIns="0" wrap="square" tIns="0">
            <a:normAutofit/>
          </a:bodyPr>
          <a:lstStyle>
            <a:lvl1pPr lvl="0">
              <a:lnSpc>
                <a:spcPct val="115000"/>
              </a:lnSpc>
              <a:spcBef>
                <a:spcPts val="0"/>
              </a:spcBef>
              <a:spcAft>
                <a:spcPts val="0"/>
              </a:spcAft>
              <a:buClr>
                <a:schemeClr val="accent5"/>
              </a:buClr>
              <a:buSzPts val="3400"/>
              <a:buNone/>
              <a:defRPr sz="3400">
                <a:solidFill>
                  <a:schemeClr val="accent5"/>
                </a:solidFill>
              </a:defRPr>
            </a:lvl1pPr>
            <a:lvl2pPr lvl="1">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2pPr>
            <a:lvl3pPr lvl="2">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3pPr>
            <a:lvl4pPr lvl="3">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4pPr>
            <a:lvl5pPr lvl="4">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5pPr>
            <a:lvl6pPr lvl="5">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6pPr>
            <a:lvl7pPr lvl="6">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7pPr>
            <a:lvl8pPr lvl="7">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8pPr>
            <a:lvl9pPr lvl="8">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9pPr>
          </a:lstStyle>
          <a:p/>
        </p:txBody>
      </p:sp>
      <p:sp>
        <p:nvSpPr>
          <p:cNvPr id="63" name="Google Shape;63;p16"/>
          <p:cNvSpPr/>
          <p:nvPr>
            <p:ph idx="2" type="pic"/>
          </p:nvPr>
        </p:nvSpPr>
        <p:spPr>
          <a:xfrm>
            <a:off x="5095875" y="1065900"/>
            <a:ext cx="3012300" cy="3011700"/>
          </a:xfrm>
          <a:prstGeom prst="roundRect">
            <a:avLst>
              <a:gd fmla="val 5973" name="adj"/>
            </a:avLst>
          </a:prstGeom>
          <a:noFill/>
          <a:ln>
            <a:noFill/>
          </a:ln>
          <a:effectLst>
            <a:outerShdw blurRad="585788" rotWithShape="0" algn="bl">
              <a:schemeClr val="accent3"/>
            </a:outerShdw>
          </a:effectLst>
        </p:spPr>
      </p:sp>
      <p:sp>
        <p:nvSpPr>
          <p:cNvPr id="64" name="Google Shape;64;p16"/>
          <p:cNvSpPr txBox="1"/>
          <p:nvPr>
            <p:ph idx="3" type="subTitle"/>
          </p:nvPr>
        </p:nvSpPr>
        <p:spPr>
          <a:xfrm>
            <a:off x="900275" y="3249900"/>
            <a:ext cx="4083900" cy="2820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800"/>
              <a:buFont typeface="Figtree"/>
              <a:buNone/>
              <a:defRPr sz="18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pic>
        <p:nvPicPr>
          <p:cNvPr id="65" name="Google Shape;65;p16" title="MagicSchool_Primary-Logo_Cream_RGB.png"/>
          <p:cNvPicPr preferRelativeResize="0"/>
          <p:nvPr/>
        </p:nvPicPr>
        <p:blipFill rotWithShape="1">
          <a:blip r:embed="rId3">
            <a:alphaModFix/>
          </a:blip>
          <a:srcRect b="0" l="0" r="10" t="0"/>
          <a:stretch/>
        </p:blipFill>
        <p:spPr>
          <a:xfrm>
            <a:off x="915127" y="3915827"/>
            <a:ext cx="1402450" cy="171825"/>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3 - Title, Copy + 1 Chart">
  <p:cSld name="SECTION_TITLE_AND_DESCRIPTION_1_4_1_1">
    <p:bg>
      <p:bgPr>
        <a:solidFill>
          <a:schemeClr val="accent5"/>
        </a:solidFill>
      </p:bgPr>
    </p:bg>
    <p:spTree>
      <p:nvGrpSpPr>
        <p:cNvPr id="1189" name="Shape 1189"/>
        <p:cNvGrpSpPr/>
        <p:nvPr/>
      </p:nvGrpSpPr>
      <p:grpSpPr>
        <a:xfrm>
          <a:off x="0" y="0"/>
          <a:ext cx="0" cy="0"/>
          <a:chOff x="0" y="0"/>
          <a:chExt cx="0" cy="0"/>
        </a:xfrm>
      </p:grpSpPr>
      <p:sp>
        <p:nvSpPr>
          <p:cNvPr id="1190" name="Google Shape;1190;p143"/>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191" name="Google Shape;1191;p143"/>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92" name="Google Shape;1192;p143"/>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1193" name="Google Shape;1193;p14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94" name="Google Shape;1194;p14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195" name="Google Shape;1195;p143"/>
          <p:cNvSpPr/>
          <p:nvPr>
            <p:ph idx="3" type="pic"/>
          </p:nvPr>
        </p:nvSpPr>
        <p:spPr>
          <a:xfrm>
            <a:off x="3599042" y="475646"/>
            <a:ext cx="5061300" cy="3757800"/>
          </a:xfrm>
          <a:prstGeom prst="roundRect">
            <a:avLst>
              <a:gd fmla="val 2965" name="adj"/>
            </a:avLst>
          </a:prstGeom>
          <a:noFill/>
          <a:ln>
            <a:noFill/>
          </a:ln>
          <a:effectLst>
            <a:outerShdw blurRad="500063" rotWithShape="0" algn="bl">
              <a:srgbClr val="FFD828">
                <a:alpha val="70000"/>
              </a:srgb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4 - Title, Sub + 2 Photos Full">
  <p:cSld name="SECTION_TITLE_AND_DESCRIPTION_1_3">
    <p:bg>
      <p:bgPr>
        <a:solidFill>
          <a:schemeClr val="accent2"/>
        </a:solidFill>
      </p:bgPr>
    </p:bg>
    <p:spTree>
      <p:nvGrpSpPr>
        <p:cNvPr id="1196" name="Shape 1196"/>
        <p:cNvGrpSpPr/>
        <p:nvPr/>
      </p:nvGrpSpPr>
      <p:grpSpPr>
        <a:xfrm>
          <a:off x="0" y="0"/>
          <a:ext cx="0" cy="0"/>
          <a:chOff x="0" y="0"/>
          <a:chExt cx="0" cy="0"/>
        </a:xfrm>
      </p:grpSpPr>
      <p:sp>
        <p:nvSpPr>
          <p:cNvPr id="1197" name="Google Shape;1197;p144"/>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None/>
              <a:defRPr b="0" sz="1400">
                <a:solidFill>
                  <a:schemeClr val="accent5"/>
                </a:solidFill>
              </a:defRPr>
            </a:lvl1pPr>
            <a:lvl2pPr lvl="1">
              <a:spcBef>
                <a:spcPts val="1200"/>
              </a:spcBef>
              <a:spcAft>
                <a:spcPts val="0"/>
              </a:spcAft>
              <a:buClr>
                <a:schemeClr val="accent5"/>
              </a:buClr>
              <a:buSzPts val="1400"/>
              <a:buNone/>
              <a:defRPr>
                <a:solidFill>
                  <a:schemeClr val="accent5"/>
                </a:solidFill>
              </a:defRPr>
            </a:lvl2pPr>
            <a:lvl3pPr lvl="2">
              <a:spcBef>
                <a:spcPts val="1200"/>
              </a:spcBef>
              <a:spcAft>
                <a:spcPts val="0"/>
              </a:spcAft>
              <a:buClr>
                <a:schemeClr val="accent5"/>
              </a:buClr>
              <a:buSzPts val="1200"/>
              <a:buNone/>
              <a:defRPr>
                <a:solidFill>
                  <a:schemeClr val="accent5"/>
                </a:solidFill>
              </a:defRPr>
            </a:lvl3pPr>
            <a:lvl4pPr lvl="3">
              <a:spcBef>
                <a:spcPts val="1200"/>
              </a:spcBef>
              <a:spcAft>
                <a:spcPts val="0"/>
              </a:spcAft>
              <a:buClr>
                <a:schemeClr val="accent5"/>
              </a:buClr>
              <a:buSzPts val="1000"/>
              <a:buNone/>
              <a:defRPr>
                <a:solidFill>
                  <a:schemeClr val="accent5"/>
                </a:solidFill>
              </a:defRPr>
            </a:lvl4pPr>
            <a:lvl5pPr lvl="4">
              <a:spcBef>
                <a:spcPts val="1200"/>
              </a:spcBef>
              <a:spcAft>
                <a:spcPts val="0"/>
              </a:spcAft>
              <a:buClr>
                <a:schemeClr val="accent5"/>
              </a:buClr>
              <a:buSzPts val="800"/>
              <a:buNone/>
              <a:defRPr>
                <a:solidFill>
                  <a:schemeClr val="accent5"/>
                </a:solidFill>
              </a:defRPr>
            </a:lvl5pPr>
            <a:lvl6pPr lvl="5">
              <a:spcBef>
                <a:spcPts val="1000"/>
              </a:spcBef>
              <a:spcAft>
                <a:spcPts val="0"/>
              </a:spcAft>
              <a:buClr>
                <a:schemeClr val="accent5"/>
              </a:buClr>
              <a:buSzPts val="800"/>
              <a:buNone/>
              <a:defRPr>
                <a:solidFill>
                  <a:schemeClr val="accent5"/>
                </a:solidFill>
              </a:defRPr>
            </a:lvl6pPr>
            <a:lvl7pPr lvl="6">
              <a:spcBef>
                <a:spcPts val="1000"/>
              </a:spcBef>
              <a:spcAft>
                <a:spcPts val="0"/>
              </a:spcAft>
              <a:buClr>
                <a:schemeClr val="accent5"/>
              </a:buClr>
              <a:buSzPts val="800"/>
              <a:buNone/>
              <a:defRPr>
                <a:solidFill>
                  <a:schemeClr val="accent5"/>
                </a:solidFill>
              </a:defRPr>
            </a:lvl7pPr>
            <a:lvl8pPr lvl="7">
              <a:spcBef>
                <a:spcPts val="1000"/>
              </a:spcBef>
              <a:spcAft>
                <a:spcPts val="0"/>
              </a:spcAft>
              <a:buClr>
                <a:schemeClr val="accent5"/>
              </a:buClr>
              <a:buSzPts val="800"/>
              <a:buNone/>
              <a:defRPr>
                <a:solidFill>
                  <a:schemeClr val="accent5"/>
                </a:solidFill>
              </a:defRPr>
            </a:lvl8pPr>
            <a:lvl9pPr lvl="8">
              <a:spcBef>
                <a:spcPts val="1000"/>
              </a:spcBef>
              <a:spcAft>
                <a:spcPts val="1000"/>
              </a:spcAft>
              <a:buClr>
                <a:schemeClr val="accent5"/>
              </a:buClr>
              <a:buSzPts val="800"/>
              <a:buNone/>
              <a:defRPr>
                <a:solidFill>
                  <a:schemeClr val="accent5"/>
                </a:solidFill>
              </a:defRPr>
            </a:lvl9pPr>
          </a:lstStyle>
          <a:p/>
        </p:txBody>
      </p:sp>
      <p:sp>
        <p:nvSpPr>
          <p:cNvPr id="1198" name="Google Shape;1198;p144"/>
          <p:cNvSpPr txBox="1"/>
          <p:nvPr>
            <p:ph type="title"/>
          </p:nvPr>
        </p:nvSpPr>
        <p:spPr>
          <a:xfrm>
            <a:off x="609600" y="897075"/>
            <a:ext cx="2595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2800"/>
              <a:buNone/>
              <a:defRPr>
                <a:solidFill>
                  <a:schemeClr val="accent5"/>
                </a:solidFill>
              </a:defRPr>
            </a:lvl1pPr>
            <a:lvl2pPr lvl="1">
              <a:spcBef>
                <a:spcPts val="0"/>
              </a:spcBef>
              <a:spcAft>
                <a:spcPts val="0"/>
              </a:spcAft>
              <a:buClr>
                <a:schemeClr val="accent5"/>
              </a:buClr>
              <a:buSzPts val="2800"/>
              <a:buNone/>
              <a:defRPr>
                <a:solidFill>
                  <a:schemeClr val="accent5"/>
                </a:solidFill>
              </a:defRPr>
            </a:lvl2pPr>
            <a:lvl3pPr lvl="2">
              <a:spcBef>
                <a:spcPts val="0"/>
              </a:spcBef>
              <a:spcAft>
                <a:spcPts val="0"/>
              </a:spcAft>
              <a:buClr>
                <a:schemeClr val="accent5"/>
              </a:buClr>
              <a:buSzPts val="2800"/>
              <a:buNone/>
              <a:defRPr>
                <a:solidFill>
                  <a:schemeClr val="accent5"/>
                </a:solidFill>
              </a:defRPr>
            </a:lvl3pPr>
            <a:lvl4pPr lvl="3">
              <a:spcBef>
                <a:spcPts val="0"/>
              </a:spcBef>
              <a:spcAft>
                <a:spcPts val="0"/>
              </a:spcAft>
              <a:buClr>
                <a:schemeClr val="accent5"/>
              </a:buClr>
              <a:buSzPts val="2800"/>
              <a:buNone/>
              <a:defRPr>
                <a:solidFill>
                  <a:schemeClr val="accent5"/>
                </a:solidFill>
              </a:defRPr>
            </a:lvl4pPr>
            <a:lvl5pPr lvl="4">
              <a:spcBef>
                <a:spcPts val="0"/>
              </a:spcBef>
              <a:spcAft>
                <a:spcPts val="0"/>
              </a:spcAft>
              <a:buClr>
                <a:schemeClr val="accent5"/>
              </a:buClr>
              <a:buSzPts val="2800"/>
              <a:buNone/>
              <a:defRPr>
                <a:solidFill>
                  <a:schemeClr val="accent5"/>
                </a:solidFill>
              </a:defRPr>
            </a:lvl5pPr>
            <a:lvl6pPr lvl="5">
              <a:spcBef>
                <a:spcPts val="0"/>
              </a:spcBef>
              <a:spcAft>
                <a:spcPts val="0"/>
              </a:spcAft>
              <a:buClr>
                <a:schemeClr val="accent5"/>
              </a:buClr>
              <a:buSzPts val="2800"/>
              <a:buNone/>
              <a:defRPr>
                <a:solidFill>
                  <a:schemeClr val="accent5"/>
                </a:solidFill>
              </a:defRPr>
            </a:lvl6pPr>
            <a:lvl7pPr lvl="6">
              <a:spcBef>
                <a:spcPts val="0"/>
              </a:spcBef>
              <a:spcAft>
                <a:spcPts val="0"/>
              </a:spcAft>
              <a:buClr>
                <a:schemeClr val="accent5"/>
              </a:buClr>
              <a:buSzPts val="2800"/>
              <a:buNone/>
              <a:defRPr>
                <a:solidFill>
                  <a:schemeClr val="accent5"/>
                </a:solidFill>
              </a:defRPr>
            </a:lvl7pPr>
            <a:lvl8pPr lvl="7">
              <a:spcBef>
                <a:spcPts val="0"/>
              </a:spcBef>
              <a:spcAft>
                <a:spcPts val="0"/>
              </a:spcAft>
              <a:buClr>
                <a:schemeClr val="accent5"/>
              </a:buClr>
              <a:buSzPts val="2800"/>
              <a:buNone/>
              <a:defRPr>
                <a:solidFill>
                  <a:schemeClr val="accent5"/>
                </a:solidFill>
              </a:defRPr>
            </a:lvl8pPr>
            <a:lvl9pPr lvl="8">
              <a:spcBef>
                <a:spcPts val="0"/>
              </a:spcBef>
              <a:spcAft>
                <a:spcPts val="0"/>
              </a:spcAft>
              <a:buClr>
                <a:schemeClr val="accent5"/>
              </a:buClr>
              <a:buSzPts val="2800"/>
              <a:buNone/>
              <a:defRPr>
                <a:solidFill>
                  <a:schemeClr val="accent5"/>
                </a:solidFill>
              </a:defRPr>
            </a:lvl9pPr>
          </a:lstStyle>
          <a:p/>
        </p:txBody>
      </p:sp>
      <p:sp>
        <p:nvSpPr>
          <p:cNvPr id="1199" name="Google Shape;1199;p144"/>
          <p:cNvSpPr txBox="1"/>
          <p:nvPr>
            <p:ph idx="2" type="body"/>
          </p:nvPr>
        </p:nvSpPr>
        <p:spPr>
          <a:xfrm>
            <a:off x="601550" y="2380025"/>
            <a:ext cx="2595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Char char="●"/>
              <a:defRPr sz="1600">
                <a:solidFill>
                  <a:schemeClr val="dk1"/>
                </a:solidFill>
              </a:defRPr>
            </a:lvl1pPr>
            <a:lvl2pPr indent="-317500" lvl="1" marL="914400">
              <a:lnSpc>
                <a:spcPct val="110000"/>
              </a:lnSpc>
              <a:spcBef>
                <a:spcPts val="1200"/>
              </a:spcBef>
              <a:spcAft>
                <a:spcPts val="0"/>
              </a:spcAft>
              <a:buClr>
                <a:schemeClr val="dk1"/>
              </a:buClr>
              <a:buSzPts val="1400"/>
              <a:buChar char="○"/>
              <a:defRPr sz="1400">
                <a:solidFill>
                  <a:schemeClr val="dk1"/>
                </a:solidFill>
              </a:defRPr>
            </a:lvl2pPr>
            <a:lvl3pPr indent="-304800" lvl="2" marL="1371600">
              <a:lnSpc>
                <a:spcPct val="110000"/>
              </a:lnSpc>
              <a:spcBef>
                <a:spcPts val="1200"/>
              </a:spcBef>
              <a:spcAft>
                <a:spcPts val="0"/>
              </a:spcAft>
              <a:buClr>
                <a:schemeClr val="dk1"/>
              </a:buClr>
              <a:buSzPts val="1200"/>
              <a:buChar char="■"/>
              <a:defRPr b="0" sz="1200">
                <a:solidFill>
                  <a:schemeClr val="dk1"/>
                </a:solidFill>
              </a:defRPr>
            </a:lvl3pPr>
            <a:lvl4pPr indent="-292100" lvl="3" marL="1828800">
              <a:lnSpc>
                <a:spcPct val="110000"/>
              </a:lnSpc>
              <a:spcBef>
                <a:spcPts val="1200"/>
              </a:spcBef>
              <a:spcAft>
                <a:spcPts val="0"/>
              </a:spcAft>
              <a:buClr>
                <a:schemeClr val="dk1"/>
              </a:buClr>
              <a:buSzPts val="1000"/>
              <a:buChar char="●"/>
              <a:defRPr sz="1000">
                <a:solidFill>
                  <a:schemeClr val="dk1"/>
                </a:solidFill>
              </a:defRPr>
            </a:lvl4pPr>
            <a:lvl5pPr indent="-279400" lvl="4" marL="2286000">
              <a:lnSpc>
                <a:spcPct val="110000"/>
              </a:lnSpc>
              <a:spcBef>
                <a:spcPts val="1200"/>
              </a:spcBef>
              <a:spcAft>
                <a:spcPts val="0"/>
              </a:spcAft>
              <a:buClr>
                <a:schemeClr val="dk1"/>
              </a:buClr>
              <a:buSzPts val="800"/>
              <a:buChar char="○"/>
              <a:defRPr b="0" sz="800">
                <a:solidFill>
                  <a:schemeClr val="dk1"/>
                </a:solidFill>
              </a:defRPr>
            </a:lvl5pPr>
            <a:lvl6pPr indent="-279400" lvl="5" marL="2743200">
              <a:lnSpc>
                <a:spcPct val="110000"/>
              </a:lnSpc>
              <a:spcBef>
                <a:spcPts val="10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indent="-279400" lvl="6" marL="3200400">
              <a:lnSpc>
                <a:spcPct val="110000"/>
              </a:lnSpc>
              <a:spcBef>
                <a:spcPts val="1000"/>
              </a:spcBef>
              <a:spcAft>
                <a:spcPts val="0"/>
              </a:spcAft>
              <a:buClr>
                <a:schemeClr val="dk1"/>
              </a:buClr>
              <a:buSzPts val="800"/>
              <a:buChar char="●"/>
              <a:defRPr b="0" sz="800">
                <a:solidFill>
                  <a:schemeClr val="dk1"/>
                </a:solidFill>
              </a:defRPr>
            </a:lvl7pPr>
            <a:lvl8pPr indent="-279400" lvl="7" marL="3657600">
              <a:lnSpc>
                <a:spcPct val="110000"/>
              </a:lnSpc>
              <a:spcBef>
                <a:spcPts val="1000"/>
              </a:spcBef>
              <a:spcAft>
                <a:spcPts val="0"/>
              </a:spcAft>
              <a:buClr>
                <a:schemeClr val="dk1"/>
              </a:buClr>
              <a:buSzPts val="800"/>
              <a:buChar char="○"/>
              <a:defRPr sz="800">
                <a:solidFill>
                  <a:schemeClr val="dk1"/>
                </a:solidFill>
              </a:defRPr>
            </a:lvl8pPr>
            <a:lvl9pPr indent="-279400" lvl="8" marL="4114800">
              <a:lnSpc>
                <a:spcPct val="110000"/>
              </a:lnSpc>
              <a:spcBef>
                <a:spcPts val="1000"/>
              </a:spcBef>
              <a:spcAft>
                <a:spcPts val="1000"/>
              </a:spcAft>
              <a:buClr>
                <a:schemeClr val="dk1"/>
              </a:buClr>
              <a:buSzPts val="800"/>
              <a:buChar char="■"/>
              <a:defRPr b="0" sz="800">
                <a:solidFill>
                  <a:schemeClr val="dk1"/>
                </a:solidFill>
              </a:defRPr>
            </a:lvl9pPr>
          </a:lstStyle>
          <a:p/>
        </p:txBody>
      </p:sp>
      <p:sp>
        <p:nvSpPr>
          <p:cNvPr id="1200" name="Google Shape;1200;p14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01" name="Google Shape;1201;p14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02" name="Google Shape;1202;p144"/>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3"/>
            </a:outerShdw>
          </a:effectLst>
        </p:spPr>
      </p:sp>
      <p:sp>
        <p:nvSpPr>
          <p:cNvPr id="1203" name="Google Shape;1203;p144"/>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3"/>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90">
          <p15:clr>
            <a:srgbClr val="E46962"/>
          </p15:clr>
        </p15:guide>
        <p15:guide id="4" pos="2089">
          <p15:clr>
            <a:srgbClr val="E46962"/>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5 - Title, Sub + 2 Charts">
  <p:cSld name="SECTION_TITLE_AND_DESCRIPTION_1_3_1">
    <p:bg>
      <p:bgPr>
        <a:solidFill>
          <a:srgbClr val="ECE0FF"/>
        </a:solidFill>
      </p:bgPr>
    </p:bg>
    <p:spTree>
      <p:nvGrpSpPr>
        <p:cNvPr id="1204" name="Shape 1204"/>
        <p:cNvGrpSpPr/>
        <p:nvPr/>
      </p:nvGrpSpPr>
      <p:grpSpPr>
        <a:xfrm>
          <a:off x="0" y="0"/>
          <a:ext cx="0" cy="0"/>
          <a:chOff x="0" y="0"/>
          <a:chExt cx="0" cy="0"/>
        </a:xfrm>
      </p:grpSpPr>
      <p:sp>
        <p:nvSpPr>
          <p:cNvPr id="1205" name="Google Shape;1205;p145"/>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206" name="Google Shape;1206;p145"/>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07" name="Google Shape;1207;p145"/>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1208" name="Google Shape;1208;p14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09" name="Google Shape;1209;p14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10" name="Google Shape;1210;p145"/>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1211" name="Google Shape;1211;p145"/>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5">
          <p15:clr>
            <a:srgbClr val="E46962"/>
          </p15:clr>
        </p15:guide>
        <p15:guide id="4" pos="1915">
          <p15:clr>
            <a:srgbClr val="E46962"/>
          </p15:clr>
        </p15:guide>
        <p15:guide id="5" pos="2089">
          <p15:clr>
            <a:srgbClr val="E46962"/>
          </p15:clr>
        </p15:guide>
        <p15:guide id="6" pos="3716">
          <p15:clr>
            <a:srgbClr val="E46962"/>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6 - Title, Sub + 2 Photos">
  <p:cSld name="SECTION_TITLE_AND_DESCRIPTION_1_3_1_1">
    <p:bg>
      <p:bgPr>
        <a:solidFill>
          <a:schemeClr val="accent5"/>
        </a:solidFill>
      </p:bgPr>
    </p:bg>
    <p:spTree>
      <p:nvGrpSpPr>
        <p:cNvPr id="1212" name="Shape 1212"/>
        <p:cNvGrpSpPr/>
        <p:nvPr/>
      </p:nvGrpSpPr>
      <p:grpSpPr>
        <a:xfrm>
          <a:off x="0" y="0"/>
          <a:ext cx="0" cy="0"/>
          <a:chOff x="0" y="0"/>
          <a:chExt cx="0" cy="0"/>
        </a:xfrm>
      </p:grpSpPr>
      <p:sp>
        <p:nvSpPr>
          <p:cNvPr id="1213" name="Google Shape;1213;p146"/>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214" name="Google Shape;1214;p146"/>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15" name="Google Shape;1215;p146"/>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1216" name="Google Shape;1216;p14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17" name="Google Shape;1217;p14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18" name="Google Shape;1218;p146"/>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
        <p:nvSpPr>
          <p:cNvPr id="1219" name="Google Shape;1219;p146"/>
          <p:cNvSpPr/>
          <p:nvPr>
            <p:ph idx="4" type="pic"/>
          </p:nvPr>
        </p:nvSpPr>
        <p:spPr>
          <a:xfrm>
            <a:off x="3172592"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4">
          <p15:clr>
            <a:srgbClr val="E46962"/>
          </p15:clr>
        </p15:guide>
        <p15:guide id="5" pos="2089">
          <p15:clr>
            <a:srgbClr val="E46962"/>
          </p15:clr>
        </p15:guide>
        <p15:guide id="6" pos="3716">
          <p15:clr>
            <a:srgbClr val="E46962"/>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7 - Title, Sub + 4 Photos">
  <p:cSld name="SECTION_TITLE_AND_DESCRIPTION_1_3_1_1_1">
    <p:bg>
      <p:bgPr>
        <a:solidFill>
          <a:srgbClr val="ECE0FF"/>
        </a:solidFill>
      </p:bgPr>
    </p:bg>
    <p:spTree>
      <p:nvGrpSpPr>
        <p:cNvPr id="1220" name="Shape 1220"/>
        <p:cNvGrpSpPr/>
        <p:nvPr/>
      </p:nvGrpSpPr>
      <p:grpSpPr>
        <a:xfrm>
          <a:off x="0" y="0"/>
          <a:ext cx="0" cy="0"/>
          <a:chOff x="0" y="0"/>
          <a:chExt cx="0" cy="0"/>
        </a:xfrm>
      </p:grpSpPr>
      <p:sp>
        <p:nvSpPr>
          <p:cNvPr id="1221" name="Google Shape;1221;p147"/>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222" name="Google Shape;1222;p147"/>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23" name="Google Shape;1223;p147"/>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1224" name="Google Shape;1224;p14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25" name="Google Shape;1225;p14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26" name="Google Shape;1226;p147"/>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1227" name="Google Shape;1227;p147"/>
          <p:cNvSpPr/>
          <p:nvPr>
            <p:ph idx="4" type="pic"/>
          </p:nvPr>
        </p:nvSpPr>
        <p:spPr>
          <a:xfrm>
            <a:off x="3409181"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1228" name="Google Shape;1228;p147"/>
          <p:cNvSpPr/>
          <p:nvPr>
            <p:ph idx="5"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1229" name="Google Shape;1229;p147"/>
          <p:cNvSpPr/>
          <p:nvPr>
            <p:ph idx="6" type="pic"/>
          </p:nvPr>
        </p:nvSpPr>
        <p:spPr>
          <a:xfrm>
            <a:off x="3409181"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8">
          <p15:clr>
            <a:srgbClr val="E46962"/>
          </p15:clr>
        </p15:guide>
        <p15:guide id="5" pos="2089">
          <p15:clr>
            <a:srgbClr val="E46962"/>
          </p15:clr>
        </p15:guide>
        <p15:guide id="6" pos="3719">
          <p15:clr>
            <a:srgbClr val="E46962"/>
          </p15:clr>
        </p15:guide>
      </p15:sldGuideLst>
    </p:ext>
  </p:extLs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1 - Title, Copy + 1 Chart">
  <p:cSld name="SECTION_TITLE_AND_DESCRIPTION_1_5_2_1">
    <p:bg>
      <p:bgPr>
        <a:solidFill>
          <a:srgbClr val="ECE0FF"/>
        </a:solidFill>
      </p:bgPr>
    </p:bg>
    <p:spTree>
      <p:nvGrpSpPr>
        <p:cNvPr id="1230" name="Shape 1230"/>
        <p:cNvGrpSpPr/>
        <p:nvPr/>
      </p:nvGrpSpPr>
      <p:grpSpPr>
        <a:xfrm>
          <a:off x="0" y="0"/>
          <a:ext cx="0" cy="0"/>
          <a:chOff x="0" y="0"/>
          <a:chExt cx="0" cy="0"/>
        </a:xfrm>
      </p:grpSpPr>
      <p:cxnSp>
        <p:nvCxnSpPr>
          <p:cNvPr id="1231" name="Google Shape;1231;p148"/>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232" name="Google Shape;1232;p148"/>
          <p:cNvSpPr txBox="1"/>
          <p:nvPr>
            <p:ph idx="1"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1233" name="Google Shape;1233;p148"/>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234" name="Google Shape;1234;p148"/>
          <p:cNvSpPr txBox="1"/>
          <p:nvPr>
            <p:ph idx="2"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1235" name="Google Shape;1235;p14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36" name="Google Shape;1236;p14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37" name="Google Shape;1237;p148"/>
          <p:cNvSpPr/>
          <p:nvPr>
            <p:ph idx="3" type="pic"/>
          </p:nvPr>
        </p:nvSpPr>
        <p:spPr>
          <a:xfrm>
            <a:off x="5248250" y="997188"/>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2 - Title, Copy + 2 Photos">
  <p:cSld name="SECTION_TITLE_AND_DESCRIPTION_1_5_2_1_1">
    <p:bg>
      <p:bgPr>
        <a:solidFill>
          <a:srgbClr val="ECE0FF"/>
        </a:solidFill>
      </p:bgPr>
    </p:bg>
    <p:spTree>
      <p:nvGrpSpPr>
        <p:cNvPr id="1238" name="Shape 1238"/>
        <p:cNvGrpSpPr/>
        <p:nvPr/>
      </p:nvGrpSpPr>
      <p:grpSpPr>
        <a:xfrm>
          <a:off x="0" y="0"/>
          <a:ext cx="0" cy="0"/>
          <a:chOff x="0" y="0"/>
          <a:chExt cx="0" cy="0"/>
        </a:xfrm>
      </p:grpSpPr>
      <p:cxnSp>
        <p:nvCxnSpPr>
          <p:cNvPr id="1239" name="Google Shape;1239;p149"/>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240" name="Google Shape;1240;p149"/>
          <p:cNvSpPr txBox="1"/>
          <p:nvPr>
            <p:ph type="title"/>
          </p:nvPr>
        </p:nvSpPr>
        <p:spPr>
          <a:xfrm>
            <a:off x="449150" y="454400"/>
            <a:ext cx="51762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241" name="Google Shape;1241;p149"/>
          <p:cNvSpPr txBox="1"/>
          <p:nvPr>
            <p:ph idx="1" type="subTitle"/>
          </p:nvPr>
        </p:nvSpPr>
        <p:spPr>
          <a:xfrm>
            <a:off x="449150" y="1027100"/>
            <a:ext cx="51762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1242" name="Google Shape;1242;p149"/>
          <p:cNvSpPr txBox="1"/>
          <p:nvPr>
            <p:ph idx="2"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1243" name="Google Shape;1243;p14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44" name="Google Shape;1244;p14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45" name="Google Shape;1245;p149"/>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1246" name="Google Shape;1246;p149"/>
          <p:cNvSpPr/>
          <p:nvPr>
            <p:ph idx="4"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3 - Title, Copy, Bullets + 2 Photos">
  <p:cSld name="SECTION_TITLE_AND_DESCRIPTION_1_5_2_1_1_1">
    <p:bg>
      <p:bgPr>
        <a:solidFill>
          <a:srgbClr val="ECE0FF"/>
        </a:solidFill>
      </p:bgPr>
    </p:bg>
    <p:spTree>
      <p:nvGrpSpPr>
        <p:cNvPr id="1247" name="Shape 1247"/>
        <p:cNvGrpSpPr/>
        <p:nvPr/>
      </p:nvGrpSpPr>
      <p:grpSpPr>
        <a:xfrm>
          <a:off x="0" y="0"/>
          <a:ext cx="0" cy="0"/>
          <a:chOff x="0" y="0"/>
          <a:chExt cx="0" cy="0"/>
        </a:xfrm>
      </p:grpSpPr>
      <p:sp>
        <p:nvSpPr>
          <p:cNvPr id="1248" name="Google Shape;1248;p150"/>
          <p:cNvSpPr txBox="1"/>
          <p:nvPr>
            <p:ph idx="1" type="subTitle"/>
          </p:nvPr>
        </p:nvSpPr>
        <p:spPr>
          <a:xfrm>
            <a:off x="1076275" y="2603751"/>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249" name="Google Shape;1249;p150"/>
          <p:cNvSpPr txBox="1"/>
          <p:nvPr>
            <p:ph idx="2" type="subTitle"/>
          </p:nvPr>
        </p:nvSpPr>
        <p:spPr>
          <a:xfrm>
            <a:off x="1076275" y="3341252"/>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250" name="Google Shape;1250;p150"/>
          <p:cNvSpPr txBox="1"/>
          <p:nvPr>
            <p:ph idx="3" type="subTitle"/>
          </p:nvPr>
        </p:nvSpPr>
        <p:spPr>
          <a:xfrm>
            <a:off x="1076275" y="1866250"/>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251" name="Google Shape;1251;p150"/>
          <p:cNvSpPr txBox="1"/>
          <p:nvPr>
            <p:ph type="title"/>
          </p:nvPr>
        </p:nvSpPr>
        <p:spPr>
          <a:xfrm>
            <a:off x="449150" y="454400"/>
            <a:ext cx="51762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600"/>
              <a:buNone/>
              <a:defRPr sz="2600">
                <a:solidFill>
                  <a:schemeClr val="accent1"/>
                </a:solidFill>
              </a:defRPr>
            </a:lvl1pPr>
            <a:lvl2pPr lvl="1">
              <a:spcBef>
                <a:spcPts val="0"/>
              </a:spcBef>
              <a:spcAft>
                <a:spcPts val="0"/>
              </a:spcAft>
              <a:buClr>
                <a:schemeClr val="accent1"/>
              </a:buClr>
              <a:buSzPts val="2600"/>
              <a:buNone/>
              <a:defRPr sz="2600">
                <a:solidFill>
                  <a:schemeClr val="accent1"/>
                </a:solidFill>
              </a:defRPr>
            </a:lvl2pPr>
            <a:lvl3pPr lvl="2">
              <a:spcBef>
                <a:spcPts val="0"/>
              </a:spcBef>
              <a:spcAft>
                <a:spcPts val="0"/>
              </a:spcAft>
              <a:buClr>
                <a:schemeClr val="accent1"/>
              </a:buClr>
              <a:buSzPts val="2600"/>
              <a:buNone/>
              <a:defRPr sz="2600">
                <a:solidFill>
                  <a:schemeClr val="accent1"/>
                </a:solidFill>
              </a:defRPr>
            </a:lvl3pPr>
            <a:lvl4pPr lvl="3">
              <a:spcBef>
                <a:spcPts val="0"/>
              </a:spcBef>
              <a:spcAft>
                <a:spcPts val="0"/>
              </a:spcAft>
              <a:buClr>
                <a:schemeClr val="accent1"/>
              </a:buClr>
              <a:buSzPts val="2600"/>
              <a:buNone/>
              <a:defRPr sz="2600">
                <a:solidFill>
                  <a:schemeClr val="accent1"/>
                </a:solidFill>
              </a:defRPr>
            </a:lvl4pPr>
            <a:lvl5pPr lvl="4">
              <a:spcBef>
                <a:spcPts val="0"/>
              </a:spcBef>
              <a:spcAft>
                <a:spcPts val="0"/>
              </a:spcAft>
              <a:buClr>
                <a:schemeClr val="accent1"/>
              </a:buClr>
              <a:buSzPts val="2600"/>
              <a:buNone/>
              <a:defRPr sz="2600">
                <a:solidFill>
                  <a:schemeClr val="accent1"/>
                </a:solidFill>
              </a:defRPr>
            </a:lvl5pPr>
            <a:lvl6pPr lvl="5">
              <a:spcBef>
                <a:spcPts val="0"/>
              </a:spcBef>
              <a:spcAft>
                <a:spcPts val="0"/>
              </a:spcAft>
              <a:buClr>
                <a:schemeClr val="accent1"/>
              </a:buClr>
              <a:buSzPts val="2600"/>
              <a:buNone/>
              <a:defRPr sz="2600">
                <a:solidFill>
                  <a:schemeClr val="accent1"/>
                </a:solidFill>
              </a:defRPr>
            </a:lvl6pPr>
            <a:lvl7pPr lvl="6">
              <a:spcBef>
                <a:spcPts val="0"/>
              </a:spcBef>
              <a:spcAft>
                <a:spcPts val="0"/>
              </a:spcAft>
              <a:buClr>
                <a:schemeClr val="accent1"/>
              </a:buClr>
              <a:buSzPts val="2600"/>
              <a:buNone/>
              <a:defRPr sz="2600">
                <a:solidFill>
                  <a:schemeClr val="accent1"/>
                </a:solidFill>
              </a:defRPr>
            </a:lvl7pPr>
            <a:lvl8pPr lvl="7">
              <a:spcBef>
                <a:spcPts val="0"/>
              </a:spcBef>
              <a:spcAft>
                <a:spcPts val="0"/>
              </a:spcAft>
              <a:buClr>
                <a:schemeClr val="accent1"/>
              </a:buClr>
              <a:buSzPts val="2600"/>
              <a:buNone/>
              <a:defRPr sz="2600">
                <a:solidFill>
                  <a:schemeClr val="accent1"/>
                </a:solidFill>
              </a:defRPr>
            </a:lvl8pPr>
            <a:lvl9pPr lvl="8">
              <a:spcBef>
                <a:spcPts val="0"/>
              </a:spcBef>
              <a:spcAft>
                <a:spcPts val="0"/>
              </a:spcAft>
              <a:buClr>
                <a:schemeClr val="accent1"/>
              </a:buClr>
              <a:buSzPts val="2600"/>
              <a:buNone/>
              <a:defRPr sz="2600">
                <a:solidFill>
                  <a:schemeClr val="accent1"/>
                </a:solidFill>
              </a:defRPr>
            </a:lvl9pPr>
          </a:lstStyle>
          <a:p/>
        </p:txBody>
      </p:sp>
      <p:sp>
        <p:nvSpPr>
          <p:cNvPr id="1252" name="Google Shape;1252;p150"/>
          <p:cNvSpPr txBox="1"/>
          <p:nvPr>
            <p:ph idx="4" type="subTitle"/>
          </p:nvPr>
        </p:nvSpPr>
        <p:spPr>
          <a:xfrm>
            <a:off x="449150" y="1027100"/>
            <a:ext cx="51762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a:buNone/>
              <a:defRPr sz="1900">
                <a:latin typeface="Figtree"/>
                <a:ea typeface="Figtree"/>
                <a:cs typeface="Figtree"/>
                <a:sym typeface="Figtree"/>
              </a:defRPr>
            </a:lvl1pPr>
            <a:lvl2pPr lvl="1">
              <a:lnSpc>
                <a:spcPct val="100000"/>
              </a:lnSpc>
              <a:spcBef>
                <a:spcPts val="0"/>
              </a:spcBef>
              <a:spcAft>
                <a:spcPts val="0"/>
              </a:spcAft>
              <a:buSzPts val="1900"/>
              <a:buFont typeface="Figtree Medium"/>
              <a:buNone/>
              <a:defRPr sz="1900">
                <a:latin typeface="Figtree Medium"/>
                <a:ea typeface="Figtree Medium"/>
                <a:cs typeface="Figtree Medium"/>
                <a:sym typeface="Figtree Medium"/>
              </a:defRPr>
            </a:lvl2pPr>
            <a:lvl3pPr lvl="2">
              <a:lnSpc>
                <a:spcPct val="100000"/>
              </a:lnSpc>
              <a:spcBef>
                <a:spcPts val="0"/>
              </a:spcBef>
              <a:spcAft>
                <a:spcPts val="0"/>
              </a:spcAft>
              <a:buSzPts val="1900"/>
              <a:buFont typeface="Figtree"/>
              <a:buNone/>
              <a:defRPr sz="1900">
                <a:latin typeface="Figtree"/>
                <a:ea typeface="Figtree"/>
                <a:cs typeface="Figtree"/>
                <a:sym typeface="Figtree"/>
              </a:defRPr>
            </a:lvl3pPr>
            <a:lvl4pPr lvl="3">
              <a:lnSpc>
                <a:spcPct val="100000"/>
              </a:lnSpc>
              <a:spcBef>
                <a:spcPts val="0"/>
              </a:spcBef>
              <a:spcAft>
                <a:spcPts val="0"/>
              </a:spcAft>
              <a:buSzPts val="1900"/>
              <a:buFont typeface="Figtree"/>
              <a:buNone/>
              <a:defRPr sz="1900">
                <a:latin typeface="Figtree"/>
                <a:ea typeface="Figtree"/>
                <a:cs typeface="Figtree"/>
                <a:sym typeface="Figtree"/>
              </a:defRPr>
            </a:lvl4pPr>
            <a:lvl5pPr lvl="4">
              <a:lnSpc>
                <a:spcPct val="100000"/>
              </a:lnSpc>
              <a:spcBef>
                <a:spcPts val="0"/>
              </a:spcBef>
              <a:spcAft>
                <a:spcPts val="0"/>
              </a:spcAft>
              <a:buSzPts val="1900"/>
              <a:buFont typeface="Figtree"/>
              <a:buNone/>
              <a:defRPr sz="1900">
                <a:latin typeface="Figtree"/>
                <a:ea typeface="Figtree"/>
                <a:cs typeface="Figtree"/>
                <a:sym typeface="Figtree"/>
              </a:defRPr>
            </a:lvl5pPr>
            <a:lvl6pPr lvl="5">
              <a:lnSpc>
                <a:spcPct val="100000"/>
              </a:lnSpc>
              <a:spcBef>
                <a:spcPts val="0"/>
              </a:spcBef>
              <a:spcAft>
                <a:spcPts val="0"/>
              </a:spcAft>
              <a:buSzPts val="1900"/>
              <a:buFont typeface="Figtree"/>
              <a:buNone/>
              <a:defRPr sz="1900">
                <a:latin typeface="Figtree"/>
                <a:ea typeface="Figtree"/>
                <a:cs typeface="Figtree"/>
                <a:sym typeface="Figtree"/>
              </a:defRPr>
            </a:lvl6pPr>
            <a:lvl7pPr lvl="6">
              <a:lnSpc>
                <a:spcPct val="100000"/>
              </a:lnSpc>
              <a:spcBef>
                <a:spcPts val="0"/>
              </a:spcBef>
              <a:spcAft>
                <a:spcPts val="0"/>
              </a:spcAft>
              <a:buSzPts val="1900"/>
              <a:buFont typeface="Figtree"/>
              <a:buNone/>
              <a:defRPr sz="1900">
                <a:latin typeface="Figtree"/>
                <a:ea typeface="Figtree"/>
                <a:cs typeface="Figtree"/>
                <a:sym typeface="Figtree"/>
              </a:defRPr>
            </a:lvl7pPr>
            <a:lvl8pPr lvl="7">
              <a:lnSpc>
                <a:spcPct val="100000"/>
              </a:lnSpc>
              <a:spcBef>
                <a:spcPts val="0"/>
              </a:spcBef>
              <a:spcAft>
                <a:spcPts val="0"/>
              </a:spcAft>
              <a:buSzPts val="1900"/>
              <a:buFont typeface="Figtree"/>
              <a:buNone/>
              <a:defRPr sz="1900">
                <a:latin typeface="Figtree"/>
                <a:ea typeface="Figtree"/>
                <a:cs typeface="Figtree"/>
                <a:sym typeface="Figtree"/>
              </a:defRPr>
            </a:lvl8pPr>
            <a:lvl9pPr lvl="8">
              <a:lnSpc>
                <a:spcPct val="100000"/>
              </a:lnSpc>
              <a:spcBef>
                <a:spcPts val="0"/>
              </a:spcBef>
              <a:spcAft>
                <a:spcPts val="0"/>
              </a:spcAft>
              <a:buSzPts val="1900"/>
              <a:buFont typeface="Figtree"/>
              <a:buNone/>
              <a:defRPr sz="1900">
                <a:latin typeface="Figtree"/>
                <a:ea typeface="Figtree"/>
                <a:cs typeface="Figtree"/>
                <a:sym typeface="Figtree"/>
              </a:defRPr>
            </a:lvl9pPr>
          </a:lstStyle>
          <a:p/>
        </p:txBody>
      </p:sp>
      <p:sp>
        <p:nvSpPr>
          <p:cNvPr id="1253" name="Google Shape;1253;p150"/>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254" name="Google Shape;1254;p15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55" name="Google Shape;1255;p15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56" name="Google Shape;1256;p150"/>
          <p:cNvSpPr/>
          <p:nvPr>
            <p:ph idx="6"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1257" name="Google Shape;1257;p150"/>
          <p:cNvSpPr/>
          <p:nvPr>
            <p:ph idx="7"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1 - Logo">
  <p:cSld name="BLANK_1_2">
    <p:bg>
      <p:bgPr>
        <a:solidFill>
          <a:schemeClr val="accent2"/>
        </a:solidFill>
      </p:bgPr>
    </p:bg>
    <p:spTree>
      <p:nvGrpSpPr>
        <p:cNvPr id="1258" name="Shape 1258"/>
        <p:cNvGrpSpPr/>
        <p:nvPr/>
      </p:nvGrpSpPr>
      <p:grpSpPr>
        <a:xfrm>
          <a:off x="0" y="0"/>
          <a:ext cx="0" cy="0"/>
          <a:chOff x="0" y="0"/>
          <a:chExt cx="0" cy="0"/>
        </a:xfrm>
      </p:grpSpPr>
      <p:sp>
        <p:nvSpPr>
          <p:cNvPr id="1259" name="Google Shape;1259;p151"/>
          <p:cNvSpPr/>
          <p:nvPr>
            <p:ph idx="2" type="pic"/>
          </p:nvPr>
        </p:nvSpPr>
        <p:spPr>
          <a:xfrm>
            <a:off x="654600" y="639525"/>
            <a:ext cx="7834800" cy="3512400"/>
          </a:xfrm>
          <a:prstGeom prst="rect">
            <a:avLst/>
          </a:prstGeom>
          <a:noFill/>
          <a:ln>
            <a:noFill/>
          </a:ln>
        </p:spPr>
      </p:sp>
      <p:sp>
        <p:nvSpPr>
          <p:cNvPr id="1260" name="Google Shape;1260;p15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61" name="Google Shape;1261;p15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2">
  <p:cSld name="BLANK_1_2_3">
    <p:bg>
      <p:bgPr>
        <a:solidFill>
          <a:srgbClr val="ECE0FF"/>
        </a:solidFill>
      </p:bgPr>
    </p:bg>
    <p:spTree>
      <p:nvGrpSpPr>
        <p:cNvPr id="1262" name="Shape 1262"/>
        <p:cNvGrpSpPr/>
        <p:nvPr/>
      </p:nvGrpSpPr>
      <p:grpSpPr>
        <a:xfrm>
          <a:off x="0" y="0"/>
          <a:ext cx="0" cy="0"/>
          <a:chOff x="0" y="0"/>
          <a:chExt cx="0" cy="0"/>
        </a:xfrm>
      </p:grpSpPr>
      <p:sp>
        <p:nvSpPr>
          <p:cNvPr id="1263" name="Google Shape;1263;p152"/>
          <p:cNvSpPr/>
          <p:nvPr>
            <p:ph idx="2" type="pic"/>
          </p:nvPr>
        </p:nvSpPr>
        <p:spPr>
          <a:xfrm>
            <a:off x="-42875" y="-49625"/>
            <a:ext cx="9186900" cy="51930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1 - One Person 1">
  <p:cSld name="SECTION_TITLE_AND_DESCRIPTION_1_1_2_1">
    <p:bg>
      <p:bgPr>
        <a:solidFill>
          <a:srgbClr val="ECE0FF"/>
        </a:solidFill>
      </p:bgPr>
    </p:bg>
    <p:spTree>
      <p:nvGrpSpPr>
        <p:cNvPr id="66" name="Shape 66"/>
        <p:cNvGrpSpPr/>
        <p:nvPr/>
      </p:nvGrpSpPr>
      <p:grpSpPr>
        <a:xfrm>
          <a:off x="0" y="0"/>
          <a:ext cx="0" cy="0"/>
          <a:chOff x="0" y="0"/>
          <a:chExt cx="0" cy="0"/>
        </a:xfrm>
      </p:grpSpPr>
      <p:sp>
        <p:nvSpPr>
          <p:cNvPr id="67" name="Google Shape;67;p17"/>
          <p:cNvSpPr/>
          <p:nvPr>
            <p:ph idx="2" type="pic"/>
          </p:nvPr>
        </p:nvSpPr>
        <p:spPr>
          <a:xfrm>
            <a:off x="4892325" y="826800"/>
            <a:ext cx="3489900" cy="3489900"/>
          </a:xfrm>
          <a:prstGeom prst="roundRect">
            <a:avLst>
              <a:gd fmla="val 5378" name="adj"/>
            </a:avLst>
          </a:prstGeom>
          <a:noFill/>
          <a:ln>
            <a:noFill/>
          </a:ln>
          <a:effectLst>
            <a:outerShdw blurRad="414338" rotWithShape="0" algn="bl">
              <a:schemeClr val="accent1">
                <a:alpha val="50000"/>
              </a:schemeClr>
            </a:outerShdw>
          </a:effectLst>
        </p:spPr>
      </p:sp>
      <p:sp>
        <p:nvSpPr>
          <p:cNvPr id="68" name="Google Shape;68;p17"/>
          <p:cNvSpPr txBox="1"/>
          <p:nvPr>
            <p:ph type="title"/>
          </p:nvPr>
        </p:nvSpPr>
        <p:spPr>
          <a:xfrm>
            <a:off x="449150" y="698500"/>
            <a:ext cx="3706800" cy="2169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Font typeface="Figtree"/>
              <a:buNone/>
              <a:defRPr sz="4200">
                <a:latin typeface="Figtree"/>
                <a:ea typeface="Figtree"/>
                <a:cs typeface="Figtree"/>
                <a:sym typeface="Figtree"/>
              </a:defRPr>
            </a:lvl2pPr>
            <a:lvl3pPr lvl="2" algn="ctr">
              <a:spcBef>
                <a:spcPts val="0"/>
              </a:spcBef>
              <a:spcAft>
                <a:spcPts val="0"/>
              </a:spcAft>
              <a:buSzPts val="4200"/>
              <a:buFont typeface="Figtree"/>
              <a:buNone/>
              <a:defRPr sz="4200">
                <a:latin typeface="Figtree"/>
                <a:ea typeface="Figtree"/>
                <a:cs typeface="Figtree"/>
                <a:sym typeface="Figtree"/>
              </a:defRPr>
            </a:lvl3pPr>
            <a:lvl4pPr lvl="3" algn="ctr">
              <a:spcBef>
                <a:spcPts val="0"/>
              </a:spcBef>
              <a:spcAft>
                <a:spcPts val="0"/>
              </a:spcAft>
              <a:buSzPts val="4200"/>
              <a:buFont typeface="Figtree"/>
              <a:buNone/>
              <a:defRPr sz="4200">
                <a:latin typeface="Figtree"/>
                <a:ea typeface="Figtree"/>
                <a:cs typeface="Figtree"/>
                <a:sym typeface="Figtree"/>
              </a:defRPr>
            </a:lvl4pPr>
            <a:lvl5pPr lvl="4" algn="ctr">
              <a:spcBef>
                <a:spcPts val="0"/>
              </a:spcBef>
              <a:spcAft>
                <a:spcPts val="0"/>
              </a:spcAft>
              <a:buSzPts val="4200"/>
              <a:buFont typeface="Figtree"/>
              <a:buNone/>
              <a:defRPr sz="4200">
                <a:latin typeface="Figtree"/>
                <a:ea typeface="Figtree"/>
                <a:cs typeface="Figtree"/>
                <a:sym typeface="Figtree"/>
              </a:defRPr>
            </a:lvl5pPr>
            <a:lvl6pPr lvl="5" algn="ctr">
              <a:spcBef>
                <a:spcPts val="0"/>
              </a:spcBef>
              <a:spcAft>
                <a:spcPts val="0"/>
              </a:spcAft>
              <a:buSzPts val="4200"/>
              <a:buFont typeface="Figtree"/>
              <a:buNone/>
              <a:defRPr sz="4200">
                <a:latin typeface="Figtree"/>
                <a:ea typeface="Figtree"/>
                <a:cs typeface="Figtree"/>
                <a:sym typeface="Figtree"/>
              </a:defRPr>
            </a:lvl6pPr>
            <a:lvl7pPr lvl="6" algn="ctr">
              <a:spcBef>
                <a:spcPts val="0"/>
              </a:spcBef>
              <a:spcAft>
                <a:spcPts val="0"/>
              </a:spcAft>
              <a:buSzPts val="4200"/>
              <a:buFont typeface="Figtree"/>
              <a:buNone/>
              <a:defRPr sz="4200">
                <a:latin typeface="Figtree"/>
                <a:ea typeface="Figtree"/>
                <a:cs typeface="Figtree"/>
                <a:sym typeface="Figtree"/>
              </a:defRPr>
            </a:lvl7pPr>
            <a:lvl8pPr lvl="7" algn="ctr">
              <a:spcBef>
                <a:spcPts val="0"/>
              </a:spcBef>
              <a:spcAft>
                <a:spcPts val="0"/>
              </a:spcAft>
              <a:buSzPts val="4200"/>
              <a:buFont typeface="Figtree"/>
              <a:buNone/>
              <a:defRPr sz="4200">
                <a:latin typeface="Figtree"/>
                <a:ea typeface="Figtree"/>
                <a:cs typeface="Figtree"/>
                <a:sym typeface="Figtree"/>
              </a:defRPr>
            </a:lvl8pPr>
            <a:lvl9pPr lvl="8" algn="ctr">
              <a:spcBef>
                <a:spcPts val="0"/>
              </a:spcBef>
              <a:spcAft>
                <a:spcPts val="0"/>
              </a:spcAft>
              <a:buSzPts val="4200"/>
              <a:buFont typeface="Figtree"/>
              <a:buNone/>
              <a:defRPr sz="4200">
                <a:latin typeface="Figtree"/>
                <a:ea typeface="Figtree"/>
                <a:cs typeface="Figtree"/>
                <a:sym typeface="Figtree"/>
              </a:defRPr>
            </a:lvl9pPr>
          </a:lstStyle>
          <a:p/>
        </p:txBody>
      </p:sp>
      <p:sp>
        <p:nvSpPr>
          <p:cNvPr id="69" name="Google Shape;69;p17"/>
          <p:cNvSpPr txBox="1"/>
          <p:nvPr>
            <p:ph idx="1" type="subTitle"/>
          </p:nvPr>
        </p:nvSpPr>
        <p:spPr>
          <a:xfrm>
            <a:off x="449150" y="2955475"/>
            <a:ext cx="37068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SemiBold"/>
              <a:buNone/>
              <a:defRPr sz="2100">
                <a:solidFill>
                  <a:schemeClr val="accent2"/>
                </a:solidFill>
                <a:latin typeface="Figtree SemiBold"/>
                <a:ea typeface="Figtree SemiBold"/>
                <a:cs typeface="Figtree SemiBold"/>
                <a:sym typeface="Figtree SemiBold"/>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1 - 1 Table - $$">
  <p:cSld name="BLANK_5">
    <p:bg>
      <p:bgPr>
        <a:solidFill>
          <a:schemeClr val="accent5"/>
        </a:solidFill>
      </p:bgPr>
    </p:bg>
    <p:spTree>
      <p:nvGrpSpPr>
        <p:cNvPr id="1264" name="Shape 1264"/>
        <p:cNvGrpSpPr/>
        <p:nvPr/>
      </p:nvGrpSpPr>
      <p:grpSpPr>
        <a:xfrm>
          <a:off x="0" y="0"/>
          <a:ext cx="0" cy="0"/>
          <a:chOff x="0" y="0"/>
          <a:chExt cx="0" cy="0"/>
        </a:xfrm>
      </p:grpSpPr>
      <p:sp>
        <p:nvSpPr>
          <p:cNvPr id="1265" name="Google Shape;1265;p153"/>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66" name="Google Shape;1266;p153"/>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267" name="Google Shape;1267;p153"/>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268" name="Google Shape;1268;p153"/>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69" name="Google Shape;1269;p15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2 - 1 Table - Content">
  <p:cSld name="BLANK_3_3">
    <p:bg>
      <p:bgPr>
        <a:solidFill>
          <a:schemeClr val="accent5"/>
        </a:solidFill>
      </p:bgPr>
    </p:bg>
    <p:spTree>
      <p:nvGrpSpPr>
        <p:cNvPr id="1270" name="Shape 1270"/>
        <p:cNvGrpSpPr/>
        <p:nvPr/>
      </p:nvGrpSpPr>
      <p:grpSpPr>
        <a:xfrm>
          <a:off x="0" y="0"/>
          <a:ext cx="0" cy="0"/>
          <a:chOff x="0" y="0"/>
          <a:chExt cx="0" cy="0"/>
        </a:xfrm>
      </p:grpSpPr>
      <p:sp>
        <p:nvSpPr>
          <p:cNvPr id="1271" name="Google Shape;1271;p154"/>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None/>
              <a:defRPr>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p:txBody>
      </p:sp>
      <p:sp>
        <p:nvSpPr>
          <p:cNvPr id="1272" name="Google Shape;1272;p154"/>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273" name="Google Shape;1273;p154"/>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274" name="Google Shape;1274;p154"/>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75" name="Google Shape;1275;p15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3 - 2 Tables - Content/$$">
  <p:cSld name="SECTION_TITLE_AND_DESCRIPTION_1_6">
    <p:bg>
      <p:bgPr>
        <a:solidFill>
          <a:schemeClr val="accent5"/>
        </a:solidFill>
      </p:bgPr>
    </p:bg>
    <p:spTree>
      <p:nvGrpSpPr>
        <p:cNvPr id="1276" name="Shape 1276"/>
        <p:cNvGrpSpPr/>
        <p:nvPr/>
      </p:nvGrpSpPr>
      <p:grpSpPr>
        <a:xfrm>
          <a:off x="0" y="0"/>
          <a:ext cx="0" cy="0"/>
          <a:chOff x="0" y="0"/>
          <a:chExt cx="0" cy="0"/>
        </a:xfrm>
      </p:grpSpPr>
      <p:sp>
        <p:nvSpPr>
          <p:cNvPr id="1277" name="Google Shape;1277;p155"/>
          <p:cNvSpPr txBox="1"/>
          <p:nvPr>
            <p:ph type="title"/>
          </p:nvPr>
        </p:nvSpPr>
        <p:spPr>
          <a:xfrm>
            <a:off x="449100" y="242750"/>
            <a:ext cx="8237700" cy="5727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278" name="Google Shape;1278;p155"/>
          <p:cNvSpPr txBox="1"/>
          <p:nvPr>
            <p:ph idx="1" type="subTitle"/>
          </p:nvPr>
        </p:nvSpPr>
        <p:spPr>
          <a:xfrm>
            <a:off x="449150" y="792463"/>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1279" name="Google Shape;1279;p155"/>
          <p:cNvSpPr txBox="1"/>
          <p:nvPr>
            <p:ph idx="2" type="subTitle"/>
          </p:nvPr>
        </p:nvSpPr>
        <p:spPr>
          <a:xfrm>
            <a:off x="449150" y="23540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1280" name="Google Shape;1280;p155"/>
          <p:cNvSpPr txBox="1"/>
          <p:nvPr>
            <p:ph idx="3"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281" name="Google Shape;1281;p155"/>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82" name="Google Shape;1282;p15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4 - 1 Table - $$ + Photo">
  <p:cSld name="BLANK_4">
    <p:bg>
      <p:bgPr>
        <a:solidFill>
          <a:schemeClr val="accent5"/>
        </a:solidFill>
      </p:bgPr>
    </p:bg>
    <p:spTree>
      <p:nvGrpSpPr>
        <p:cNvPr id="1283" name="Shape 1283"/>
        <p:cNvGrpSpPr/>
        <p:nvPr/>
      </p:nvGrpSpPr>
      <p:grpSpPr>
        <a:xfrm>
          <a:off x="0" y="0"/>
          <a:ext cx="0" cy="0"/>
          <a:chOff x="0" y="0"/>
          <a:chExt cx="0" cy="0"/>
        </a:xfrm>
      </p:grpSpPr>
      <p:sp>
        <p:nvSpPr>
          <p:cNvPr id="1284" name="Google Shape;1284;p15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1285" name="Google Shape;1285;p156"/>
          <p:cNvSpPr txBox="1"/>
          <p:nvPr>
            <p:ph idx="1" type="subTitle"/>
          </p:nvPr>
        </p:nvSpPr>
        <p:spPr>
          <a:xfrm>
            <a:off x="449150" y="1027100"/>
            <a:ext cx="52083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286" name="Google Shape;1286;p156"/>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287" name="Google Shape;1287;p15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88" name="Google Shape;1288;p15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289" name="Google Shape;1289;p156"/>
          <p:cNvSpPr/>
          <p:nvPr>
            <p:ph idx="3"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5 - 1 Table - Content + Photo">
  <p:cSld name="BLANK_3_1">
    <p:bg>
      <p:bgPr>
        <a:solidFill>
          <a:schemeClr val="accent5"/>
        </a:solidFill>
      </p:bgPr>
    </p:bg>
    <p:spTree>
      <p:nvGrpSpPr>
        <p:cNvPr id="1290" name="Shape 1290"/>
        <p:cNvGrpSpPr/>
        <p:nvPr/>
      </p:nvGrpSpPr>
      <p:grpSpPr>
        <a:xfrm>
          <a:off x="0" y="0"/>
          <a:ext cx="0" cy="0"/>
          <a:chOff x="0" y="0"/>
          <a:chExt cx="0" cy="0"/>
        </a:xfrm>
      </p:grpSpPr>
      <p:sp>
        <p:nvSpPr>
          <p:cNvPr id="1291" name="Google Shape;1291;p157"/>
          <p:cNvSpPr/>
          <p:nvPr>
            <p:ph idx="2"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
        <p:nvSpPr>
          <p:cNvPr id="1292" name="Google Shape;1292;p15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93" name="Google Shape;1293;p157"/>
          <p:cNvSpPr txBox="1"/>
          <p:nvPr>
            <p:ph idx="1" type="subTitle"/>
          </p:nvPr>
        </p:nvSpPr>
        <p:spPr>
          <a:xfrm>
            <a:off x="449150" y="1027100"/>
            <a:ext cx="5240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294" name="Google Shape;1294;p157"/>
          <p:cNvSpPr txBox="1"/>
          <p:nvPr>
            <p:ph idx="3"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1295" name="Google Shape;1295;p15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96" name="Google Shape;1296;p15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cing Tiers - V1">
  <p:cSld name="BLANK_3_2">
    <p:bg>
      <p:bgPr>
        <a:solidFill>
          <a:srgbClr val="ECE0FF"/>
        </a:solidFill>
      </p:bgPr>
    </p:bg>
    <p:spTree>
      <p:nvGrpSpPr>
        <p:cNvPr id="1297" name="Shape 1297"/>
        <p:cNvGrpSpPr/>
        <p:nvPr/>
      </p:nvGrpSpPr>
      <p:grpSpPr>
        <a:xfrm>
          <a:off x="0" y="0"/>
          <a:ext cx="0" cy="0"/>
          <a:chOff x="0" y="0"/>
          <a:chExt cx="0" cy="0"/>
        </a:xfrm>
      </p:grpSpPr>
      <p:sp>
        <p:nvSpPr>
          <p:cNvPr id="1298" name="Google Shape;1298;p158"/>
          <p:cNvSpPr/>
          <p:nvPr/>
        </p:nvSpPr>
        <p:spPr>
          <a:xfrm>
            <a:off x="613782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99" name="Google Shape;1299;p158"/>
          <p:cNvSpPr/>
          <p:nvPr/>
        </p:nvSpPr>
        <p:spPr>
          <a:xfrm>
            <a:off x="3295500"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00" name="Google Shape;1300;p158"/>
          <p:cNvSpPr/>
          <p:nvPr/>
        </p:nvSpPr>
        <p:spPr>
          <a:xfrm>
            <a:off x="45317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01" name="Google Shape;1301;p158"/>
          <p:cNvSpPr txBox="1"/>
          <p:nvPr>
            <p:ph type="title"/>
          </p:nvPr>
        </p:nvSpPr>
        <p:spPr>
          <a:xfrm>
            <a:off x="449100" y="3782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302" name="Google Shape;1302;p158"/>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000"/>
              <a:buNone/>
              <a:defRPr sz="1000"/>
            </a:lvl2pPr>
            <a:lvl3pPr lvl="2">
              <a:spcBef>
                <a:spcPts val="1200"/>
              </a:spcBef>
              <a:spcAft>
                <a:spcPts val="0"/>
              </a:spcAft>
              <a:buSzPts val="1000"/>
              <a:buNone/>
              <a:defRPr sz="1000"/>
            </a:lvl3pPr>
            <a:lvl4pPr lvl="3">
              <a:spcBef>
                <a:spcPts val="1200"/>
              </a:spcBef>
              <a:spcAft>
                <a:spcPts val="0"/>
              </a:spcAft>
              <a:buSzPts val="1000"/>
              <a:buNone/>
              <a:defRPr/>
            </a:lvl4pPr>
            <a:lvl5pPr lvl="4">
              <a:spcBef>
                <a:spcPts val="1200"/>
              </a:spcBef>
              <a:spcAft>
                <a:spcPts val="0"/>
              </a:spcAft>
              <a:buSzPts val="1000"/>
              <a:buNone/>
              <a:defRPr sz="1000"/>
            </a:lvl5pPr>
            <a:lvl6pPr lvl="5">
              <a:spcBef>
                <a:spcPts val="1000"/>
              </a:spcBef>
              <a:spcAft>
                <a:spcPts val="0"/>
              </a:spcAft>
              <a:buSzPts val="1000"/>
              <a:buNone/>
              <a:defRPr sz="1000"/>
            </a:lvl6pPr>
            <a:lvl7pPr lvl="6">
              <a:spcBef>
                <a:spcPts val="1000"/>
              </a:spcBef>
              <a:spcAft>
                <a:spcPts val="0"/>
              </a:spcAft>
              <a:buSzPts val="1000"/>
              <a:buNone/>
              <a:defRPr sz="1000"/>
            </a:lvl7pPr>
            <a:lvl8pPr lvl="7">
              <a:spcBef>
                <a:spcPts val="1000"/>
              </a:spcBef>
              <a:spcAft>
                <a:spcPts val="0"/>
              </a:spcAft>
              <a:buSzPts val="1000"/>
              <a:buNone/>
              <a:defRPr sz="1000"/>
            </a:lvl8pPr>
            <a:lvl9pPr lvl="8">
              <a:spcBef>
                <a:spcPts val="1000"/>
              </a:spcBef>
              <a:spcAft>
                <a:spcPts val="1000"/>
              </a:spcAft>
              <a:buSzPts val="1000"/>
              <a:buNone/>
              <a:defRPr sz="1000"/>
            </a:lvl9pPr>
          </a:lstStyle>
          <a:p/>
        </p:txBody>
      </p:sp>
      <p:sp>
        <p:nvSpPr>
          <p:cNvPr id="1303" name="Google Shape;1303;p158"/>
          <p:cNvSpPr txBox="1"/>
          <p:nvPr>
            <p:ph idx="2" type="body"/>
          </p:nvPr>
        </p:nvSpPr>
        <p:spPr>
          <a:xfrm>
            <a:off x="57992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1304" name="Google Shape;1304;p158"/>
          <p:cNvSpPr txBox="1"/>
          <p:nvPr>
            <p:ph idx="3" type="body"/>
          </p:nvPr>
        </p:nvSpPr>
        <p:spPr>
          <a:xfrm>
            <a:off x="3427950"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1305" name="Google Shape;1305;p158"/>
          <p:cNvSpPr txBox="1"/>
          <p:nvPr>
            <p:ph idx="4" type="body"/>
          </p:nvPr>
        </p:nvSpPr>
        <p:spPr>
          <a:xfrm>
            <a:off x="627597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1306" name="Google Shape;1306;p15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07" name="Google Shape;1307;p15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pic>
        <p:nvPicPr>
          <p:cNvPr id="1308" name="Google Shape;1308;p158" title="MagicSchool-Enterprise.png"/>
          <p:cNvPicPr preferRelativeResize="0"/>
          <p:nvPr/>
        </p:nvPicPr>
        <p:blipFill>
          <a:blip r:embed="rId3">
            <a:alphaModFix/>
          </a:blip>
          <a:stretch>
            <a:fillRect/>
          </a:stretch>
        </p:blipFill>
        <p:spPr>
          <a:xfrm>
            <a:off x="6321525" y="1490250"/>
            <a:ext cx="1088976" cy="228400"/>
          </a:xfrm>
          <a:prstGeom prst="rect">
            <a:avLst/>
          </a:prstGeom>
          <a:noFill/>
          <a:ln>
            <a:noFill/>
          </a:ln>
        </p:spPr>
      </p:pic>
      <p:pic>
        <p:nvPicPr>
          <p:cNvPr id="1309" name="Google Shape;1309;p158" title="MagicSchool-Plus.png"/>
          <p:cNvPicPr preferRelativeResize="0"/>
          <p:nvPr/>
        </p:nvPicPr>
        <p:blipFill>
          <a:blip r:embed="rId4">
            <a:alphaModFix/>
          </a:blip>
          <a:stretch>
            <a:fillRect/>
          </a:stretch>
        </p:blipFill>
        <p:spPr>
          <a:xfrm>
            <a:off x="3484850" y="1490150"/>
            <a:ext cx="526596" cy="228600"/>
          </a:xfrm>
          <a:prstGeom prst="rect">
            <a:avLst/>
          </a:prstGeom>
          <a:noFill/>
          <a:ln>
            <a:noFill/>
          </a:ln>
        </p:spPr>
      </p:pic>
      <p:pic>
        <p:nvPicPr>
          <p:cNvPr id="1310" name="Google Shape;1310;p158" title="MagicSchool-Free.png"/>
          <p:cNvPicPr preferRelativeResize="0"/>
          <p:nvPr/>
        </p:nvPicPr>
        <p:blipFill>
          <a:blip r:embed="rId5">
            <a:alphaModFix/>
          </a:blip>
          <a:stretch>
            <a:fillRect/>
          </a:stretch>
        </p:blipFill>
        <p:spPr>
          <a:xfrm>
            <a:off x="632325" y="1490150"/>
            <a:ext cx="498021" cy="22860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1">
  <p:cSld name="BLANK_2_1">
    <p:bg>
      <p:bgPr>
        <a:solidFill>
          <a:schemeClr val="accent5"/>
        </a:solidFill>
      </p:bgPr>
    </p:bg>
    <p:spTree>
      <p:nvGrpSpPr>
        <p:cNvPr id="1311" name="Shape 1311"/>
        <p:cNvGrpSpPr/>
        <p:nvPr/>
      </p:nvGrpSpPr>
      <p:grpSpPr>
        <a:xfrm>
          <a:off x="0" y="0"/>
          <a:ext cx="0" cy="0"/>
          <a:chOff x="0" y="0"/>
          <a:chExt cx="0" cy="0"/>
        </a:xfrm>
      </p:grpSpPr>
      <p:sp>
        <p:nvSpPr>
          <p:cNvPr id="1312" name="Google Shape;1312;p159"/>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313" name="Google Shape;1313;p159"/>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314" name="Google Shape;1314;p159"/>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1315" name="Google Shape;1315;p159"/>
          <p:cNvSpPr txBox="1"/>
          <p:nvPr>
            <p:ph idx="3" type="title"/>
          </p:nvPr>
        </p:nvSpPr>
        <p:spPr>
          <a:xfrm>
            <a:off x="69580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1316" name="Google Shape;1316;p159"/>
          <p:cNvSpPr txBox="1"/>
          <p:nvPr>
            <p:ph idx="4" type="title"/>
          </p:nvPr>
        </p:nvSpPr>
        <p:spPr>
          <a:xfrm>
            <a:off x="27930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1317" name="Google Shape;1317;p159"/>
          <p:cNvSpPr txBox="1"/>
          <p:nvPr>
            <p:ph idx="5" type="title"/>
          </p:nvPr>
        </p:nvSpPr>
        <p:spPr>
          <a:xfrm>
            <a:off x="48808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1318" name="Google Shape;1318;p159"/>
          <p:cNvSpPr txBox="1"/>
          <p:nvPr>
            <p:ph idx="6" type="title"/>
          </p:nvPr>
        </p:nvSpPr>
        <p:spPr>
          <a:xfrm>
            <a:off x="70134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1319" name="Google Shape;1319;p159"/>
          <p:cNvSpPr txBox="1"/>
          <p:nvPr>
            <p:ph idx="7" type="title"/>
          </p:nvPr>
        </p:nvSpPr>
        <p:spPr>
          <a:xfrm>
            <a:off x="69580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1320" name="Google Shape;1320;p159"/>
          <p:cNvSpPr txBox="1"/>
          <p:nvPr>
            <p:ph idx="8" type="title"/>
          </p:nvPr>
        </p:nvSpPr>
        <p:spPr>
          <a:xfrm>
            <a:off x="27930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1321" name="Google Shape;1321;p159"/>
          <p:cNvSpPr txBox="1"/>
          <p:nvPr>
            <p:ph idx="9" type="title"/>
          </p:nvPr>
        </p:nvSpPr>
        <p:spPr>
          <a:xfrm>
            <a:off x="48808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1322" name="Google Shape;1322;p159"/>
          <p:cNvSpPr txBox="1"/>
          <p:nvPr>
            <p:ph idx="13" type="title"/>
          </p:nvPr>
        </p:nvSpPr>
        <p:spPr>
          <a:xfrm>
            <a:off x="70134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1323" name="Google Shape;1323;p15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24" name="Google Shape;1324;p15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2">
  <p:cSld name="BLANK_2_1_1">
    <p:bg>
      <p:bgPr>
        <a:solidFill>
          <a:schemeClr val="accent5"/>
        </a:solidFill>
      </p:bgPr>
    </p:bg>
    <p:spTree>
      <p:nvGrpSpPr>
        <p:cNvPr id="1325" name="Shape 1325"/>
        <p:cNvGrpSpPr/>
        <p:nvPr/>
      </p:nvGrpSpPr>
      <p:grpSpPr>
        <a:xfrm>
          <a:off x="0" y="0"/>
          <a:ext cx="0" cy="0"/>
          <a:chOff x="0" y="0"/>
          <a:chExt cx="0" cy="0"/>
        </a:xfrm>
      </p:grpSpPr>
      <p:sp>
        <p:nvSpPr>
          <p:cNvPr id="1326" name="Google Shape;1326;p160"/>
          <p:cNvSpPr/>
          <p:nvPr/>
        </p:nvSpPr>
        <p:spPr>
          <a:xfrm>
            <a:off x="6698697" y="1574625"/>
            <a:ext cx="1962000" cy="2932500"/>
          </a:xfrm>
          <a:prstGeom prst="roundRect">
            <a:avLst>
              <a:gd fmla="val 6399"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60"/>
          <p:cNvSpPr/>
          <p:nvPr/>
        </p:nvSpPr>
        <p:spPr>
          <a:xfrm>
            <a:off x="2532332" y="1574625"/>
            <a:ext cx="1962000" cy="2932500"/>
          </a:xfrm>
          <a:prstGeom prst="roundRect">
            <a:avLst>
              <a:gd fmla="val 6399"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60"/>
          <p:cNvSpPr/>
          <p:nvPr/>
        </p:nvSpPr>
        <p:spPr>
          <a:xfrm>
            <a:off x="4615514" y="1574625"/>
            <a:ext cx="1962000" cy="2932500"/>
          </a:xfrm>
          <a:prstGeom prst="roundRect">
            <a:avLst>
              <a:gd fmla="val 6399"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60"/>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330" name="Google Shape;1330;p160"/>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cxnSp>
        <p:nvCxnSpPr>
          <p:cNvPr id="1331" name="Google Shape;1331;p160"/>
          <p:cNvCxnSpPr/>
          <p:nvPr/>
        </p:nvCxnSpPr>
        <p:spPr>
          <a:xfrm>
            <a:off x="6607824" y="1787450"/>
            <a:ext cx="0" cy="2292900"/>
          </a:xfrm>
          <a:prstGeom prst="straightConnector1">
            <a:avLst/>
          </a:prstGeom>
          <a:noFill/>
          <a:ln cap="flat" cmpd="sng" w="9525">
            <a:solidFill>
              <a:srgbClr val="DDE3EE"/>
            </a:solidFill>
            <a:prstDash val="dot"/>
            <a:round/>
            <a:headEnd len="sm" w="sm" type="none"/>
            <a:tailEnd len="sm" w="sm" type="none"/>
          </a:ln>
        </p:spPr>
      </p:cxnSp>
      <p:cxnSp>
        <p:nvCxnSpPr>
          <p:cNvPr id="1332" name="Google Shape;1332;p160"/>
          <p:cNvCxnSpPr/>
          <p:nvPr/>
        </p:nvCxnSpPr>
        <p:spPr>
          <a:xfrm>
            <a:off x="4554933" y="1787450"/>
            <a:ext cx="0" cy="2292900"/>
          </a:xfrm>
          <a:prstGeom prst="straightConnector1">
            <a:avLst/>
          </a:prstGeom>
          <a:noFill/>
          <a:ln cap="flat" cmpd="sng" w="9525">
            <a:solidFill>
              <a:srgbClr val="DDE3EE"/>
            </a:solidFill>
            <a:prstDash val="dot"/>
            <a:round/>
            <a:headEnd len="sm" w="sm" type="none"/>
            <a:tailEnd len="sm" w="sm" type="none"/>
          </a:ln>
        </p:spPr>
      </p:cxnSp>
      <p:sp>
        <p:nvSpPr>
          <p:cNvPr id="1333" name="Google Shape;1333;p160"/>
          <p:cNvSpPr/>
          <p:nvPr/>
        </p:nvSpPr>
        <p:spPr>
          <a:xfrm>
            <a:off x="449150" y="1574625"/>
            <a:ext cx="1962000" cy="2932500"/>
          </a:xfrm>
          <a:prstGeom prst="roundRect">
            <a:avLst>
              <a:gd fmla="val 6399"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4" name="Google Shape;1334;p160"/>
          <p:cNvCxnSpPr/>
          <p:nvPr/>
        </p:nvCxnSpPr>
        <p:spPr>
          <a:xfrm>
            <a:off x="2502041" y="1787450"/>
            <a:ext cx="0" cy="2292900"/>
          </a:xfrm>
          <a:prstGeom prst="straightConnector1">
            <a:avLst/>
          </a:prstGeom>
          <a:noFill/>
          <a:ln cap="flat" cmpd="sng" w="9525">
            <a:solidFill>
              <a:srgbClr val="DDE3EE"/>
            </a:solidFill>
            <a:prstDash val="dot"/>
            <a:round/>
            <a:headEnd len="sm" w="sm" type="none"/>
            <a:tailEnd len="sm" w="sm" type="none"/>
          </a:ln>
        </p:spPr>
      </p:cxnSp>
      <p:sp>
        <p:nvSpPr>
          <p:cNvPr id="1335" name="Google Shape;1335;p160"/>
          <p:cNvSpPr txBox="1"/>
          <p:nvPr>
            <p:ph idx="2" type="subTitle"/>
          </p:nvPr>
        </p:nvSpPr>
        <p:spPr>
          <a:xfrm>
            <a:off x="630900"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1336" name="Google Shape;1336;p160"/>
          <p:cNvSpPr txBox="1"/>
          <p:nvPr>
            <p:ph idx="3" type="subTitle"/>
          </p:nvPr>
        </p:nvSpPr>
        <p:spPr>
          <a:xfrm>
            <a:off x="2689988"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1337" name="Google Shape;1337;p160"/>
          <p:cNvSpPr txBox="1"/>
          <p:nvPr>
            <p:ph idx="4" type="subTitle"/>
          </p:nvPr>
        </p:nvSpPr>
        <p:spPr>
          <a:xfrm>
            <a:off x="4742863"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1338" name="Google Shape;1338;p160"/>
          <p:cNvSpPr txBox="1"/>
          <p:nvPr>
            <p:ph idx="5" type="subTitle"/>
          </p:nvPr>
        </p:nvSpPr>
        <p:spPr>
          <a:xfrm>
            <a:off x="6795763" y="2400075"/>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1200"/>
              <a:buFont typeface="Figtree"/>
              <a:buNone/>
              <a:defRPr sz="12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339" name="Google Shape;1339;p160"/>
          <p:cNvSpPr txBox="1"/>
          <p:nvPr>
            <p:ph idx="6" type="subTitle"/>
          </p:nvPr>
        </p:nvSpPr>
        <p:spPr>
          <a:xfrm>
            <a:off x="630900"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1340" name="Google Shape;1340;p160"/>
          <p:cNvSpPr txBox="1"/>
          <p:nvPr>
            <p:ph idx="7" type="subTitle"/>
          </p:nvPr>
        </p:nvSpPr>
        <p:spPr>
          <a:xfrm>
            <a:off x="2689988"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1341" name="Google Shape;1341;p160"/>
          <p:cNvSpPr txBox="1"/>
          <p:nvPr>
            <p:ph idx="8" type="subTitle"/>
          </p:nvPr>
        </p:nvSpPr>
        <p:spPr>
          <a:xfrm>
            <a:off x="4742863"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1342" name="Google Shape;1342;p160"/>
          <p:cNvSpPr txBox="1"/>
          <p:nvPr>
            <p:ph idx="9" type="subTitle"/>
          </p:nvPr>
        </p:nvSpPr>
        <p:spPr>
          <a:xfrm>
            <a:off x="6795763" y="3198950"/>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900"/>
              <a:buFont typeface="Figtree Medium"/>
              <a:buNone/>
              <a:defRPr b="0" sz="900">
                <a:solidFill>
                  <a:schemeClr val="accent2"/>
                </a:solidFill>
                <a:latin typeface="Figtree Medium"/>
                <a:ea typeface="Figtree Medium"/>
                <a:cs typeface="Figtree Medium"/>
                <a:sym typeface="Figtree Medium"/>
              </a:defRPr>
            </a:lvl1pPr>
            <a:lvl2pPr lvl="1">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3pPr>
            <a:lvl4pPr lvl="3">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4pPr>
            <a:lvl5pPr lvl="4">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5pPr>
            <a:lvl6pPr lvl="5">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6pPr>
            <a:lvl7pPr lvl="6">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7pPr>
            <a:lvl8pPr lvl="7">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8pPr>
            <a:lvl9pPr lvl="8">
              <a:spcBef>
                <a:spcPts val="1000"/>
              </a:spcBef>
              <a:spcAft>
                <a:spcPts val="100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9pPr>
          </a:lstStyle>
          <a:p/>
        </p:txBody>
      </p:sp>
      <p:sp>
        <p:nvSpPr>
          <p:cNvPr id="1343" name="Google Shape;1343;p16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44" name="Google Shape;1344;p16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5455">
          <p15:clr>
            <a:srgbClr val="E46962"/>
          </p15:clr>
        </p15:guide>
        <p15:guide id="2" pos="283">
          <p15:clr>
            <a:srgbClr val="E46962"/>
          </p15:clr>
        </p15:guide>
      </p15:sldGuideLst>
    </p:ext>
  </p:extLs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3">
  <p:cSld name="BLANK_2_1_1_1">
    <p:bg>
      <p:bgPr>
        <a:solidFill>
          <a:schemeClr val="accent5"/>
        </a:solidFill>
      </p:bgPr>
    </p:bg>
    <p:spTree>
      <p:nvGrpSpPr>
        <p:cNvPr id="1345" name="Shape 1345"/>
        <p:cNvGrpSpPr/>
        <p:nvPr/>
      </p:nvGrpSpPr>
      <p:grpSpPr>
        <a:xfrm>
          <a:off x="0" y="0"/>
          <a:ext cx="0" cy="0"/>
          <a:chOff x="0" y="0"/>
          <a:chExt cx="0" cy="0"/>
        </a:xfrm>
      </p:grpSpPr>
      <p:sp>
        <p:nvSpPr>
          <p:cNvPr id="1346" name="Google Shape;1346;p161"/>
          <p:cNvSpPr txBox="1"/>
          <p:nvPr>
            <p:ph type="title"/>
          </p:nvPr>
        </p:nvSpPr>
        <p:spPr>
          <a:xfrm>
            <a:off x="449100" y="4544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347" name="Google Shape;1347;p161"/>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grpSp>
        <p:nvGrpSpPr>
          <p:cNvPr id="1348" name="Google Shape;1348;p161"/>
          <p:cNvGrpSpPr/>
          <p:nvPr/>
        </p:nvGrpSpPr>
        <p:grpSpPr>
          <a:xfrm>
            <a:off x="6380255" y="2779638"/>
            <a:ext cx="2306551" cy="372002"/>
            <a:chOff x="6760035" y="3079467"/>
            <a:chExt cx="2396914" cy="411825"/>
          </a:xfrm>
        </p:grpSpPr>
        <p:sp>
          <p:nvSpPr>
            <p:cNvPr id="1349" name="Google Shape;1349;p161"/>
            <p:cNvSpPr/>
            <p:nvPr/>
          </p:nvSpPr>
          <p:spPr>
            <a:xfrm>
              <a:off x="6807650" y="3079475"/>
              <a:ext cx="2349300" cy="1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0" name="Google Shape;1350;p161"/>
            <p:cNvGrpSpPr/>
            <p:nvPr/>
          </p:nvGrpSpPr>
          <p:grpSpPr>
            <a:xfrm rot="10800000">
              <a:off x="6760035" y="3079467"/>
              <a:ext cx="92400" cy="411825"/>
              <a:chOff x="2070100" y="2563700"/>
              <a:chExt cx="92400" cy="411825"/>
            </a:xfrm>
          </p:grpSpPr>
          <p:cxnSp>
            <p:nvCxnSpPr>
              <p:cNvPr id="1351" name="Google Shape;1351;p16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52" name="Google Shape;1352;p16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53" name="Google Shape;1353;p161"/>
          <p:cNvGrpSpPr/>
          <p:nvPr/>
        </p:nvGrpSpPr>
        <p:grpSpPr>
          <a:xfrm>
            <a:off x="2433938" y="2779578"/>
            <a:ext cx="2017282" cy="372002"/>
            <a:chOff x="2849073" y="3079467"/>
            <a:chExt cx="2000279" cy="411825"/>
          </a:xfrm>
        </p:grpSpPr>
        <p:sp>
          <p:nvSpPr>
            <p:cNvPr id="1354" name="Google Shape;1354;p161"/>
            <p:cNvSpPr/>
            <p:nvPr/>
          </p:nvSpPr>
          <p:spPr>
            <a:xfrm>
              <a:off x="2890952" y="3079475"/>
              <a:ext cx="1958400" cy="13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5" name="Google Shape;1355;p161"/>
            <p:cNvGrpSpPr/>
            <p:nvPr/>
          </p:nvGrpSpPr>
          <p:grpSpPr>
            <a:xfrm rot="10800000">
              <a:off x="2849073" y="3079467"/>
              <a:ext cx="92400" cy="411825"/>
              <a:chOff x="2070100" y="2563700"/>
              <a:chExt cx="92400" cy="411825"/>
            </a:xfrm>
          </p:grpSpPr>
          <p:cxnSp>
            <p:nvCxnSpPr>
              <p:cNvPr id="1356" name="Google Shape;1356;p16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57" name="Google Shape;1357;p16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58" name="Google Shape;1358;p161"/>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359" name="Google Shape;1359;p161"/>
          <p:cNvSpPr txBox="1"/>
          <p:nvPr>
            <p:ph idx="3" type="subTitle"/>
          </p:nvPr>
        </p:nvSpPr>
        <p:spPr>
          <a:xfrm>
            <a:off x="4491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grpSp>
        <p:nvGrpSpPr>
          <p:cNvPr id="1360" name="Google Shape;1360;p161"/>
          <p:cNvGrpSpPr/>
          <p:nvPr/>
        </p:nvGrpSpPr>
        <p:grpSpPr>
          <a:xfrm>
            <a:off x="449162" y="2527194"/>
            <a:ext cx="2027060" cy="372982"/>
            <a:chOff x="881025" y="2800065"/>
            <a:chExt cx="2009975" cy="412910"/>
          </a:xfrm>
        </p:grpSpPr>
        <p:sp>
          <p:nvSpPr>
            <p:cNvPr id="1361" name="Google Shape;1361;p161"/>
            <p:cNvSpPr/>
            <p:nvPr/>
          </p:nvSpPr>
          <p:spPr>
            <a:xfrm>
              <a:off x="932600" y="3079475"/>
              <a:ext cx="1958400" cy="13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2" name="Google Shape;1362;p161"/>
            <p:cNvGrpSpPr/>
            <p:nvPr/>
          </p:nvGrpSpPr>
          <p:grpSpPr>
            <a:xfrm>
              <a:off x="881025" y="2800065"/>
              <a:ext cx="92400" cy="411825"/>
              <a:chOff x="845575" y="2563700"/>
              <a:chExt cx="92400" cy="411825"/>
            </a:xfrm>
          </p:grpSpPr>
          <p:cxnSp>
            <p:nvCxnSpPr>
              <p:cNvPr id="1363" name="Google Shape;1363;p161"/>
              <p:cNvCxnSpPr/>
              <p:nvPr/>
            </p:nvCxnSpPr>
            <p:spPr>
              <a:xfrm>
                <a:off x="891775" y="2616125"/>
                <a:ext cx="0" cy="359400"/>
              </a:xfrm>
              <a:prstGeom prst="straightConnector1">
                <a:avLst/>
              </a:prstGeom>
              <a:noFill/>
              <a:ln cap="flat" cmpd="sng" w="9525">
                <a:solidFill>
                  <a:srgbClr val="21016D"/>
                </a:solidFill>
                <a:prstDash val="solid"/>
                <a:round/>
                <a:headEnd len="sm" w="sm" type="none"/>
                <a:tailEnd len="sm" w="sm" type="none"/>
              </a:ln>
            </p:spPr>
          </p:cxnSp>
          <p:sp>
            <p:nvSpPr>
              <p:cNvPr id="1364" name="Google Shape;1364;p161"/>
              <p:cNvSpPr/>
              <p:nvPr/>
            </p:nvSpPr>
            <p:spPr>
              <a:xfrm>
                <a:off x="845575" y="2563700"/>
                <a:ext cx="92400" cy="92400"/>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5" name="Google Shape;1365;p161"/>
          <p:cNvSpPr txBox="1"/>
          <p:nvPr>
            <p:ph idx="4" type="subTitle"/>
          </p:nvPr>
        </p:nvSpPr>
        <p:spPr>
          <a:xfrm>
            <a:off x="2402875"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21016D"/>
              </a:buClr>
              <a:buSzPts val="1200"/>
              <a:buFont typeface="Figtree"/>
              <a:buNone/>
              <a:defRPr sz="1200">
                <a:solidFill>
                  <a:srgbClr val="21016D"/>
                </a:solidFill>
                <a:latin typeface="Figtree"/>
                <a:ea typeface="Figtree"/>
                <a:cs typeface="Figtree"/>
                <a:sym typeface="Figtree"/>
              </a:defRPr>
            </a:lvl1pPr>
            <a:lvl2pPr lvl="1">
              <a:spcBef>
                <a:spcPts val="1200"/>
              </a:spcBef>
              <a:spcAft>
                <a:spcPts val="0"/>
              </a:spcAft>
              <a:buClr>
                <a:srgbClr val="21016D"/>
              </a:buClr>
              <a:buSzPts val="1400"/>
              <a:buFont typeface="Figtree"/>
              <a:buNone/>
              <a:defRPr b="1">
                <a:solidFill>
                  <a:srgbClr val="21016D"/>
                </a:solidFill>
                <a:latin typeface="Figtree"/>
                <a:ea typeface="Figtree"/>
                <a:cs typeface="Figtree"/>
                <a:sym typeface="Figtree"/>
              </a:defRPr>
            </a:lvl2pPr>
            <a:lvl3pPr lvl="2">
              <a:spcBef>
                <a:spcPts val="1200"/>
              </a:spcBef>
              <a:spcAft>
                <a:spcPts val="0"/>
              </a:spcAft>
              <a:buClr>
                <a:srgbClr val="21016D"/>
              </a:buClr>
              <a:buSzPts val="1200"/>
              <a:buFont typeface="Figtree"/>
              <a:buNone/>
              <a:defRPr b="1">
                <a:solidFill>
                  <a:srgbClr val="21016D"/>
                </a:solidFill>
                <a:latin typeface="Figtree"/>
                <a:ea typeface="Figtree"/>
                <a:cs typeface="Figtree"/>
                <a:sym typeface="Figtree"/>
              </a:defRPr>
            </a:lvl3pPr>
            <a:lvl4pPr lvl="3">
              <a:spcBef>
                <a:spcPts val="1200"/>
              </a:spcBef>
              <a:spcAft>
                <a:spcPts val="0"/>
              </a:spcAft>
              <a:buClr>
                <a:srgbClr val="21016D"/>
              </a:buClr>
              <a:buSzPts val="1000"/>
              <a:buFont typeface="Figtree"/>
              <a:buNone/>
              <a:defRPr b="1">
                <a:solidFill>
                  <a:srgbClr val="21016D"/>
                </a:solidFill>
                <a:latin typeface="Figtree"/>
                <a:ea typeface="Figtree"/>
                <a:cs typeface="Figtree"/>
                <a:sym typeface="Figtree"/>
              </a:defRPr>
            </a:lvl4pPr>
            <a:lvl5pPr lvl="4">
              <a:spcBef>
                <a:spcPts val="1200"/>
              </a:spcBef>
              <a:spcAft>
                <a:spcPts val="0"/>
              </a:spcAft>
              <a:buClr>
                <a:srgbClr val="21016D"/>
              </a:buClr>
              <a:buSzPts val="800"/>
              <a:buFont typeface="Figtree"/>
              <a:buNone/>
              <a:defRPr b="1">
                <a:solidFill>
                  <a:srgbClr val="21016D"/>
                </a:solidFill>
                <a:latin typeface="Figtree"/>
                <a:ea typeface="Figtree"/>
                <a:cs typeface="Figtree"/>
                <a:sym typeface="Figtree"/>
              </a:defRPr>
            </a:lvl5pPr>
            <a:lvl6pPr lvl="5">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6pPr>
            <a:lvl7pPr lvl="6">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7pPr>
            <a:lvl8pPr lvl="7">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8pPr>
            <a:lvl9pPr lvl="8">
              <a:spcBef>
                <a:spcPts val="1000"/>
              </a:spcBef>
              <a:spcAft>
                <a:spcPts val="1000"/>
              </a:spcAft>
              <a:buClr>
                <a:srgbClr val="21016D"/>
              </a:buClr>
              <a:buSzPts val="800"/>
              <a:buFont typeface="Figtree"/>
              <a:buNone/>
              <a:defRPr b="1">
                <a:solidFill>
                  <a:srgbClr val="21016D"/>
                </a:solidFill>
                <a:latin typeface="Figtree"/>
                <a:ea typeface="Figtree"/>
                <a:cs typeface="Figtree"/>
                <a:sym typeface="Figtree"/>
              </a:defRPr>
            </a:lvl9pPr>
          </a:lstStyle>
          <a:p/>
        </p:txBody>
      </p:sp>
      <p:grpSp>
        <p:nvGrpSpPr>
          <p:cNvPr id="1366" name="Google Shape;1366;p161"/>
          <p:cNvGrpSpPr/>
          <p:nvPr/>
        </p:nvGrpSpPr>
        <p:grpSpPr>
          <a:xfrm>
            <a:off x="4409834" y="2527194"/>
            <a:ext cx="2016381" cy="372982"/>
            <a:chOff x="4808316" y="2800065"/>
            <a:chExt cx="1999386" cy="412910"/>
          </a:xfrm>
        </p:grpSpPr>
        <p:sp>
          <p:nvSpPr>
            <p:cNvPr id="1367" name="Google Shape;1367;p161"/>
            <p:cNvSpPr/>
            <p:nvPr/>
          </p:nvSpPr>
          <p:spPr>
            <a:xfrm>
              <a:off x="4849302" y="3079475"/>
              <a:ext cx="1958400" cy="13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8" name="Google Shape;1368;p161"/>
            <p:cNvGrpSpPr/>
            <p:nvPr/>
          </p:nvGrpSpPr>
          <p:grpSpPr>
            <a:xfrm>
              <a:off x="4808316" y="2800065"/>
              <a:ext cx="92400" cy="411825"/>
              <a:chOff x="845575" y="2563700"/>
              <a:chExt cx="92400" cy="411825"/>
            </a:xfrm>
          </p:grpSpPr>
          <p:cxnSp>
            <p:nvCxnSpPr>
              <p:cNvPr id="1369" name="Google Shape;1369;p16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70" name="Google Shape;1370;p16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71" name="Google Shape;1371;p161"/>
          <p:cNvSpPr txBox="1"/>
          <p:nvPr>
            <p:ph idx="5" type="subTitle"/>
          </p:nvPr>
        </p:nvSpPr>
        <p:spPr>
          <a:xfrm>
            <a:off x="43912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sp>
        <p:nvSpPr>
          <p:cNvPr id="1372" name="Google Shape;1372;p161"/>
          <p:cNvSpPr txBox="1"/>
          <p:nvPr>
            <p:ph idx="6" type="subTitle"/>
          </p:nvPr>
        </p:nvSpPr>
        <p:spPr>
          <a:xfrm>
            <a:off x="6253800"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858585"/>
              </a:buClr>
              <a:buSzPts val="1200"/>
              <a:buFont typeface="Figtree"/>
              <a:buNone/>
              <a:defRPr sz="1200">
                <a:solidFill>
                  <a:srgbClr val="858585"/>
                </a:solidFill>
                <a:latin typeface="Figtree"/>
                <a:ea typeface="Figtree"/>
                <a:cs typeface="Figtree"/>
                <a:sym typeface="Figtree"/>
              </a:defRPr>
            </a:lvl1pPr>
            <a:lvl2pPr lvl="1">
              <a:spcBef>
                <a:spcPts val="1200"/>
              </a:spcBef>
              <a:spcAft>
                <a:spcPts val="0"/>
              </a:spcAft>
              <a:buClr>
                <a:srgbClr val="858585"/>
              </a:buClr>
              <a:buSzPts val="1400"/>
              <a:buFont typeface="Figtree"/>
              <a:buNone/>
              <a:defRPr b="1">
                <a:solidFill>
                  <a:srgbClr val="858585"/>
                </a:solidFill>
                <a:latin typeface="Figtree"/>
                <a:ea typeface="Figtree"/>
                <a:cs typeface="Figtree"/>
                <a:sym typeface="Figtree"/>
              </a:defRPr>
            </a:lvl2pPr>
            <a:lvl3pPr lvl="2">
              <a:spcBef>
                <a:spcPts val="1200"/>
              </a:spcBef>
              <a:spcAft>
                <a:spcPts val="0"/>
              </a:spcAft>
              <a:buClr>
                <a:srgbClr val="858585"/>
              </a:buClr>
              <a:buSzPts val="1200"/>
              <a:buFont typeface="Figtree"/>
              <a:buNone/>
              <a:defRPr b="1">
                <a:solidFill>
                  <a:srgbClr val="858585"/>
                </a:solidFill>
                <a:latin typeface="Figtree"/>
                <a:ea typeface="Figtree"/>
                <a:cs typeface="Figtree"/>
                <a:sym typeface="Figtree"/>
              </a:defRPr>
            </a:lvl3pPr>
            <a:lvl4pPr lvl="3">
              <a:spcBef>
                <a:spcPts val="1200"/>
              </a:spcBef>
              <a:spcAft>
                <a:spcPts val="0"/>
              </a:spcAft>
              <a:buClr>
                <a:srgbClr val="858585"/>
              </a:buClr>
              <a:buSzPts val="1000"/>
              <a:buFont typeface="Figtree"/>
              <a:buNone/>
              <a:defRPr b="1">
                <a:solidFill>
                  <a:srgbClr val="858585"/>
                </a:solidFill>
                <a:latin typeface="Figtree"/>
                <a:ea typeface="Figtree"/>
                <a:cs typeface="Figtree"/>
                <a:sym typeface="Figtree"/>
              </a:defRPr>
            </a:lvl4pPr>
            <a:lvl5pPr lvl="4">
              <a:spcBef>
                <a:spcPts val="1200"/>
              </a:spcBef>
              <a:spcAft>
                <a:spcPts val="0"/>
              </a:spcAft>
              <a:buClr>
                <a:srgbClr val="858585"/>
              </a:buClr>
              <a:buSzPts val="800"/>
              <a:buFont typeface="Figtree"/>
              <a:buNone/>
              <a:defRPr b="1">
                <a:solidFill>
                  <a:srgbClr val="858585"/>
                </a:solidFill>
                <a:latin typeface="Figtree"/>
                <a:ea typeface="Figtree"/>
                <a:cs typeface="Figtree"/>
                <a:sym typeface="Figtree"/>
              </a:defRPr>
            </a:lvl5pPr>
            <a:lvl6pPr lvl="5">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6pPr>
            <a:lvl7pPr lvl="6">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7pPr>
            <a:lvl8pPr lvl="7">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8pPr>
            <a:lvl9pPr lvl="8">
              <a:spcBef>
                <a:spcPts val="1000"/>
              </a:spcBef>
              <a:spcAft>
                <a:spcPts val="1000"/>
              </a:spcAft>
              <a:buClr>
                <a:srgbClr val="858585"/>
              </a:buClr>
              <a:buSzPts val="800"/>
              <a:buFont typeface="Figtree"/>
              <a:buNone/>
              <a:defRPr b="1">
                <a:solidFill>
                  <a:srgbClr val="858585"/>
                </a:solidFill>
                <a:latin typeface="Figtree"/>
                <a:ea typeface="Figtree"/>
                <a:cs typeface="Figtree"/>
                <a:sym typeface="Figtree"/>
              </a:defRPr>
            </a:lvl9pPr>
          </a:lstStyle>
          <a:p/>
        </p:txBody>
      </p:sp>
      <p:sp>
        <p:nvSpPr>
          <p:cNvPr id="1373" name="Google Shape;1373;p161"/>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74" name="Google Shape;1374;p16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1 - Title">
  <p:cSld name="BLANK_1_1_1">
    <p:bg>
      <p:bgPr>
        <a:solidFill>
          <a:schemeClr val="accent2"/>
        </a:solidFill>
      </p:bgPr>
    </p:bg>
    <p:spTree>
      <p:nvGrpSpPr>
        <p:cNvPr id="1375" name="Shape 1375"/>
        <p:cNvGrpSpPr/>
        <p:nvPr/>
      </p:nvGrpSpPr>
      <p:grpSpPr>
        <a:xfrm>
          <a:off x="0" y="0"/>
          <a:ext cx="0" cy="0"/>
          <a:chOff x="0" y="0"/>
          <a:chExt cx="0" cy="0"/>
        </a:xfrm>
      </p:grpSpPr>
      <p:sp>
        <p:nvSpPr>
          <p:cNvPr id="1376" name="Google Shape;1376;p162"/>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1377" name="Google Shape;1377;p162"/>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2800"/>
              <a:buFont typeface="Figtree ExtraBold"/>
              <a:buNone/>
              <a:defRPr b="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9pPr>
          </a:lstStyle>
          <a:p/>
        </p:txBody>
      </p:sp>
      <p:sp>
        <p:nvSpPr>
          <p:cNvPr id="1378" name="Google Shape;1378;p162"/>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1379" name="Google Shape;1379;p16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80" name="Google Shape;1380;p16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pos="2088">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2 - Two People 1">
  <p:cSld name="SECTION_TITLE_AND_DESCRIPTION_1_1_1_2">
    <p:bg>
      <p:bgPr>
        <a:solidFill>
          <a:srgbClr val="ECE0FF"/>
        </a:solidFill>
      </p:bgPr>
    </p:bg>
    <p:spTree>
      <p:nvGrpSpPr>
        <p:cNvPr id="70" name="Shape 70"/>
        <p:cNvGrpSpPr/>
        <p:nvPr/>
      </p:nvGrpSpPr>
      <p:grpSpPr>
        <a:xfrm>
          <a:off x="0" y="0"/>
          <a:ext cx="0" cy="0"/>
          <a:chOff x="0" y="0"/>
          <a:chExt cx="0" cy="0"/>
        </a:xfrm>
      </p:grpSpPr>
      <p:sp>
        <p:nvSpPr>
          <p:cNvPr id="71" name="Google Shape;71;p18"/>
          <p:cNvSpPr txBox="1"/>
          <p:nvPr>
            <p:ph idx="1" type="subTitle"/>
          </p:nvPr>
        </p:nvSpPr>
        <p:spPr>
          <a:xfrm>
            <a:off x="109782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72" name="Google Shape;72;p18"/>
          <p:cNvSpPr/>
          <p:nvPr>
            <p:ph idx="2" type="pic"/>
          </p:nvPr>
        </p:nvSpPr>
        <p:spPr>
          <a:xfrm>
            <a:off x="148767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sp>
        <p:nvSpPr>
          <p:cNvPr id="73" name="Google Shape;73;p18"/>
          <p:cNvSpPr txBox="1"/>
          <p:nvPr>
            <p:ph type="title"/>
          </p:nvPr>
        </p:nvSpPr>
        <p:spPr>
          <a:xfrm>
            <a:off x="461267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74" name="Google Shape;74;p18"/>
          <p:cNvSpPr txBox="1"/>
          <p:nvPr>
            <p:ph idx="3" type="subTitle"/>
          </p:nvPr>
        </p:nvSpPr>
        <p:spPr>
          <a:xfrm>
            <a:off x="478037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75" name="Google Shape;75;p18"/>
          <p:cNvSpPr txBox="1"/>
          <p:nvPr>
            <p:ph idx="4" type="title"/>
          </p:nvPr>
        </p:nvSpPr>
        <p:spPr>
          <a:xfrm>
            <a:off x="93012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76" name="Google Shape;76;p1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7" name="Google Shape;77;p18"/>
          <p:cNvSpPr/>
          <p:nvPr>
            <p:ph idx="5" type="pic"/>
          </p:nvPr>
        </p:nvSpPr>
        <p:spPr>
          <a:xfrm>
            <a:off x="517022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pic>
        <p:nvPicPr>
          <p:cNvPr id="78" name="Google Shape;78;p1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720">
          <p15:clr>
            <a:srgbClr val="E46962"/>
          </p15:clr>
        </p15:guide>
        <p15:guide id="2" pos="4040">
          <p15:clr>
            <a:srgbClr val="E46962"/>
          </p15:clr>
        </p15:guide>
      </p15:sldGuideLst>
    </p:ext>
  </p:extLs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2 - Full">
  <p:cSld name="BLANK_1_1_2">
    <p:spTree>
      <p:nvGrpSpPr>
        <p:cNvPr id="1381" name="Shape 1381"/>
        <p:cNvGrpSpPr/>
        <p:nvPr/>
      </p:nvGrpSpPr>
      <p:grpSpPr>
        <a:xfrm>
          <a:off x="0" y="0"/>
          <a:ext cx="0" cy="0"/>
          <a:chOff x="0" y="0"/>
          <a:chExt cx="0" cy="0"/>
        </a:xfrm>
      </p:grpSpPr>
      <p:sp>
        <p:nvSpPr>
          <p:cNvPr id="1382" name="Google Shape;1382;p163"/>
          <p:cNvSpPr/>
          <p:nvPr>
            <p:ph idx="2" type="pic"/>
          </p:nvPr>
        </p:nvSpPr>
        <p:spPr>
          <a:xfrm>
            <a:off x="-42875" y="-49625"/>
            <a:ext cx="9186900" cy="5193000"/>
          </a:xfrm>
          <a:prstGeom prst="rect">
            <a:avLst/>
          </a:prstGeom>
          <a:noFill/>
          <a:ln>
            <a:noFill/>
          </a:ln>
        </p:spPr>
      </p:sp>
      <p:sp>
        <p:nvSpPr>
          <p:cNvPr id="1383" name="Google Shape;1383;p163"/>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Watch our founder and lifelong educator, Adeel Khan, walk you through MagicSchool's AI for educators and students.  Join over 2 million educators who are using AI to assist in their work and bring responsible AI experiences to their students.  Get started FREE for educators today!" id="1384" name="Google Shape;1384;p163" title="MagicSchool Walkthrough with the Founder">
            <a:hlinkClick r:id="rId2"/>
          </p:cNvPr>
          <p:cNvPicPr preferRelativeResize="0"/>
          <p:nvPr/>
        </p:nvPicPr>
        <p:blipFill>
          <a:blip r:embed="rId3">
            <a:alphaModFix/>
          </a:blip>
          <a:stretch>
            <a:fillRect/>
          </a:stretch>
        </p:blipFill>
        <p:spPr>
          <a:xfrm>
            <a:off x="-21425" y="-24877"/>
            <a:ext cx="9144013" cy="514350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 Logos - V1">
  <p:cSld name="CUSTOM">
    <p:bg>
      <p:bgPr>
        <a:solidFill>
          <a:schemeClr val="accent5"/>
        </a:solidFill>
      </p:bgPr>
    </p:bg>
    <p:spTree>
      <p:nvGrpSpPr>
        <p:cNvPr id="1385" name="Shape 1385"/>
        <p:cNvGrpSpPr/>
        <p:nvPr/>
      </p:nvGrpSpPr>
      <p:grpSpPr>
        <a:xfrm>
          <a:off x="0" y="0"/>
          <a:ext cx="0" cy="0"/>
          <a:chOff x="0" y="0"/>
          <a:chExt cx="0" cy="0"/>
        </a:xfrm>
      </p:grpSpPr>
      <p:sp>
        <p:nvSpPr>
          <p:cNvPr id="1386" name="Google Shape;1386;p164"/>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387" name="Google Shape;1387;p164"/>
          <p:cNvSpPr/>
          <p:nvPr>
            <p:ph idx="2" type="pic"/>
          </p:nvPr>
        </p:nvSpPr>
        <p:spPr>
          <a:xfrm>
            <a:off x="449150" y="1111750"/>
            <a:ext cx="1427400" cy="1054500"/>
          </a:xfrm>
          <a:prstGeom prst="rect">
            <a:avLst/>
          </a:prstGeom>
          <a:noFill/>
          <a:ln>
            <a:noFill/>
          </a:ln>
        </p:spPr>
      </p:sp>
      <p:sp>
        <p:nvSpPr>
          <p:cNvPr id="1388" name="Google Shape;1388;p164"/>
          <p:cNvSpPr/>
          <p:nvPr>
            <p:ph idx="3" type="pic"/>
          </p:nvPr>
        </p:nvSpPr>
        <p:spPr>
          <a:xfrm>
            <a:off x="2151712" y="1111750"/>
            <a:ext cx="1427400" cy="1054500"/>
          </a:xfrm>
          <a:prstGeom prst="rect">
            <a:avLst/>
          </a:prstGeom>
          <a:noFill/>
          <a:ln>
            <a:noFill/>
          </a:ln>
        </p:spPr>
      </p:sp>
      <p:sp>
        <p:nvSpPr>
          <p:cNvPr id="1389" name="Google Shape;1389;p164"/>
          <p:cNvSpPr/>
          <p:nvPr>
            <p:ph idx="4" type="pic"/>
          </p:nvPr>
        </p:nvSpPr>
        <p:spPr>
          <a:xfrm>
            <a:off x="3854273" y="1111750"/>
            <a:ext cx="1427400" cy="1054500"/>
          </a:xfrm>
          <a:prstGeom prst="rect">
            <a:avLst/>
          </a:prstGeom>
          <a:noFill/>
          <a:ln>
            <a:noFill/>
          </a:ln>
        </p:spPr>
      </p:sp>
      <p:sp>
        <p:nvSpPr>
          <p:cNvPr id="1390" name="Google Shape;1390;p164"/>
          <p:cNvSpPr/>
          <p:nvPr>
            <p:ph idx="5" type="pic"/>
          </p:nvPr>
        </p:nvSpPr>
        <p:spPr>
          <a:xfrm>
            <a:off x="5556835" y="1111750"/>
            <a:ext cx="1427400" cy="1054500"/>
          </a:xfrm>
          <a:prstGeom prst="rect">
            <a:avLst/>
          </a:prstGeom>
          <a:noFill/>
          <a:ln>
            <a:noFill/>
          </a:ln>
        </p:spPr>
      </p:sp>
      <p:sp>
        <p:nvSpPr>
          <p:cNvPr id="1391" name="Google Shape;1391;p164"/>
          <p:cNvSpPr/>
          <p:nvPr>
            <p:ph idx="6" type="pic"/>
          </p:nvPr>
        </p:nvSpPr>
        <p:spPr>
          <a:xfrm>
            <a:off x="7259397" y="1111750"/>
            <a:ext cx="1427400" cy="1054500"/>
          </a:xfrm>
          <a:prstGeom prst="rect">
            <a:avLst/>
          </a:prstGeom>
          <a:noFill/>
          <a:ln>
            <a:noFill/>
          </a:ln>
        </p:spPr>
      </p:sp>
      <p:sp>
        <p:nvSpPr>
          <p:cNvPr id="1392" name="Google Shape;1392;p164"/>
          <p:cNvSpPr/>
          <p:nvPr>
            <p:ph idx="7" type="pic"/>
          </p:nvPr>
        </p:nvSpPr>
        <p:spPr>
          <a:xfrm>
            <a:off x="449150" y="2350000"/>
            <a:ext cx="2611800" cy="572700"/>
          </a:xfrm>
          <a:prstGeom prst="rect">
            <a:avLst/>
          </a:prstGeom>
          <a:noFill/>
          <a:ln>
            <a:noFill/>
          </a:ln>
        </p:spPr>
      </p:sp>
      <p:sp>
        <p:nvSpPr>
          <p:cNvPr id="1393" name="Google Shape;1393;p164"/>
          <p:cNvSpPr/>
          <p:nvPr>
            <p:ph idx="8" type="pic"/>
          </p:nvPr>
        </p:nvSpPr>
        <p:spPr>
          <a:xfrm>
            <a:off x="3307835" y="2350000"/>
            <a:ext cx="2565900" cy="572700"/>
          </a:xfrm>
          <a:prstGeom prst="rect">
            <a:avLst/>
          </a:prstGeom>
          <a:noFill/>
          <a:ln>
            <a:noFill/>
          </a:ln>
        </p:spPr>
      </p:sp>
      <p:sp>
        <p:nvSpPr>
          <p:cNvPr id="1394" name="Google Shape;1394;p164"/>
          <p:cNvSpPr/>
          <p:nvPr>
            <p:ph idx="9" type="pic"/>
          </p:nvPr>
        </p:nvSpPr>
        <p:spPr>
          <a:xfrm>
            <a:off x="6120769" y="2350000"/>
            <a:ext cx="2565900" cy="572700"/>
          </a:xfrm>
          <a:prstGeom prst="rect">
            <a:avLst/>
          </a:prstGeom>
          <a:noFill/>
          <a:ln>
            <a:noFill/>
          </a:ln>
        </p:spPr>
      </p:sp>
      <p:sp>
        <p:nvSpPr>
          <p:cNvPr id="1395" name="Google Shape;1395;p164"/>
          <p:cNvSpPr/>
          <p:nvPr>
            <p:ph idx="13" type="pic"/>
          </p:nvPr>
        </p:nvSpPr>
        <p:spPr>
          <a:xfrm>
            <a:off x="449150" y="3130413"/>
            <a:ext cx="1427400" cy="1054500"/>
          </a:xfrm>
          <a:prstGeom prst="rect">
            <a:avLst/>
          </a:prstGeom>
          <a:noFill/>
          <a:ln>
            <a:noFill/>
          </a:ln>
        </p:spPr>
      </p:sp>
      <p:sp>
        <p:nvSpPr>
          <p:cNvPr id="1396" name="Google Shape;1396;p164"/>
          <p:cNvSpPr/>
          <p:nvPr>
            <p:ph idx="14" type="pic"/>
          </p:nvPr>
        </p:nvSpPr>
        <p:spPr>
          <a:xfrm>
            <a:off x="2151712" y="3130413"/>
            <a:ext cx="1427400" cy="1054500"/>
          </a:xfrm>
          <a:prstGeom prst="rect">
            <a:avLst/>
          </a:prstGeom>
          <a:noFill/>
          <a:ln>
            <a:noFill/>
          </a:ln>
        </p:spPr>
      </p:sp>
      <p:sp>
        <p:nvSpPr>
          <p:cNvPr id="1397" name="Google Shape;1397;p164"/>
          <p:cNvSpPr/>
          <p:nvPr>
            <p:ph idx="15" type="pic"/>
          </p:nvPr>
        </p:nvSpPr>
        <p:spPr>
          <a:xfrm>
            <a:off x="3854273" y="3130413"/>
            <a:ext cx="1427400" cy="1054500"/>
          </a:xfrm>
          <a:prstGeom prst="rect">
            <a:avLst/>
          </a:prstGeom>
          <a:noFill/>
          <a:ln>
            <a:noFill/>
          </a:ln>
        </p:spPr>
      </p:sp>
      <p:sp>
        <p:nvSpPr>
          <p:cNvPr id="1398" name="Google Shape;1398;p164"/>
          <p:cNvSpPr/>
          <p:nvPr>
            <p:ph idx="16" type="pic"/>
          </p:nvPr>
        </p:nvSpPr>
        <p:spPr>
          <a:xfrm>
            <a:off x="5556835" y="3130413"/>
            <a:ext cx="1427400" cy="1054500"/>
          </a:xfrm>
          <a:prstGeom prst="rect">
            <a:avLst/>
          </a:prstGeom>
          <a:noFill/>
          <a:ln>
            <a:noFill/>
          </a:ln>
        </p:spPr>
      </p:sp>
      <p:sp>
        <p:nvSpPr>
          <p:cNvPr id="1399" name="Google Shape;1399;p164"/>
          <p:cNvSpPr/>
          <p:nvPr>
            <p:ph idx="17" type="pic"/>
          </p:nvPr>
        </p:nvSpPr>
        <p:spPr>
          <a:xfrm>
            <a:off x="7259397" y="3130413"/>
            <a:ext cx="1427400" cy="1054500"/>
          </a:xfrm>
          <a:prstGeom prst="rect">
            <a:avLst/>
          </a:prstGeom>
          <a:noFill/>
          <a:ln>
            <a:noFill/>
          </a:ln>
        </p:spPr>
      </p:sp>
      <p:sp>
        <p:nvSpPr>
          <p:cNvPr id="1400" name="Google Shape;1400;p164"/>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401" name="Google Shape;1401;p164"/>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02" name="Google Shape;1402;p16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9 - Large Stat, Copy + Circles">
  <p:cSld name="BLANK_2_1_1_1_1_1">
    <p:bg>
      <p:bgPr>
        <a:solidFill>
          <a:schemeClr val="lt1"/>
        </a:solidFill>
      </p:bgPr>
    </p:bg>
    <p:spTree>
      <p:nvGrpSpPr>
        <p:cNvPr id="1403" name="Shape 1403"/>
        <p:cNvGrpSpPr/>
        <p:nvPr/>
      </p:nvGrpSpPr>
      <p:grpSpPr>
        <a:xfrm>
          <a:off x="0" y="0"/>
          <a:ext cx="0" cy="0"/>
          <a:chOff x="0" y="0"/>
          <a:chExt cx="0" cy="0"/>
        </a:xfrm>
      </p:grpSpPr>
      <p:grpSp>
        <p:nvGrpSpPr>
          <p:cNvPr id="1404" name="Google Shape;1404;p165"/>
          <p:cNvGrpSpPr/>
          <p:nvPr/>
        </p:nvGrpSpPr>
        <p:grpSpPr>
          <a:xfrm>
            <a:off x="3959239" y="199572"/>
            <a:ext cx="4226310" cy="3887585"/>
            <a:chOff x="2256567" y="677103"/>
            <a:chExt cx="4036590" cy="3713071"/>
          </a:xfrm>
        </p:grpSpPr>
        <p:sp>
          <p:nvSpPr>
            <p:cNvPr id="1405" name="Google Shape;1405;p165"/>
            <p:cNvSpPr/>
            <p:nvPr/>
          </p:nvSpPr>
          <p:spPr>
            <a:xfrm rot="-6596588">
              <a:off x="3726388" y="3510395"/>
              <a:ext cx="771357" cy="771357"/>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06" name="Google Shape;1406;p165"/>
            <p:cNvSpPr/>
            <p:nvPr/>
          </p:nvSpPr>
          <p:spPr>
            <a:xfrm rot="-6599386">
              <a:off x="2318596" y="1407533"/>
              <a:ext cx="440541" cy="440541"/>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07" name="Google Shape;1407;p165"/>
            <p:cNvSpPr/>
            <p:nvPr/>
          </p:nvSpPr>
          <p:spPr>
            <a:xfrm rot="-6598839">
              <a:off x="2887641" y="2346984"/>
              <a:ext cx="1199287" cy="1199287"/>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08" name="Google Shape;1408;p165"/>
            <p:cNvSpPr/>
            <p:nvPr/>
          </p:nvSpPr>
          <p:spPr>
            <a:xfrm rot="-6598620">
              <a:off x="4374916" y="913763"/>
              <a:ext cx="1681581" cy="1681581"/>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09" name="Google Shape;1409;p165"/>
            <p:cNvSpPr/>
            <p:nvPr/>
          </p:nvSpPr>
          <p:spPr>
            <a:xfrm rot="-6597866">
              <a:off x="2661829" y="2208216"/>
              <a:ext cx="629106" cy="629106"/>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10" name="Google Shape;1410;p165"/>
            <p:cNvSpPr/>
            <p:nvPr/>
          </p:nvSpPr>
          <p:spPr>
            <a:xfrm rot="-6597701">
              <a:off x="3267625" y="1113818"/>
              <a:ext cx="274172" cy="274172"/>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grpSp>
      <p:grpSp>
        <p:nvGrpSpPr>
          <p:cNvPr id="1411" name="Google Shape;1411;p165"/>
          <p:cNvGrpSpPr/>
          <p:nvPr/>
        </p:nvGrpSpPr>
        <p:grpSpPr>
          <a:xfrm>
            <a:off x="5331196" y="929279"/>
            <a:ext cx="1490719" cy="1490719"/>
            <a:chOff x="3490737" y="1374053"/>
            <a:chExt cx="1423800" cy="1423800"/>
          </a:xfrm>
        </p:grpSpPr>
        <p:sp>
          <p:nvSpPr>
            <p:cNvPr id="1412" name="Google Shape;1412;p165"/>
            <p:cNvSpPr/>
            <p:nvPr/>
          </p:nvSpPr>
          <p:spPr>
            <a:xfrm>
              <a:off x="3490737" y="1374053"/>
              <a:ext cx="1423800" cy="142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13" name="Google Shape;1413;p165"/>
            <p:cNvSpPr txBox="1"/>
            <p:nvPr/>
          </p:nvSpPr>
          <p:spPr>
            <a:xfrm>
              <a:off x="3718754" y="1613603"/>
              <a:ext cx="967800" cy="944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gtree"/>
                  <a:ea typeface="Figtree"/>
                  <a:cs typeface="Figtree"/>
                  <a:sym typeface="Figtree"/>
                </a:rPr>
                <a:t>Lorem ipsum tempus</a:t>
              </a:r>
              <a:endParaRPr sz="1000">
                <a:solidFill>
                  <a:srgbClr val="FFFFFF"/>
                </a:solidFill>
                <a:latin typeface="Figtree"/>
                <a:ea typeface="Figtree"/>
                <a:cs typeface="Figtree"/>
                <a:sym typeface="Figtree"/>
              </a:endParaRPr>
            </a:p>
          </p:txBody>
        </p:sp>
      </p:grpSp>
      <p:sp>
        <p:nvSpPr>
          <p:cNvPr id="1414" name="Google Shape;1414;p165"/>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ExtraBold"/>
              <a:buNone/>
              <a:defRPr sz="12000">
                <a:latin typeface="Figtree ExtraBold"/>
                <a:ea typeface="Figtree ExtraBold"/>
                <a:cs typeface="Figtree ExtraBold"/>
                <a:sym typeface="Figtree ExtraBold"/>
              </a:defRPr>
            </a:lvl2pPr>
            <a:lvl3pPr lvl="2" algn="ctr">
              <a:spcBef>
                <a:spcPts val="0"/>
              </a:spcBef>
              <a:spcAft>
                <a:spcPts val="0"/>
              </a:spcAft>
              <a:buSzPts val="12000"/>
              <a:buFont typeface="Figtree ExtraBold"/>
              <a:buNone/>
              <a:defRPr sz="12000">
                <a:latin typeface="Figtree ExtraBold"/>
                <a:ea typeface="Figtree ExtraBold"/>
                <a:cs typeface="Figtree ExtraBold"/>
                <a:sym typeface="Figtree ExtraBold"/>
              </a:defRPr>
            </a:lvl3pPr>
            <a:lvl4pPr lvl="3" algn="ctr">
              <a:spcBef>
                <a:spcPts val="0"/>
              </a:spcBef>
              <a:spcAft>
                <a:spcPts val="0"/>
              </a:spcAft>
              <a:buSzPts val="12000"/>
              <a:buFont typeface="Figtree ExtraBold"/>
              <a:buNone/>
              <a:defRPr sz="12000">
                <a:latin typeface="Figtree ExtraBold"/>
                <a:ea typeface="Figtree ExtraBold"/>
                <a:cs typeface="Figtree ExtraBold"/>
                <a:sym typeface="Figtree ExtraBold"/>
              </a:defRPr>
            </a:lvl4pPr>
            <a:lvl5pPr lvl="4" algn="ctr">
              <a:spcBef>
                <a:spcPts val="0"/>
              </a:spcBef>
              <a:spcAft>
                <a:spcPts val="0"/>
              </a:spcAft>
              <a:buSzPts val="12000"/>
              <a:buFont typeface="Figtree ExtraBold"/>
              <a:buNone/>
              <a:defRPr sz="12000">
                <a:latin typeface="Figtree ExtraBold"/>
                <a:ea typeface="Figtree ExtraBold"/>
                <a:cs typeface="Figtree ExtraBold"/>
                <a:sym typeface="Figtree ExtraBold"/>
              </a:defRPr>
            </a:lvl5pPr>
            <a:lvl6pPr lvl="5" algn="ctr">
              <a:spcBef>
                <a:spcPts val="0"/>
              </a:spcBef>
              <a:spcAft>
                <a:spcPts val="0"/>
              </a:spcAft>
              <a:buSzPts val="12000"/>
              <a:buFont typeface="Figtree ExtraBold"/>
              <a:buNone/>
              <a:defRPr sz="12000">
                <a:latin typeface="Figtree ExtraBold"/>
                <a:ea typeface="Figtree ExtraBold"/>
                <a:cs typeface="Figtree ExtraBold"/>
                <a:sym typeface="Figtree ExtraBold"/>
              </a:defRPr>
            </a:lvl6pPr>
            <a:lvl7pPr lvl="6" algn="ctr">
              <a:spcBef>
                <a:spcPts val="0"/>
              </a:spcBef>
              <a:spcAft>
                <a:spcPts val="0"/>
              </a:spcAft>
              <a:buSzPts val="12000"/>
              <a:buFont typeface="Figtree ExtraBold"/>
              <a:buNone/>
              <a:defRPr sz="12000">
                <a:latin typeface="Figtree ExtraBold"/>
                <a:ea typeface="Figtree ExtraBold"/>
                <a:cs typeface="Figtree ExtraBold"/>
                <a:sym typeface="Figtree ExtraBold"/>
              </a:defRPr>
            </a:lvl7pPr>
            <a:lvl8pPr lvl="7" algn="ctr">
              <a:spcBef>
                <a:spcPts val="0"/>
              </a:spcBef>
              <a:spcAft>
                <a:spcPts val="0"/>
              </a:spcAft>
              <a:buSzPts val="12000"/>
              <a:buFont typeface="Figtree ExtraBold"/>
              <a:buNone/>
              <a:defRPr sz="12000">
                <a:latin typeface="Figtree ExtraBold"/>
                <a:ea typeface="Figtree ExtraBold"/>
                <a:cs typeface="Figtree ExtraBold"/>
                <a:sym typeface="Figtree ExtraBold"/>
              </a:defRPr>
            </a:lvl8pPr>
            <a:lvl9pPr lvl="8" algn="ctr">
              <a:spcBef>
                <a:spcPts val="0"/>
              </a:spcBef>
              <a:spcAft>
                <a:spcPts val="0"/>
              </a:spcAft>
              <a:buSzPts val="12000"/>
              <a:buFont typeface="Figtree ExtraBold"/>
              <a:buNone/>
              <a:defRPr sz="12000">
                <a:latin typeface="Figtree ExtraBold"/>
                <a:ea typeface="Figtree ExtraBold"/>
                <a:cs typeface="Figtree ExtraBold"/>
                <a:sym typeface="Figtree ExtraBold"/>
              </a:defRPr>
            </a:lvl9pPr>
          </a:lstStyle>
          <a:p>
            <a:r>
              <a:t>xx%</a:t>
            </a:r>
          </a:p>
        </p:txBody>
      </p:sp>
      <p:grpSp>
        <p:nvGrpSpPr>
          <p:cNvPr id="1415" name="Google Shape;1415;p165"/>
          <p:cNvGrpSpPr/>
          <p:nvPr/>
        </p:nvGrpSpPr>
        <p:grpSpPr>
          <a:xfrm>
            <a:off x="6252825" y="1391752"/>
            <a:ext cx="2554889" cy="2554889"/>
            <a:chOff x="4447194" y="1815766"/>
            <a:chExt cx="2440200" cy="2440200"/>
          </a:xfrm>
        </p:grpSpPr>
        <p:sp>
          <p:nvSpPr>
            <p:cNvPr id="1416" name="Google Shape;1416;p165"/>
            <p:cNvSpPr/>
            <p:nvPr/>
          </p:nvSpPr>
          <p:spPr>
            <a:xfrm>
              <a:off x="4447194" y="1815766"/>
              <a:ext cx="2440200" cy="244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17" name="Google Shape;1417;p165"/>
            <p:cNvSpPr txBox="1"/>
            <p:nvPr/>
          </p:nvSpPr>
          <p:spPr>
            <a:xfrm>
              <a:off x="4735950" y="2504275"/>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Figtree"/>
                  <a:ea typeface="Figtree"/>
                  <a:cs typeface="Figtree"/>
                  <a:sym typeface="Figtree"/>
                </a:rPr>
                <a:t>Lorem ipsum congue tempus</a:t>
              </a:r>
              <a:endParaRPr b="1" sz="1200">
                <a:solidFill>
                  <a:srgbClr val="FFFFFF"/>
                </a:solidFill>
                <a:latin typeface="Figtree"/>
                <a:ea typeface="Figtree"/>
                <a:cs typeface="Figtree"/>
                <a:sym typeface="Figtree"/>
              </a:endParaRPr>
            </a:p>
          </p:txBody>
        </p:sp>
      </p:grpSp>
      <p:sp>
        <p:nvSpPr>
          <p:cNvPr id="1418" name="Google Shape;1418;p165"/>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1419" name="Google Shape;1419;p165"/>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20" name="Google Shape;1420;p16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p:cSld name="BLANK_2_1_1_1_1_1_1">
    <p:bg>
      <p:bgPr>
        <a:solidFill>
          <a:schemeClr val="accent5"/>
        </a:solidFill>
      </p:bgPr>
    </p:bg>
    <p:spTree>
      <p:nvGrpSpPr>
        <p:cNvPr id="1421" name="Shape 1421"/>
        <p:cNvGrpSpPr/>
        <p:nvPr/>
      </p:nvGrpSpPr>
      <p:grpSpPr>
        <a:xfrm>
          <a:off x="0" y="0"/>
          <a:ext cx="0" cy="0"/>
          <a:chOff x="0" y="0"/>
          <a:chExt cx="0" cy="0"/>
        </a:xfrm>
      </p:grpSpPr>
      <p:sp>
        <p:nvSpPr>
          <p:cNvPr id="1422" name="Google Shape;1422;p16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423" name="Google Shape;1423;p16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24" name="Google Shape;1424;p16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p:cSld name="BLANK_2_1_1_1_1_1_1_1">
    <p:bg>
      <p:bgPr>
        <a:solidFill>
          <a:schemeClr val="accent5"/>
        </a:solidFill>
      </p:bgPr>
    </p:bg>
    <p:spTree>
      <p:nvGrpSpPr>
        <p:cNvPr id="1425" name="Shape 1425"/>
        <p:cNvGrpSpPr/>
        <p:nvPr/>
      </p:nvGrpSpPr>
      <p:grpSpPr>
        <a:xfrm>
          <a:off x="0" y="0"/>
          <a:ext cx="0" cy="0"/>
          <a:chOff x="0" y="0"/>
          <a:chExt cx="0" cy="0"/>
        </a:xfrm>
      </p:grpSpPr>
      <p:sp>
        <p:nvSpPr>
          <p:cNvPr id="1426" name="Google Shape;1426;p16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27" name="Google Shape;1427;p167"/>
          <p:cNvSpPr txBox="1"/>
          <p:nvPr>
            <p:ph idx="1" type="body"/>
          </p:nvPr>
        </p:nvSpPr>
        <p:spPr>
          <a:xfrm>
            <a:off x="449150" y="1665025"/>
            <a:ext cx="8267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1428" name="Google Shape;1428;p16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429" name="Google Shape;1429;p167"/>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1430" name="Google Shape;1430;p16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1">
  <p:cSld name="BLANK_2_1_1_1_1_1_1_1_1">
    <p:bg>
      <p:bgPr>
        <a:solidFill>
          <a:schemeClr val="accent2"/>
        </a:solidFill>
      </p:bgPr>
    </p:bg>
    <p:spTree>
      <p:nvGrpSpPr>
        <p:cNvPr id="1431" name="Shape 1431"/>
        <p:cNvGrpSpPr/>
        <p:nvPr/>
      </p:nvGrpSpPr>
      <p:grpSpPr>
        <a:xfrm>
          <a:off x="0" y="0"/>
          <a:ext cx="0" cy="0"/>
          <a:chOff x="0" y="0"/>
          <a:chExt cx="0" cy="0"/>
        </a:xfrm>
      </p:grpSpPr>
      <p:sp>
        <p:nvSpPr>
          <p:cNvPr id="1432" name="Google Shape;1432;p168"/>
          <p:cNvSpPr/>
          <p:nvPr/>
        </p:nvSpPr>
        <p:spPr>
          <a:xfrm>
            <a:off x="0" y="4725875"/>
            <a:ext cx="9144000" cy="417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33" name="Google Shape;1433;p168"/>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1434" name="Google Shape;1434;p16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2800"/>
              <a:buNone/>
              <a:defRPr>
                <a:solidFill>
                  <a:schemeClr val="dk1"/>
                </a:solidFill>
              </a:defRPr>
            </a:lvl1pPr>
            <a:lvl2pPr lvl="1">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2pPr>
            <a:lvl3pPr lvl="2">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3pPr>
            <a:lvl4pPr lvl="3">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4pPr>
            <a:lvl5pPr lvl="4">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5pPr>
            <a:lvl6pPr lvl="5">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6pPr>
            <a:lvl7pPr lvl="6">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7pPr>
            <a:lvl8pPr lvl="7">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8pPr>
            <a:lvl9pPr lvl="8">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9pPr>
          </a:lstStyle>
          <a:p/>
        </p:txBody>
      </p:sp>
      <p:sp>
        <p:nvSpPr>
          <p:cNvPr id="1435" name="Google Shape;1435;p168"/>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1436" name="Google Shape;1436;p168" title="MagicSchool_Primary-Logo_Cream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8 - Title, Copy + Circles">
  <p:cSld name="SECTION_TITLE_AND_DESCRIPTION_1_5_1">
    <p:bg>
      <p:bgPr>
        <a:solidFill>
          <a:schemeClr val="dk1"/>
        </a:solidFill>
      </p:bgPr>
    </p:bg>
    <p:spTree>
      <p:nvGrpSpPr>
        <p:cNvPr id="1437" name="Shape 1437"/>
        <p:cNvGrpSpPr/>
        <p:nvPr/>
      </p:nvGrpSpPr>
      <p:grpSpPr>
        <a:xfrm>
          <a:off x="0" y="0"/>
          <a:ext cx="0" cy="0"/>
          <a:chOff x="0" y="0"/>
          <a:chExt cx="0" cy="0"/>
        </a:xfrm>
      </p:grpSpPr>
      <p:sp>
        <p:nvSpPr>
          <p:cNvPr id="1438" name="Google Shape;1438;p16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grpSp>
        <p:nvGrpSpPr>
          <p:cNvPr id="1439" name="Google Shape;1439;p169"/>
          <p:cNvGrpSpPr/>
          <p:nvPr/>
        </p:nvGrpSpPr>
        <p:grpSpPr>
          <a:xfrm>
            <a:off x="4765614" y="415228"/>
            <a:ext cx="3706842" cy="3706151"/>
            <a:chOff x="2961500" y="961400"/>
            <a:chExt cx="3221100" cy="3220500"/>
          </a:xfrm>
        </p:grpSpPr>
        <p:sp>
          <p:nvSpPr>
            <p:cNvPr id="1440" name="Google Shape;1440;p169"/>
            <p:cNvSpPr/>
            <p:nvPr/>
          </p:nvSpPr>
          <p:spPr>
            <a:xfrm>
              <a:off x="2961500" y="961400"/>
              <a:ext cx="3221100" cy="322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41" name="Google Shape;1441;p169"/>
            <p:cNvSpPr txBox="1"/>
            <p:nvPr/>
          </p:nvSpPr>
          <p:spPr>
            <a:xfrm>
              <a:off x="3782900" y="1200950"/>
              <a:ext cx="1578000" cy="74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grpSp>
        <p:nvGrpSpPr>
          <p:cNvPr id="1442" name="Google Shape;1442;p169"/>
          <p:cNvGrpSpPr/>
          <p:nvPr/>
        </p:nvGrpSpPr>
        <p:grpSpPr>
          <a:xfrm>
            <a:off x="5355456" y="1594568"/>
            <a:ext cx="2526812" cy="2526812"/>
            <a:chOff x="3474050" y="1986200"/>
            <a:chExt cx="2195700" cy="2195700"/>
          </a:xfrm>
        </p:grpSpPr>
        <p:sp>
          <p:nvSpPr>
            <p:cNvPr id="1443" name="Google Shape;1443;p169"/>
            <p:cNvSpPr/>
            <p:nvPr/>
          </p:nvSpPr>
          <p:spPr>
            <a:xfrm>
              <a:off x="3474050" y="1986200"/>
              <a:ext cx="2195700" cy="2195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1444" name="Google Shape;1444;p169"/>
            <p:cNvSpPr txBox="1"/>
            <p:nvPr/>
          </p:nvSpPr>
          <p:spPr>
            <a:xfrm>
              <a:off x="3833274" y="2817050"/>
              <a:ext cx="1477200" cy="534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sp>
        <p:nvSpPr>
          <p:cNvPr id="1445" name="Google Shape;1445;p169"/>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446" name="Google Shape;1446;p169"/>
          <p:cNvSpPr txBox="1"/>
          <p:nvPr>
            <p:ph type="title"/>
          </p:nvPr>
        </p:nvSpPr>
        <p:spPr>
          <a:xfrm>
            <a:off x="457200" y="516075"/>
            <a:ext cx="3810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2pPr>
            <a:lvl3pPr lvl="2">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3pPr>
            <a:lvl4pPr lvl="3">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4pPr>
            <a:lvl5pPr lvl="4">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5pPr>
            <a:lvl6pPr lvl="5">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6pPr>
            <a:lvl7pPr lvl="6">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7pPr>
            <a:lvl8pPr lvl="7">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8pPr>
            <a:lvl9pPr lvl="8">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9pPr>
          </a:lstStyle>
          <a:p/>
        </p:txBody>
      </p:sp>
      <p:sp>
        <p:nvSpPr>
          <p:cNvPr id="1447" name="Google Shape;1447;p169"/>
          <p:cNvSpPr txBox="1"/>
          <p:nvPr>
            <p:ph idx="2" type="body"/>
          </p:nvPr>
        </p:nvSpPr>
        <p:spPr>
          <a:xfrm>
            <a:off x="449150" y="1999025"/>
            <a:ext cx="3810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1448" name="Google Shape;1448;p16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0 - 2 Columns - Bullets + 1 Photo Right 1">
  <p:cSld name="SECTION_TITLE_AND_DESCRIPTION_1_2_2_1_1_2">
    <p:bg>
      <p:bgPr>
        <a:blipFill>
          <a:blip r:embed="rId2">
            <a:alphaModFix/>
          </a:blip>
          <a:stretch>
            <a:fillRect/>
          </a:stretch>
        </a:blipFill>
      </p:bgPr>
    </p:bg>
    <p:spTree>
      <p:nvGrpSpPr>
        <p:cNvPr id="1449" name="Shape 1449"/>
        <p:cNvGrpSpPr/>
        <p:nvPr/>
      </p:nvGrpSpPr>
      <p:grpSpPr>
        <a:xfrm>
          <a:off x="0" y="0"/>
          <a:ext cx="0" cy="0"/>
          <a:chOff x="0" y="0"/>
          <a:chExt cx="0" cy="0"/>
        </a:xfrm>
      </p:grpSpPr>
      <p:pic>
        <p:nvPicPr>
          <p:cNvPr id="1450" name="Google Shape;1450;p170"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451" name="Google Shape;1451;p170"/>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452" name="Google Shape;1452;p170"/>
          <p:cNvSpPr txBox="1"/>
          <p:nvPr>
            <p:ph idx="1" type="subTitle"/>
          </p:nvPr>
        </p:nvSpPr>
        <p:spPr>
          <a:xfrm>
            <a:off x="1027225" y="2638812"/>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453" name="Google Shape;1453;p170"/>
          <p:cNvSpPr txBox="1"/>
          <p:nvPr>
            <p:ph idx="2" type="subTitle"/>
          </p:nvPr>
        </p:nvSpPr>
        <p:spPr>
          <a:xfrm>
            <a:off x="1027225" y="3452523"/>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454" name="Google Shape;1454;p170"/>
          <p:cNvSpPr txBox="1"/>
          <p:nvPr>
            <p:ph idx="3" type="subTitle"/>
          </p:nvPr>
        </p:nvSpPr>
        <p:spPr>
          <a:xfrm>
            <a:off x="1027225" y="1825100"/>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455" name="Google Shape;1455;p170"/>
          <p:cNvSpPr txBox="1"/>
          <p:nvPr>
            <p:ph idx="4"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456" name="Google Shape;1456;p170"/>
          <p:cNvSpPr/>
          <p:nvPr>
            <p:ph idx="5" type="pic"/>
          </p:nvPr>
        </p:nvSpPr>
        <p:spPr>
          <a:xfrm>
            <a:off x="4527050" y="1662788"/>
            <a:ext cx="4159800" cy="2455800"/>
          </a:xfrm>
          <a:prstGeom prst="roundRect">
            <a:avLst>
              <a:gd fmla="val 16667" name="adj"/>
            </a:avLst>
          </a:prstGeom>
          <a:noFill/>
          <a:ln>
            <a:noFill/>
          </a:ln>
        </p:spPr>
      </p:sp>
      <p:sp>
        <p:nvSpPr>
          <p:cNvPr id="1457" name="Google Shape;1457;p170"/>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458" name="Google Shape;1458;p170"/>
          <p:cNvSpPr txBox="1"/>
          <p:nvPr>
            <p:ph idx="6"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2 Columns - Bullets + 1 Photo Left 1">
  <p:cSld name="SECTION_TITLE_AND_DESCRIPTION_1_2_2_1_1_1_1">
    <p:bg>
      <p:bgPr>
        <a:blipFill>
          <a:blip r:embed="rId2">
            <a:alphaModFix/>
          </a:blip>
          <a:stretch>
            <a:fillRect/>
          </a:stretch>
        </a:blipFill>
      </p:bgPr>
    </p:bg>
    <p:spTree>
      <p:nvGrpSpPr>
        <p:cNvPr id="1459" name="Shape 1459"/>
        <p:cNvGrpSpPr/>
        <p:nvPr/>
      </p:nvGrpSpPr>
      <p:grpSpPr>
        <a:xfrm>
          <a:off x="0" y="0"/>
          <a:ext cx="0" cy="0"/>
          <a:chOff x="0" y="0"/>
          <a:chExt cx="0" cy="0"/>
        </a:xfrm>
      </p:grpSpPr>
      <p:sp>
        <p:nvSpPr>
          <p:cNvPr id="1460" name="Google Shape;1460;p171"/>
          <p:cNvSpPr/>
          <p:nvPr>
            <p:ph idx="2" type="pic"/>
          </p:nvPr>
        </p:nvSpPr>
        <p:spPr>
          <a:xfrm>
            <a:off x="449150" y="1662788"/>
            <a:ext cx="4159800" cy="2455800"/>
          </a:xfrm>
          <a:prstGeom prst="roundRect">
            <a:avLst>
              <a:gd fmla="val 16667" name="adj"/>
            </a:avLst>
          </a:prstGeom>
          <a:noFill/>
          <a:ln>
            <a:noFill/>
          </a:ln>
        </p:spPr>
      </p:sp>
      <p:pic>
        <p:nvPicPr>
          <p:cNvPr id="1461" name="Google Shape;1461;p171"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462" name="Google Shape;1462;p171"/>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463" name="Google Shape;1463;p171"/>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464" name="Google Shape;1464;p171"/>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1465" name="Google Shape;1465;p171"/>
          <p:cNvSpPr txBox="1"/>
          <p:nvPr>
            <p:ph idx="3"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466" name="Google Shape;1466;p171"/>
          <p:cNvSpPr txBox="1"/>
          <p:nvPr>
            <p:ph idx="4" type="subTitle"/>
          </p:nvPr>
        </p:nvSpPr>
        <p:spPr>
          <a:xfrm>
            <a:off x="5381100" y="2562612"/>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467" name="Google Shape;1467;p171"/>
          <p:cNvSpPr txBox="1"/>
          <p:nvPr>
            <p:ph idx="5" type="subTitle"/>
          </p:nvPr>
        </p:nvSpPr>
        <p:spPr>
          <a:xfrm>
            <a:off x="5381100" y="3376323"/>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468" name="Google Shape;1468;p171"/>
          <p:cNvSpPr txBox="1"/>
          <p:nvPr>
            <p:ph idx="6" type="subTitle"/>
          </p:nvPr>
        </p:nvSpPr>
        <p:spPr>
          <a:xfrm>
            <a:off x="5381100" y="1748900"/>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469" name="Shape 146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3 - Three People 1">
  <p:cSld name="SECTION_TITLE_AND_DESCRIPTION_1_1_1_1_2">
    <p:bg>
      <p:bgPr>
        <a:solidFill>
          <a:srgbClr val="ECE0FF"/>
        </a:solidFill>
      </p:bgPr>
    </p:bg>
    <p:spTree>
      <p:nvGrpSpPr>
        <p:cNvPr id="79" name="Shape 79"/>
        <p:cNvGrpSpPr/>
        <p:nvPr/>
      </p:nvGrpSpPr>
      <p:grpSpPr>
        <a:xfrm>
          <a:off x="0" y="0"/>
          <a:ext cx="0" cy="0"/>
          <a:chOff x="0" y="0"/>
          <a:chExt cx="0" cy="0"/>
        </a:xfrm>
      </p:grpSpPr>
      <p:sp>
        <p:nvSpPr>
          <p:cNvPr id="80" name="Google Shape;80;p19"/>
          <p:cNvSpPr/>
          <p:nvPr>
            <p:ph idx="2" type="pic"/>
          </p:nvPr>
        </p:nvSpPr>
        <p:spPr>
          <a:xfrm>
            <a:off x="36790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81" name="Google Shape;81;p19"/>
          <p:cNvSpPr/>
          <p:nvPr>
            <p:ph idx="3" type="pic"/>
          </p:nvPr>
        </p:nvSpPr>
        <p:spPr>
          <a:xfrm>
            <a:off x="64236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82" name="Google Shape;82;p19"/>
          <p:cNvSpPr txBox="1"/>
          <p:nvPr>
            <p:ph idx="1" type="subTitle"/>
          </p:nvPr>
        </p:nvSpPr>
        <p:spPr>
          <a:xfrm>
            <a:off x="663075"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83" name="Google Shape;83;p19"/>
          <p:cNvSpPr/>
          <p:nvPr>
            <p:ph idx="4" type="pic"/>
          </p:nvPr>
        </p:nvSpPr>
        <p:spPr>
          <a:xfrm>
            <a:off x="934500"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84" name="Google Shape;84;p19"/>
          <p:cNvSpPr txBox="1"/>
          <p:nvPr>
            <p:ph type="title"/>
          </p:nvPr>
        </p:nvSpPr>
        <p:spPr>
          <a:xfrm>
            <a:off x="559875"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85" name="Google Shape;85;p19"/>
          <p:cNvSpPr txBox="1"/>
          <p:nvPr>
            <p:ph idx="5" type="subTitle"/>
          </p:nvPr>
        </p:nvSpPr>
        <p:spPr>
          <a:xfrm>
            <a:off x="6152250"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86" name="Google Shape;86;p19"/>
          <p:cNvSpPr txBox="1"/>
          <p:nvPr>
            <p:ph idx="6" type="title"/>
          </p:nvPr>
        </p:nvSpPr>
        <p:spPr>
          <a:xfrm>
            <a:off x="6049050"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87" name="Google Shape;87;p19"/>
          <p:cNvSpPr txBox="1"/>
          <p:nvPr>
            <p:ph idx="7" type="subTitle"/>
          </p:nvPr>
        </p:nvSpPr>
        <p:spPr>
          <a:xfrm>
            <a:off x="3407663"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88" name="Google Shape;88;p19"/>
          <p:cNvSpPr txBox="1"/>
          <p:nvPr>
            <p:ph idx="8" type="title"/>
          </p:nvPr>
        </p:nvSpPr>
        <p:spPr>
          <a:xfrm>
            <a:off x="3304463"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89" name="Google Shape;89;p1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0" name="Google Shape;90;p1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74" name="Shape 1474"/>
        <p:cNvGrpSpPr/>
        <p:nvPr/>
      </p:nvGrpSpPr>
      <p:grpSpPr>
        <a:xfrm>
          <a:off x="0" y="0"/>
          <a:ext cx="0" cy="0"/>
          <a:chOff x="0" y="0"/>
          <a:chExt cx="0" cy="0"/>
        </a:xfrm>
      </p:grpSpPr>
      <p:sp>
        <p:nvSpPr>
          <p:cNvPr id="1475" name="Google Shape;1475;p17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76" name="Google Shape;1476;p17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77" name="Google Shape;1477;p1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8" name="Shape 1478"/>
        <p:cNvGrpSpPr/>
        <p:nvPr/>
      </p:nvGrpSpPr>
      <p:grpSpPr>
        <a:xfrm>
          <a:off x="0" y="0"/>
          <a:ext cx="0" cy="0"/>
          <a:chOff x="0" y="0"/>
          <a:chExt cx="0" cy="0"/>
        </a:xfrm>
      </p:grpSpPr>
      <p:sp>
        <p:nvSpPr>
          <p:cNvPr id="1479" name="Google Shape;1479;p17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80" name="Google Shape;1480;p1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81" name="Shape 1481"/>
        <p:cNvGrpSpPr/>
        <p:nvPr/>
      </p:nvGrpSpPr>
      <p:grpSpPr>
        <a:xfrm>
          <a:off x="0" y="0"/>
          <a:ext cx="0" cy="0"/>
          <a:chOff x="0" y="0"/>
          <a:chExt cx="0" cy="0"/>
        </a:xfrm>
      </p:grpSpPr>
      <p:sp>
        <p:nvSpPr>
          <p:cNvPr id="1482" name="Google Shape;1482;p176"/>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83" name="Google Shape;1483;p1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84" name="Google Shape;1484;p1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85" name="Shape 1485"/>
        <p:cNvGrpSpPr/>
        <p:nvPr/>
      </p:nvGrpSpPr>
      <p:grpSpPr>
        <a:xfrm>
          <a:off x="0" y="0"/>
          <a:ext cx="0" cy="0"/>
          <a:chOff x="0" y="0"/>
          <a:chExt cx="0" cy="0"/>
        </a:xfrm>
      </p:grpSpPr>
      <p:sp>
        <p:nvSpPr>
          <p:cNvPr id="1486" name="Google Shape;1486;p177"/>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87" name="Google Shape;1487;p17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88" name="Google Shape;1488;p17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89" name="Google Shape;1489;p1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0" name="Shape 1490"/>
        <p:cNvGrpSpPr/>
        <p:nvPr/>
      </p:nvGrpSpPr>
      <p:grpSpPr>
        <a:xfrm>
          <a:off x="0" y="0"/>
          <a:ext cx="0" cy="0"/>
          <a:chOff x="0" y="0"/>
          <a:chExt cx="0" cy="0"/>
        </a:xfrm>
      </p:grpSpPr>
      <p:sp>
        <p:nvSpPr>
          <p:cNvPr id="1491" name="Google Shape;1491;p178"/>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92" name="Google Shape;1492;p1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93" name="Shape 1493"/>
        <p:cNvGrpSpPr/>
        <p:nvPr/>
      </p:nvGrpSpPr>
      <p:grpSpPr>
        <a:xfrm>
          <a:off x="0" y="0"/>
          <a:ext cx="0" cy="0"/>
          <a:chOff x="0" y="0"/>
          <a:chExt cx="0" cy="0"/>
        </a:xfrm>
      </p:grpSpPr>
      <p:sp>
        <p:nvSpPr>
          <p:cNvPr id="1494" name="Google Shape;1494;p17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495" name="Google Shape;1495;p17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96" name="Google Shape;1496;p1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97" name="Shape 1497"/>
        <p:cNvGrpSpPr/>
        <p:nvPr/>
      </p:nvGrpSpPr>
      <p:grpSpPr>
        <a:xfrm>
          <a:off x="0" y="0"/>
          <a:ext cx="0" cy="0"/>
          <a:chOff x="0" y="0"/>
          <a:chExt cx="0" cy="0"/>
        </a:xfrm>
      </p:grpSpPr>
      <p:sp>
        <p:nvSpPr>
          <p:cNvPr id="1498" name="Google Shape;1498;p18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99" name="Google Shape;1499;p1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00" name="Shape 1500"/>
        <p:cNvGrpSpPr/>
        <p:nvPr/>
      </p:nvGrpSpPr>
      <p:grpSpPr>
        <a:xfrm>
          <a:off x="0" y="0"/>
          <a:ext cx="0" cy="0"/>
          <a:chOff x="0" y="0"/>
          <a:chExt cx="0" cy="0"/>
        </a:xfrm>
      </p:grpSpPr>
      <p:sp>
        <p:nvSpPr>
          <p:cNvPr id="1501" name="Google Shape;1501;p18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8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03" name="Google Shape;1503;p18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04" name="Google Shape;1504;p18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05" name="Google Shape;1505;p1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6" name="Shape 1506"/>
        <p:cNvGrpSpPr/>
        <p:nvPr/>
      </p:nvGrpSpPr>
      <p:grpSpPr>
        <a:xfrm>
          <a:off x="0" y="0"/>
          <a:ext cx="0" cy="0"/>
          <a:chOff x="0" y="0"/>
          <a:chExt cx="0" cy="0"/>
        </a:xfrm>
      </p:grpSpPr>
      <p:sp>
        <p:nvSpPr>
          <p:cNvPr id="1507" name="Google Shape;1507;p18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508" name="Google Shape;1508;p1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9" name="Shape 1509"/>
        <p:cNvGrpSpPr/>
        <p:nvPr/>
      </p:nvGrpSpPr>
      <p:grpSpPr>
        <a:xfrm>
          <a:off x="0" y="0"/>
          <a:ext cx="0" cy="0"/>
          <a:chOff x="0" y="0"/>
          <a:chExt cx="0" cy="0"/>
        </a:xfrm>
      </p:grpSpPr>
      <p:sp>
        <p:nvSpPr>
          <p:cNvPr id="1510" name="Google Shape;1510;p18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11" name="Google Shape;1511;p18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12" name="Google Shape;1512;p1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1">
  <p:cSld name="SECTION_TITLE_AND_DESCRIPTION_1_1_1_1_1_1">
    <p:bg>
      <p:bgPr>
        <a:solidFill>
          <a:srgbClr val="ECE0FF"/>
        </a:solidFill>
      </p:bgPr>
    </p:bg>
    <p:spTree>
      <p:nvGrpSpPr>
        <p:cNvPr id="91" name="Shape 91"/>
        <p:cNvGrpSpPr/>
        <p:nvPr/>
      </p:nvGrpSpPr>
      <p:grpSpPr>
        <a:xfrm>
          <a:off x="0" y="0"/>
          <a:ext cx="0" cy="0"/>
          <a:chOff x="0" y="0"/>
          <a:chExt cx="0" cy="0"/>
        </a:xfrm>
      </p:grpSpPr>
      <p:sp>
        <p:nvSpPr>
          <p:cNvPr id="92" name="Google Shape;92;p20"/>
          <p:cNvSpPr/>
          <p:nvPr>
            <p:ph idx="2" type="pic"/>
          </p:nvPr>
        </p:nvSpPr>
        <p:spPr>
          <a:xfrm>
            <a:off x="91921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93" name="Google Shape;93;p20"/>
          <p:cNvSpPr txBox="1"/>
          <p:nvPr>
            <p:ph type="title"/>
          </p:nvPr>
        </p:nvSpPr>
        <p:spPr>
          <a:xfrm>
            <a:off x="69580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94" name="Google Shape;94;p20"/>
          <p:cNvSpPr txBox="1"/>
          <p:nvPr>
            <p:ph idx="3" type="title"/>
          </p:nvPr>
        </p:nvSpPr>
        <p:spPr>
          <a:xfrm>
            <a:off x="3816919"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95" name="Google Shape;95;p20"/>
          <p:cNvSpPr txBox="1"/>
          <p:nvPr>
            <p:ph idx="4" type="title"/>
          </p:nvPr>
        </p:nvSpPr>
        <p:spPr>
          <a:xfrm>
            <a:off x="225636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96" name="Google Shape;96;p20"/>
          <p:cNvSpPr txBox="1"/>
          <p:nvPr>
            <p:ph idx="5" type="title"/>
          </p:nvPr>
        </p:nvSpPr>
        <p:spPr>
          <a:xfrm>
            <a:off x="5377461"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97" name="Google Shape;97;p20"/>
          <p:cNvSpPr txBox="1"/>
          <p:nvPr>
            <p:ph idx="6" type="title"/>
          </p:nvPr>
        </p:nvSpPr>
        <p:spPr>
          <a:xfrm>
            <a:off x="6938002"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98" name="Google Shape;98;p20"/>
          <p:cNvSpPr txBox="1"/>
          <p:nvPr>
            <p:ph idx="7"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99" name="Google Shape;99;p20"/>
          <p:cNvSpPr txBox="1"/>
          <p:nvPr>
            <p:ph idx="8" type="title"/>
          </p:nvPr>
        </p:nvSpPr>
        <p:spPr>
          <a:xfrm>
            <a:off x="69580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00" name="Google Shape;100;p20"/>
          <p:cNvSpPr txBox="1"/>
          <p:nvPr>
            <p:ph idx="9" type="title"/>
          </p:nvPr>
        </p:nvSpPr>
        <p:spPr>
          <a:xfrm>
            <a:off x="3816919"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01" name="Google Shape;101;p20"/>
          <p:cNvSpPr txBox="1"/>
          <p:nvPr>
            <p:ph idx="13" type="title"/>
          </p:nvPr>
        </p:nvSpPr>
        <p:spPr>
          <a:xfrm>
            <a:off x="225636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02" name="Google Shape;102;p20"/>
          <p:cNvSpPr txBox="1"/>
          <p:nvPr>
            <p:ph idx="14" type="title"/>
          </p:nvPr>
        </p:nvSpPr>
        <p:spPr>
          <a:xfrm>
            <a:off x="5377461"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03" name="Google Shape;103;p20"/>
          <p:cNvSpPr txBox="1"/>
          <p:nvPr>
            <p:ph idx="15" type="title"/>
          </p:nvPr>
        </p:nvSpPr>
        <p:spPr>
          <a:xfrm>
            <a:off x="6938002"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04" name="Google Shape;104;p2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5" name="Google Shape;105;p20" title="MagicSchool_Primary-Logo_Purple_RGB_72dpi.png"/>
          <p:cNvPicPr preferRelativeResize="0"/>
          <p:nvPr/>
        </p:nvPicPr>
        <p:blipFill>
          <a:blip r:embed="rId2">
            <a:alphaModFix/>
          </a:blip>
          <a:stretch>
            <a:fillRect/>
          </a:stretch>
        </p:blipFill>
        <p:spPr>
          <a:xfrm>
            <a:off x="3970878" y="4833565"/>
            <a:ext cx="1202225" cy="216400"/>
          </a:xfrm>
          <a:prstGeom prst="rect">
            <a:avLst/>
          </a:prstGeom>
          <a:noFill/>
          <a:ln>
            <a:noFill/>
          </a:ln>
        </p:spPr>
      </p:pic>
      <p:sp>
        <p:nvSpPr>
          <p:cNvPr id="106" name="Google Shape;106;p20"/>
          <p:cNvSpPr/>
          <p:nvPr>
            <p:ph idx="16" type="pic"/>
          </p:nvPr>
        </p:nvSpPr>
        <p:spPr>
          <a:xfrm>
            <a:off x="2478074"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07" name="Google Shape;107;p20"/>
          <p:cNvSpPr/>
          <p:nvPr>
            <p:ph idx="17" type="pic"/>
          </p:nvPr>
        </p:nvSpPr>
        <p:spPr>
          <a:xfrm>
            <a:off x="4038599"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08" name="Google Shape;108;p20"/>
          <p:cNvSpPr/>
          <p:nvPr>
            <p:ph idx="18" type="pic"/>
          </p:nvPr>
        </p:nvSpPr>
        <p:spPr>
          <a:xfrm>
            <a:off x="559916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09" name="Google Shape;109;p20"/>
          <p:cNvSpPr/>
          <p:nvPr>
            <p:ph idx="19" type="pic"/>
          </p:nvPr>
        </p:nvSpPr>
        <p:spPr>
          <a:xfrm>
            <a:off x="7161436"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10" name="Google Shape;110;p20"/>
          <p:cNvSpPr/>
          <p:nvPr>
            <p:ph idx="20" type="pic"/>
          </p:nvPr>
        </p:nvSpPr>
        <p:spPr>
          <a:xfrm>
            <a:off x="9175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11" name="Google Shape;111;p20"/>
          <p:cNvSpPr/>
          <p:nvPr>
            <p:ph idx="21" type="pic"/>
          </p:nvPr>
        </p:nvSpPr>
        <p:spPr>
          <a:xfrm>
            <a:off x="247806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12" name="Google Shape;112;p20"/>
          <p:cNvSpPr/>
          <p:nvPr>
            <p:ph idx="22" type="pic"/>
          </p:nvPr>
        </p:nvSpPr>
        <p:spPr>
          <a:xfrm>
            <a:off x="4038599"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13" name="Google Shape;113;p20"/>
          <p:cNvSpPr/>
          <p:nvPr>
            <p:ph idx="23" type="pic"/>
          </p:nvPr>
        </p:nvSpPr>
        <p:spPr>
          <a:xfrm>
            <a:off x="5599174"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14" name="Google Shape;114;p20"/>
          <p:cNvSpPr/>
          <p:nvPr>
            <p:ph idx="24" type="pic"/>
          </p:nvPr>
        </p:nvSpPr>
        <p:spPr>
          <a:xfrm>
            <a:off x="71597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13" name="Shape 1513"/>
        <p:cNvGrpSpPr/>
        <p:nvPr/>
      </p:nvGrpSpPr>
      <p:grpSpPr>
        <a:xfrm>
          <a:off x="0" y="0"/>
          <a:ext cx="0" cy="0"/>
          <a:chOff x="0" y="0"/>
          <a:chExt cx="0" cy="0"/>
        </a:xfrm>
      </p:grpSpPr>
      <p:sp>
        <p:nvSpPr>
          <p:cNvPr id="1514" name="Google Shape;1514;p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1515" name="Shape 1515"/>
        <p:cNvGrpSpPr/>
        <p:nvPr/>
      </p:nvGrpSpPr>
      <p:grpSpPr>
        <a:xfrm>
          <a:off x="0" y="0"/>
          <a:ext cx="0" cy="0"/>
          <a:chOff x="0" y="0"/>
          <a:chExt cx="0" cy="0"/>
        </a:xfrm>
      </p:grpSpPr>
      <p:sp>
        <p:nvSpPr>
          <p:cNvPr id="1516" name="Google Shape;1516;p185"/>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400"/>
              <a:buFont typeface="Helvetica Neue"/>
              <a:buNone/>
              <a:defRPr b="1" sz="14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517" name="Google Shape;1517;p185"/>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Poppins"/>
              <a:buNone/>
              <a:defRPr sz="4400">
                <a:latin typeface="Poppins"/>
                <a:ea typeface="Poppins"/>
                <a:cs typeface="Poppins"/>
                <a:sym typeface="Poppins"/>
              </a:defRPr>
            </a:lvl1pPr>
            <a:lvl2pPr lvl="1"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2pPr>
            <a:lvl3pPr lvl="2"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3pPr>
            <a:lvl4pPr lvl="3"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4pPr>
            <a:lvl5pPr lvl="4"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5pPr>
            <a:lvl6pPr lvl="5"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6pPr>
            <a:lvl7pPr lvl="6"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7pPr>
            <a:lvl8pPr lvl="7"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8pPr>
            <a:lvl9pPr lvl="8" algn="l">
              <a:lnSpc>
                <a:spcPct val="80000"/>
              </a:lnSpc>
              <a:spcBef>
                <a:spcPts val="0"/>
              </a:spcBef>
              <a:spcAft>
                <a:spcPts val="0"/>
              </a:spcAft>
              <a:buClr>
                <a:srgbClr val="000000"/>
              </a:buClr>
              <a:buSzPts val="700"/>
              <a:buFont typeface="Poppins"/>
              <a:buNone/>
              <a:defRPr>
                <a:latin typeface="Poppins"/>
                <a:ea typeface="Poppins"/>
                <a:cs typeface="Poppins"/>
                <a:sym typeface="Poppins"/>
              </a:defRPr>
            </a:lvl9pPr>
          </a:lstStyle>
          <a:p/>
        </p:txBody>
      </p:sp>
      <p:sp>
        <p:nvSpPr>
          <p:cNvPr id="1518" name="Google Shape;1518;p185"/>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28600" lvl="1" marL="914400" algn="l">
              <a:lnSpc>
                <a:spcPct val="100000"/>
              </a:lnSpc>
              <a:spcBef>
                <a:spcPts val="0"/>
              </a:spcBef>
              <a:spcAft>
                <a:spcPts val="0"/>
              </a:spcAft>
              <a:buClr>
                <a:srgbClr val="000000"/>
              </a:buClr>
              <a:buSzPts val="2100"/>
              <a:buFont typeface="Helvetica Neue"/>
              <a:buNone/>
              <a:defRPr b="1" sz="2100"/>
            </a:lvl2pPr>
            <a:lvl3pPr indent="-228600" lvl="2" marL="1371600" algn="l">
              <a:lnSpc>
                <a:spcPct val="100000"/>
              </a:lnSpc>
              <a:spcBef>
                <a:spcPts val="0"/>
              </a:spcBef>
              <a:spcAft>
                <a:spcPts val="0"/>
              </a:spcAft>
              <a:buClr>
                <a:srgbClr val="000000"/>
              </a:buClr>
              <a:buSzPts val="2100"/>
              <a:buFont typeface="Helvetica Neue"/>
              <a:buNone/>
              <a:defRPr b="1" sz="2100"/>
            </a:lvl3pPr>
            <a:lvl4pPr indent="-228600" lvl="3" marL="1828800" algn="l">
              <a:lnSpc>
                <a:spcPct val="100000"/>
              </a:lnSpc>
              <a:spcBef>
                <a:spcPts val="0"/>
              </a:spcBef>
              <a:spcAft>
                <a:spcPts val="0"/>
              </a:spcAft>
              <a:buClr>
                <a:srgbClr val="000000"/>
              </a:buClr>
              <a:buSzPts val="2100"/>
              <a:buFont typeface="Helvetica Neue"/>
              <a:buNone/>
              <a:defRPr b="1" sz="2100"/>
            </a:lvl4pPr>
            <a:lvl5pPr indent="-228600" lvl="4" marL="2286000" algn="l">
              <a:lnSpc>
                <a:spcPct val="100000"/>
              </a:lnSpc>
              <a:spcBef>
                <a:spcPts val="0"/>
              </a:spcBef>
              <a:spcAft>
                <a:spcPts val="0"/>
              </a:spcAft>
              <a:buClr>
                <a:srgbClr val="000000"/>
              </a:buClr>
              <a:buSzPts val="2100"/>
              <a:buFont typeface="Helvetica Neue"/>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519" name="Google Shape;1519;p185"/>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rmAutofit lnSpcReduction="10000"/>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sz="1000">
              <a:solidFill>
                <a:schemeClr val="dk2"/>
              </a:solidFill>
            </a:endParaRPr>
          </a:p>
        </p:txBody>
      </p:sp>
      <p:sp>
        <p:nvSpPr>
          <p:cNvPr id="1520" name="Google Shape;1520;p185"/>
          <p:cNvSpPr/>
          <p:nvPr/>
        </p:nvSpPr>
        <p:spPr>
          <a:xfrm>
            <a:off x="0" y="5011275"/>
            <a:ext cx="9144000" cy="132300"/>
          </a:xfrm>
          <a:prstGeom prst="rect">
            <a:avLst/>
          </a:prstGeom>
          <a:gradFill>
            <a:gsLst>
              <a:gs pos="0">
                <a:srgbClr val="8E2FE3"/>
              </a:gs>
              <a:gs pos="50000">
                <a:srgbClr val="568BFF"/>
              </a:gs>
              <a:gs pos="100000">
                <a:srgbClr val="21EAD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1 - Title, Copy + 1 Photo Full">
  <p:cSld name="SECTION_TITLE_AND_DESCRIPTION_1_5">
    <p:bg>
      <p:bgPr>
        <a:blipFill>
          <a:blip r:embed="rId2">
            <a:alphaModFix/>
          </a:blip>
          <a:stretch>
            <a:fillRect/>
          </a:stretch>
        </a:blipFill>
      </p:bgPr>
    </p:bg>
    <p:spTree>
      <p:nvGrpSpPr>
        <p:cNvPr id="1521" name="Shape 1521"/>
        <p:cNvGrpSpPr/>
        <p:nvPr/>
      </p:nvGrpSpPr>
      <p:grpSpPr>
        <a:xfrm>
          <a:off x="0" y="0"/>
          <a:ext cx="0" cy="0"/>
          <a:chOff x="0" y="0"/>
          <a:chExt cx="0" cy="0"/>
        </a:xfrm>
      </p:grpSpPr>
      <p:sp>
        <p:nvSpPr>
          <p:cNvPr id="1522" name="Google Shape;1522;p186"/>
          <p:cNvSpPr/>
          <p:nvPr>
            <p:ph idx="2" type="pic"/>
          </p:nvPr>
        </p:nvSpPr>
        <p:spPr>
          <a:xfrm>
            <a:off x="4574600" y="-18300"/>
            <a:ext cx="4572000" cy="5161800"/>
          </a:xfrm>
          <a:prstGeom prst="rect">
            <a:avLst/>
          </a:prstGeom>
          <a:noFill/>
          <a:ln>
            <a:noFill/>
          </a:ln>
        </p:spPr>
      </p:sp>
      <p:pic>
        <p:nvPicPr>
          <p:cNvPr id="1523" name="Google Shape;1523;p186"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24" name="Google Shape;1524;p186"/>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25" name="Google Shape;1525;p186"/>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26" name="Google Shape;1526;p186"/>
          <p:cNvSpPr txBox="1"/>
          <p:nvPr>
            <p:ph idx="1" type="subTitle"/>
          </p:nvPr>
        </p:nvSpPr>
        <p:spPr>
          <a:xfrm>
            <a:off x="449150" y="4154075"/>
            <a:ext cx="3706800" cy="525000"/>
          </a:xfrm>
          <a:prstGeom prst="rect">
            <a:avLst/>
          </a:prstGeom>
        </p:spPr>
        <p:txBody>
          <a:bodyPr anchorCtr="0" anchor="ctr" bIns="91425" lIns="91425" spcFirstLastPara="1" rIns="91425" wrap="square" tIns="91425">
            <a:normAutofit/>
          </a:bodyPr>
          <a:lstStyle>
            <a:lvl1pPr lvl="0">
              <a:spcBef>
                <a:spcPts val="0"/>
              </a:spcBef>
              <a:spcAft>
                <a:spcPts val="0"/>
              </a:spcAft>
              <a:buSzPts val="1400"/>
              <a:buNone/>
              <a:defRPr b="0"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7" name="Google Shape;1527;p186"/>
          <p:cNvSpPr txBox="1"/>
          <p:nvPr>
            <p:ph idx="3" type="body"/>
          </p:nvPr>
        </p:nvSpPr>
        <p:spPr>
          <a:xfrm>
            <a:off x="449150" y="2791825"/>
            <a:ext cx="3863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Char char="○"/>
              <a:defRPr sz="1400"/>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2 - 1 Column">
  <p:cSld name="SECTION_HEADER_1">
    <p:bg>
      <p:bgPr>
        <a:blipFill>
          <a:blip r:embed="rId2">
            <a:alphaModFix/>
          </a:blip>
          <a:stretch>
            <a:fillRect/>
          </a:stretch>
        </a:blipFill>
      </p:bgPr>
    </p:bg>
    <p:spTree>
      <p:nvGrpSpPr>
        <p:cNvPr id="1528" name="Shape 1528"/>
        <p:cNvGrpSpPr/>
        <p:nvPr/>
      </p:nvGrpSpPr>
      <p:grpSpPr>
        <a:xfrm>
          <a:off x="0" y="0"/>
          <a:ext cx="0" cy="0"/>
          <a:chOff x="0" y="0"/>
          <a:chExt cx="0" cy="0"/>
        </a:xfrm>
      </p:grpSpPr>
      <p:pic>
        <p:nvPicPr>
          <p:cNvPr id="1529" name="Google Shape;1529;p187"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30" name="Google Shape;1530;p187"/>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31" name="Google Shape;1531;p187"/>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3600"/>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1532" name="Google Shape;1532;p187"/>
          <p:cNvSpPr txBox="1"/>
          <p:nvPr>
            <p:ph idx="1" type="subTitle"/>
          </p:nvPr>
        </p:nvSpPr>
        <p:spPr>
          <a:xfrm>
            <a:off x="457200" y="3350275"/>
            <a:ext cx="8229600" cy="6912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 V2 - 1 Column">
  <p:cSld name="TITLE_1_1">
    <p:bg>
      <p:bgPr>
        <a:blipFill>
          <a:blip r:embed="rId2">
            <a:alphaModFix/>
          </a:blip>
          <a:stretch>
            <a:fillRect/>
          </a:stretch>
        </a:blipFill>
      </p:bgPr>
    </p:bg>
    <p:spTree>
      <p:nvGrpSpPr>
        <p:cNvPr id="1533" name="Shape 1533"/>
        <p:cNvGrpSpPr/>
        <p:nvPr/>
      </p:nvGrpSpPr>
      <p:grpSpPr>
        <a:xfrm>
          <a:off x="0" y="0"/>
          <a:ext cx="0" cy="0"/>
          <a:chOff x="0" y="0"/>
          <a:chExt cx="0" cy="0"/>
        </a:xfrm>
      </p:grpSpPr>
      <p:pic>
        <p:nvPicPr>
          <p:cNvPr id="1534" name="Google Shape;1534;p188"/>
          <p:cNvPicPr preferRelativeResize="0"/>
          <p:nvPr/>
        </p:nvPicPr>
        <p:blipFill rotWithShape="1">
          <a:blip r:embed="rId3">
            <a:alphaModFix/>
          </a:blip>
          <a:srcRect b="0" l="0" r="0" t="0"/>
          <a:stretch/>
        </p:blipFill>
        <p:spPr>
          <a:xfrm>
            <a:off x="7498524" y="4278951"/>
            <a:ext cx="1188275" cy="525074"/>
          </a:xfrm>
          <a:prstGeom prst="rect">
            <a:avLst/>
          </a:prstGeom>
          <a:noFill/>
          <a:ln>
            <a:noFill/>
          </a:ln>
        </p:spPr>
      </p:pic>
      <p:cxnSp>
        <p:nvCxnSpPr>
          <p:cNvPr id="1535" name="Google Shape;1535;p188"/>
          <p:cNvCxnSpPr/>
          <p:nvPr/>
        </p:nvCxnSpPr>
        <p:spPr>
          <a:xfrm>
            <a:off x="449150" y="4764375"/>
            <a:ext cx="6966600" cy="12000"/>
          </a:xfrm>
          <a:prstGeom prst="straightConnector1">
            <a:avLst/>
          </a:prstGeom>
          <a:noFill/>
          <a:ln cap="flat" cmpd="sng" w="38100">
            <a:solidFill>
              <a:schemeClr val="dk1"/>
            </a:solidFill>
            <a:prstDash val="solid"/>
            <a:round/>
            <a:headEnd len="med" w="med" type="none"/>
            <a:tailEnd len="med" w="med" type="none"/>
          </a:ln>
        </p:spPr>
      </p:cxnSp>
      <p:sp>
        <p:nvSpPr>
          <p:cNvPr id="1536" name="Google Shape;1536;p188"/>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37" name="Google Shape;1537;p188"/>
          <p:cNvSpPr txBox="1"/>
          <p:nvPr>
            <p:ph idx="1" type="subTitle"/>
          </p:nvPr>
        </p:nvSpPr>
        <p:spPr>
          <a:xfrm>
            <a:off x="457200" y="3350275"/>
            <a:ext cx="8229600" cy="691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5"/>
              </a:buClr>
              <a:buSzPts val="1800"/>
              <a:buNone/>
              <a:defRPr>
                <a:solidFill>
                  <a:schemeClr val="accent5"/>
                </a:solidFill>
              </a:defRPr>
            </a:lvl1pPr>
            <a:lvl2pPr lvl="1" algn="ctr">
              <a:spcBef>
                <a:spcPts val="0"/>
              </a:spcBef>
              <a:spcAft>
                <a:spcPts val="0"/>
              </a:spcAft>
              <a:buClr>
                <a:schemeClr val="dk1"/>
              </a:buClr>
              <a:buSzPts val="2200"/>
              <a:buNone/>
              <a:defRPr sz="2200">
                <a:solidFill>
                  <a:schemeClr val="dk1"/>
                </a:solidFill>
              </a:defRPr>
            </a:lvl2pPr>
            <a:lvl3pPr lvl="2" algn="ctr">
              <a:spcBef>
                <a:spcPts val="0"/>
              </a:spcBef>
              <a:spcAft>
                <a:spcPts val="0"/>
              </a:spcAft>
              <a:buClr>
                <a:schemeClr val="dk1"/>
              </a:buClr>
              <a:buSzPts val="2200"/>
              <a:buNone/>
              <a:defRPr sz="2200">
                <a:solidFill>
                  <a:schemeClr val="dk1"/>
                </a:solidFill>
              </a:defRPr>
            </a:lvl3pPr>
            <a:lvl4pPr lvl="3" algn="ctr">
              <a:spcBef>
                <a:spcPts val="0"/>
              </a:spcBef>
              <a:spcAft>
                <a:spcPts val="0"/>
              </a:spcAft>
              <a:buClr>
                <a:schemeClr val="dk1"/>
              </a:buClr>
              <a:buSzPts val="2200"/>
              <a:buNone/>
              <a:defRPr sz="2200">
                <a:solidFill>
                  <a:schemeClr val="dk1"/>
                </a:solidFill>
              </a:defRPr>
            </a:lvl4pPr>
            <a:lvl5pPr lvl="4" algn="ctr">
              <a:spcBef>
                <a:spcPts val="0"/>
              </a:spcBef>
              <a:spcAft>
                <a:spcPts val="0"/>
              </a:spcAft>
              <a:buClr>
                <a:schemeClr val="dk1"/>
              </a:buClr>
              <a:buSzPts val="2200"/>
              <a:buNone/>
              <a:defRPr sz="2200">
                <a:solidFill>
                  <a:schemeClr val="dk1"/>
                </a:solidFill>
              </a:defRPr>
            </a:lvl5pPr>
            <a:lvl6pPr lvl="5" algn="ctr">
              <a:spcBef>
                <a:spcPts val="0"/>
              </a:spcBef>
              <a:spcAft>
                <a:spcPts val="0"/>
              </a:spcAft>
              <a:buClr>
                <a:schemeClr val="dk1"/>
              </a:buClr>
              <a:buSzPts val="2200"/>
              <a:buNone/>
              <a:defRPr sz="2200">
                <a:solidFill>
                  <a:schemeClr val="dk1"/>
                </a:solidFill>
              </a:defRPr>
            </a:lvl6pPr>
            <a:lvl7pPr lvl="6" algn="ctr">
              <a:spcBef>
                <a:spcPts val="0"/>
              </a:spcBef>
              <a:spcAft>
                <a:spcPts val="0"/>
              </a:spcAft>
              <a:buClr>
                <a:schemeClr val="dk1"/>
              </a:buClr>
              <a:buSzPts val="2200"/>
              <a:buNone/>
              <a:defRPr sz="2200">
                <a:solidFill>
                  <a:schemeClr val="dk1"/>
                </a:solidFill>
              </a:defRPr>
            </a:lvl7pPr>
            <a:lvl8pPr lvl="7" algn="ctr">
              <a:spcBef>
                <a:spcPts val="0"/>
              </a:spcBef>
              <a:spcAft>
                <a:spcPts val="0"/>
              </a:spcAft>
              <a:buClr>
                <a:schemeClr val="dk1"/>
              </a:buClr>
              <a:buSzPts val="2200"/>
              <a:buNone/>
              <a:defRPr sz="2200">
                <a:solidFill>
                  <a:schemeClr val="dk1"/>
                </a:solidFill>
              </a:defRPr>
            </a:lvl8pPr>
            <a:lvl9pPr lvl="8" algn="ctr">
              <a:spcBef>
                <a:spcPts val="0"/>
              </a:spcBef>
              <a:spcAft>
                <a:spcPts val="0"/>
              </a:spcAft>
              <a:buClr>
                <a:schemeClr val="dk1"/>
              </a:buClr>
              <a:buSzPts val="2200"/>
              <a:buNone/>
              <a:defRPr sz="2200">
                <a:solidFill>
                  <a:schemeClr val="dk1"/>
                </a:solidFill>
              </a:defRPr>
            </a:lvl9pPr>
          </a:lstStyle>
          <a:p/>
        </p:txBody>
      </p:sp>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6 - Large Stat + Image Full">
  <p:cSld name="BIG_NUMBER_1">
    <p:bg>
      <p:bgPr>
        <a:blipFill>
          <a:blip r:embed="rId2">
            <a:alphaModFix/>
          </a:blip>
          <a:stretch>
            <a:fillRect/>
          </a:stretch>
        </a:blipFill>
      </p:bgPr>
    </p:bg>
    <p:spTree>
      <p:nvGrpSpPr>
        <p:cNvPr id="1538" name="Shape 1538"/>
        <p:cNvGrpSpPr/>
        <p:nvPr/>
      </p:nvGrpSpPr>
      <p:grpSpPr>
        <a:xfrm>
          <a:off x="0" y="0"/>
          <a:ext cx="0" cy="0"/>
          <a:chOff x="0" y="0"/>
          <a:chExt cx="0" cy="0"/>
        </a:xfrm>
      </p:grpSpPr>
      <p:sp>
        <p:nvSpPr>
          <p:cNvPr id="1539" name="Google Shape;1539;p189"/>
          <p:cNvSpPr/>
          <p:nvPr>
            <p:ph idx="2" type="pic"/>
          </p:nvPr>
        </p:nvSpPr>
        <p:spPr>
          <a:xfrm>
            <a:off x="4574600" y="-18300"/>
            <a:ext cx="4572000" cy="5143500"/>
          </a:xfrm>
          <a:prstGeom prst="rect">
            <a:avLst/>
          </a:prstGeom>
          <a:noFill/>
          <a:ln>
            <a:noFill/>
          </a:ln>
        </p:spPr>
      </p:sp>
      <p:sp>
        <p:nvSpPr>
          <p:cNvPr id="1540" name="Google Shape;1540;p189"/>
          <p:cNvSpPr txBox="1"/>
          <p:nvPr>
            <p:ph hasCustomPrompt="1" type="title"/>
          </p:nvPr>
        </p:nvSpPr>
        <p:spPr>
          <a:xfrm>
            <a:off x="311700" y="454125"/>
            <a:ext cx="38079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0400"/>
              <a:buNone/>
              <a:defRPr sz="104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41" name="Google Shape;1541;p189"/>
          <p:cNvSpPr txBox="1"/>
          <p:nvPr>
            <p:ph idx="1" type="body"/>
          </p:nvPr>
        </p:nvSpPr>
        <p:spPr>
          <a:xfrm>
            <a:off x="311700" y="2331175"/>
            <a:ext cx="38079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pic>
        <p:nvPicPr>
          <p:cNvPr id="1542" name="Google Shape;1542;p189"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43" name="Google Shape;1543;p189"/>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p:cSld name="TITLE_AND_BODY_1">
    <p:bg>
      <p:bgPr>
        <a:blipFill>
          <a:blip r:embed="rId2">
            <a:alphaModFix/>
          </a:blip>
          <a:stretch>
            <a:fillRect/>
          </a:stretch>
        </a:blipFill>
      </p:bgPr>
    </p:bg>
    <p:spTree>
      <p:nvGrpSpPr>
        <p:cNvPr id="1544" name="Shape 1544"/>
        <p:cNvGrpSpPr/>
        <p:nvPr/>
      </p:nvGrpSpPr>
      <p:grpSpPr>
        <a:xfrm>
          <a:off x="0" y="0"/>
          <a:ext cx="0" cy="0"/>
          <a:chOff x="0" y="0"/>
          <a:chExt cx="0" cy="0"/>
        </a:xfrm>
      </p:grpSpPr>
      <p:sp>
        <p:nvSpPr>
          <p:cNvPr id="1545" name="Google Shape;1545;p190"/>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546" name="Google Shape;1546;p190"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47" name="Google Shape;1547;p190"/>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48" name="Google Shape;1548;p190"/>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49" name="Google Shape;1549;p190"/>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1">
  <p:cSld name="TITLE_AND_BODY_2">
    <p:bg>
      <p:bgPr>
        <a:blipFill>
          <a:blip r:embed="rId2">
            <a:alphaModFix/>
          </a:blip>
          <a:stretch>
            <a:fillRect/>
          </a:stretch>
        </a:blipFill>
      </p:bgPr>
    </p:bg>
    <p:spTree>
      <p:nvGrpSpPr>
        <p:cNvPr id="1550" name="Shape 1550"/>
        <p:cNvGrpSpPr/>
        <p:nvPr/>
      </p:nvGrpSpPr>
      <p:grpSpPr>
        <a:xfrm>
          <a:off x="0" y="0"/>
          <a:ext cx="0" cy="0"/>
          <a:chOff x="0" y="0"/>
          <a:chExt cx="0" cy="0"/>
        </a:xfrm>
      </p:grpSpPr>
      <p:sp>
        <p:nvSpPr>
          <p:cNvPr id="1551" name="Google Shape;1551;p191"/>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552" name="Google Shape;1552;p191"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53" name="Google Shape;1553;p191"/>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54" name="Google Shape;1554;p191"/>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55" name="Google Shape;1555;p191"/>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2">
  <p:cSld name="TITLE_AND_BODY_3">
    <p:bg>
      <p:bgPr>
        <a:blipFill>
          <a:blip r:embed="rId2">
            <a:alphaModFix/>
          </a:blip>
          <a:stretch>
            <a:fillRect/>
          </a:stretch>
        </a:blipFill>
      </p:bgPr>
    </p:bg>
    <p:spTree>
      <p:nvGrpSpPr>
        <p:cNvPr id="1556" name="Shape 1556"/>
        <p:cNvGrpSpPr/>
        <p:nvPr/>
      </p:nvGrpSpPr>
      <p:grpSpPr>
        <a:xfrm>
          <a:off x="0" y="0"/>
          <a:ext cx="0" cy="0"/>
          <a:chOff x="0" y="0"/>
          <a:chExt cx="0" cy="0"/>
        </a:xfrm>
      </p:grpSpPr>
      <p:sp>
        <p:nvSpPr>
          <p:cNvPr id="1557" name="Google Shape;1557;p192"/>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558" name="Google Shape;1558;p192"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59" name="Google Shape;1559;p192"/>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60" name="Google Shape;1560;p192"/>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61" name="Google Shape;1561;p192"/>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3">
  <p:cSld name="TITLE_AND_BODY_4">
    <p:bg>
      <p:bgPr>
        <a:blipFill>
          <a:blip r:embed="rId2">
            <a:alphaModFix/>
          </a:blip>
          <a:stretch>
            <a:fillRect/>
          </a:stretch>
        </a:blipFill>
      </p:bgPr>
    </p:bg>
    <p:spTree>
      <p:nvGrpSpPr>
        <p:cNvPr id="1562" name="Shape 1562"/>
        <p:cNvGrpSpPr/>
        <p:nvPr/>
      </p:nvGrpSpPr>
      <p:grpSpPr>
        <a:xfrm>
          <a:off x="0" y="0"/>
          <a:ext cx="0" cy="0"/>
          <a:chOff x="0" y="0"/>
          <a:chExt cx="0" cy="0"/>
        </a:xfrm>
      </p:grpSpPr>
      <p:sp>
        <p:nvSpPr>
          <p:cNvPr id="1563" name="Google Shape;1563;p193"/>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564" name="Google Shape;1564;p193"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65" name="Google Shape;1565;p193"/>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66" name="Google Shape;1566;p193"/>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67" name="Google Shape;1567;p193"/>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1 - 1 Column">
  <p:cSld name="MAIN_POINT">
    <p:bg>
      <p:bgPr>
        <a:solidFill>
          <a:srgbClr val="ECE0FF"/>
        </a:solidFill>
      </p:bgPr>
    </p:bg>
    <p:spTree>
      <p:nvGrpSpPr>
        <p:cNvPr id="115" name="Shape 115"/>
        <p:cNvGrpSpPr/>
        <p:nvPr/>
      </p:nvGrpSpPr>
      <p:grpSpPr>
        <a:xfrm>
          <a:off x="0" y="0"/>
          <a:ext cx="0" cy="0"/>
          <a:chOff x="0" y="0"/>
          <a:chExt cx="0" cy="0"/>
        </a:xfrm>
      </p:grpSpPr>
      <p:sp>
        <p:nvSpPr>
          <p:cNvPr id="116" name="Google Shape;116;p21"/>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5200"/>
              <a:buFont typeface="Figtree ExtraBold"/>
              <a:buNone/>
              <a:defRPr b="0" sz="5200">
                <a:latin typeface="Figtree ExtraBold"/>
                <a:ea typeface="Figtree ExtraBold"/>
                <a:cs typeface="Figtree ExtraBold"/>
                <a:sym typeface="Figtree ExtraBold"/>
              </a:defRPr>
            </a:lvl1pPr>
            <a:lvl2pPr lvl="1">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9pPr>
          </a:lstStyle>
          <a:p/>
        </p:txBody>
      </p:sp>
      <p:pic>
        <p:nvPicPr>
          <p:cNvPr id="117" name="Google Shape;117;p21"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2 - 1 Column 1">
  <p:cSld name="SECTION_HEADER_2">
    <p:bg>
      <p:bgPr>
        <a:blipFill>
          <a:blip r:embed="rId2">
            <a:alphaModFix/>
          </a:blip>
          <a:stretch>
            <a:fillRect/>
          </a:stretch>
        </a:blipFill>
      </p:bgPr>
    </p:bg>
    <p:spTree>
      <p:nvGrpSpPr>
        <p:cNvPr id="1568" name="Shape 1568"/>
        <p:cNvGrpSpPr/>
        <p:nvPr/>
      </p:nvGrpSpPr>
      <p:grpSpPr>
        <a:xfrm>
          <a:off x="0" y="0"/>
          <a:ext cx="0" cy="0"/>
          <a:chOff x="0" y="0"/>
          <a:chExt cx="0" cy="0"/>
        </a:xfrm>
      </p:grpSpPr>
      <p:pic>
        <p:nvPicPr>
          <p:cNvPr id="1569" name="Google Shape;1569;p194"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70" name="Google Shape;1570;p194"/>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71" name="Google Shape;1571;p194"/>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3600"/>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1572" name="Google Shape;1572;p194"/>
          <p:cNvSpPr txBox="1"/>
          <p:nvPr>
            <p:ph idx="1" type="subTitle"/>
          </p:nvPr>
        </p:nvSpPr>
        <p:spPr>
          <a:xfrm>
            <a:off x="457200" y="3350275"/>
            <a:ext cx="8229600" cy="6912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6 Columns">
  <p:cSld name="SECTION_TITLE_AND_DESCRIPTION_1_2_1_1_1_1_1">
    <p:bg>
      <p:bgPr>
        <a:blipFill>
          <a:blip r:embed="rId2">
            <a:alphaModFix/>
          </a:blip>
          <a:stretch>
            <a:fillRect/>
          </a:stretch>
        </a:blipFill>
      </p:bgPr>
    </p:bg>
    <p:spTree>
      <p:nvGrpSpPr>
        <p:cNvPr id="1573" name="Shape 1573"/>
        <p:cNvGrpSpPr/>
        <p:nvPr/>
      </p:nvGrpSpPr>
      <p:grpSpPr>
        <a:xfrm>
          <a:off x="0" y="0"/>
          <a:ext cx="0" cy="0"/>
          <a:chOff x="0" y="0"/>
          <a:chExt cx="0" cy="0"/>
        </a:xfrm>
      </p:grpSpPr>
      <p:cxnSp>
        <p:nvCxnSpPr>
          <p:cNvPr id="1574" name="Google Shape;1574;p195"/>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75" name="Google Shape;1575;p195"/>
          <p:cNvSpPr/>
          <p:nvPr/>
        </p:nvSpPr>
        <p:spPr>
          <a:xfrm>
            <a:off x="6064615" y="1533884"/>
            <a:ext cx="2626200" cy="12258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76" name="Google Shape;1576;p195"/>
          <p:cNvSpPr/>
          <p:nvPr/>
        </p:nvSpPr>
        <p:spPr>
          <a:xfrm>
            <a:off x="453175" y="1533884"/>
            <a:ext cx="2626200" cy="12258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77" name="Google Shape;1577;p195"/>
          <p:cNvSpPr/>
          <p:nvPr/>
        </p:nvSpPr>
        <p:spPr>
          <a:xfrm>
            <a:off x="3258887" y="1529425"/>
            <a:ext cx="2626200" cy="12258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78" name="Google Shape;1578;p195"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sp>
        <p:nvSpPr>
          <p:cNvPr id="1579" name="Google Shape;1579;p195"/>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80" name="Google Shape;1580;p195"/>
          <p:cNvSpPr txBox="1"/>
          <p:nvPr>
            <p:ph idx="1"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581" name="Google Shape;1581;p195"/>
          <p:cNvSpPr txBox="1"/>
          <p:nvPr>
            <p:ph idx="2" type="subTitle"/>
          </p:nvPr>
        </p:nvSpPr>
        <p:spPr>
          <a:xfrm>
            <a:off x="449150" y="4154075"/>
            <a:ext cx="6815100" cy="525000"/>
          </a:xfrm>
          <a:prstGeom prst="rect">
            <a:avLst/>
          </a:prstGeom>
        </p:spPr>
        <p:txBody>
          <a:bodyPr anchorCtr="0" anchor="ctr" bIns="91425" lIns="91425" spcFirstLastPara="1" rIns="91425" wrap="square" tIns="91425">
            <a:normAutofit/>
          </a:bodyPr>
          <a:lstStyle>
            <a:lvl1pPr lvl="0">
              <a:spcBef>
                <a:spcPts val="0"/>
              </a:spcBef>
              <a:spcAft>
                <a:spcPts val="0"/>
              </a:spcAft>
              <a:buSzPts val="1400"/>
              <a:buNone/>
              <a:defRPr b="0"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2" name="Google Shape;1582;p195"/>
          <p:cNvSpPr txBox="1"/>
          <p:nvPr>
            <p:ph idx="3" type="subTitle"/>
          </p:nvPr>
        </p:nvSpPr>
        <p:spPr>
          <a:xfrm>
            <a:off x="6202350" y="1651075"/>
            <a:ext cx="2321400" cy="9816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583" name="Google Shape;1583;p195"/>
          <p:cNvSpPr txBox="1"/>
          <p:nvPr>
            <p:ph idx="4" type="subTitle"/>
          </p:nvPr>
        </p:nvSpPr>
        <p:spPr>
          <a:xfrm>
            <a:off x="3422700" y="1651075"/>
            <a:ext cx="2257500" cy="9996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584" name="Google Shape;1584;p195"/>
          <p:cNvSpPr txBox="1"/>
          <p:nvPr>
            <p:ph idx="5" type="subTitle"/>
          </p:nvPr>
        </p:nvSpPr>
        <p:spPr>
          <a:xfrm>
            <a:off x="577600" y="1651075"/>
            <a:ext cx="2364000" cy="9996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585" name="Google Shape;1585;p195"/>
          <p:cNvSpPr/>
          <p:nvPr/>
        </p:nvSpPr>
        <p:spPr>
          <a:xfrm>
            <a:off x="6064615" y="2923359"/>
            <a:ext cx="2626200" cy="12258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86" name="Google Shape;1586;p195"/>
          <p:cNvSpPr/>
          <p:nvPr/>
        </p:nvSpPr>
        <p:spPr>
          <a:xfrm>
            <a:off x="453175" y="2923359"/>
            <a:ext cx="2626200" cy="12258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87" name="Google Shape;1587;p195"/>
          <p:cNvSpPr/>
          <p:nvPr/>
        </p:nvSpPr>
        <p:spPr>
          <a:xfrm>
            <a:off x="3258887" y="2918900"/>
            <a:ext cx="2626200" cy="12258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88" name="Google Shape;1588;p195"/>
          <p:cNvSpPr txBox="1"/>
          <p:nvPr>
            <p:ph idx="6" type="subTitle"/>
          </p:nvPr>
        </p:nvSpPr>
        <p:spPr>
          <a:xfrm>
            <a:off x="6202350" y="3040550"/>
            <a:ext cx="2321400" cy="9816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589" name="Google Shape;1589;p195"/>
          <p:cNvSpPr txBox="1"/>
          <p:nvPr>
            <p:ph idx="7" type="subTitle"/>
          </p:nvPr>
        </p:nvSpPr>
        <p:spPr>
          <a:xfrm>
            <a:off x="3422700" y="3040550"/>
            <a:ext cx="2257500" cy="9816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590" name="Google Shape;1590;p195"/>
          <p:cNvSpPr txBox="1"/>
          <p:nvPr>
            <p:ph idx="8" type="subTitle"/>
          </p:nvPr>
        </p:nvSpPr>
        <p:spPr>
          <a:xfrm>
            <a:off x="577600" y="3109194"/>
            <a:ext cx="2364000" cy="9129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3 - Title, Copy + Icon/Bullets">
  <p:cSld name="SECTION_TITLE_AND_DESCRIPTION_2_1">
    <p:bg>
      <p:bgPr>
        <a:blipFill>
          <a:blip r:embed="rId2">
            <a:alphaModFix/>
          </a:blip>
          <a:stretch>
            <a:fillRect/>
          </a:stretch>
        </a:blipFill>
      </p:bgPr>
    </p:bg>
    <p:spTree>
      <p:nvGrpSpPr>
        <p:cNvPr id="1591" name="Shape 1591"/>
        <p:cNvGrpSpPr/>
        <p:nvPr/>
      </p:nvGrpSpPr>
      <p:grpSpPr>
        <a:xfrm>
          <a:off x="0" y="0"/>
          <a:ext cx="0" cy="0"/>
          <a:chOff x="0" y="0"/>
          <a:chExt cx="0" cy="0"/>
        </a:xfrm>
      </p:grpSpPr>
      <p:sp>
        <p:nvSpPr>
          <p:cNvPr id="1592" name="Google Shape;1592;p19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3" name="Google Shape;1593;p196"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594" name="Google Shape;1594;p196"/>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595" name="Google Shape;1595;p196"/>
          <p:cNvSpPr txBox="1"/>
          <p:nvPr>
            <p:ph idx="1" type="subTitle"/>
          </p:nvPr>
        </p:nvSpPr>
        <p:spPr>
          <a:xfrm>
            <a:off x="5393300" y="1578954"/>
            <a:ext cx="3293700" cy="6150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4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596" name="Google Shape;1596;p196"/>
          <p:cNvSpPr txBox="1"/>
          <p:nvPr>
            <p:ph idx="2" type="subTitle"/>
          </p:nvPr>
        </p:nvSpPr>
        <p:spPr>
          <a:xfrm>
            <a:off x="5393300" y="2387333"/>
            <a:ext cx="3293700" cy="6150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4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597" name="Google Shape;1597;p196"/>
          <p:cNvSpPr txBox="1"/>
          <p:nvPr>
            <p:ph idx="3" type="subTitle"/>
          </p:nvPr>
        </p:nvSpPr>
        <p:spPr>
          <a:xfrm>
            <a:off x="5393300" y="3171674"/>
            <a:ext cx="3293700" cy="6150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4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598" name="Google Shape;1598;p196"/>
          <p:cNvSpPr txBox="1"/>
          <p:nvPr>
            <p:ph idx="4" type="subTitle"/>
          </p:nvPr>
        </p:nvSpPr>
        <p:spPr>
          <a:xfrm>
            <a:off x="5393300" y="770575"/>
            <a:ext cx="3293700" cy="6150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4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599" name="Google Shape;1599;p196"/>
          <p:cNvSpPr txBox="1"/>
          <p:nvPr>
            <p:ph idx="5" type="subTitle"/>
          </p:nvPr>
        </p:nvSpPr>
        <p:spPr>
          <a:xfrm>
            <a:off x="449150" y="4154075"/>
            <a:ext cx="3706800" cy="525000"/>
          </a:xfrm>
          <a:prstGeom prst="rect">
            <a:avLst/>
          </a:prstGeom>
        </p:spPr>
        <p:txBody>
          <a:bodyPr anchorCtr="0" anchor="ctr" bIns="91425" lIns="91425" spcFirstLastPara="1" rIns="91425" wrap="square" tIns="91425">
            <a:normAutofit/>
          </a:bodyPr>
          <a:lstStyle>
            <a:lvl1pPr lvl="0">
              <a:spcBef>
                <a:spcPts val="0"/>
              </a:spcBef>
              <a:spcAft>
                <a:spcPts val="0"/>
              </a:spcAft>
              <a:buSzPts val="1400"/>
              <a:buNone/>
              <a:defRPr b="0"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0" name="Google Shape;1600;p196"/>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601" name="Google Shape;1601;p196"/>
          <p:cNvSpPr txBox="1"/>
          <p:nvPr>
            <p:ph idx="6" type="body"/>
          </p:nvPr>
        </p:nvSpPr>
        <p:spPr>
          <a:xfrm>
            <a:off x="449150" y="2791825"/>
            <a:ext cx="3863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Char char="○"/>
              <a:defRPr sz="1400"/>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3">
  <p:cSld name="TITLE_2_2">
    <p:bg>
      <p:bgPr>
        <a:blipFill>
          <a:blip r:embed="rId2">
            <a:alphaModFix/>
          </a:blip>
          <a:stretch>
            <a:fillRect/>
          </a:stretch>
        </a:blipFill>
      </p:bgPr>
    </p:bg>
    <p:spTree>
      <p:nvGrpSpPr>
        <p:cNvPr id="1602" name="Shape 1602"/>
        <p:cNvGrpSpPr/>
        <p:nvPr/>
      </p:nvGrpSpPr>
      <p:grpSpPr>
        <a:xfrm>
          <a:off x="0" y="0"/>
          <a:ext cx="0" cy="0"/>
          <a:chOff x="0" y="0"/>
          <a:chExt cx="0" cy="0"/>
        </a:xfrm>
      </p:grpSpPr>
      <p:sp>
        <p:nvSpPr>
          <p:cNvPr id="1603" name="Google Shape;1603;p197"/>
          <p:cNvSpPr txBox="1"/>
          <p:nvPr>
            <p:ph idx="1" type="subTitle"/>
          </p:nvPr>
        </p:nvSpPr>
        <p:spPr>
          <a:xfrm>
            <a:off x="457200" y="32939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extLst>
    <p:ext uri="{DCECCB84-F9BA-43D5-87BE-67443E8EF086}">
      <p15:sldGuideLst>
        <p15:guide id="1" pos="2880">
          <p15:clr>
            <a:srgbClr val="E46962"/>
          </p15:clr>
        </p15:guide>
        <p15:guide id="2" pos="288">
          <p15:clr>
            <a:srgbClr val="E46962"/>
          </p15:clr>
        </p15:guide>
        <p15:guide id="3" pos="5472">
          <p15:clr>
            <a:srgbClr val="E46962"/>
          </p15:clr>
        </p15:guide>
      </p15:sldGuideLst>
    </p:ext>
  </p:extLs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1 - Title, Copy + 1 Photo Full">
  <p:cSld name="BLANK_1_2_2_1">
    <p:spTree>
      <p:nvGrpSpPr>
        <p:cNvPr id="1604" name="Shape 1604"/>
        <p:cNvGrpSpPr/>
        <p:nvPr/>
      </p:nvGrpSpPr>
      <p:grpSpPr>
        <a:xfrm>
          <a:off x="0" y="0"/>
          <a:ext cx="0" cy="0"/>
          <a:chOff x="0" y="0"/>
          <a:chExt cx="0" cy="0"/>
        </a:xfrm>
      </p:grpSpPr>
      <p:sp>
        <p:nvSpPr>
          <p:cNvPr id="1605" name="Google Shape;1605;p198"/>
          <p:cNvSpPr/>
          <p:nvPr>
            <p:ph idx="2" type="pic"/>
          </p:nvPr>
        </p:nvSpPr>
        <p:spPr>
          <a:xfrm>
            <a:off x="4574600" y="-18300"/>
            <a:ext cx="4572000" cy="5143500"/>
          </a:xfrm>
          <a:prstGeom prst="rect">
            <a:avLst/>
          </a:prstGeom>
          <a:noFill/>
          <a:ln>
            <a:noFill/>
          </a:ln>
        </p:spPr>
      </p:sp>
      <p:sp>
        <p:nvSpPr>
          <p:cNvPr id="1606" name="Google Shape;1606;p198"/>
          <p:cNvSpPr/>
          <p:nvPr/>
        </p:nvSpPr>
        <p:spPr>
          <a:xfrm rot="5400000">
            <a:off x="-302000" y="262400"/>
            <a:ext cx="5193900" cy="4618800"/>
          </a:xfrm>
          <a:prstGeom prst="round1Rect">
            <a:avLst>
              <a:gd fmla="val 0" name="adj"/>
            </a:avLst>
          </a:prstGeom>
          <a:gradFill>
            <a:gsLst>
              <a:gs pos="0">
                <a:srgbClr val="9C33F4"/>
              </a:gs>
              <a:gs pos="100000">
                <a:srgbClr val="4F23FF"/>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07" name="Google Shape;1607;p198" title="MagicSchool-Primary-Angle-Gradient.png"/>
          <p:cNvPicPr preferRelativeResize="0"/>
          <p:nvPr/>
        </p:nvPicPr>
        <p:blipFill>
          <a:blip r:embed="rId2">
            <a:alphaModFix/>
          </a:blip>
          <a:stretch>
            <a:fillRect/>
          </a:stretch>
        </p:blipFill>
        <p:spPr>
          <a:xfrm>
            <a:off x="7498524" y="4278951"/>
            <a:ext cx="1188275" cy="525074"/>
          </a:xfrm>
          <a:prstGeom prst="rect">
            <a:avLst/>
          </a:prstGeom>
          <a:noFill/>
          <a:ln>
            <a:noFill/>
          </a:ln>
        </p:spPr>
      </p:pic>
      <p:cxnSp>
        <p:nvCxnSpPr>
          <p:cNvPr id="1608" name="Google Shape;1608;p198"/>
          <p:cNvCxnSpPr/>
          <p:nvPr/>
        </p:nvCxnSpPr>
        <p:spPr>
          <a:xfrm>
            <a:off x="4860550" y="4776375"/>
            <a:ext cx="2555100" cy="0"/>
          </a:xfrm>
          <a:prstGeom prst="straightConnector1">
            <a:avLst/>
          </a:prstGeom>
          <a:noFill/>
          <a:ln cap="flat" cmpd="sng" w="38100">
            <a:solidFill>
              <a:srgbClr val="9C33F4"/>
            </a:solidFill>
            <a:prstDash val="solid"/>
            <a:round/>
            <a:headEnd len="med" w="med" type="none"/>
            <a:tailEnd len="med" w="med" type="none"/>
          </a:ln>
        </p:spPr>
      </p:cxnSp>
      <p:sp>
        <p:nvSpPr>
          <p:cNvPr id="1609" name="Google Shape;1609;p198"/>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610" name="Google Shape;1610;p198"/>
          <p:cNvSpPr txBox="1"/>
          <p:nvPr>
            <p:ph idx="1" type="subTitle"/>
          </p:nvPr>
        </p:nvSpPr>
        <p:spPr>
          <a:xfrm>
            <a:off x="449150" y="4154075"/>
            <a:ext cx="3706800" cy="52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1"/>
              </a:buClr>
              <a:buSzPts val="1400"/>
              <a:buNone/>
              <a:defRPr b="0"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1" name="Google Shape;1611;p198"/>
          <p:cNvSpPr txBox="1"/>
          <p:nvPr>
            <p:ph idx="3" type="body"/>
          </p:nvPr>
        </p:nvSpPr>
        <p:spPr>
          <a:xfrm>
            <a:off x="449150" y="2850025"/>
            <a:ext cx="3893400" cy="12372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chemeClr val="accent5"/>
              </a:buClr>
              <a:buSzPts val="1600"/>
              <a:buChar char="●"/>
              <a:defRPr sz="1600">
                <a:solidFill>
                  <a:schemeClr val="accent5"/>
                </a:solidFill>
              </a:defRPr>
            </a:lvl1pPr>
            <a:lvl2pPr indent="-317500" lvl="1" marL="914400">
              <a:lnSpc>
                <a:spcPct val="110000"/>
              </a:lnSpc>
              <a:spcBef>
                <a:spcPts val="0"/>
              </a:spcBef>
              <a:spcAft>
                <a:spcPts val="0"/>
              </a:spcAft>
              <a:buClr>
                <a:schemeClr val="accent5"/>
              </a:buClr>
              <a:buSzPts val="1400"/>
              <a:buFont typeface="Poppins"/>
              <a:buChar char="○"/>
              <a:defRPr sz="1400">
                <a:solidFill>
                  <a:schemeClr val="accent5"/>
                </a:solidFill>
                <a:latin typeface="Poppins"/>
                <a:ea typeface="Poppins"/>
                <a:cs typeface="Poppins"/>
                <a:sym typeface="Poppins"/>
              </a:defRPr>
            </a:lvl2pPr>
            <a:lvl3pPr indent="-304800" lvl="2" marL="1371600">
              <a:lnSpc>
                <a:spcPct val="110000"/>
              </a:lnSpc>
              <a:spcBef>
                <a:spcPts val="0"/>
              </a:spcBef>
              <a:spcAft>
                <a:spcPts val="0"/>
              </a:spcAft>
              <a:buClr>
                <a:schemeClr val="accent5"/>
              </a:buClr>
              <a:buSzPts val="1200"/>
              <a:buChar char="■"/>
              <a:defRPr b="0" sz="1200">
                <a:solidFill>
                  <a:schemeClr val="accent5"/>
                </a:solidFill>
              </a:defRPr>
            </a:lvl3pPr>
            <a:lvl4pPr indent="-292100" lvl="3" marL="1828800">
              <a:lnSpc>
                <a:spcPct val="110000"/>
              </a:lnSpc>
              <a:spcBef>
                <a:spcPts val="0"/>
              </a:spcBef>
              <a:spcAft>
                <a:spcPts val="0"/>
              </a:spcAft>
              <a:buClr>
                <a:schemeClr val="accent5"/>
              </a:buClr>
              <a:buSzPts val="1000"/>
              <a:buChar char="●"/>
              <a:defRPr sz="1000">
                <a:solidFill>
                  <a:schemeClr val="accent5"/>
                </a:solidFill>
              </a:defRPr>
            </a:lvl4pPr>
            <a:lvl5pPr indent="-279400" lvl="4" marL="2286000">
              <a:lnSpc>
                <a:spcPct val="110000"/>
              </a:lnSpc>
              <a:spcBef>
                <a:spcPts val="0"/>
              </a:spcBef>
              <a:spcAft>
                <a:spcPts val="0"/>
              </a:spcAft>
              <a:buClr>
                <a:schemeClr val="accent5"/>
              </a:buClr>
              <a:buSzPts val="800"/>
              <a:buChar char="○"/>
              <a:defRPr b="0" sz="800">
                <a:solidFill>
                  <a:schemeClr val="accent5"/>
                </a:solidFill>
              </a:defRPr>
            </a:lvl5pPr>
            <a:lvl6pPr indent="-279400" lvl="5" marL="2743200">
              <a:lnSpc>
                <a:spcPct val="110000"/>
              </a:lnSpc>
              <a:spcBef>
                <a:spcPts val="0"/>
              </a:spcBef>
              <a:spcAft>
                <a:spcPts val="0"/>
              </a:spcAft>
              <a:buClr>
                <a:schemeClr val="accent5"/>
              </a:buClr>
              <a:buSzPts val="800"/>
              <a:buFont typeface="Poppins"/>
              <a:buChar char="■"/>
              <a:defRPr sz="800">
                <a:solidFill>
                  <a:schemeClr val="accent5"/>
                </a:solidFill>
                <a:latin typeface="Poppins"/>
                <a:ea typeface="Poppins"/>
                <a:cs typeface="Poppins"/>
                <a:sym typeface="Poppins"/>
              </a:defRPr>
            </a:lvl6pPr>
            <a:lvl7pPr indent="-279400" lvl="6" marL="3200400">
              <a:lnSpc>
                <a:spcPct val="110000"/>
              </a:lnSpc>
              <a:spcBef>
                <a:spcPts val="0"/>
              </a:spcBef>
              <a:spcAft>
                <a:spcPts val="0"/>
              </a:spcAft>
              <a:buClr>
                <a:schemeClr val="accent5"/>
              </a:buClr>
              <a:buSzPts val="800"/>
              <a:buChar char="●"/>
              <a:defRPr b="0" sz="800">
                <a:solidFill>
                  <a:schemeClr val="accent5"/>
                </a:solidFill>
              </a:defRPr>
            </a:lvl7pPr>
            <a:lvl8pPr indent="-279400" lvl="7" marL="3657600">
              <a:lnSpc>
                <a:spcPct val="110000"/>
              </a:lnSpc>
              <a:spcBef>
                <a:spcPts val="0"/>
              </a:spcBef>
              <a:spcAft>
                <a:spcPts val="0"/>
              </a:spcAft>
              <a:buClr>
                <a:schemeClr val="accent5"/>
              </a:buClr>
              <a:buSzPts val="800"/>
              <a:buChar char="○"/>
              <a:defRPr sz="800">
                <a:solidFill>
                  <a:schemeClr val="accent5"/>
                </a:solidFill>
              </a:defRPr>
            </a:lvl8pPr>
            <a:lvl9pPr indent="-279400" lvl="8" marL="4114800">
              <a:lnSpc>
                <a:spcPct val="110000"/>
              </a:lnSpc>
              <a:spcBef>
                <a:spcPts val="0"/>
              </a:spcBef>
              <a:spcAft>
                <a:spcPts val="0"/>
              </a:spcAft>
              <a:buClr>
                <a:schemeClr val="accent5"/>
              </a:buClr>
              <a:buSzPts val="800"/>
              <a:buChar char="■"/>
              <a:defRPr b="0" sz="800">
                <a:solidFill>
                  <a:schemeClr val="accent5"/>
                </a:solidFill>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4">
  <p:cSld name="TITLE_AND_BODY_5">
    <p:bg>
      <p:bgPr>
        <a:blipFill>
          <a:blip r:embed="rId2">
            <a:alphaModFix/>
          </a:blip>
          <a:stretch>
            <a:fillRect/>
          </a:stretch>
        </a:blipFill>
      </p:bgPr>
    </p:bg>
    <p:spTree>
      <p:nvGrpSpPr>
        <p:cNvPr id="1612" name="Shape 1612"/>
        <p:cNvGrpSpPr/>
        <p:nvPr/>
      </p:nvGrpSpPr>
      <p:grpSpPr>
        <a:xfrm>
          <a:off x="0" y="0"/>
          <a:ext cx="0" cy="0"/>
          <a:chOff x="0" y="0"/>
          <a:chExt cx="0" cy="0"/>
        </a:xfrm>
      </p:grpSpPr>
      <p:sp>
        <p:nvSpPr>
          <p:cNvPr id="1613" name="Google Shape;1613;p199"/>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614" name="Google Shape;1614;p199"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15" name="Google Shape;1615;p199"/>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16" name="Google Shape;1616;p199"/>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17" name="Google Shape;1617;p199"/>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5">
  <p:cSld name="TITLE_AND_BODY_6">
    <p:bg>
      <p:bgPr>
        <a:blipFill>
          <a:blip r:embed="rId2">
            <a:alphaModFix/>
          </a:blip>
          <a:stretch>
            <a:fillRect/>
          </a:stretch>
        </a:blipFill>
      </p:bgPr>
    </p:bg>
    <p:spTree>
      <p:nvGrpSpPr>
        <p:cNvPr id="1618" name="Shape 1618"/>
        <p:cNvGrpSpPr/>
        <p:nvPr/>
      </p:nvGrpSpPr>
      <p:grpSpPr>
        <a:xfrm>
          <a:off x="0" y="0"/>
          <a:ext cx="0" cy="0"/>
          <a:chOff x="0" y="0"/>
          <a:chExt cx="0" cy="0"/>
        </a:xfrm>
      </p:grpSpPr>
      <p:sp>
        <p:nvSpPr>
          <p:cNvPr id="1619" name="Google Shape;1619;p200"/>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620" name="Google Shape;1620;p200"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21" name="Google Shape;1621;p200"/>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22" name="Google Shape;1622;p200"/>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3" name="Google Shape;1623;p200"/>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6">
  <p:cSld name="TITLE_AND_BODY_7">
    <p:bg>
      <p:bgPr>
        <a:blipFill>
          <a:blip r:embed="rId2">
            <a:alphaModFix/>
          </a:blip>
          <a:stretch>
            <a:fillRect/>
          </a:stretch>
        </a:blipFill>
      </p:bgPr>
    </p:bg>
    <p:spTree>
      <p:nvGrpSpPr>
        <p:cNvPr id="1624" name="Shape 1624"/>
        <p:cNvGrpSpPr/>
        <p:nvPr/>
      </p:nvGrpSpPr>
      <p:grpSpPr>
        <a:xfrm>
          <a:off x="0" y="0"/>
          <a:ext cx="0" cy="0"/>
          <a:chOff x="0" y="0"/>
          <a:chExt cx="0" cy="0"/>
        </a:xfrm>
      </p:grpSpPr>
      <p:sp>
        <p:nvSpPr>
          <p:cNvPr id="1625" name="Google Shape;1625;p201"/>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626" name="Google Shape;1626;p201"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27" name="Google Shape;1627;p201"/>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28" name="Google Shape;1628;p201"/>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9" name="Google Shape;1629;p201"/>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p:cSld name="TITLE_AND_TWO_COLUMNS_1">
    <p:bg>
      <p:bgPr>
        <a:blipFill>
          <a:blip r:embed="rId2">
            <a:alphaModFix/>
          </a:blip>
          <a:stretch>
            <a:fillRect/>
          </a:stretch>
        </a:blipFill>
      </p:bgPr>
    </p:bg>
    <p:spTree>
      <p:nvGrpSpPr>
        <p:cNvPr id="1630" name="Shape 1630"/>
        <p:cNvGrpSpPr/>
        <p:nvPr/>
      </p:nvGrpSpPr>
      <p:grpSpPr>
        <a:xfrm>
          <a:off x="0" y="0"/>
          <a:ext cx="0" cy="0"/>
          <a:chOff x="0" y="0"/>
          <a:chExt cx="0" cy="0"/>
        </a:xfrm>
      </p:grpSpPr>
      <p:pic>
        <p:nvPicPr>
          <p:cNvPr id="1631" name="Google Shape;1631;p202"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32" name="Google Shape;1632;p202"/>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33" name="Google Shape;1633;p202"/>
          <p:cNvSpPr txBox="1"/>
          <p:nvPr>
            <p:ph idx="1" type="body"/>
          </p:nvPr>
        </p:nvSpPr>
        <p:spPr>
          <a:xfrm>
            <a:off x="449150" y="1665025"/>
            <a:ext cx="38847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Char char="○"/>
              <a:defRPr sz="1400"/>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sp>
        <p:nvSpPr>
          <p:cNvPr id="1634" name="Google Shape;1634;p202"/>
          <p:cNvSpPr txBox="1"/>
          <p:nvPr>
            <p:ph idx="2" type="body"/>
          </p:nvPr>
        </p:nvSpPr>
        <p:spPr>
          <a:xfrm>
            <a:off x="4744925" y="1665025"/>
            <a:ext cx="38847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Char char="○"/>
              <a:defRPr sz="1400"/>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sp>
        <p:nvSpPr>
          <p:cNvPr id="1635" name="Google Shape;1635;p202"/>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36" name="Google Shape;1636;p202"/>
          <p:cNvSpPr txBox="1"/>
          <p:nvPr>
            <p:ph idx="3"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7">
  <p:cSld name="TITLE_AND_BODY_8">
    <p:bg>
      <p:bgPr>
        <a:blipFill>
          <a:blip r:embed="rId2">
            <a:alphaModFix/>
          </a:blip>
          <a:stretch>
            <a:fillRect/>
          </a:stretch>
        </a:blipFill>
      </p:bgPr>
    </p:bg>
    <p:spTree>
      <p:nvGrpSpPr>
        <p:cNvPr id="1637" name="Shape 1637"/>
        <p:cNvGrpSpPr/>
        <p:nvPr/>
      </p:nvGrpSpPr>
      <p:grpSpPr>
        <a:xfrm>
          <a:off x="0" y="0"/>
          <a:ext cx="0" cy="0"/>
          <a:chOff x="0" y="0"/>
          <a:chExt cx="0" cy="0"/>
        </a:xfrm>
      </p:grpSpPr>
      <p:sp>
        <p:nvSpPr>
          <p:cNvPr id="1638" name="Google Shape;1638;p203"/>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639" name="Google Shape;1639;p203"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40" name="Google Shape;1640;p203"/>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41" name="Google Shape;1641;p203"/>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42" name="Google Shape;1642;p203"/>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1 - 1 Column 1 - Plain">
  <p:cSld name="MAIN_POINT_1">
    <p:bg>
      <p:bgPr>
        <a:solidFill>
          <a:schemeClr val="accent5"/>
        </a:solidFill>
      </p:bgPr>
    </p:bg>
    <p:spTree>
      <p:nvGrpSpPr>
        <p:cNvPr id="118" name="Shape 118"/>
        <p:cNvGrpSpPr/>
        <p:nvPr/>
      </p:nvGrpSpPr>
      <p:grpSpPr>
        <a:xfrm>
          <a:off x="0" y="0"/>
          <a:ext cx="0" cy="0"/>
          <a:chOff x="0" y="0"/>
          <a:chExt cx="0" cy="0"/>
        </a:xfrm>
      </p:grpSpPr>
      <p:sp>
        <p:nvSpPr>
          <p:cNvPr id="119" name="Google Shape;119;p22"/>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200"/>
              <a:buFont typeface="Figtree ExtraBold"/>
              <a:buNone/>
              <a:defRPr b="0" sz="520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p:txBody>
      </p:sp>
      <p:pic>
        <p:nvPicPr>
          <p:cNvPr id="120" name="Google Shape;120;p22"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5 - 3 Columns + Key Point">
  <p:cSld name="BLANK_1_2_1_2">
    <p:bg>
      <p:bgPr>
        <a:blipFill>
          <a:blip r:embed="rId2">
            <a:alphaModFix/>
          </a:blip>
          <a:stretch>
            <a:fillRect/>
          </a:stretch>
        </a:blipFill>
      </p:bgPr>
    </p:bg>
    <p:spTree>
      <p:nvGrpSpPr>
        <p:cNvPr id="1643" name="Shape 1643"/>
        <p:cNvGrpSpPr/>
        <p:nvPr/>
      </p:nvGrpSpPr>
      <p:grpSpPr>
        <a:xfrm>
          <a:off x="0" y="0"/>
          <a:ext cx="0" cy="0"/>
          <a:chOff x="0" y="0"/>
          <a:chExt cx="0" cy="0"/>
        </a:xfrm>
      </p:grpSpPr>
      <p:sp>
        <p:nvSpPr>
          <p:cNvPr id="1644" name="Google Shape;1644;p204"/>
          <p:cNvSpPr/>
          <p:nvPr/>
        </p:nvSpPr>
        <p:spPr>
          <a:xfrm>
            <a:off x="451300" y="3328875"/>
            <a:ext cx="8235600" cy="790500"/>
          </a:xfrm>
          <a:prstGeom prst="roundRect">
            <a:avLst>
              <a:gd fmla="val 16667" name="adj"/>
            </a:avLst>
          </a:prstGeom>
          <a:gradFill>
            <a:gsLst>
              <a:gs pos="0">
                <a:srgbClr val="9C33F4"/>
              </a:gs>
              <a:gs pos="100000">
                <a:srgbClr val="4F23FF"/>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cxnSp>
        <p:nvCxnSpPr>
          <p:cNvPr id="1645" name="Google Shape;1645;p204"/>
          <p:cNvCxnSpPr/>
          <p:nvPr/>
        </p:nvCxnSpPr>
        <p:spPr>
          <a:xfrm>
            <a:off x="451300" y="1691275"/>
            <a:ext cx="0" cy="1311600"/>
          </a:xfrm>
          <a:prstGeom prst="straightConnector1">
            <a:avLst/>
          </a:prstGeom>
          <a:noFill/>
          <a:ln cap="flat" cmpd="sng" w="9525">
            <a:solidFill>
              <a:srgbClr val="9C33F4"/>
            </a:solidFill>
            <a:prstDash val="solid"/>
            <a:round/>
            <a:headEnd len="med" w="med" type="none"/>
            <a:tailEnd len="med" w="med" type="none"/>
          </a:ln>
        </p:spPr>
      </p:cxnSp>
      <p:cxnSp>
        <p:nvCxnSpPr>
          <p:cNvPr id="1646" name="Google Shape;1646;p204"/>
          <p:cNvCxnSpPr/>
          <p:nvPr/>
        </p:nvCxnSpPr>
        <p:spPr>
          <a:xfrm>
            <a:off x="3336146" y="1691275"/>
            <a:ext cx="0" cy="1311600"/>
          </a:xfrm>
          <a:prstGeom prst="straightConnector1">
            <a:avLst/>
          </a:prstGeom>
          <a:noFill/>
          <a:ln cap="flat" cmpd="sng" w="9525">
            <a:solidFill>
              <a:srgbClr val="9C33F4"/>
            </a:solidFill>
            <a:prstDash val="solid"/>
            <a:round/>
            <a:headEnd len="med" w="med" type="none"/>
            <a:tailEnd len="med" w="med" type="none"/>
          </a:ln>
        </p:spPr>
      </p:cxnSp>
      <p:cxnSp>
        <p:nvCxnSpPr>
          <p:cNvPr id="1647" name="Google Shape;1647;p204"/>
          <p:cNvCxnSpPr/>
          <p:nvPr/>
        </p:nvCxnSpPr>
        <p:spPr>
          <a:xfrm>
            <a:off x="6094134" y="1691275"/>
            <a:ext cx="0" cy="1311600"/>
          </a:xfrm>
          <a:prstGeom prst="straightConnector1">
            <a:avLst/>
          </a:prstGeom>
          <a:noFill/>
          <a:ln cap="flat" cmpd="sng" w="9525">
            <a:solidFill>
              <a:srgbClr val="9C33F4"/>
            </a:solidFill>
            <a:prstDash val="solid"/>
            <a:round/>
            <a:headEnd len="med" w="med" type="none"/>
            <a:tailEnd len="med" w="med" type="none"/>
          </a:ln>
        </p:spPr>
      </p:cxnSp>
      <p:pic>
        <p:nvPicPr>
          <p:cNvPr id="1648" name="Google Shape;1648;p204"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49" name="Google Shape;1649;p204"/>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50" name="Google Shape;1650;p204"/>
          <p:cNvSpPr txBox="1"/>
          <p:nvPr>
            <p:ph idx="1" type="subTitle"/>
          </p:nvPr>
        </p:nvSpPr>
        <p:spPr>
          <a:xfrm>
            <a:off x="737750" y="3423175"/>
            <a:ext cx="7662900" cy="615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600"/>
              <a:buNone/>
              <a:defRPr sz="1600">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651" name="Google Shape;1651;p204"/>
          <p:cNvSpPr txBox="1"/>
          <p:nvPr>
            <p:ph idx="2" type="subTitle"/>
          </p:nvPr>
        </p:nvSpPr>
        <p:spPr>
          <a:xfrm>
            <a:off x="658625" y="2008050"/>
            <a:ext cx="2349600" cy="8424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4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652" name="Google Shape;1652;p204"/>
          <p:cNvSpPr txBox="1"/>
          <p:nvPr>
            <p:ph idx="3" type="subTitle"/>
          </p:nvPr>
        </p:nvSpPr>
        <p:spPr>
          <a:xfrm>
            <a:off x="3540338" y="2008050"/>
            <a:ext cx="2349600" cy="8424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4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653" name="Google Shape;1653;p204"/>
          <p:cNvSpPr txBox="1"/>
          <p:nvPr>
            <p:ph idx="4" type="subTitle"/>
          </p:nvPr>
        </p:nvSpPr>
        <p:spPr>
          <a:xfrm>
            <a:off x="6220988" y="2008050"/>
            <a:ext cx="2349600" cy="8424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4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654" name="Google Shape;1654;p204"/>
          <p:cNvSpPr txBox="1"/>
          <p:nvPr>
            <p:ph type="title"/>
          </p:nvPr>
        </p:nvSpPr>
        <p:spPr>
          <a:xfrm>
            <a:off x="449150" y="45440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55" name="Google Shape;1655;p204"/>
          <p:cNvSpPr txBox="1"/>
          <p:nvPr>
            <p:ph idx="5" type="subTitle"/>
          </p:nvPr>
        </p:nvSpPr>
        <p:spPr>
          <a:xfrm>
            <a:off x="449150" y="1027100"/>
            <a:ext cx="79470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656" name="Google Shape;1656;p204"/>
          <p:cNvSpPr txBox="1"/>
          <p:nvPr>
            <p:ph idx="6" type="subTitle"/>
          </p:nvPr>
        </p:nvSpPr>
        <p:spPr>
          <a:xfrm>
            <a:off x="449150" y="4154075"/>
            <a:ext cx="6815100" cy="525000"/>
          </a:xfrm>
          <a:prstGeom prst="rect">
            <a:avLst/>
          </a:prstGeom>
        </p:spPr>
        <p:txBody>
          <a:bodyPr anchorCtr="0" anchor="ctr" bIns="91425" lIns="91425" spcFirstLastPara="1" rIns="91425" wrap="square" tIns="91425">
            <a:normAutofit/>
          </a:bodyPr>
          <a:lstStyle>
            <a:lvl1pPr lvl="0">
              <a:spcBef>
                <a:spcPts val="0"/>
              </a:spcBef>
              <a:spcAft>
                <a:spcPts val="0"/>
              </a:spcAft>
              <a:buSzPts val="1400"/>
              <a:buNone/>
              <a:defRPr b="0"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284">
          <p15:clr>
            <a:srgbClr val="E46962"/>
          </p15:clr>
        </p15:guide>
      </p15:sldGuideLst>
    </p:ext>
  </p:extLst>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4 Bullets 1">
  <p:cSld name="SECTION_TITLE_AND_DESCRIPTION_1_2_1_1_1_1_1_1_1_1">
    <p:bg>
      <p:bgPr>
        <a:blipFill>
          <a:blip r:embed="rId2">
            <a:alphaModFix/>
          </a:blip>
          <a:stretch>
            <a:fillRect/>
          </a:stretch>
        </a:blipFill>
      </p:bgPr>
    </p:bg>
    <p:spTree>
      <p:nvGrpSpPr>
        <p:cNvPr id="1657" name="Shape 1657"/>
        <p:cNvGrpSpPr/>
        <p:nvPr/>
      </p:nvGrpSpPr>
      <p:grpSpPr>
        <a:xfrm>
          <a:off x="0" y="0"/>
          <a:ext cx="0" cy="0"/>
          <a:chOff x="0" y="0"/>
          <a:chExt cx="0" cy="0"/>
        </a:xfrm>
      </p:grpSpPr>
      <p:cxnSp>
        <p:nvCxnSpPr>
          <p:cNvPr id="1658" name="Google Shape;1658;p205"/>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59" name="Google Shape;1659;p205"/>
          <p:cNvSpPr/>
          <p:nvPr/>
        </p:nvSpPr>
        <p:spPr>
          <a:xfrm>
            <a:off x="6477678" y="1152310"/>
            <a:ext cx="2213100" cy="14046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60" name="Google Shape;1660;p205"/>
          <p:cNvSpPr/>
          <p:nvPr/>
        </p:nvSpPr>
        <p:spPr>
          <a:xfrm>
            <a:off x="4113225" y="1147200"/>
            <a:ext cx="2213100" cy="14046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61" name="Google Shape;1661;p205"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sp>
        <p:nvSpPr>
          <p:cNvPr id="1662" name="Google Shape;1662;p205"/>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63" name="Google Shape;1663;p205"/>
          <p:cNvSpPr txBox="1"/>
          <p:nvPr>
            <p:ph idx="1" type="subTitle"/>
          </p:nvPr>
        </p:nvSpPr>
        <p:spPr>
          <a:xfrm>
            <a:off x="449150" y="1152302"/>
            <a:ext cx="2151000" cy="2865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664" name="Google Shape;1664;p205"/>
          <p:cNvSpPr txBox="1"/>
          <p:nvPr>
            <p:ph idx="2" type="subTitle"/>
          </p:nvPr>
        </p:nvSpPr>
        <p:spPr>
          <a:xfrm>
            <a:off x="449150" y="4154075"/>
            <a:ext cx="6815100" cy="525000"/>
          </a:xfrm>
          <a:prstGeom prst="rect">
            <a:avLst/>
          </a:prstGeom>
        </p:spPr>
        <p:txBody>
          <a:bodyPr anchorCtr="0" anchor="ctr" bIns="91425" lIns="91425" spcFirstLastPara="1" rIns="91425" wrap="square" tIns="91425">
            <a:normAutofit/>
          </a:bodyPr>
          <a:lstStyle>
            <a:lvl1pPr lvl="0">
              <a:spcBef>
                <a:spcPts val="0"/>
              </a:spcBef>
              <a:spcAft>
                <a:spcPts val="0"/>
              </a:spcAft>
              <a:buSzPts val="1400"/>
              <a:buNone/>
              <a:defRPr b="0"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5" name="Google Shape;1665;p205"/>
          <p:cNvSpPr txBox="1"/>
          <p:nvPr>
            <p:ph idx="3" type="subTitle"/>
          </p:nvPr>
        </p:nvSpPr>
        <p:spPr>
          <a:xfrm>
            <a:off x="6593751" y="1286598"/>
            <a:ext cx="1956300" cy="11247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666" name="Google Shape;1666;p205"/>
          <p:cNvSpPr txBox="1"/>
          <p:nvPr>
            <p:ph idx="4" type="subTitle"/>
          </p:nvPr>
        </p:nvSpPr>
        <p:spPr>
          <a:xfrm>
            <a:off x="4251274" y="1286598"/>
            <a:ext cx="1902600" cy="11454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667" name="Google Shape;1667;p205"/>
          <p:cNvSpPr/>
          <p:nvPr/>
        </p:nvSpPr>
        <p:spPr>
          <a:xfrm>
            <a:off x="6477678" y="2668298"/>
            <a:ext cx="2213100" cy="1404600"/>
          </a:xfrm>
          <a:prstGeom prst="roundRect">
            <a:avLst>
              <a:gd fmla="val 932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68" name="Google Shape;1668;p205"/>
          <p:cNvSpPr/>
          <p:nvPr/>
        </p:nvSpPr>
        <p:spPr>
          <a:xfrm>
            <a:off x="4113225" y="2663188"/>
            <a:ext cx="2213100" cy="14046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69" name="Google Shape;1669;p205"/>
          <p:cNvSpPr txBox="1"/>
          <p:nvPr>
            <p:ph idx="5" type="subTitle"/>
          </p:nvPr>
        </p:nvSpPr>
        <p:spPr>
          <a:xfrm>
            <a:off x="6593751" y="2802586"/>
            <a:ext cx="1956300" cy="11247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Clr>
                <a:srgbClr val="21016D"/>
              </a:buClr>
              <a:buSzPts val="1200"/>
              <a:buFont typeface="Poppins Medium"/>
              <a:buNone/>
              <a:defRPr b="0" sz="1200">
                <a:solidFill>
                  <a:srgbClr val="21016D"/>
                </a:solidFill>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670" name="Google Shape;1670;p205"/>
          <p:cNvSpPr txBox="1"/>
          <p:nvPr>
            <p:ph idx="6" type="subTitle"/>
          </p:nvPr>
        </p:nvSpPr>
        <p:spPr>
          <a:xfrm>
            <a:off x="4251274" y="2802586"/>
            <a:ext cx="1902600" cy="11247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2 - 1 Column 2">
  <p:cSld name="SECTION_HEADER_3">
    <p:bg>
      <p:bgPr>
        <a:blipFill>
          <a:blip r:embed="rId2">
            <a:alphaModFix/>
          </a:blip>
          <a:stretch>
            <a:fillRect/>
          </a:stretch>
        </a:blipFill>
      </p:bgPr>
    </p:bg>
    <p:spTree>
      <p:nvGrpSpPr>
        <p:cNvPr id="1671" name="Shape 1671"/>
        <p:cNvGrpSpPr/>
        <p:nvPr/>
      </p:nvGrpSpPr>
      <p:grpSpPr>
        <a:xfrm>
          <a:off x="0" y="0"/>
          <a:ext cx="0" cy="0"/>
          <a:chOff x="0" y="0"/>
          <a:chExt cx="0" cy="0"/>
        </a:xfrm>
      </p:grpSpPr>
      <p:pic>
        <p:nvPicPr>
          <p:cNvPr id="1672" name="Google Shape;1672;p206"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73" name="Google Shape;1673;p206"/>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74" name="Google Shape;1674;p206"/>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3600"/>
              <a:buNone/>
              <a:defRPr sz="3600">
                <a:solidFill>
                  <a:schemeClr val="accent1"/>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p:txBody>
      </p:sp>
      <p:sp>
        <p:nvSpPr>
          <p:cNvPr id="1675" name="Google Shape;1675;p206"/>
          <p:cNvSpPr txBox="1"/>
          <p:nvPr>
            <p:ph idx="1" type="subTitle"/>
          </p:nvPr>
        </p:nvSpPr>
        <p:spPr>
          <a:xfrm>
            <a:off x="457200" y="3350275"/>
            <a:ext cx="8229600" cy="6912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1">
  <p:cSld name="TITLE_AND_TWO_COLUMNS_2">
    <p:bg>
      <p:bgPr>
        <a:blipFill>
          <a:blip r:embed="rId2">
            <a:alphaModFix/>
          </a:blip>
          <a:stretch>
            <a:fillRect/>
          </a:stretch>
        </a:blipFill>
      </p:bgPr>
    </p:bg>
    <p:spTree>
      <p:nvGrpSpPr>
        <p:cNvPr id="1676" name="Shape 1676"/>
        <p:cNvGrpSpPr/>
        <p:nvPr/>
      </p:nvGrpSpPr>
      <p:grpSpPr>
        <a:xfrm>
          <a:off x="0" y="0"/>
          <a:ext cx="0" cy="0"/>
          <a:chOff x="0" y="0"/>
          <a:chExt cx="0" cy="0"/>
        </a:xfrm>
      </p:grpSpPr>
      <p:pic>
        <p:nvPicPr>
          <p:cNvPr id="1677" name="Google Shape;1677;p207"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78" name="Google Shape;1678;p207"/>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79" name="Google Shape;1679;p207"/>
          <p:cNvSpPr txBox="1"/>
          <p:nvPr>
            <p:ph idx="1" type="body"/>
          </p:nvPr>
        </p:nvSpPr>
        <p:spPr>
          <a:xfrm>
            <a:off x="449150" y="1665025"/>
            <a:ext cx="38847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Char char="○"/>
              <a:defRPr sz="1400"/>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sp>
        <p:nvSpPr>
          <p:cNvPr id="1680" name="Google Shape;1680;p207"/>
          <p:cNvSpPr txBox="1"/>
          <p:nvPr>
            <p:ph idx="2" type="body"/>
          </p:nvPr>
        </p:nvSpPr>
        <p:spPr>
          <a:xfrm>
            <a:off x="4744925" y="1665025"/>
            <a:ext cx="38847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Char char="○"/>
              <a:defRPr sz="1400"/>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sp>
        <p:nvSpPr>
          <p:cNvPr id="1681" name="Google Shape;1681;p207"/>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82" name="Google Shape;1682;p207"/>
          <p:cNvSpPr txBox="1"/>
          <p:nvPr>
            <p:ph idx="3"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8">
  <p:cSld name="TITLE_AND_BODY_9">
    <p:bg>
      <p:bgPr>
        <a:blipFill>
          <a:blip r:embed="rId2">
            <a:alphaModFix/>
          </a:blip>
          <a:stretch>
            <a:fillRect/>
          </a:stretch>
        </a:blipFill>
      </p:bgPr>
    </p:bg>
    <p:spTree>
      <p:nvGrpSpPr>
        <p:cNvPr id="1683" name="Shape 1683"/>
        <p:cNvGrpSpPr/>
        <p:nvPr/>
      </p:nvGrpSpPr>
      <p:grpSpPr>
        <a:xfrm>
          <a:off x="0" y="0"/>
          <a:ext cx="0" cy="0"/>
          <a:chOff x="0" y="0"/>
          <a:chExt cx="0" cy="0"/>
        </a:xfrm>
      </p:grpSpPr>
      <p:sp>
        <p:nvSpPr>
          <p:cNvPr id="1684" name="Google Shape;1684;p208"/>
          <p:cNvSpPr txBox="1"/>
          <p:nvPr>
            <p:ph idx="1" type="body"/>
          </p:nvPr>
        </p:nvSpPr>
        <p:spPr>
          <a:xfrm>
            <a:off x="449150" y="1665025"/>
            <a:ext cx="8267400" cy="2576400"/>
          </a:xfrm>
          <a:prstGeom prst="rect">
            <a:avLst/>
          </a:prstGeom>
        </p:spPr>
        <p:txBody>
          <a:bodyPr anchorCtr="0" anchor="t" bIns="91425" lIns="91425" spcFirstLastPara="1" rIns="91425" wrap="square" tIns="91425">
            <a:norm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0"/>
              </a:spcBef>
              <a:spcAft>
                <a:spcPts val="0"/>
              </a:spcAft>
              <a:buSzPts val="1200"/>
              <a:buChar char="■"/>
              <a:defRPr b="0" sz="1200"/>
            </a:lvl3pPr>
            <a:lvl4pPr indent="-292100" lvl="3" marL="1828800">
              <a:lnSpc>
                <a:spcPct val="110000"/>
              </a:lnSpc>
              <a:spcBef>
                <a:spcPts val="0"/>
              </a:spcBef>
              <a:spcAft>
                <a:spcPts val="0"/>
              </a:spcAft>
              <a:buSzPts val="1000"/>
              <a:buChar char="●"/>
              <a:defRPr sz="1000"/>
            </a:lvl4pPr>
            <a:lvl5pPr indent="-279400" lvl="4" marL="2286000">
              <a:lnSpc>
                <a:spcPct val="110000"/>
              </a:lnSpc>
              <a:spcBef>
                <a:spcPts val="0"/>
              </a:spcBef>
              <a:spcAft>
                <a:spcPts val="0"/>
              </a:spcAft>
              <a:buSzPts val="800"/>
              <a:buChar char="○"/>
              <a:defRPr b="0" sz="800"/>
            </a:lvl5pPr>
            <a:lvl6pPr indent="-279400" lvl="5" marL="2743200">
              <a:lnSpc>
                <a:spcPct val="110000"/>
              </a:lnSpc>
              <a:spcBef>
                <a:spcPts val="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0"/>
              </a:spcBef>
              <a:spcAft>
                <a:spcPts val="0"/>
              </a:spcAft>
              <a:buSzPts val="800"/>
              <a:buChar char="●"/>
              <a:defRPr b="0" sz="800"/>
            </a:lvl7pPr>
            <a:lvl8pPr indent="-279400" lvl="7" marL="3657600">
              <a:lnSpc>
                <a:spcPct val="110000"/>
              </a:lnSpc>
              <a:spcBef>
                <a:spcPts val="0"/>
              </a:spcBef>
              <a:spcAft>
                <a:spcPts val="0"/>
              </a:spcAft>
              <a:buSzPts val="800"/>
              <a:buChar char="○"/>
              <a:defRPr sz="800"/>
            </a:lvl8pPr>
            <a:lvl9pPr indent="-279400" lvl="8" marL="4114800">
              <a:lnSpc>
                <a:spcPct val="110000"/>
              </a:lnSpc>
              <a:spcBef>
                <a:spcPts val="0"/>
              </a:spcBef>
              <a:spcAft>
                <a:spcPts val="0"/>
              </a:spcAft>
              <a:buSzPts val="800"/>
              <a:buChar char="■"/>
              <a:defRPr b="0" sz="800"/>
            </a:lvl9pPr>
          </a:lstStyle>
          <a:p/>
        </p:txBody>
      </p:sp>
      <p:pic>
        <p:nvPicPr>
          <p:cNvPr id="1685" name="Google Shape;1685;p208"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1686" name="Google Shape;1686;p208"/>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87" name="Google Shape;1687;p208"/>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88" name="Google Shape;1688;p208"/>
          <p:cNvSpPr txBox="1"/>
          <p:nvPr>
            <p:ph idx="2"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4 Columns">
  <p:cSld name="SECTION_TITLE_AND_DESCRIPTION_1_2_1_1_1_1_2">
    <p:bg>
      <p:bgPr>
        <a:blipFill>
          <a:blip r:embed="rId2">
            <a:alphaModFix/>
          </a:blip>
          <a:stretch>
            <a:fillRect/>
          </a:stretch>
        </a:blipFill>
      </p:bgPr>
    </p:bg>
    <p:spTree>
      <p:nvGrpSpPr>
        <p:cNvPr id="1689" name="Shape 1689"/>
        <p:cNvGrpSpPr/>
        <p:nvPr/>
      </p:nvGrpSpPr>
      <p:grpSpPr>
        <a:xfrm>
          <a:off x="0" y="0"/>
          <a:ext cx="0" cy="0"/>
          <a:chOff x="0" y="0"/>
          <a:chExt cx="0" cy="0"/>
        </a:xfrm>
      </p:grpSpPr>
      <p:cxnSp>
        <p:nvCxnSpPr>
          <p:cNvPr id="1690" name="Google Shape;1690;p209"/>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1691" name="Google Shape;1691;p209"/>
          <p:cNvSpPr/>
          <p:nvPr/>
        </p:nvSpPr>
        <p:spPr>
          <a:xfrm>
            <a:off x="4663257" y="1614937"/>
            <a:ext cx="1916400" cy="25563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92" name="Google Shape;1692;p209"/>
          <p:cNvSpPr/>
          <p:nvPr/>
        </p:nvSpPr>
        <p:spPr>
          <a:xfrm>
            <a:off x="453175" y="1614937"/>
            <a:ext cx="1916400" cy="25563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93" name="Google Shape;1693;p209"/>
          <p:cNvSpPr/>
          <p:nvPr/>
        </p:nvSpPr>
        <p:spPr>
          <a:xfrm>
            <a:off x="2585040" y="1605637"/>
            <a:ext cx="1916400" cy="25563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94" name="Google Shape;1694;p209"/>
          <p:cNvSpPr/>
          <p:nvPr/>
        </p:nvSpPr>
        <p:spPr>
          <a:xfrm>
            <a:off x="6770275" y="1614937"/>
            <a:ext cx="1916400" cy="2556300"/>
          </a:xfrm>
          <a:prstGeom prst="roundRect">
            <a:avLst>
              <a:gd fmla="val 9320" name="adj"/>
            </a:avLst>
          </a:prstGeom>
          <a:solidFill>
            <a:srgbClr val="F1F4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95" name="Google Shape;1695;p209"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sp>
        <p:nvSpPr>
          <p:cNvPr id="1696" name="Google Shape;1696;p209"/>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97" name="Google Shape;1697;p209"/>
          <p:cNvSpPr txBox="1"/>
          <p:nvPr>
            <p:ph idx="1" type="subTitle"/>
          </p:nvPr>
        </p:nvSpPr>
        <p:spPr>
          <a:xfrm>
            <a:off x="449150" y="1027100"/>
            <a:ext cx="8237700" cy="377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698" name="Google Shape;1698;p209"/>
          <p:cNvSpPr txBox="1"/>
          <p:nvPr>
            <p:ph idx="2" type="subTitle"/>
          </p:nvPr>
        </p:nvSpPr>
        <p:spPr>
          <a:xfrm>
            <a:off x="449150" y="4154075"/>
            <a:ext cx="6815100" cy="525000"/>
          </a:xfrm>
          <a:prstGeom prst="rect">
            <a:avLst/>
          </a:prstGeom>
        </p:spPr>
        <p:txBody>
          <a:bodyPr anchorCtr="0" anchor="ctr" bIns="91425" lIns="91425" spcFirstLastPara="1" rIns="91425" wrap="square" tIns="91425">
            <a:normAutofit/>
          </a:bodyPr>
          <a:lstStyle>
            <a:lvl1pPr lvl="0">
              <a:spcBef>
                <a:spcPts val="0"/>
              </a:spcBef>
              <a:spcAft>
                <a:spcPts val="0"/>
              </a:spcAft>
              <a:buSzPts val="1400"/>
              <a:buNone/>
              <a:defRPr b="0"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9" name="Google Shape;1699;p209"/>
          <p:cNvSpPr txBox="1"/>
          <p:nvPr>
            <p:ph idx="3" type="subTitle"/>
          </p:nvPr>
        </p:nvSpPr>
        <p:spPr>
          <a:xfrm>
            <a:off x="691772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700" name="Google Shape;1700;p209"/>
          <p:cNvSpPr txBox="1"/>
          <p:nvPr>
            <p:ph idx="4" type="subTitle"/>
          </p:nvPr>
        </p:nvSpPr>
        <p:spPr>
          <a:xfrm>
            <a:off x="482406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701" name="Google Shape;1701;p209"/>
          <p:cNvSpPr txBox="1"/>
          <p:nvPr>
            <p:ph idx="5" type="subTitle"/>
          </p:nvPr>
        </p:nvSpPr>
        <p:spPr>
          <a:xfrm>
            <a:off x="2730422"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702" name="Google Shape;1702;p209"/>
          <p:cNvSpPr txBox="1"/>
          <p:nvPr>
            <p:ph idx="6" type="subTitle"/>
          </p:nvPr>
        </p:nvSpPr>
        <p:spPr>
          <a:xfrm>
            <a:off x="599575"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4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p:cSld name="BLANK_2_1_1_1_1_1_1">
    <p:bg>
      <p:bgPr>
        <a:blipFill>
          <a:blip r:embed="rId2">
            <a:alphaModFix/>
          </a:blip>
          <a:stretch>
            <a:fillRect/>
          </a:stretch>
        </a:blipFill>
      </p:bgPr>
    </p:bg>
    <p:spTree>
      <p:nvGrpSpPr>
        <p:cNvPr id="1703" name="Shape 1703"/>
        <p:cNvGrpSpPr/>
        <p:nvPr/>
      </p:nvGrpSpPr>
      <p:grpSpPr>
        <a:xfrm>
          <a:off x="0" y="0"/>
          <a:ext cx="0" cy="0"/>
          <a:chOff x="0" y="0"/>
          <a:chExt cx="0" cy="0"/>
        </a:xfrm>
      </p:grpSpPr>
      <p:pic>
        <p:nvPicPr>
          <p:cNvPr id="1704" name="Google Shape;1704;p210"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sp>
        <p:nvSpPr>
          <p:cNvPr id="1705" name="Google Shape;1705;p210"/>
          <p:cNvSpPr txBox="1"/>
          <p:nvPr>
            <p:ph type="title"/>
          </p:nvPr>
        </p:nvSpPr>
        <p:spPr>
          <a:xfrm>
            <a:off x="449150" y="454400"/>
            <a:ext cx="823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706" name="Google Shape;1706;p210"/>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Tree>
  </p:cSld>
  <p:clrMapOvr>
    <a:masterClrMapping/>
  </p:clrMapOvr>
  <p:extLst>
    <p:ext uri="{DCECCB84-F9BA-43D5-87BE-67443E8EF086}">
      <p15:sldGuideLst>
        <p15:guide id="1" pos="2880">
          <p15:clr>
            <a:srgbClr val="E46962"/>
          </p15:clr>
        </p15:guide>
      </p15:sldGuideLst>
    </p:ext>
  </p:extLst>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1" type="title">
  <p:cSld name="TITLE">
    <p:bg>
      <p:bgPr>
        <a:solidFill>
          <a:schemeClr val="accent2"/>
        </a:solidFill>
      </p:bgPr>
    </p:bg>
    <p:spTree>
      <p:nvGrpSpPr>
        <p:cNvPr id="1711" name="Shape 1711"/>
        <p:cNvGrpSpPr/>
        <p:nvPr/>
      </p:nvGrpSpPr>
      <p:grpSpPr>
        <a:xfrm>
          <a:off x="0" y="0"/>
          <a:ext cx="0" cy="0"/>
          <a:chOff x="0" y="0"/>
          <a:chExt cx="0" cy="0"/>
        </a:xfrm>
      </p:grpSpPr>
      <p:sp>
        <p:nvSpPr>
          <p:cNvPr id="1712" name="Google Shape;1712;p212"/>
          <p:cNvSpPr txBox="1"/>
          <p:nvPr>
            <p:ph type="ctrTitle"/>
          </p:nvPr>
        </p:nvSpPr>
        <p:spPr>
          <a:xfrm>
            <a:off x="457125" y="949900"/>
            <a:ext cx="8229600" cy="18378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5"/>
              </a:buClr>
              <a:buSzPts val="7200"/>
              <a:buFont typeface="Figtree"/>
              <a:buNone/>
              <a:defRPr b="1" sz="7200">
                <a:solidFill>
                  <a:schemeClr val="accent5"/>
                </a:solidFill>
                <a:latin typeface="Figtree"/>
                <a:ea typeface="Figtree"/>
                <a:cs typeface="Figtree"/>
                <a:sym typeface="Figtree"/>
              </a:defRPr>
            </a:lvl1pPr>
            <a:lvl2pPr lvl="1" algn="ctr">
              <a:spcBef>
                <a:spcPts val="0"/>
              </a:spcBef>
              <a:spcAft>
                <a:spcPts val="0"/>
              </a:spcAft>
              <a:buClr>
                <a:schemeClr val="accent5"/>
              </a:buClr>
              <a:buSzPts val="5200"/>
              <a:buNone/>
              <a:defRPr b="1" sz="5200">
                <a:solidFill>
                  <a:schemeClr val="accent5"/>
                </a:solidFill>
              </a:defRPr>
            </a:lvl2pPr>
            <a:lvl3pPr lvl="2" algn="ctr">
              <a:spcBef>
                <a:spcPts val="0"/>
              </a:spcBef>
              <a:spcAft>
                <a:spcPts val="0"/>
              </a:spcAft>
              <a:buClr>
                <a:schemeClr val="accent5"/>
              </a:buClr>
              <a:buSzPts val="5200"/>
              <a:buNone/>
              <a:defRPr b="1" sz="5200">
                <a:solidFill>
                  <a:schemeClr val="accent5"/>
                </a:solidFill>
              </a:defRPr>
            </a:lvl3pPr>
            <a:lvl4pPr lvl="3" algn="ctr">
              <a:spcBef>
                <a:spcPts val="0"/>
              </a:spcBef>
              <a:spcAft>
                <a:spcPts val="0"/>
              </a:spcAft>
              <a:buClr>
                <a:schemeClr val="accent5"/>
              </a:buClr>
              <a:buSzPts val="5200"/>
              <a:buNone/>
              <a:defRPr b="1" sz="5200">
                <a:solidFill>
                  <a:schemeClr val="accent5"/>
                </a:solidFill>
              </a:defRPr>
            </a:lvl4pPr>
            <a:lvl5pPr lvl="4" algn="ctr">
              <a:spcBef>
                <a:spcPts val="0"/>
              </a:spcBef>
              <a:spcAft>
                <a:spcPts val="0"/>
              </a:spcAft>
              <a:buClr>
                <a:schemeClr val="accent5"/>
              </a:buClr>
              <a:buSzPts val="5200"/>
              <a:buNone/>
              <a:defRPr b="1" sz="5200">
                <a:solidFill>
                  <a:schemeClr val="accent5"/>
                </a:solidFill>
              </a:defRPr>
            </a:lvl5pPr>
            <a:lvl6pPr lvl="5" algn="ctr">
              <a:spcBef>
                <a:spcPts val="0"/>
              </a:spcBef>
              <a:spcAft>
                <a:spcPts val="0"/>
              </a:spcAft>
              <a:buClr>
                <a:schemeClr val="accent5"/>
              </a:buClr>
              <a:buSzPts val="5200"/>
              <a:buNone/>
              <a:defRPr b="1" sz="5200">
                <a:solidFill>
                  <a:schemeClr val="accent5"/>
                </a:solidFill>
              </a:defRPr>
            </a:lvl6pPr>
            <a:lvl7pPr lvl="6" algn="ctr">
              <a:spcBef>
                <a:spcPts val="0"/>
              </a:spcBef>
              <a:spcAft>
                <a:spcPts val="0"/>
              </a:spcAft>
              <a:buClr>
                <a:schemeClr val="accent5"/>
              </a:buClr>
              <a:buSzPts val="5200"/>
              <a:buNone/>
              <a:defRPr b="1" sz="5200">
                <a:solidFill>
                  <a:schemeClr val="accent5"/>
                </a:solidFill>
              </a:defRPr>
            </a:lvl7pPr>
            <a:lvl8pPr lvl="7" algn="ctr">
              <a:spcBef>
                <a:spcPts val="0"/>
              </a:spcBef>
              <a:spcAft>
                <a:spcPts val="0"/>
              </a:spcAft>
              <a:buClr>
                <a:schemeClr val="accent5"/>
              </a:buClr>
              <a:buSzPts val="5200"/>
              <a:buNone/>
              <a:defRPr b="1" sz="5200">
                <a:solidFill>
                  <a:schemeClr val="accent5"/>
                </a:solidFill>
              </a:defRPr>
            </a:lvl8pPr>
            <a:lvl9pPr lvl="8" algn="ctr">
              <a:spcBef>
                <a:spcPts val="0"/>
              </a:spcBef>
              <a:spcAft>
                <a:spcPts val="0"/>
              </a:spcAft>
              <a:buClr>
                <a:schemeClr val="accent5"/>
              </a:buClr>
              <a:buSzPts val="5200"/>
              <a:buNone/>
              <a:defRPr b="1" sz="5200">
                <a:solidFill>
                  <a:schemeClr val="accent5"/>
                </a:solidFill>
              </a:defRPr>
            </a:lvl9pPr>
          </a:lstStyle>
          <a:p/>
        </p:txBody>
      </p:sp>
      <p:sp>
        <p:nvSpPr>
          <p:cNvPr id="1713" name="Google Shape;1713;p212"/>
          <p:cNvSpPr txBox="1"/>
          <p:nvPr>
            <p:ph idx="1" type="subTitle"/>
          </p:nvPr>
        </p:nvSpPr>
        <p:spPr>
          <a:xfrm>
            <a:off x="457125" y="32144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accent5"/>
              </a:buClr>
              <a:buSzPts val="1800"/>
              <a:buFont typeface="Figtree SemiBold"/>
              <a:buNone/>
              <a:defRPr b="0" sz="1800">
                <a:solidFill>
                  <a:schemeClr val="accent5"/>
                </a:solidFill>
                <a:latin typeface="Figtree SemiBold"/>
                <a:ea typeface="Figtree SemiBold"/>
                <a:cs typeface="Figtree SemiBold"/>
                <a:sym typeface="Figtree SemiBold"/>
              </a:defRPr>
            </a:lvl1pPr>
            <a:lvl2pPr lvl="1"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2pPr>
            <a:lvl3pPr lvl="2"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3pPr>
            <a:lvl4pPr lvl="3"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4pPr>
            <a:lvl5pPr lvl="4"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5pPr>
            <a:lvl6pPr lvl="5"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6pPr>
            <a:lvl7pPr lvl="6"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7pPr>
            <a:lvl8pPr lvl="7"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8pPr>
            <a:lvl9pPr lvl="8"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9pPr>
          </a:lstStyle>
          <a:p/>
        </p:txBody>
      </p:sp>
      <p:pic>
        <p:nvPicPr>
          <p:cNvPr id="1714" name="Google Shape;1714;p212" title="MagicSchool_Primary-Logo_Cream_RGB.png"/>
          <p:cNvPicPr preferRelativeResize="0"/>
          <p:nvPr/>
        </p:nvPicPr>
        <p:blipFill>
          <a:blip r:embed="rId2">
            <a:alphaModFix/>
          </a:blip>
          <a:stretch>
            <a:fillRect/>
          </a:stretch>
        </p:blipFill>
        <p:spPr>
          <a:xfrm>
            <a:off x="3630638" y="4444163"/>
            <a:ext cx="1882725" cy="230625"/>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99">
          <p15:clr>
            <a:srgbClr val="E46962"/>
          </p15:clr>
        </p15:guide>
      </p15:sldGuideLst>
    </p:ext>
  </p:extLst>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
  <p:cSld name="TITLE_2">
    <p:bg>
      <p:bgPr>
        <a:solidFill>
          <a:schemeClr val="accent1"/>
        </a:solidFill>
      </p:bgPr>
    </p:bg>
    <p:spTree>
      <p:nvGrpSpPr>
        <p:cNvPr id="1715" name="Shape 1715"/>
        <p:cNvGrpSpPr/>
        <p:nvPr/>
      </p:nvGrpSpPr>
      <p:grpSpPr>
        <a:xfrm>
          <a:off x="0" y="0"/>
          <a:ext cx="0" cy="0"/>
          <a:chOff x="0" y="0"/>
          <a:chExt cx="0" cy="0"/>
        </a:xfrm>
      </p:grpSpPr>
      <p:sp>
        <p:nvSpPr>
          <p:cNvPr id="1716" name="Google Shape;1716;p213"/>
          <p:cNvSpPr txBox="1"/>
          <p:nvPr>
            <p:ph idx="1" type="subTitle"/>
          </p:nvPr>
        </p:nvSpPr>
        <p:spPr>
          <a:xfrm>
            <a:off x="457200" y="32939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2800"/>
              <a:buFont typeface="Figtree SemiBold"/>
              <a:buNone/>
              <a:defRPr b="0" sz="2800">
                <a:solidFill>
                  <a:schemeClr val="dk1"/>
                </a:solidFill>
                <a:latin typeface="Figtree SemiBold"/>
                <a:ea typeface="Figtree SemiBold"/>
                <a:cs typeface="Figtree SemiBold"/>
                <a:sym typeface="Figtree SemiBold"/>
              </a:defRPr>
            </a:lvl1pPr>
            <a:lvl2pPr lvl="1"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2pPr>
            <a:lvl3pPr lvl="2"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3pPr>
            <a:lvl4pPr lvl="3"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4pPr>
            <a:lvl5pPr lvl="4"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5pPr>
            <a:lvl6pPr lvl="5"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6pPr>
            <a:lvl7pPr lvl="6"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7pPr>
            <a:lvl8pPr lvl="7"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8pPr>
            <a:lvl9pPr lvl="8"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9pPr>
          </a:lstStyle>
          <a:p/>
        </p:txBody>
      </p:sp>
      <p:pic>
        <p:nvPicPr>
          <p:cNvPr id="1717" name="Google Shape;1717;p213" title="MagicSchool_Primary-Logo_Cream_RGB.png"/>
          <p:cNvPicPr preferRelativeResize="0"/>
          <p:nvPr/>
        </p:nvPicPr>
        <p:blipFill>
          <a:blip r:embed="rId2">
            <a:alphaModFix/>
          </a:blip>
          <a:stretch>
            <a:fillRect/>
          </a:stretch>
        </p:blipFill>
        <p:spPr>
          <a:xfrm>
            <a:off x="1750675" y="1867513"/>
            <a:ext cx="5642645" cy="691200"/>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72">
          <p15:clr>
            <a:srgbClr val="E46962"/>
          </p15:clr>
        </p15:guide>
      </p15:sldGuideLst>
    </p:ext>
  </p:extLst>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3 (Intro)">
  <p:cSld name="TITLE_2_1">
    <p:bg>
      <p:bgPr>
        <a:blipFill>
          <a:blip r:embed="rId2">
            <a:alphaModFix/>
          </a:blip>
          <a:stretch>
            <a:fillRect/>
          </a:stretch>
        </a:blipFill>
      </p:bgPr>
    </p:bg>
    <p:spTree>
      <p:nvGrpSpPr>
        <p:cNvPr id="1718" name="Shape 1718"/>
        <p:cNvGrpSpPr/>
        <p:nvPr/>
      </p:nvGrpSpPr>
      <p:grpSpPr>
        <a:xfrm>
          <a:off x="0" y="0"/>
          <a:ext cx="0" cy="0"/>
          <a:chOff x="0" y="0"/>
          <a:chExt cx="0" cy="0"/>
        </a:xfrm>
      </p:grpSpPr>
      <p:sp>
        <p:nvSpPr>
          <p:cNvPr id="1719" name="Google Shape;1719;p214"/>
          <p:cNvSpPr txBox="1"/>
          <p:nvPr>
            <p:ph idx="1" type="subTitle"/>
          </p:nvPr>
        </p:nvSpPr>
        <p:spPr>
          <a:xfrm>
            <a:off x="900275" y="1135850"/>
            <a:ext cx="3528900" cy="1108800"/>
          </a:xfrm>
          <a:prstGeom prst="rect">
            <a:avLst/>
          </a:prstGeom>
        </p:spPr>
        <p:txBody>
          <a:bodyPr anchorCtr="0" anchor="t" bIns="0" lIns="0" spcFirstLastPara="1" rIns="0" wrap="square" tIns="0">
            <a:normAutofit/>
          </a:bodyPr>
          <a:lstStyle>
            <a:lvl1pPr lvl="0">
              <a:lnSpc>
                <a:spcPct val="115000"/>
              </a:lnSpc>
              <a:spcBef>
                <a:spcPts val="0"/>
              </a:spcBef>
              <a:spcAft>
                <a:spcPts val="0"/>
              </a:spcAft>
              <a:buClr>
                <a:schemeClr val="accent5"/>
              </a:buClr>
              <a:buSzPts val="3400"/>
              <a:buNone/>
              <a:defRPr sz="3400">
                <a:solidFill>
                  <a:schemeClr val="accent5"/>
                </a:solidFill>
              </a:defRPr>
            </a:lvl1pPr>
            <a:lvl2pPr lvl="1">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2pPr>
            <a:lvl3pPr lvl="2">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3pPr>
            <a:lvl4pPr lvl="3">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4pPr>
            <a:lvl5pPr lvl="4">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5pPr>
            <a:lvl6pPr lvl="5">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6pPr>
            <a:lvl7pPr lvl="6">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7pPr>
            <a:lvl8pPr lvl="7">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8pPr>
            <a:lvl9pPr lvl="8">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9pPr>
          </a:lstStyle>
          <a:p/>
        </p:txBody>
      </p:sp>
      <p:sp>
        <p:nvSpPr>
          <p:cNvPr id="1720" name="Google Shape;1720;p214"/>
          <p:cNvSpPr/>
          <p:nvPr>
            <p:ph idx="2" type="pic"/>
          </p:nvPr>
        </p:nvSpPr>
        <p:spPr>
          <a:xfrm>
            <a:off x="5095875" y="1065900"/>
            <a:ext cx="3012300" cy="3011700"/>
          </a:xfrm>
          <a:prstGeom prst="roundRect">
            <a:avLst>
              <a:gd fmla="val 5973" name="adj"/>
            </a:avLst>
          </a:prstGeom>
          <a:noFill/>
          <a:ln>
            <a:noFill/>
          </a:ln>
          <a:effectLst>
            <a:outerShdw blurRad="585788" rotWithShape="0" algn="bl">
              <a:schemeClr val="accent3"/>
            </a:outerShdw>
          </a:effectLst>
        </p:spPr>
      </p:sp>
      <p:sp>
        <p:nvSpPr>
          <p:cNvPr id="1721" name="Google Shape;1721;p214"/>
          <p:cNvSpPr txBox="1"/>
          <p:nvPr>
            <p:ph idx="3" type="subTitle"/>
          </p:nvPr>
        </p:nvSpPr>
        <p:spPr>
          <a:xfrm>
            <a:off x="900275" y="3249900"/>
            <a:ext cx="4083900" cy="2820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800"/>
              <a:buFont typeface="Figtree"/>
              <a:buNone/>
              <a:defRPr sz="18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pic>
        <p:nvPicPr>
          <p:cNvPr id="1722" name="Google Shape;1722;p214" title="MagicSchool_Primary-Logo_Cream_RGB.png"/>
          <p:cNvPicPr preferRelativeResize="0"/>
          <p:nvPr/>
        </p:nvPicPr>
        <p:blipFill rotWithShape="1">
          <a:blip r:embed="rId3">
            <a:alphaModFix/>
          </a:blip>
          <a:srcRect b="0" l="0" r="10" t="0"/>
          <a:stretch/>
        </p:blipFill>
        <p:spPr>
          <a:xfrm>
            <a:off x="915127" y="3915827"/>
            <a:ext cx="1402450" cy="171825"/>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2 - 1 Column" type="secHead">
  <p:cSld name="SECTION_HEADER">
    <p:bg>
      <p:bgPr>
        <a:solidFill>
          <a:schemeClr val="accent5"/>
        </a:solidFill>
      </p:bgPr>
    </p:bg>
    <p:spTree>
      <p:nvGrpSpPr>
        <p:cNvPr id="121" name="Shape 121"/>
        <p:cNvGrpSpPr/>
        <p:nvPr/>
      </p:nvGrpSpPr>
      <p:grpSpPr>
        <a:xfrm>
          <a:off x="0" y="0"/>
          <a:ext cx="0" cy="0"/>
          <a:chOff x="0" y="0"/>
          <a:chExt cx="0" cy="0"/>
        </a:xfrm>
      </p:grpSpPr>
      <p:sp>
        <p:nvSpPr>
          <p:cNvPr id="122" name="Google Shape;122;p23"/>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1"/>
              </a:buClr>
              <a:buSzPts val="5600"/>
              <a:buFont typeface="Figtree ExtraBold"/>
              <a:buNone/>
              <a:defRPr b="0" sz="5600">
                <a:solidFill>
                  <a:schemeClr val="accent1"/>
                </a:solidFill>
                <a:latin typeface="Figtree ExtraBold"/>
                <a:ea typeface="Figtree ExtraBold"/>
                <a:cs typeface="Figtree ExtraBold"/>
                <a:sym typeface="Figtree ExtraBold"/>
              </a:defRPr>
            </a:lvl1pPr>
            <a:lvl2pPr lvl="1"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2pPr>
            <a:lvl3pPr lvl="2"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3pPr>
            <a:lvl4pPr lvl="3"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4pPr>
            <a:lvl5pPr lvl="4"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5pPr>
            <a:lvl6pPr lvl="5"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6pPr>
            <a:lvl7pPr lvl="6"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7pPr>
            <a:lvl8pPr lvl="7"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8pPr>
            <a:lvl9pPr lvl="8"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9pPr>
          </a:lstStyle>
          <a:p/>
        </p:txBody>
      </p:sp>
      <p:sp>
        <p:nvSpPr>
          <p:cNvPr id="123" name="Google Shape;123;p23"/>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2"/>
              </a:buClr>
              <a:buSzPts val="1600"/>
              <a:buFont typeface="Figtree"/>
              <a:buNone/>
              <a:defRPr>
                <a:solidFill>
                  <a:schemeClr val="accent2"/>
                </a:solidFill>
                <a:latin typeface="Figtree"/>
                <a:ea typeface="Figtree"/>
                <a:cs typeface="Figtree"/>
                <a:sym typeface="Figtree"/>
              </a:defRPr>
            </a:lvl1pPr>
            <a:lvl2pPr lvl="1" algn="ctr">
              <a:spcBef>
                <a:spcPts val="1200"/>
              </a:spcBef>
              <a:spcAft>
                <a:spcPts val="0"/>
              </a:spcAft>
              <a:buClr>
                <a:schemeClr val="accent2"/>
              </a:buClr>
              <a:buSzPts val="2200"/>
              <a:buFont typeface="Figtree Medium"/>
              <a:buNone/>
              <a:defRPr sz="2200">
                <a:solidFill>
                  <a:schemeClr val="accent2"/>
                </a:solidFill>
                <a:latin typeface="Figtree Medium"/>
                <a:ea typeface="Figtree Medium"/>
                <a:cs typeface="Figtree Medium"/>
                <a:sym typeface="Figtree Medium"/>
              </a:defRPr>
            </a:lvl2pPr>
            <a:lvl3pPr lvl="2"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3pPr>
            <a:lvl4pPr lvl="3"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4pPr>
            <a:lvl5pPr lvl="4"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5pPr>
            <a:lvl6pPr lvl="5"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6pPr>
            <a:lvl7pPr lvl="6"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7pPr>
            <a:lvl8pPr lvl="7"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8pPr>
            <a:lvl9pPr lvl="8" algn="ctr">
              <a:spcBef>
                <a:spcPts val="1000"/>
              </a:spcBef>
              <a:spcAft>
                <a:spcPts val="1000"/>
              </a:spcAft>
              <a:buClr>
                <a:schemeClr val="accent2"/>
              </a:buClr>
              <a:buSzPts val="2200"/>
              <a:buFont typeface="Figtree"/>
              <a:buNone/>
              <a:defRPr sz="2200">
                <a:solidFill>
                  <a:schemeClr val="accent2"/>
                </a:solidFill>
                <a:latin typeface="Figtree"/>
                <a:ea typeface="Figtree"/>
                <a:cs typeface="Figtree"/>
                <a:sym typeface="Figtree"/>
              </a:defRPr>
            </a:lvl9pPr>
          </a:lstStyle>
          <a:p/>
        </p:txBody>
      </p:sp>
      <p:pic>
        <p:nvPicPr>
          <p:cNvPr id="124" name="Google Shape;124;p23" title="MagicSchool_Primary-Logo_Purple_RGB.png"/>
          <p:cNvPicPr preferRelativeResize="0"/>
          <p:nvPr/>
        </p:nvPicPr>
        <p:blipFill rotWithShape="1">
          <a:blip r:embed="rId2">
            <a:alphaModFix/>
          </a:blip>
          <a:srcRect b="0" l="0" r="0" t="0"/>
          <a:stretch/>
        </p:blipFill>
        <p:spPr>
          <a:xfrm>
            <a:off x="3630638" y="4444163"/>
            <a:ext cx="1882725" cy="230625"/>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1 - One Person 1">
  <p:cSld name="SECTION_TITLE_AND_DESCRIPTION_1_1_2_1">
    <p:bg>
      <p:bgPr>
        <a:solidFill>
          <a:srgbClr val="ECE0FF"/>
        </a:solidFill>
      </p:bgPr>
    </p:bg>
    <p:spTree>
      <p:nvGrpSpPr>
        <p:cNvPr id="1723" name="Shape 1723"/>
        <p:cNvGrpSpPr/>
        <p:nvPr/>
      </p:nvGrpSpPr>
      <p:grpSpPr>
        <a:xfrm>
          <a:off x="0" y="0"/>
          <a:ext cx="0" cy="0"/>
          <a:chOff x="0" y="0"/>
          <a:chExt cx="0" cy="0"/>
        </a:xfrm>
      </p:grpSpPr>
      <p:sp>
        <p:nvSpPr>
          <p:cNvPr id="1724" name="Google Shape;1724;p215"/>
          <p:cNvSpPr/>
          <p:nvPr>
            <p:ph idx="2" type="pic"/>
          </p:nvPr>
        </p:nvSpPr>
        <p:spPr>
          <a:xfrm>
            <a:off x="4892325" y="826800"/>
            <a:ext cx="3489900" cy="3489900"/>
          </a:xfrm>
          <a:prstGeom prst="roundRect">
            <a:avLst>
              <a:gd fmla="val 5378" name="adj"/>
            </a:avLst>
          </a:prstGeom>
          <a:noFill/>
          <a:ln>
            <a:noFill/>
          </a:ln>
          <a:effectLst>
            <a:outerShdw blurRad="414338" rotWithShape="0" algn="bl">
              <a:schemeClr val="accent1">
                <a:alpha val="50000"/>
              </a:schemeClr>
            </a:outerShdw>
          </a:effectLst>
        </p:spPr>
      </p:sp>
      <p:sp>
        <p:nvSpPr>
          <p:cNvPr id="1725" name="Google Shape;1725;p215"/>
          <p:cNvSpPr txBox="1"/>
          <p:nvPr>
            <p:ph type="title"/>
          </p:nvPr>
        </p:nvSpPr>
        <p:spPr>
          <a:xfrm>
            <a:off x="449150" y="698500"/>
            <a:ext cx="3706800" cy="2169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Font typeface="Figtree"/>
              <a:buNone/>
              <a:defRPr sz="4200">
                <a:latin typeface="Figtree"/>
                <a:ea typeface="Figtree"/>
                <a:cs typeface="Figtree"/>
                <a:sym typeface="Figtree"/>
              </a:defRPr>
            </a:lvl2pPr>
            <a:lvl3pPr lvl="2" algn="ctr">
              <a:spcBef>
                <a:spcPts val="0"/>
              </a:spcBef>
              <a:spcAft>
                <a:spcPts val="0"/>
              </a:spcAft>
              <a:buSzPts val="4200"/>
              <a:buFont typeface="Figtree"/>
              <a:buNone/>
              <a:defRPr sz="4200">
                <a:latin typeface="Figtree"/>
                <a:ea typeface="Figtree"/>
                <a:cs typeface="Figtree"/>
                <a:sym typeface="Figtree"/>
              </a:defRPr>
            </a:lvl3pPr>
            <a:lvl4pPr lvl="3" algn="ctr">
              <a:spcBef>
                <a:spcPts val="0"/>
              </a:spcBef>
              <a:spcAft>
                <a:spcPts val="0"/>
              </a:spcAft>
              <a:buSzPts val="4200"/>
              <a:buFont typeface="Figtree"/>
              <a:buNone/>
              <a:defRPr sz="4200">
                <a:latin typeface="Figtree"/>
                <a:ea typeface="Figtree"/>
                <a:cs typeface="Figtree"/>
                <a:sym typeface="Figtree"/>
              </a:defRPr>
            </a:lvl4pPr>
            <a:lvl5pPr lvl="4" algn="ctr">
              <a:spcBef>
                <a:spcPts val="0"/>
              </a:spcBef>
              <a:spcAft>
                <a:spcPts val="0"/>
              </a:spcAft>
              <a:buSzPts val="4200"/>
              <a:buFont typeface="Figtree"/>
              <a:buNone/>
              <a:defRPr sz="4200">
                <a:latin typeface="Figtree"/>
                <a:ea typeface="Figtree"/>
                <a:cs typeface="Figtree"/>
                <a:sym typeface="Figtree"/>
              </a:defRPr>
            </a:lvl5pPr>
            <a:lvl6pPr lvl="5" algn="ctr">
              <a:spcBef>
                <a:spcPts val="0"/>
              </a:spcBef>
              <a:spcAft>
                <a:spcPts val="0"/>
              </a:spcAft>
              <a:buSzPts val="4200"/>
              <a:buFont typeface="Figtree"/>
              <a:buNone/>
              <a:defRPr sz="4200">
                <a:latin typeface="Figtree"/>
                <a:ea typeface="Figtree"/>
                <a:cs typeface="Figtree"/>
                <a:sym typeface="Figtree"/>
              </a:defRPr>
            </a:lvl6pPr>
            <a:lvl7pPr lvl="6" algn="ctr">
              <a:spcBef>
                <a:spcPts val="0"/>
              </a:spcBef>
              <a:spcAft>
                <a:spcPts val="0"/>
              </a:spcAft>
              <a:buSzPts val="4200"/>
              <a:buFont typeface="Figtree"/>
              <a:buNone/>
              <a:defRPr sz="4200">
                <a:latin typeface="Figtree"/>
                <a:ea typeface="Figtree"/>
                <a:cs typeface="Figtree"/>
                <a:sym typeface="Figtree"/>
              </a:defRPr>
            </a:lvl7pPr>
            <a:lvl8pPr lvl="7" algn="ctr">
              <a:spcBef>
                <a:spcPts val="0"/>
              </a:spcBef>
              <a:spcAft>
                <a:spcPts val="0"/>
              </a:spcAft>
              <a:buSzPts val="4200"/>
              <a:buFont typeface="Figtree"/>
              <a:buNone/>
              <a:defRPr sz="4200">
                <a:latin typeface="Figtree"/>
                <a:ea typeface="Figtree"/>
                <a:cs typeface="Figtree"/>
                <a:sym typeface="Figtree"/>
              </a:defRPr>
            </a:lvl8pPr>
            <a:lvl9pPr lvl="8" algn="ctr">
              <a:spcBef>
                <a:spcPts val="0"/>
              </a:spcBef>
              <a:spcAft>
                <a:spcPts val="0"/>
              </a:spcAft>
              <a:buSzPts val="4200"/>
              <a:buFont typeface="Figtree"/>
              <a:buNone/>
              <a:defRPr sz="4200">
                <a:latin typeface="Figtree"/>
                <a:ea typeface="Figtree"/>
                <a:cs typeface="Figtree"/>
                <a:sym typeface="Figtree"/>
              </a:defRPr>
            </a:lvl9pPr>
          </a:lstStyle>
          <a:p/>
        </p:txBody>
      </p:sp>
      <p:sp>
        <p:nvSpPr>
          <p:cNvPr id="1726" name="Google Shape;1726;p215"/>
          <p:cNvSpPr txBox="1"/>
          <p:nvPr>
            <p:ph idx="1" type="subTitle"/>
          </p:nvPr>
        </p:nvSpPr>
        <p:spPr>
          <a:xfrm>
            <a:off x="449150" y="2955475"/>
            <a:ext cx="37068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SemiBold"/>
              <a:buNone/>
              <a:defRPr sz="2100">
                <a:solidFill>
                  <a:schemeClr val="accent2"/>
                </a:solidFill>
                <a:latin typeface="Figtree SemiBold"/>
                <a:ea typeface="Figtree SemiBold"/>
                <a:cs typeface="Figtree SemiBold"/>
                <a:sym typeface="Figtree SemiBold"/>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2 - Two People 1">
  <p:cSld name="SECTION_TITLE_AND_DESCRIPTION_1_1_1_2">
    <p:bg>
      <p:bgPr>
        <a:solidFill>
          <a:srgbClr val="ECE0FF"/>
        </a:solidFill>
      </p:bgPr>
    </p:bg>
    <p:spTree>
      <p:nvGrpSpPr>
        <p:cNvPr id="1727" name="Shape 1727"/>
        <p:cNvGrpSpPr/>
        <p:nvPr/>
      </p:nvGrpSpPr>
      <p:grpSpPr>
        <a:xfrm>
          <a:off x="0" y="0"/>
          <a:ext cx="0" cy="0"/>
          <a:chOff x="0" y="0"/>
          <a:chExt cx="0" cy="0"/>
        </a:xfrm>
      </p:grpSpPr>
      <p:sp>
        <p:nvSpPr>
          <p:cNvPr id="1728" name="Google Shape;1728;p216"/>
          <p:cNvSpPr txBox="1"/>
          <p:nvPr>
            <p:ph idx="1" type="subTitle"/>
          </p:nvPr>
        </p:nvSpPr>
        <p:spPr>
          <a:xfrm>
            <a:off x="109782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729" name="Google Shape;1729;p216"/>
          <p:cNvSpPr/>
          <p:nvPr>
            <p:ph idx="2" type="pic"/>
          </p:nvPr>
        </p:nvSpPr>
        <p:spPr>
          <a:xfrm>
            <a:off x="148767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sp>
        <p:nvSpPr>
          <p:cNvPr id="1730" name="Google Shape;1730;p216"/>
          <p:cNvSpPr txBox="1"/>
          <p:nvPr>
            <p:ph type="title"/>
          </p:nvPr>
        </p:nvSpPr>
        <p:spPr>
          <a:xfrm>
            <a:off x="461267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1731" name="Google Shape;1731;p216"/>
          <p:cNvSpPr txBox="1"/>
          <p:nvPr>
            <p:ph idx="3" type="subTitle"/>
          </p:nvPr>
        </p:nvSpPr>
        <p:spPr>
          <a:xfrm>
            <a:off x="478037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1732" name="Google Shape;1732;p216"/>
          <p:cNvSpPr txBox="1"/>
          <p:nvPr>
            <p:ph idx="4" type="title"/>
          </p:nvPr>
        </p:nvSpPr>
        <p:spPr>
          <a:xfrm>
            <a:off x="93012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1733" name="Google Shape;1733;p21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734" name="Google Shape;1734;p216"/>
          <p:cNvSpPr/>
          <p:nvPr>
            <p:ph idx="5" type="pic"/>
          </p:nvPr>
        </p:nvSpPr>
        <p:spPr>
          <a:xfrm>
            <a:off x="517022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pic>
        <p:nvPicPr>
          <p:cNvPr id="1735" name="Google Shape;1735;p21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720">
          <p15:clr>
            <a:srgbClr val="E46962"/>
          </p15:clr>
        </p15:guide>
        <p15:guide id="2" pos="4040">
          <p15:clr>
            <a:srgbClr val="E46962"/>
          </p15:clr>
        </p15:guide>
      </p15:sldGuideLst>
    </p:ext>
  </p:extLst>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3 - Three People 1">
  <p:cSld name="SECTION_TITLE_AND_DESCRIPTION_1_1_1_1_2">
    <p:bg>
      <p:bgPr>
        <a:solidFill>
          <a:srgbClr val="ECE0FF"/>
        </a:solidFill>
      </p:bgPr>
    </p:bg>
    <p:spTree>
      <p:nvGrpSpPr>
        <p:cNvPr id="1736" name="Shape 1736"/>
        <p:cNvGrpSpPr/>
        <p:nvPr/>
      </p:nvGrpSpPr>
      <p:grpSpPr>
        <a:xfrm>
          <a:off x="0" y="0"/>
          <a:ext cx="0" cy="0"/>
          <a:chOff x="0" y="0"/>
          <a:chExt cx="0" cy="0"/>
        </a:xfrm>
      </p:grpSpPr>
      <p:sp>
        <p:nvSpPr>
          <p:cNvPr id="1737" name="Google Shape;1737;p217"/>
          <p:cNvSpPr/>
          <p:nvPr>
            <p:ph idx="2" type="pic"/>
          </p:nvPr>
        </p:nvSpPr>
        <p:spPr>
          <a:xfrm>
            <a:off x="36790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1738" name="Google Shape;1738;p217"/>
          <p:cNvSpPr/>
          <p:nvPr>
            <p:ph idx="3" type="pic"/>
          </p:nvPr>
        </p:nvSpPr>
        <p:spPr>
          <a:xfrm>
            <a:off x="64236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1739" name="Google Shape;1739;p217"/>
          <p:cNvSpPr txBox="1"/>
          <p:nvPr>
            <p:ph idx="1" type="subTitle"/>
          </p:nvPr>
        </p:nvSpPr>
        <p:spPr>
          <a:xfrm>
            <a:off x="663075"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1740" name="Google Shape;1740;p217"/>
          <p:cNvSpPr/>
          <p:nvPr>
            <p:ph idx="4" type="pic"/>
          </p:nvPr>
        </p:nvSpPr>
        <p:spPr>
          <a:xfrm>
            <a:off x="934500"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1741" name="Google Shape;1741;p217"/>
          <p:cNvSpPr txBox="1"/>
          <p:nvPr>
            <p:ph type="title"/>
          </p:nvPr>
        </p:nvSpPr>
        <p:spPr>
          <a:xfrm>
            <a:off x="559875"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1742" name="Google Shape;1742;p217"/>
          <p:cNvSpPr txBox="1"/>
          <p:nvPr>
            <p:ph idx="5" type="subTitle"/>
          </p:nvPr>
        </p:nvSpPr>
        <p:spPr>
          <a:xfrm>
            <a:off x="6152250"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1743" name="Google Shape;1743;p217"/>
          <p:cNvSpPr txBox="1"/>
          <p:nvPr>
            <p:ph idx="6" type="title"/>
          </p:nvPr>
        </p:nvSpPr>
        <p:spPr>
          <a:xfrm>
            <a:off x="6049050"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1744" name="Google Shape;1744;p217"/>
          <p:cNvSpPr txBox="1"/>
          <p:nvPr>
            <p:ph idx="7" type="subTitle"/>
          </p:nvPr>
        </p:nvSpPr>
        <p:spPr>
          <a:xfrm>
            <a:off x="3407663"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1745" name="Google Shape;1745;p217"/>
          <p:cNvSpPr txBox="1"/>
          <p:nvPr>
            <p:ph idx="8" type="title"/>
          </p:nvPr>
        </p:nvSpPr>
        <p:spPr>
          <a:xfrm>
            <a:off x="3304463"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1746" name="Google Shape;1746;p21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747" name="Google Shape;1747;p21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1">
  <p:cSld name="SECTION_TITLE_AND_DESCRIPTION_1_1_1_1_1_1">
    <p:bg>
      <p:bgPr>
        <a:solidFill>
          <a:srgbClr val="ECE0FF"/>
        </a:solidFill>
      </p:bgPr>
    </p:bg>
    <p:spTree>
      <p:nvGrpSpPr>
        <p:cNvPr id="1748" name="Shape 1748"/>
        <p:cNvGrpSpPr/>
        <p:nvPr/>
      </p:nvGrpSpPr>
      <p:grpSpPr>
        <a:xfrm>
          <a:off x="0" y="0"/>
          <a:ext cx="0" cy="0"/>
          <a:chOff x="0" y="0"/>
          <a:chExt cx="0" cy="0"/>
        </a:xfrm>
      </p:grpSpPr>
      <p:sp>
        <p:nvSpPr>
          <p:cNvPr id="1749" name="Google Shape;1749;p218"/>
          <p:cNvSpPr/>
          <p:nvPr>
            <p:ph idx="2" type="pic"/>
          </p:nvPr>
        </p:nvSpPr>
        <p:spPr>
          <a:xfrm>
            <a:off x="91921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50" name="Google Shape;1750;p218"/>
          <p:cNvSpPr txBox="1"/>
          <p:nvPr>
            <p:ph type="title"/>
          </p:nvPr>
        </p:nvSpPr>
        <p:spPr>
          <a:xfrm>
            <a:off x="69580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1" name="Google Shape;1751;p218"/>
          <p:cNvSpPr txBox="1"/>
          <p:nvPr>
            <p:ph idx="3" type="title"/>
          </p:nvPr>
        </p:nvSpPr>
        <p:spPr>
          <a:xfrm>
            <a:off x="3816919"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2" name="Google Shape;1752;p218"/>
          <p:cNvSpPr txBox="1"/>
          <p:nvPr>
            <p:ph idx="4" type="title"/>
          </p:nvPr>
        </p:nvSpPr>
        <p:spPr>
          <a:xfrm>
            <a:off x="225636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3" name="Google Shape;1753;p218"/>
          <p:cNvSpPr txBox="1"/>
          <p:nvPr>
            <p:ph idx="5" type="title"/>
          </p:nvPr>
        </p:nvSpPr>
        <p:spPr>
          <a:xfrm>
            <a:off x="5377461"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4" name="Google Shape;1754;p218"/>
          <p:cNvSpPr txBox="1"/>
          <p:nvPr>
            <p:ph idx="6" type="title"/>
          </p:nvPr>
        </p:nvSpPr>
        <p:spPr>
          <a:xfrm>
            <a:off x="6938002"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5" name="Google Shape;1755;p218"/>
          <p:cNvSpPr txBox="1"/>
          <p:nvPr>
            <p:ph idx="7"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756" name="Google Shape;1756;p218"/>
          <p:cNvSpPr txBox="1"/>
          <p:nvPr>
            <p:ph idx="8" type="title"/>
          </p:nvPr>
        </p:nvSpPr>
        <p:spPr>
          <a:xfrm>
            <a:off x="69580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7" name="Google Shape;1757;p218"/>
          <p:cNvSpPr txBox="1"/>
          <p:nvPr>
            <p:ph idx="9" type="title"/>
          </p:nvPr>
        </p:nvSpPr>
        <p:spPr>
          <a:xfrm>
            <a:off x="3816919"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8" name="Google Shape;1758;p218"/>
          <p:cNvSpPr txBox="1"/>
          <p:nvPr>
            <p:ph idx="13" type="title"/>
          </p:nvPr>
        </p:nvSpPr>
        <p:spPr>
          <a:xfrm>
            <a:off x="225636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59" name="Google Shape;1759;p218"/>
          <p:cNvSpPr txBox="1"/>
          <p:nvPr>
            <p:ph idx="14" type="title"/>
          </p:nvPr>
        </p:nvSpPr>
        <p:spPr>
          <a:xfrm>
            <a:off x="5377461"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60" name="Google Shape;1760;p218"/>
          <p:cNvSpPr txBox="1"/>
          <p:nvPr>
            <p:ph idx="15" type="title"/>
          </p:nvPr>
        </p:nvSpPr>
        <p:spPr>
          <a:xfrm>
            <a:off x="6938002"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1761" name="Google Shape;1761;p21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762" name="Google Shape;1762;p218" title="MagicSchool_Primary-Logo_Purple_RGB_72dpi.png"/>
          <p:cNvPicPr preferRelativeResize="0"/>
          <p:nvPr/>
        </p:nvPicPr>
        <p:blipFill>
          <a:blip r:embed="rId2">
            <a:alphaModFix/>
          </a:blip>
          <a:stretch>
            <a:fillRect/>
          </a:stretch>
        </p:blipFill>
        <p:spPr>
          <a:xfrm>
            <a:off x="3970878" y="4833565"/>
            <a:ext cx="1202225" cy="216400"/>
          </a:xfrm>
          <a:prstGeom prst="rect">
            <a:avLst/>
          </a:prstGeom>
          <a:noFill/>
          <a:ln>
            <a:noFill/>
          </a:ln>
        </p:spPr>
      </p:pic>
      <p:sp>
        <p:nvSpPr>
          <p:cNvPr id="1763" name="Google Shape;1763;p218"/>
          <p:cNvSpPr/>
          <p:nvPr>
            <p:ph idx="16" type="pic"/>
          </p:nvPr>
        </p:nvSpPr>
        <p:spPr>
          <a:xfrm>
            <a:off x="2478074"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64" name="Google Shape;1764;p218"/>
          <p:cNvSpPr/>
          <p:nvPr>
            <p:ph idx="17" type="pic"/>
          </p:nvPr>
        </p:nvSpPr>
        <p:spPr>
          <a:xfrm>
            <a:off x="4038599"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65" name="Google Shape;1765;p218"/>
          <p:cNvSpPr/>
          <p:nvPr>
            <p:ph idx="18" type="pic"/>
          </p:nvPr>
        </p:nvSpPr>
        <p:spPr>
          <a:xfrm>
            <a:off x="559916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66" name="Google Shape;1766;p218"/>
          <p:cNvSpPr/>
          <p:nvPr>
            <p:ph idx="19" type="pic"/>
          </p:nvPr>
        </p:nvSpPr>
        <p:spPr>
          <a:xfrm>
            <a:off x="7161436"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67" name="Google Shape;1767;p218"/>
          <p:cNvSpPr/>
          <p:nvPr>
            <p:ph idx="20" type="pic"/>
          </p:nvPr>
        </p:nvSpPr>
        <p:spPr>
          <a:xfrm>
            <a:off x="9175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68" name="Google Shape;1768;p218"/>
          <p:cNvSpPr/>
          <p:nvPr>
            <p:ph idx="21" type="pic"/>
          </p:nvPr>
        </p:nvSpPr>
        <p:spPr>
          <a:xfrm>
            <a:off x="247806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69" name="Google Shape;1769;p218"/>
          <p:cNvSpPr/>
          <p:nvPr>
            <p:ph idx="22" type="pic"/>
          </p:nvPr>
        </p:nvSpPr>
        <p:spPr>
          <a:xfrm>
            <a:off x="4038599"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70" name="Google Shape;1770;p218"/>
          <p:cNvSpPr/>
          <p:nvPr>
            <p:ph idx="23" type="pic"/>
          </p:nvPr>
        </p:nvSpPr>
        <p:spPr>
          <a:xfrm>
            <a:off x="5599174"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1771" name="Google Shape;1771;p218"/>
          <p:cNvSpPr/>
          <p:nvPr>
            <p:ph idx="24" type="pic"/>
          </p:nvPr>
        </p:nvSpPr>
        <p:spPr>
          <a:xfrm>
            <a:off x="71597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1 - 1 Column">
  <p:cSld name="MAIN_POINT">
    <p:bg>
      <p:bgPr>
        <a:solidFill>
          <a:srgbClr val="ECE0FF"/>
        </a:solidFill>
      </p:bgPr>
    </p:bg>
    <p:spTree>
      <p:nvGrpSpPr>
        <p:cNvPr id="1772" name="Shape 1772"/>
        <p:cNvGrpSpPr/>
        <p:nvPr/>
      </p:nvGrpSpPr>
      <p:grpSpPr>
        <a:xfrm>
          <a:off x="0" y="0"/>
          <a:ext cx="0" cy="0"/>
          <a:chOff x="0" y="0"/>
          <a:chExt cx="0" cy="0"/>
        </a:xfrm>
      </p:grpSpPr>
      <p:sp>
        <p:nvSpPr>
          <p:cNvPr id="1773" name="Google Shape;1773;p219"/>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5200"/>
              <a:buFont typeface="Figtree ExtraBold"/>
              <a:buNone/>
              <a:defRPr b="0" sz="5200">
                <a:latin typeface="Figtree ExtraBold"/>
                <a:ea typeface="Figtree ExtraBold"/>
                <a:cs typeface="Figtree ExtraBold"/>
                <a:sym typeface="Figtree ExtraBold"/>
              </a:defRPr>
            </a:lvl1pPr>
            <a:lvl2pPr lvl="1">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9pPr>
          </a:lstStyle>
          <a:p/>
        </p:txBody>
      </p:sp>
      <p:pic>
        <p:nvPicPr>
          <p:cNvPr id="1774" name="Google Shape;1774;p219"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1 - 1 Column 1 - Plain">
  <p:cSld name="MAIN_POINT_1">
    <p:bg>
      <p:bgPr>
        <a:solidFill>
          <a:schemeClr val="accent5"/>
        </a:solidFill>
      </p:bgPr>
    </p:bg>
    <p:spTree>
      <p:nvGrpSpPr>
        <p:cNvPr id="1775" name="Shape 1775"/>
        <p:cNvGrpSpPr/>
        <p:nvPr/>
      </p:nvGrpSpPr>
      <p:grpSpPr>
        <a:xfrm>
          <a:off x="0" y="0"/>
          <a:ext cx="0" cy="0"/>
          <a:chOff x="0" y="0"/>
          <a:chExt cx="0" cy="0"/>
        </a:xfrm>
      </p:grpSpPr>
      <p:sp>
        <p:nvSpPr>
          <p:cNvPr id="1776" name="Google Shape;1776;p220"/>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200"/>
              <a:buFont typeface="Figtree ExtraBold"/>
              <a:buNone/>
              <a:defRPr b="0" sz="520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p:txBody>
      </p:sp>
      <p:pic>
        <p:nvPicPr>
          <p:cNvPr id="1777" name="Google Shape;1777;p220"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V2 - 1 Column" type="secHead">
  <p:cSld name="SECTION_HEADER">
    <p:bg>
      <p:bgPr>
        <a:solidFill>
          <a:schemeClr val="accent5"/>
        </a:solidFill>
      </p:bgPr>
    </p:bg>
    <p:spTree>
      <p:nvGrpSpPr>
        <p:cNvPr id="1778" name="Shape 1778"/>
        <p:cNvGrpSpPr/>
        <p:nvPr/>
      </p:nvGrpSpPr>
      <p:grpSpPr>
        <a:xfrm>
          <a:off x="0" y="0"/>
          <a:ext cx="0" cy="0"/>
          <a:chOff x="0" y="0"/>
          <a:chExt cx="0" cy="0"/>
        </a:xfrm>
      </p:grpSpPr>
      <p:sp>
        <p:nvSpPr>
          <p:cNvPr id="1779" name="Google Shape;1779;p221"/>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1"/>
              </a:buClr>
              <a:buSzPts val="5600"/>
              <a:buFont typeface="Figtree ExtraBold"/>
              <a:buNone/>
              <a:defRPr b="0" sz="5600">
                <a:solidFill>
                  <a:schemeClr val="accent1"/>
                </a:solidFill>
                <a:latin typeface="Figtree ExtraBold"/>
                <a:ea typeface="Figtree ExtraBold"/>
                <a:cs typeface="Figtree ExtraBold"/>
                <a:sym typeface="Figtree ExtraBold"/>
              </a:defRPr>
            </a:lvl1pPr>
            <a:lvl2pPr lvl="1"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2pPr>
            <a:lvl3pPr lvl="2"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3pPr>
            <a:lvl4pPr lvl="3"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4pPr>
            <a:lvl5pPr lvl="4"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5pPr>
            <a:lvl6pPr lvl="5"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6pPr>
            <a:lvl7pPr lvl="6"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7pPr>
            <a:lvl8pPr lvl="7"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8pPr>
            <a:lvl9pPr lvl="8"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9pPr>
          </a:lstStyle>
          <a:p/>
        </p:txBody>
      </p:sp>
      <p:sp>
        <p:nvSpPr>
          <p:cNvPr id="1780" name="Google Shape;1780;p221"/>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2"/>
              </a:buClr>
              <a:buSzPts val="1600"/>
              <a:buFont typeface="Figtree"/>
              <a:buNone/>
              <a:defRPr>
                <a:solidFill>
                  <a:schemeClr val="accent2"/>
                </a:solidFill>
                <a:latin typeface="Figtree"/>
                <a:ea typeface="Figtree"/>
                <a:cs typeface="Figtree"/>
                <a:sym typeface="Figtree"/>
              </a:defRPr>
            </a:lvl1pPr>
            <a:lvl2pPr lvl="1" algn="ctr">
              <a:spcBef>
                <a:spcPts val="1200"/>
              </a:spcBef>
              <a:spcAft>
                <a:spcPts val="0"/>
              </a:spcAft>
              <a:buClr>
                <a:schemeClr val="accent2"/>
              </a:buClr>
              <a:buSzPts val="2200"/>
              <a:buFont typeface="Figtree Medium"/>
              <a:buNone/>
              <a:defRPr sz="2200">
                <a:solidFill>
                  <a:schemeClr val="accent2"/>
                </a:solidFill>
                <a:latin typeface="Figtree Medium"/>
                <a:ea typeface="Figtree Medium"/>
                <a:cs typeface="Figtree Medium"/>
                <a:sym typeface="Figtree Medium"/>
              </a:defRPr>
            </a:lvl2pPr>
            <a:lvl3pPr lvl="2"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3pPr>
            <a:lvl4pPr lvl="3"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4pPr>
            <a:lvl5pPr lvl="4"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5pPr>
            <a:lvl6pPr lvl="5"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6pPr>
            <a:lvl7pPr lvl="6"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7pPr>
            <a:lvl8pPr lvl="7"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8pPr>
            <a:lvl9pPr lvl="8" algn="ctr">
              <a:spcBef>
                <a:spcPts val="1000"/>
              </a:spcBef>
              <a:spcAft>
                <a:spcPts val="1000"/>
              </a:spcAft>
              <a:buClr>
                <a:schemeClr val="accent2"/>
              </a:buClr>
              <a:buSzPts val="2200"/>
              <a:buFont typeface="Figtree"/>
              <a:buNone/>
              <a:defRPr sz="2200">
                <a:solidFill>
                  <a:schemeClr val="accent2"/>
                </a:solidFill>
                <a:latin typeface="Figtree"/>
                <a:ea typeface="Figtree"/>
                <a:cs typeface="Figtree"/>
                <a:sym typeface="Figtree"/>
              </a:defRPr>
            </a:lvl9pPr>
          </a:lstStyle>
          <a:p/>
        </p:txBody>
      </p:sp>
      <p:pic>
        <p:nvPicPr>
          <p:cNvPr id="1781" name="Google Shape;1781;p221" title="MagicSchool_Primary-Logo_Purple_RGB.png"/>
          <p:cNvPicPr preferRelativeResize="0"/>
          <p:nvPr/>
        </p:nvPicPr>
        <p:blipFill rotWithShape="1">
          <a:blip r:embed="rId2">
            <a:alphaModFix/>
          </a:blip>
          <a:srcRect b="0" l="0" r="0" t="0"/>
          <a:stretch/>
        </p:blipFill>
        <p:spPr>
          <a:xfrm>
            <a:off x="3630638" y="4444163"/>
            <a:ext cx="1882725" cy="230625"/>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 V1 - 1 Column">
  <p:cSld name="TITLE_1">
    <p:bg>
      <p:bgPr>
        <a:solidFill>
          <a:schemeClr val="accent1"/>
        </a:solidFill>
      </p:bgPr>
    </p:bg>
    <p:spTree>
      <p:nvGrpSpPr>
        <p:cNvPr id="1782" name="Shape 1782"/>
        <p:cNvGrpSpPr/>
        <p:nvPr/>
      </p:nvGrpSpPr>
      <p:grpSpPr>
        <a:xfrm>
          <a:off x="0" y="0"/>
          <a:ext cx="0" cy="0"/>
          <a:chOff x="0" y="0"/>
          <a:chExt cx="0" cy="0"/>
        </a:xfrm>
      </p:grpSpPr>
      <p:sp>
        <p:nvSpPr>
          <p:cNvPr id="1783" name="Google Shape;1783;p222"/>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200"/>
              <a:buFont typeface="Figtree ExtraBold"/>
              <a:buNone/>
              <a:defRPr b="0" sz="5200">
                <a:solidFill>
                  <a:schemeClr val="lt1"/>
                </a:solidFill>
                <a:latin typeface="Figtree ExtraBold"/>
                <a:ea typeface="Figtree ExtraBold"/>
                <a:cs typeface="Figtree ExtraBold"/>
                <a:sym typeface="Figtree ExtraBold"/>
              </a:defRPr>
            </a:lvl1pPr>
            <a:lvl2pPr lvl="1">
              <a:spcBef>
                <a:spcPts val="0"/>
              </a:spcBef>
              <a:spcAft>
                <a:spcPts val="0"/>
              </a:spcAft>
              <a:buSzPts val="4800"/>
              <a:buFont typeface="Figtree ExtraBold"/>
              <a:buNone/>
              <a:defRPr sz="4800">
                <a:latin typeface="Figtree ExtraBold"/>
                <a:ea typeface="Figtree ExtraBold"/>
                <a:cs typeface="Figtree ExtraBold"/>
                <a:sym typeface="Figtree ExtraBold"/>
              </a:defRPr>
            </a:lvl2pPr>
            <a:lvl3pPr lvl="2">
              <a:spcBef>
                <a:spcPts val="0"/>
              </a:spcBef>
              <a:spcAft>
                <a:spcPts val="0"/>
              </a:spcAft>
              <a:buSzPts val="4800"/>
              <a:buFont typeface="Figtree ExtraBold"/>
              <a:buNone/>
              <a:defRPr sz="4800">
                <a:latin typeface="Figtree ExtraBold"/>
                <a:ea typeface="Figtree ExtraBold"/>
                <a:cs typeface="Figtree ExtraBold"/>
                <a:sym typeface="Figtree ExtraBold"/>
              </a:defRPr>
            </a:lvl3pPr>
            <a:lvl4pPr lvl="3">
              <a:spcBef>
                <a:spcPts val="0"/>
              </a:spcBef>
              <a:spcAft>
                <a:spcPts val="0"/>
              </a:spcAft>
              <a:buSzPts val="4800"/>
              <a:buFont typeface="Figtree ExtraBold"/>
              <a:buNone/>
              <a:defRPr sz="4800">
                <a:latin typeface="Figtree ExtraBold"/>
                <a:ea typeface="Figtree ExtraBold"/>
                <a:cs typeface="Figtree ExtraBold"/>
                <a:sym typeface="Figtree ExtraBold"/>
              </a:defRPr>
            </a:lvl4pPr>
            <a:lvl5pPr lvl="4">
              <a:spcBef>
                <a:spcPts val="0"/>
              </a:spcBef>
              <a:spcAft>
                <a:spcPts val="0"/>
              </a:spcAft>
              <a:buSzPts val="4800"/>
              <a:buFont typeface="Figtree ExtraBold"/>
              <a:buNone/>
              <a:defRPr sz="4800">
                <a:latin typeface="Figtree ExtraBold"/>
                <a:ea typeface="Figtree ExtraBold"/>
                <a:cs typeface="Figtree ExtraBold"/>
                <a:sym typeface="Figtree ExtraBold"/>
              </a:defRPr>
            </a:lvl5pPr>
            <a:lvl6pPr lvl="5">
              <a:spcBef>
                <a:spcPts val="0"/>
              </a:spcBef>
              <a:spcAft>
                <a:spcPts val="0"/>
              </a:spcAft>
              <a:buSzPts val="4800"/>
              <a:buFont typeface="Figtree ExtraBold"/>
              <a:buNone/>
              <a:defRPr sz="4800">
                <a:latin typeface="Figtree ExtraBold"/>
                <a:ea typeface="Figtree ExtraBold"/>
                <a:cs typeface="Figtree ExtraBold"/>
                <a:sym typeface="Figtree ExtraBold"/>
              </a:defRPr>
            </a:lvl6pPr>
            <a:lvl7pPr lvl="6">
              <a:spcBef>
                <a:spcPts val="0"/>
              </a:spcBef>
              <a:spcAft>
                <a:spcPts val="0"/>
              </a:spcAft>
              <a:buSzPts val="4800"/>
              <a:buFont typeface="Figtree ExtraBold"/>
              <a:buNone/>
              <a:defRPr sz="4800">
                <a:latin typeface="Figtree ExtraBold"/>
                <a:ea typeface="Figtree ExtraBold"/>
                <a:cs typeface="Figtree ExtraBold"/>
                <a:sym typeface="Figtree ExtraBold"/>
              </a:defRPr>
            </a:lvl7pPr>
            <a:lvl8pPr lvl="7">
              <a:spcBef>
                <a:spcPts val="0"/>
              </a:spcBef>
              <a:spcAft>
                <a:spcPts val="0"/>
              </a:spcAft>
              <a:buSzPts val="4800"/>
              <a:buFont typeface="Figtree ExtraBold"/>
              <a:buNone/>
              <a:defRPr sz="4800">
                <a:latin typeface="Figtree ExtraBold"/>
                <a:ea typeface="Figtree ExtraBold"/>
                <a:cs typeface="Figtree ExtraBold"/>
                <a:sym typeface="Figtree ExtraBold"/>
              </a:defRPr>
            </a:lvl8pPr>
            <a:lvl9pPr lvl="8">
              <a:spcBef>
                <a:spcPts val="0"/>
              </a:spcBef>
              <a:spcAft>
                <a:spcPts val="0"/>
              </a:spcAft>
              <a:buSzPts val="4800"/>
              <a:buFont typeface="Figtree ExtraBold"/>
              <a:buNone/>
              <a:defRPr sz="4800">
                <a:latin typeface="Figtree ExtraBold"/>
                <a:ea typeface="Figtree ExtraBold"/>
                <a:cs typeface="Figtree ExtraBold"/>
                <a:sym typeface="Figtree ExtraBold"/>
              </a:defRPr>
            </a:lvl9pPr>
          </a:lstStyle>
          <a:p/>
        </p:txBody>
      </p:sp>
      <p:pic>
        <p:nvPicPr>
          <p:cNvPr id="1784" name="Google Shape;1784;p222" title="MagicSchool_Primary-Logo_Cream_RGB.png"/>
          <p:cNvPicPr preferRelativeResize="0"/>
          <p:nvPr/>
        </p:nvPicPr>
        <p:blipFill rotWithShape="1">
          <a:blip r:embed="rId2">
            <a:alphaModFix/>
          </a:blip>
          <a:srcRect b="0" l="0" r="10" t="0"/>
          <a:stretch/>
        </p:blipFill>
        <p:spPr>
          <a:xfrm>
            <a:off x="637720" y="4323523"/>
            <a:ext cx="1533575" cy="18787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 V2 - 1 Column">
  <p:cSld name="TITLE_1_1">
    <p:bg>
      <p:bgPr>
        <a:solidFill>
          <a:schemeClr val="accent1"/>
        </a:solidFill>
      </p:bgPr>
    </p:bg>
    <p:spTree>
      <p:nvGrpSpPr>
        <p:cNvPr id="1785" name="Shape 1785"/>
        <p:cNvGrpSpPr/>
        <p:nvPr/>
      </p:nvGrpSpPr>
      <p:grpSpPr>
        <a:xfrm>
          <a:off x="0" y="0"/>
          <a:ext cx="0" cy="0"/>
          <a:chOff x="0" y="0"/>
          <a:chExt cx="0" cy="0"/>
        </a:xfrm>
      </p:grpSpPr>
      <p:sp>
        <p:nvSpPr>
          <p:cNvPr id="1786" name="Google Shape;1786;p223"/>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dk1"/>
              </a:buClr>
              <a:buSzPts val="5600"/>
              <a:buFont typeface="Figtree ExtraBold"/>
              <a:buNone/>
              <a:defRPr b="0" sz="5600">
                <a:solidFill>
                  <a:schemeClr val="dk1"/>
                </a:solidFill>
                <a:latin typeface="Figtree ExtraBold"/>
                <a:ea typeface="Figtree ExtraBold"/>
                <a:cs typeface="Figtree ExtraBold"/>
                <a:sym typeface="Figtree ExtraBold"/>
              </a:defRPr>
            </a:lvl1pPr>
            <a:lvl2pPr lvl="1"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2pPr>
            <a:lvl3pPr lvl="2"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3pPr>
            <a:lvl4pPr lvl="3"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4pPr>
            <a:lvl5pPr lvl="4"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5pPr>
            <a:lvl6pPr lvl="5"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6pPr>
            <a:lvl7pPr lvl="6"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7pPr>
            <a:lvl8pPr lvl="7"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8pPr>
            <a:lvl9pPr lvl="8"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9pPr>
          </a:lstStyle>
          <a:p/>
        </p:txBody>
      </p:sp>
      <p:sp>
        <p:nvSpPr>
          <p:cNvPr id="1787" name="Google Shape;1787;p223"/>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5"/>
              </a:buClr>
              <a:buSzPts val="1600"/>
              <a:buFont typeface="Figtree"/>
              <a:buNone/>
              <a:defRPr>
                <a:solidFill>
                  <a:schemeClr val="accent5"/>
                </a:solidFill>
                <a:latin typeface="Figtree"/>
                <a:ea typeface="Figtree"/>
                <a:cs typeface="Figtree"/>
                <a:sym typeface="Figtree"/>
              </a:defRPr>
            </a:lvl1pPr>
            <a:lvl2pPr lvl="1" algn="ctr">
              <a:spcBef>
                <a:spcPts val="1200"/>
              </a:spcBef>
              <a:spcAft>
                <a:spcPts val="0"/>
              </a:spcAft>
              <a:buClr>
                <a:schemeClr val="dk1"/>
              </a:buClr>
              <a:buSzPts val="2200"/>
              <a:buFont typeface="Figtree Medium"/>
              <a:buNone/>
              <a:defRPr sz="2200">
                <a:solidFill>
                  <a:schemeClr val="dk1"/>
                </a:solidFill>
                <a:latin typeface="Figtree Medium"/>
                <a:ea typeface="Figtree Medium"/>
                <a:cs typeface="Figtree Medium"/>
                <a:sym typeface="Figtree Medium"/>
              </a:defRPr>
            </a:lvl2pPr>
            <a:lvl3pPr lvl="2"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3pPr>
            <a:lvl4pPr lvl="3"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4pPr>
            <a:lvl5pPr lvl="4"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5pPr>
            <a:lvl6pPr lvl="5"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6pPr>
            <a:lvl7pPr lvl="6"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7pPr>
            <a:lvl8pPr lvl="7"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8pPr>
            <a:lvl9pPr lvl="8" algn="ctr">
              <a:spcBef>
                <a:spcPts val="1000"/>
              </a:spcBef>
              <a:spcAft>
                <a:spcPts val="1000"/>
              </a:spcAft>
              <a:buClr>
                <a:schemeClr val="dk1"/>
              </a:buClr>
              <a:buSzPts val="2200"/>
              <a:buFont typeface="Figtree"/>
              <a:buNone/>
              <a:defRPr sz="2200">
                <a:solidFill>
                  <a:schemeClr val="dk1"/>
                </a:solidFill>
                <a:latin typeface="Figtree"/>
                <a:ea typeface="Figtree"/>
                <a:cs typeface="Figtree"/>
                <a:sym typeface="Figtree"/>
              </a:defRPr>
            </a:lvl9pPr>
          </a:lstStyle>
          <a:p/>
        </p:txBody>
      </p:sp>
      <p:pic>
        <p:nvPicPr>
          <p:cNvPr id="1788" name="Google Shape;1788;p223" title="MagicSchool_Primary-Logo_Cream_RGB.png"/>
          <p:cNvPicPr preferRelativeResize="0"/>
          <p:nvPr/>
        </p:nvPicPr>
        <p:blipFill>
          <a:blip r:embed="rId2">
            <a:alphaModFix/>
          </a:blip>
          <a:stretch>
            <a:fillRect/>
          </a:stretch>
        </p:blipFill>
        <p:spPr>
          <a:xfrm>
            <a:off x="3630638" y="4444163"/>
            <a:ext cx="1882725" cy="23062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type="tx">
  <p:cSld name="TITLE_AND_BODY">
    <p:bg>
      <p:bgPr>
        <a:solidFill>
          <a:srgbClr val="ECE0FF"/>
        </a:solidFill>
      </p:bgPr>
    </p:bg>
    <p:spTree>
      <p:nvGrpSpPr>
        <p:cNvPr id="1789" name="Shape 1789"/>
        <p:cNvGrpSpPr/>
        <p:nvPr/>
      </p:nvGrpSpPr>
      <p:grpSpPr>
        <a:xfrm>
          <a:off x="0" y="0"/>
          <a:ext cx="0" cy="0"/>
          <a:chOff x="0" y="0"/>
          <a:chExt cx="0" cy="0"/>
        </a:xfrm>
      </p:grpSpPr>
      <p:sp>
        <p:nvSpPr>
          <p:cNvPr id="1790" name="Google Shape;1790;p224"/>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a:buChar char="○"/>
              <a:defRPr sz="1400">
                <a:latin typeface="Figtree"/>
                <a:ea typeface="Figtree"/>
                <a:cs typeface="Figtree"/>
                <a:sym typeface="Figtree"/>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791" name="Google Shape;1791;p224"/>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792" name="Google Shape;1792;p224"/>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793" name="Google Shape;1793;p22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794" name="Google Shape;1794;p22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 V1 - 1 Column">
  <p:cSld name="TITLE_1">
    <p:bg>
      <p:bgPr>
        <a:solidFill>
          <a:schemeClr val="accent1"/>
        </a:solidFill>
      </p:bgPr>
    </p:bg>
    <p:spTree>
      <p:nvGrpSpPr>
        <p:cNvPr id="125" name="Shape 125"/>
        <p:cNvGrpSpPr/>
        <p:nvPr/>
      </p:nvGrpSpPr>
      <p:grpSpPr>
        <a:xfrm>
          <a:off x="0" y="0"/>
          <a:ext cx="0" cy="0"/>
          <a:chOff x="0" y="0"/>
          <a:chExt cx="0" cy="0"/>
        </a:xfrm>
      </p:grpSpPr>
      <p:sp>
        <p:nvSpPr>
          <p:cNvPr id="126" name="Google Shape;126;p24"/>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200"/>
              <a:buFont typeface="Figtree ExtraBold"/>
              <a:buNone/>
              <a:defRPr b="0" sz="5200">
                <a:solidFill>
                  <a:schemeClr val="lt1"/>
                </a:solidFill>
                <a:latin typeface="Figtree ExtraBold"/>
                <a:ea typeface="Figtree ExtraBold"/>
                <a:cs typeface="Figtree ExtraBold"/>
                <a:sym typeface="Figtree ExtraBold"/>
              </a:defRPr>
            </a:lvl1pPr>
            <a:lvl2pPr lvl="1">
              <a:spcBef>
                <a:spcPts val="0"/>
              </a:spcBef>
              <a:spcAft>
                <a:spcPts val="0"/>
              </a:spcAft>
              <a:buSzPts val="4800"/>
              <a:buFont typeface="Figtree ExtraBold"/>
              <a:buNone/>
              <a:defRPr sz="4800">
                <a:latin typeface="Figtree ExtraBold"/>
                <a:ea typeface="Figtree ExtraBold"/>
                <a:cs typeface="Figtree ExtraBold"/>
                <a:sym typeface="Figtree ExtraBold"/>
              </a:defRPr>
            </a:lvl2pPr>
            <a:lvl3pPr lvl="2">
              <a:spcBef>
                <a:spcPts val="0"/>
              </a:spcBef>
              <a:spcAft>
                <a:spcPts val="0"/>
              </a:spcAft>
              <a:buSzPts val="4800"/>
              <a:buFont typeface="Figtree ExtraBold"/>
              <a:buNone/>
              <a:defRPr sz="4800">
                <a:latin typeface="Figtree ExtraBold"/>
                <a:ea typeface="Figtree ExtraBold"/>
                <a:cs typeface="Figtree ExtraBold"/>
                <a:sym typeface="Figtree ExtraBold"/>
              </a:defRPr>
            </a:lvl3pPr>
            <a:lvl4pPr lvl="3">
              <a:spcBef>
                <a:spcPts val="0"/>
              </a:spcBef>
              <a:spcAft>
                <a:spcPts val="0"/>
              </a:spcAft>
              <a:buSzPts val="4800"/>
              <a:buFont typeface="Figtree ExtraBold"/>
              <a:buNone/>
              <a:defRPr sz="4800">
                <a:latin typeface="Figtree ExtraBold"/>
                <a:ea typeface="Figtree ExtraBold"/>
                <a:cs typeface="Figtree ExtraBold"/>
                <a:sym typeface="Figtree ExtraBold"/>
              </a:defRPr>
            </a:lvl4pPr>
            <a:lvl5pPr lvl="4">
              <a:spcBef>
                <a:spcPts val="0"/>
              </a:spcBef>
              <a:spcAft>
                <a:spcPts val="0"/>
              </a:spcAft>
              <a:buSzPts val="4800"/>
              <a:buFont typeface="Figtree ExtraBold"/>
              <a:buNone/>
              <a:defRPr sz="4800">
                <a:latin typeface="Figtree ExtraBold"/>
                <a:ea typeface="Figtree ExtraBold"/>
                <a:cs typeface="Figtree ExtraBold"/>
                <a:sym typeface="Figtree ExtraBold"/>
              </a:defRPr>
            </a:lvl5pPr>
            <a:lvl6pPr lvl="5">
              <a:spcBef>
                <a:spcPts val="0"/>
              </a:spcBef>
              <a:spcAft>
                <a:spcPts val="0"/>
              </a:spcAft>
              <a:buSzPts val="4800"/>
              <a:buFont typeface="Figtree ExtraBold"/>
              <a:buNone/>
              <a:defRPr sz="4800">
                <a:latin typeface="Figtree ExtraBold"/>
                <a:ea typeface="Figtree ExtraBold"/>
                <a:cs typeface="Figtree ExtraBold"/>
                <a:sym typeface="Figtree ExtraBold"/>
              </a:defRPr>
            </a:lvl6pPr>
            <a:lvl7pPr lvl="6">
              <a:spcBef>
                <a:spcPts val="0"/>
              </a:spcBef>
              <a:spcAft>
                <a:spcPts val="0"/>
              </a:spcAft>
              <a:buSzPts val="4800"/>
              <a:buFont typeface="Figtree ExtraBold"/>
              <a:buNone/>
              <a:defRPr sz="4800">
                <a:latin typeface="Figtree ExtraBold"/>
                <a:ea typeface="Figtree ExtraBold"/>
                <a:cs typeface="Figtree ExtraBold"/>
                <a:sym typeface="Figtree ExtraBold"/>
              </a:defRPr>
            </a:lvl7pPr>
            <a:lvl8pPr lvl="7">
              <a:spcBef>
                <a:spcPts val="0"/>
              </a:spcBef>
              <a:spcAft>
                <a:spcPts val="0"/>
              </a:spcAft>
              <a:buSzPts val="4800"/>
              <a:buFont typeface="Figtree ExtraBold"/>
              <a:buNone/>
              <a:defRPr sz="4800">
                <a:latin typeface="Figtree ExtraBold"/>
                <a:ea typeface="Figtree ExtraBold"/>
                <a:cs typeface="Figtree ExtraBold"/>
                <a:sym typeface="Figtree ExtraBold"/>
              </a:defRPr>
            </a:lvl8pPr>
            <a:lvl9pPr lvl="8">
              <a:spcBef>
                <a:spcPts val="0"/>
              </a:spcBef>
              <a:spcAft>
                <a:spcPts val="0"/>
              </a:spcAft>
              <a:buSzPts val="4800"/>
              <a:buFont typeface="Figtree ExtraBold"/>
              <a:buNone/>
              <a:defRPr sz="4800">
                <a:latin typeface="Figtree ExtraBold"/>
                <a:ea typeface="Figtree ExtraBold"/>
                <a:cs typeface="Figtree ExtraBold"/>
                <a:sym typeface="Figtree ExtraBold"/>
              </a:defRPr>
            </a:lvl9pPr>
          </a:lstStyle>
          <a:p/>
        </p:txBody>
      </p:sp>
      <p:pic>
        <p:nvPicPr>
          <p:cNvPr id="127" name="Google Shape;127;p24" title="MagicSchool_Primary-Logo_Cream_RGB.png"/>
          <p:cNvPicPr preferRelativeResize="0"/>
          <p:nvPr/>
        </p:nvPicPr>
        <p:blipFill rotWithShape="1">
          <a:blip r:embed="rId2">
            <a:alphaModFix/>
          </a:blip>
          <a:srcRect b="0" l="0" r="10" t="0"/>
          <a:stretch/>
        </p:blipFill>
        <p:spPr>
          <a:xfrm>
            <a:off x="637720" y="4323523"/>
            <a:ext cx="1533575" cy="18787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type="twoColTx">
  <p:cSld name="TITLE_AND_TWO_COLUMNS">
    <p:bg>
      <p:bgPr>
        <a:solidFill>
          <a:srgbClr val="ECE0FF"/>
        </a:solidFill>
      </p:bgPr>
    </p:bg>
    <p:spTree>
      <p:nvGrpSpPr>
        <p:cNvPr id="1795" name="Shape 1795"/>
        <p:cNvGrpSpPr/>
        <p:nvPr/>
      </p:nvGrpSpPr>
      <p:grpSpPr>
        <a:xfrm>
          <a:off x="0" y="0"/>
          <a:ext cx="0" cy="0"/>
          <a:chOff x="0" y="0"/>
          <a:chExt cx="0" cy="0"/>
        </a:xfrm>
      </p:grpSpPr>
      <p:sp>
        <p:nvSpPr>
          <p:cNvPr id="1796" name="Google Shape;1796;p225"/>
          <p:cNvSpPr/>
          <p:nvPr/>
        </p:nvSpPr>
        <p:spPr>
          <a:xfrm>
            <a:off x="464472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797" name="Google Shape;1797;p225"/>
          <p:cNvSpPr/>
          <p:nvPr/>
        </p:nvSpPr>
        <p:spPr>
          <a:xfrm>
            <a:off x="45317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798" name="Google Shape;1798;p225"/>
          <p:cNvSpPr txBox="1"/>
          <p:nvPr>
            <p:ph idx="1" type="body"/>
          </p:nvPr>
        </p:nvSpPr>
        <p:spPr>
          <a:xfrm>
            <a:off x="449150"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799" name="Google Shape;1799;p225"/>
          <p:cNvSpPr txBox="1"/>
          <p:nvPr>
            <p:ph idx="2" type="body"/>
          </p:nvPr>
        </p:nvSpPr>
        <p:spPr>
          <a:xfrm>
            <a:off x="4744925"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800" name="Google Shape;1800;p22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1801" name="Google Shape;1801;p22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02" name="Google Shape;1802;p225"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1803" name="Google Shape;1803;p225"/>
          <p:cNvSpPr txBox="1"/>
          <p:nvPr>
            <p:ph idx="3"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3 - 3 Columns">
  <p:cSld name="BLANK_1_2_1_1">
    <p:bg>
      <p:bgPr>
        <a:solidFill>
          <a:srgbClr val="ECE0FF"/>
        </a:solidFill>
      </p:bgPr>
    </p:bg>
    <p:spTree>
      <p:nvGrpSpPr>
        <p:cNvPr id="1804" name="Shape 1804"/>
        <p:cNvGrpSpPr/>
        <p:nvPr/>
      </p:nvGrpSpPr>
      <p:grpSpPr>
        <a:xfrm>
          <a:off x="0" y="0"/>
          <a:ext cx="0" cy="0"/>
          <a:chOff x="0" y="0"/>
          <a:chExt cx="0" cy="0"/>
        </a:xfrm>
      </p:grpSpPr>
      <p:sp>
        <p:nvSpPr>
          <p:cNvPr id="1805" name="Google Shape;1805;p226"/>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06" name="Google Shape;1806;p226"/>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07" name="Google Shape;1807;p226"/>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08" name="Google Shape;1808;p226"/>
          <p:cNvSpPr txBox="1"/>
          <p:nvPr>
            <p:ph idx="1"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809" name="Google Shape;1809;p226"/>
          <p:cNvSpPr txBox="1"/>
          <p:nvPr>
            <p:ph idx="2"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810" name="Google Shape;1810;p226"/>
          <p:cNvSpPr txBox="1"/>
          <p:nvPr>
            <p:ph idx="3"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811" name="Google Shape;1811;p22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2"/>
              </a:buClr>
              <a:buSzPts val="2800"/>
              <a:buFont typeface="Figtree ExtraBold"/>
              <a:buNone/>
              <a:defRPr b="0">
                <a:solidFill>
                  <a:schemeClr val="accent2"/>
                </a:solidFill>
                <a:latin typeface="Figtree ExtraBold"/>
                <a:ea typeface="Figtree ExtraBold"/>
                <a:cs typeface="Figtree ExtraBold"/>
                <a:sym typeface="Figtree ExtraBold"/>
              </a:defRPr>
            </a:lvl1pPr>
            <a:lvl2pPr lvl="1">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9pPr>
          </a:lstStyle>
          <a:p/>
        </p:txBody>
      </p:sp>
      <p:sp>
        <p:nvSpPr>
          <p:cNvPr id="1812" name="Google Shape;1812;p226"/>
          <p:cNvSpPr txBox="1"/>
          <p:nvPr>
            <p:ph idx="4"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
        <p:nvSpPr>
          <p:cNvPr id="1813" name="Google Shape;1813;p22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14" name="Google Shape;1814;p226"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4 - 3 Columns">
  <p:cSld name="SECTION_TITLE_AND_DESCRIPTION_1_2_1_1_1_2">
    <p:bg>
      <p:bgPr>
        <a:solidFill>
          <a:srgbClr val="ECE0FF"/>
        </a:solidFill>
      </p:bgPr>
    </p:bg>
    <p:spTree>
      <p:nvGrpSpPr>
        <p:cNvPr id="1815" name="Shape 1815"/>
        <p:cNvGrpSpPr/>
        <p:nvPr/>
      </p:nvGrpSpPr>
      <p:grpSpPr>
        <a:xfrm>
          <a:off x="0" y="0"/>
          <a:ext cx="0" cy="0"/>
          <a:chOff x="0" y="0"/>
          <a:chExt cx="0" cy="0"/>
        </a:xfrm>
      </p:grpSpPr>
      <p:sp>
        <p:nvSpPr>
          <p:cNvPr id="1816" name="Google Shape;1816;p22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817" name="Google Shape;1817;p227"/>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818" name="Google Shape;1818;p227"/>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819" name="Google Shape;1819;p22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20" name="Google Shape;1820;p227"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1821" name="Google Shape;1821;p227"/>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22" name="Google Shape;1822;p227"/>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23" name="Google Shape;1823;p227"/>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24" name="Google Shape;1824;p227"/>
          <p:cNvSpPr txBox="1"/>
          <p:nvPr>
            <p:ph idx="3"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825" name="Google Shape;1825;p227"/>
          <p:cNvSpPr txBox="1"/>
          <p:nvPr>
            <p:ph idx="4"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826" name="Google Shape;1826;p227"/>
          <p:cNvSpPr txBox="1"/>
          <p:nvPr>
            <p:ph idx="5"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5 - 3 Columns + Key Point">
  <p:cSld name="BLANK_1_2_1_2">
    <p:bg>
      <p:bgPr>
        <a:solidFill>
          <a:srgbClr val="ECE0FF"/>
        </a:solidFill>
      </p:bgPr>
    </p:bg>
    <p:spTree>
      <p:nvGrpSpPr>
        <p:cNvPr id="1827" name="Shape 1827"/>
        <p:cNvGrpSpPr/>
        <p:nvPr/>
      </p:nvGrpSpPr>
      <p:grpSpPr>
        <a:xfrm>
          <a:off x="0" y="0"/>
          <a:ext cx="0" cy="0"/>
          <a:chOff x="0" y="0"/>
          <a:chExt cx="0" cy="0"/>
        </a:xfrm>
      </p:grpSpPr>
      <p:sp>
        <p:nvSpPr>
          <p:cNvPr id="1828" name="Google Shape;1828;p228"/>
          <p:cNvSpPr/>
          <p:nvPr/>
        </p:nvSpPr>
        <p:spPr>
          <a:xfrm>
            <a:off x="451300" y="3519075"/>
            <a:ext cx="8235600" cy="842400"/>
          </a:xfrm>
          <a:prstGeom prst="roundRect">
            <a:avLst>
              <a:gd fmla="val 10103"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cxnSp>
        <p:nvCxnSpPr>
          <p:cNvPr id="1829" name="Google Shape;1829;p228"/>
          <p:cNvCxnSpPr/>
          <p:nvPr/>
        </p:nvCxnSpPr>
        <p:spPr>
          <a:xfrm>
            <a:off x="451300"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1830" name="Google Shape;1830;p228"/>
          <p:cNvCxnSpPr/>
          <p:nvPr/>
        </p:nvCxnSpPr>
        <p:spPr>
          <a:xfrm>
            <a:off x="3336146"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1831" name="Google Shape;1831;p228"/>
          <p:cNvCxnSpPr/>
          <p:nvPr/>
        </p:nvCxnSpPr>
        <p:spPr>
          <a:xfrm>
            <a:off x="6094134" y="1691275"/>
            <a:ext cx="0" cy="1311600"/>
          </a:xfrm>
          <a:prstGeom prst="straightConnector1">
            <a:avLst/>
          </a:prstGeom>
          <a:noFill/>
          <a:ln cap="flat" cmpd="sng" w="9525">
            <a:solidFill>
              <a:schemeClr val="accent2"/>
            </a:solidFill>
            <a:prstDash val="solid"/>
            <a:round/>
            <a:headEnd len="med" w="med" type="none"/>
            <a:tailEnd len="med" w="med" type="none"/>
          </a:ln>
        </p:spPr>
      </p:cxnSp>
      <p:sp>
        <p:nvSpPr>
          <p:cNvPr id="1832" name="Google Shape;1832;p228"/>
          <p:cNvSpPr txBox="1"/>
          <p:nvPr>
            <p:ph idx="1" type="subTitle"/>
          </p:nvPr>
        </p:nvSpPr>
        <p:spPr>
          <a:xfrm>
            <a:off x="737650" y="3631875"/>
            <a:ext cx="7662900" cy="572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600"/>
              <a:buNone/>
              <a:defRPr sz="1600">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833" name="Google Shape;1833;p228"/>
          <p:cNvSpPr txBox="1"/>
          <p:nvPr>
            <p:ph idx="2" type="subTitle"/>
          </p:nvPr>
        </p:nvSpPr>
        <p:spPr>
          <a:xfrm>
            <a:off x="658625"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834" name="Google Shape;1834;p228"/>
          <p:cNvSpPr txBox="1"/>
          <p:nvPr>
            <p:ph idx="3" type="subTitle"/>
          </p:nvPr>
        </p:nvSpPr>
        <p:spPr>
          <a:xfrm>
            <a:off x="354033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835" name="Google Shape;1835;p228"/>
          <p:cNvSpPr txBox="1"/>
          <p:nvPr>
            <p:ph idx="4" type="subTitle"/>
          </p:nvPr>
        </p:nvSpPr>
        <p:spPr>
          <a:xfrm>
            <a:off x="622098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836" name="Google Shape;1836;p228"/>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37" name="Google Shape;1837;p228"/>
          <p:cNvSpPr txBox="1"/>
          <p:nvPr>
            <p:ph idx="5"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1pPr>
            <a:lvl2pPr lvl="1">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2pPr>
            <a:lvl3pPr lvl="2">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3pPr>
            <a:lvl4pPr lvl="3">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4pPr>
            <a:lvl5pPr lvl="4">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5pPr>
            <a:lvl6pPr lvl="5">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6pPr>
            <a:lvl7pPr lvl="6">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7pPr>
            <a:lvl8pPr lvl="7">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8pPr>
            <a:lvl9pPr lvl="8">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9pPr>
          </a:lstStyle>
          <a:p/>
        </p:txBody>
      </p:sp>
      <p:sp>
        <p:nvSpPr>
          <p:cNvPr id="1838" name="Google Shape;1838;p228"/>
          <p:cNvSpPr txBox="1"/>
          <p:nvPr>
            <p:ph idx="6" type="subTitle"/>
          </p:nvPr>
        </p:nvSpPr>
        <p:spPr>
          <a:xfrm>
            <a:off x="449150" y="4364750"/>
            <a:ext cx="6815100" cy="3144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Medium"/>
              <a:buNone/>
              <a:defRPr sz="1000">
                <a:latin typeface="Figtree Medium"/>
                <a:ea typeface="Figtree Medium"/>
                <a:cs typeface="Figtree Medium"/>
                <a:sym typeface="Figtree Medium"/>
              </a:defRPr>
            </a:lvl1pPr>
            <a:lvl2pPr lvl="1">
              <a:spcBef>
                <a:spcPts val="1200"/>
              </a:spcBef>
              <a:spcAft>
                <a:spcPts val="0"/>
              </a:spcAft>
              <a:buSzPts val="1000"/>
              <a:buNone/>
              <a:defRPr sz="1000"/>
            </a:lvl2pPr>
            <a:lvl3pPr lvl="2">
              <a:spcBef>
                <a:spcPts val="1200"/>
              </a:spcBef>
              <a:spcAft>
                <a:spcPts val="0"/>
              </a:spcAft>
              <a:buSzPts val="800"/>
              <a:buFont typeface="Figtree Medium"/>
              <a:buNone/>
              <a:defRPr sz="800">
                <a:latin typeface="Figtree Medium"/>
                <a:ea typeface="Figtree Medium"/>
                <a:cs typeface="Figtree Medium"/>
                <a:sym typeface="Figtree Medium"/>
              </a:defRPr>
            </a:lvl3pPr>
            <a:lvl4pPr lvl="3">
              <a:spcBef>
                <a:spcPts val="1200"/>
              </a:spcBef>
              <a:spcAft>
                <a:spcPts val="0"/>
              </a:spcAft>
              <a:buSzPts val="600"/>
              <a:buFont typeface="Figtree Medium"/>
              <a:buNone/>
              <a:defRPr sz="600">
                <a:latin typeface="Figtree Medium"/>
                <a:ea typeface="Figtree Medium"/>
                <a:cs typeface="Figtree Medium"/>
                <a:sym typeface="Figtree Medium"/>
              </a:defRPr>
            </a:lvl4pPr>
            <a:lvl5pPr lvl="4">
              <a:spcBef>
                <a:spcPts val="1200"/>
              </a:spcBef>
              <a:spcAft>
                <a:spcPts val="0"/>
              </a:spcAft>
              <a:buSzPts val="400"/>
              <a:buFont typeface="Figtree Medium"/>
              <a:buNone/>
              <a:defRPr sz="400">
                <a:latin typeface="Figtree Medium"/>
                <a:ea typeface="Figtree Medium"/>
                <a:cs typeface="Figtree Medium"/>
                <a:sym typeface="Figtree Medium"/>
              </a:defRPr>
            </a:lvl5pPr>
            <a:lvl6pPr lvl="5">
              <a:spcBef>
                <a:spcPts val="1000"/>
              </a:spcBef>
              <a:spcAft>
                <a:spcPts val="0"/>
              </a:spcAft>
              <a:buSzPts val="400"/>
              <a:buFont typeface="Figtree Medium"/>
              <a:buNone/>
              <a:defRPr sz="400">
                <a:latin typeface="Figtree Medium"/>
                <a:ea typeface="Figtree Medium"/>
                <a:cs typeface="Figtree Medium"/>
                <a:sym typeface="Figtree Medium"/>
              </a:defRPr>
            </a:lvl6pPr>
            <a:lvl7pPr lvl="6">
              <a:spcBef>
                <a:spcPts val="1000"/>
              </a:spcBef>
              <a:spcAft>
                <a:spcPts val="0"/>
              </a:spcAft>
              <a:buSzPts val="400"/>
              <a:buFont typeface="Figtree Medium"/>
              <a:buNone/>
              <a:defRPr sz="400">
                <a:latin typeface="Figtree Medium"/>
                <a:ea typeface="Figtree Medium"/>
                <a:cs typeface="Figtree Medium"/>
                <a:sym typeface="Figtree Medium"/>
              </a:defRPr>
            </a:lvl7pPr>
            <a:lvl8pPr lvl="7">
              <a:spcBef>
                <a:spcPts val="1000"/>
              </a:spcBef>
              <a:spcAft>
                <a:spcPts val="0"/>
              </a:spcAft>
              <a:buSzPts val="400"/>
              <a:buFont typeface="Figtree Medium"/>
              <a:buNone/>
              <a:defRPr sz="400">
                <a:latin typeface="Figtree Medium"/>
                <a:ea typeface="Figtree Medium"/>
                <a:cs typeface="Figtree Medium"/>
                <a:sym typeface="Figtree Medium"/>
              </a:defRPr>
            </a:lvl8pPr>
            <a:lvl9pPr lvl="8">
              <a:spcBef>
                <a:spcPts val="1000"/>
              </a:spcBef>
              <a:spcAft>
                <a:spcPts val="1000"/>
              </a:spcAft>
              <a:buSzPts val="400"/>
              <a:buFont typeface="Figtree Medium"/>
              <a:buNone/>
              <a:defRPr sz="400">
                <a:latin typeface="Figtree Medium"/>
                <a:ea typeface="Figtree Medium"/>
                <a:cs typeface="Figtree Medium"/>
                <a:sym typeface="Figtree Medium"/>
              </a:defRPr>
            </a:lvl9pPr>
          </a:lstStyle>
          <a:p/>
        </p:txBody>
      </p:sp>
      <p:sp>
        <p:nvSpPr>
          <p:cNvPr id="1839" name="Google Shape;1839;p22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40" name="Google Shape;1840;p22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4 Columns">
  <p:cSld name="SECTION_TITLE_AND_DESCRIPTION_1_2_1_1_1_1">
    <p:bg>
      <p:bgPr>
        <a:solidFill>
          <a:srgbClr val="ECE0FF"/>
        </a:solidFill>
      </p:bgPr>
    </p:bg>
    <p:spTree>
      <p:nvGrpSpPr>
        <p:cNvPr id="1841" name="Shape 1841"/>
        <p:cNvGrpSpPr/>
        <p:nvPr/>
      </p:nvGrpSpPr>
      <p:grpSpPr>
        <a:xfrm>
          <a:off x="0" y="0"/>
          <a:ext cx="0" cy="0"/>
          <a:chOff x="0" y="0"/>
          <a:chExt cx="0" cy="0"/>
        </a:xfrm>
      </p:grpSpPr>
      <p:sp>
        <p:nvSpPr>
          <p:cNvPr id="1842" name="Google Shape;1842;p229"/>
          <p:cNvSpPr/>
          <p:nvPr/>
        </p:nvSpPr>
        <p:spPr>
          <a:xfrm>
            <a:off x="4531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43" name="Google Shape;1843;p229"/>
          <p:cNvSpPr/>
          <p:nvPr/>
        </p:nvSpPr>
        <p:spPr>
          <a:xfrm>
            <a:off x="25592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44" name="Google Shape;1844;p229"/>
          <p:cNvSpPr/>
          <p:nvPr/>
        </p:nvSpPr>
        <p:spPr>
          <a:xfrm>
            <a:off x="46652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45" name="Google Shape;1845;p229"/>
          <p:cNvSpPr/>
          <p:nvPr/>
        </p:nvSpPr>
        <p:spPr>
          <a:xfrm>
            <a:off x="67713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46" name="Google Shape;1846;p229"/>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847" name="Google Shape;1847;p229"/>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848" name="Google Shape;1848;p229"/>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849" name="Google Shape;1849;p229"/>
          <p:cNvSpPr txBox="1"/>
          <p:nvPr>
            <p:ph idx="3" type="subTitle"/>
          </p:nvPr>
        </p:nvSpPr>
        <p:spPr>
          <a:xfrm>
            <a:off x="691772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850" name="Google Shape;1850;p229"/>
          <p:cNvSpPr txBox="1"/>
          <p:nvPr>
            <p:ph idx="4" type="subTitle"/>
          </p:nvPr>
        </p:nvSpPr>
        <p:spPr>
          <a:xfrm>
            <a:off x="482406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51" name="Google Shape;1851;p229"/>
          <p:cNvSpPr txBox="1"/>
          <p:nvPr>
            <p:ph idx="5" type="subTitle"/>
          </p:nvPr>
        </p:nvSpPr>
        <p:spPr>
          <a:xfrm>
            <a:off x="2730422"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52" name="Google Shape;1852;p229"/>
          <p:cNvSpPr txBox="1"/>
          <p:nvPr>
            <p:ph idx="6" type="subTitle"/>
          </p:nvPr>
        </p:nvSpPr>
        <p:spPr>
          <a:xfrm>
            <a:off x="599575"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53" name="Google Shape;1853;p22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54" name="Google Shape;1854;p22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6 Columns">
  <p:cSld name="SECTION_TITLE_AND_DESCRIPTION_1_2_1_1_1_1_1">
    <p:bg>
      <p:bgPr>
        <a:solidFill>
          <a:schemeClr val="accent6"/>
        </a:solidFill>
      </p:bgPr>
    </p:bg>
    <p:spTree>
      <p:nvGrpSpPr>
        <p:cNvPr id="1855" name="Shape 1855"/>
        <p:cNvGrpSpPr/>
        <p:nvPr/>
      </p:nvGrpSpPr>
      <p:grpSpPr>
        <a:xfrm>
          <a:off x="0" y="0"/>
          <a:ext cx="0" cy="0"/>
          <a:chOff x="0" y="0"/>
          <a:chExt cx="0" cy="0"/>
        </a:xfrm>
      </p:grpSpPr>
      <p:sp>
        <p:nvSpPr>
          <p:cNvPr id="1856" name="Google Shape;1856;p230"/>
          <p:cNvSpPr/>
          <p:nvPr/>
        </p:nvSpPr>
        <p:spPr>
          <a:xfrm>
            <a:off x="606461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57" name="Google Shape;1857;p230"/>
          <p:cNvSpPr/>
          <p:nvPr/>
        </p:nvSpPr>
        <p:spPr>
          <a:xfrm>
            <a:off x="45317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58" name="Google Shape;1858;p230"/>
          <p:cNvSpPr/>
          <p:nvPr/>
        </p:nvSpPr>
        <p:spPr>
          <a:xfrm>
            <a:off x="3258887" y="1529425"/>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59" name="Google Shape;1859;p230"/>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1860" name="Google Shape;1860;p230"/>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1861" name="Google Shape;1861;p230"/>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862" name="Google Shape;1862;p230"/>
          <p:cNvSpPr txBox="1"/>
          <p:nvPr>
            <p:ph idx="3" type="subTitle"/>
          </p:nvPr>
        </p:nvSpPr>
        <p:spPr>
          <a:xfrm>
            <a:off x="6202350" y="1651075"/>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63" name="Google Shape;1863;p230"/>
          <p:cNvSpPr txBox="1"/>
          <p:nvPr>
            <p:ph idx="4" type="subTitle"/>
          </p:nvPr>
        </p:nvSpPr>
        <p:spPr>
          <a:xfrm>
            <a:off x="3422700" y="1651075"/>
            <a:ext cx="22575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64" name="Google Shape;1864;p230"/>
          <p:cNvSpPr txBox="1"/>
          <p:nvPr>
            <p:ph idx="5" type="subTitle"/>
          </p:nvPr>
        </p:nvSpPr>
        <p:spPr>
          <a:xfrm>
            <a:off x="577600" y="1651075"/>
            <a:ext cx="23640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65" name="Google Shape;1865;p230"/>
          <p:cNvSpPr/>
          <p:nvPr/>
        </p:nvSpPr>
        <p:spPr>
          <a:xfrm>
            <a:off x="606461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66" name="Google Shape;1866;p230"/>
          <p:cNvSpPr/>
          <p:nvPr/>
        </p:nvSpPr>
        <p:spPr>
          <a:xfrm>
            <a:off x="45317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67" name="Google Shape;1867;p230"/>
          <p:cNvSpPr/>
          <p:nvPr/>
        </p:nvSpPr>
        <p:spPr>
          <a:xfrm>
            <a:off x="3258887" y="2918900"/>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68" name="Google Shape;1868;p230"/>
          <p:cNvSpPr txBox="1"/>
          <p:nvPr>
            <p:ph idx="6" type="subTitle"/>
          </p:nvPr>
        </p:nvSpPr>
        <p:spPr>
          <a:xfrm>
            <a:off x="6202350" y="3040550"/>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69" name="Google Shape;1869;p230"/>
          <p:cNvSpPr txBox="1"/>
          <p:nvPr>
            <p:ph idx="7" type="subTitle"/>
          </p:nvPr>
        </p:nvSpPr>
        <p:spPr>
          <a:xfrm>
            <a:off x="3422700" y="3040550"/>
            <a:ext cx="22575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70" name="Google Shape;1870;p230"/>
          <p:cNvSpPr txBox="1"/>
          <p:nvPr>
            <p:ph idx="8" type="subTitle"/>
          </p:nvPr>
        </p:nvSpPr>
        <p:spPr>
          <a:xfrm>
            <a:off x="577600" y="3109194"/>
            <a:ext cx="2364000" cy="9129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871" name="Google Shape;1871;p23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72" name="Google Shape;1872;p23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6 Bullets">
  <p:cSld name="SECTION_TITLE_AND_DESCRIPTION_1_2_1_1_1_1_1_1">
    <p:bg>
      <p:bgPr>
        <a:solidFill>
          <a:srgbClr val="ECE0FF"/>
        </a:solidFill>
      </p:bgPr>
    </p:bg>
    <p:spTree>
      <p:nvGrpSpPr>
        <p:cNvPr id="1873" name="Shape 1873"/>
        <p:cNvGrpSpPr/>
        <p:nvPr/>
      </p:nvGrpSpPr>
      <p:grpSpPr>
        <a:xfrm>
          <a:off x="0" y="0"/>
          <a:ext cx="0" cy="0"/>
          <a:chOff x="0" y="0"/>
          <a:chExt cx="0" cy="0"/>
        </a:xfrm>
      </p:grpSpPr>
      <p:sp>
        <p:nvSpPr>
          <p:cNvPr id="1874" name="Google Shape;1874;p231"/>
          <p:cNvSpPr/>
          <p:nvPr/>
        </p:nvSpPr>
        <p:spPr>
          <a:xfrm>
            <a:off x="679055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75" name="Google Shape;1875;p231"/>
          <p:cNvSpPr/>
          <p:nvPr/>
        </p:nvSpPr>
        <p:spPr>
          <a:xfrm>
            <a:off x="273020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76" name="Google Shape;1876;p231"/>
          <p:cNvSpPr/>
          <p:nvPr/>
        </p:nvSpPr>
        <p:spPr>
          <a:xfrm>
            <a:off x="4760370" y="1147200"/>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77" name="Google Shape;1877;p231"/>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78" name="Google Shape;1878;p231"/>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879" name="Google Shape;1879;p231"/>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880" name="Google Shape;1880;p231"/>
          <p:cNvSpPr txBox="1"/>
          <p:nvPr>
            <p:ph idx="3" type="subTitle"/>
          </p:nvPr>
        </p:nvSpPr>
        <p:spPr>
          <a:xfrm>
            <a:off x="6890213" y="1286597"/>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881" name="Google Shape;1881;p231"/>
          <p:cNvSpPr txBox="1"/>
          <p:nvPr>
            <p:ph idx="4" type="subTitle"/>
          </p:nvPr>
        </p:nvSpPr>
        <p:spPr>
          <a:xfrm>
            <a:off x="4878902" y="1286597"/>
            <a:ext cx="16335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882" name="Google Shape;1882;p231"/>
          <p:cNvSpPr txBox="1"/>
          <p:nvPr>
            <p:ph idx="5" type="subTitle"/>
          </p:nvPr>
        </p:nvSpPr>
        <p:spPr>
          <a:xfrm>
            <a:off x="2820232" y="1286597"/>
            <a:ext cx="17109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883" name="Google Shape;1883;p231"/>
          <p:cNvSpPr/>
          <p:nvPr/>
        </p:nvSpPr>
        <p:spPr>
          <a:xfrm>
            <a:off x="679055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84" name="Google Shape;1884;p231"/>
          <p:cNvSpPr/>
          <p:nvPr/>
        </p:nvSpPr>
        <p:spPr>
          <a:xfrm>
            <a:off x="273020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85" name="Google Shape;1885;p231"/>
          <p:cNvSpPr/>
          <p:nvPr/>
        </p:nvSpPr>
        <p:spPr>
          <a:xfrm>
            <a:off x="4760370" y="266318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86" name="Google Shape;1886;p231"/>
          <p:cNvSpPr txBox="1"/>
          <p:nvPr>
            <p:ph idx="6" type="subTitle"/>
          </p:nvPr>
        </p:nvSpPr>
        <p:spPr>
          <a:xfrm>
            <a:off x="6890213" y="2802583"/>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887" name="Google Shape;1887;p231"/>
          <p:cNvSpPr txBox="1"/>
          <p:nvPr>
            <p:ph idx="7" type="subTitle"/>
          </p:nvPr>
        </p:nvSpPr>
        <p:spPr>
          <a:xfrm>
            <a:off x="4878902" y="2802583"/>
            <a:ext cx="16335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888" name="Google Shape;1888;p231"/>
          <p:cNvSpPr txBox="1"/>
          <p:nvPr>
            <p:ph idx="8" type="subTitle"/>
          </p:nvPr>
        </p:nvSpPr>
        <p:spPr>
          <a:xfrm>
            <a:off x="2820232" y="2881242"/>
            <a:ext cx="1710900" cy="10461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889" name="Google Shape;1889;p23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90" name="Google Shape;1890;p23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4 Bullets 1">
  <p:cSld name="SECTION_TITLE_AND_DESCRIPTION_1_2_1_1_1_1_1_1_1_1">
    <p:bg>
      <p:bgPr>
        <a:solidFill>
          <a:srgbClr val="ECE0FF"/>
        </a:solidFill>
      </p:bgPr>
    </p:bg>
    <p:spTree>
      <p:nvGrpSpPr>
        <p:cNvPr id="1891" name="Shape 1891"/>
        <p:cNvGrpSpPr/>
        <p:nvPr/>
      </p:nvGrpSpPr>
      <p:grpSpPr>
        <a:xfrm>
          <a:off x="0" y="0"/>
          <a:ext cx="0" cy="0"/>
          <a:chOff x="0" y="0"/>
          <a:chExt cx="0" cy="0"/>
        </a:xfrm>
      </p:grpSpPr>
      <p:sp>
        <p:nvSpPr>
          <p:cNvPr id="1892" name="Google Shape;1892;p232"/>
          <p:cNvSpPr/>
          <p:nvPr/>
        </p:nvSpPr>
        <p:spPr>
          <a:xfrm>
            <a:off x="4113225" y="1147200"/>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93" name="Google Shape;1893;p232"/>
          <p:cNvSpPr/>
          <p:nvPr/>
        </p:nvSpPr>
        <p:spPr>
          <a:xfrm>
            <a:off x="4113225"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94" name="Google Shape;1894;p232"/>
          <p:cNvSpPr/>
          <p:nvPr/>
        </p:nvSpPr>
        <p:spPr>
          <a:xfrm>
            <a:off x="6465350"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95" name="Google Shape;1895;p232"/>
          <p:cNvSpPr/>
          <p:nvPr/>
        </p:nvSpPr>
        <p:spPr>
          <a:xfrm>
            <a:off x="6465350" y="114538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96" name="Google Shape;1896;p232"/>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97" name="Google Shape;1897;p232"/>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1898" name="Google Shape;1898;p232"/>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200"/>
              <a:buFont typeface="Figtree SemiBold"/>
              <a:buNone/>
              <a:defRPr sz="1200">
                <a:latin typeface="Figtree SemiBold"/>
                <a:ea typeface="Figtree SemiBold"/>
                <a:cs typeface="Figtree SemiBold"/>
                <a:sym typeface="Figtree SemiBold"/>
              </a:defRPr>
            </a:lvl1pPr>
            <a:lvl2pPr lvl="1">
              <a:spcBef>
                <a:spcPts val="1200"/>
              </a:spcBef>
              <a:spcAft>
                <a:spcPts val="0"/>
              </a:spcAft>
              <a:buSzPts val="1200"/>
              <a:buFont typeface="Figtree SemiBold"/>
              <a:buNone/>
              <a:defRPr sz="1200">
                <a:latin typeface="Figtree SemiBold"/>
                <a:ea typeface="Figtree SemiBold"/>
                <a:cs typeface="Figtree SemiBold"/>
                <a:sym typeface="Figtree SemiBold"/>
              </a:defRPr>
            </a:lvl2pPr>
            <a:lvl3pPr lvl="2">
              <a:spcBef>
                <a:spcPts val="1200"/>
              </a:spcBef>
              <a:spcAft>
                <a:spcPts val="0"/>
              </a:spcAft>
              <a:buSzPts val="1200"/>
              <a:buFont typeface="Figtree SemiBold"/>
              <a:buNone/>
              <a:defRPr>
                <a:latin typeface="Figtree SemiBold"/>
                <a:ea typeface="Figtree SemiBold"/>
                <a:cs typeface="Figtree SemiBold"/>
                <a:sym typeface="Figtree SemiBold"/>
              </a:defRPr>
            </a:lvl3pPr>
            <a:lvl4pPr lvl="3">
              <a:spcBef>
                <a:spcPts val="1200"/>
              </a:spcBef>
              <a:spcAft>
                <a:spcPts val="0"/>
              </a:spcAft>
              <a:buSzPts val="1200"/>
              <a:buFont typeface="Figtree SemiBold"/>
              <a:buNone/>
              <a:defRPr sz="1200">
                <a:latin typeface="Figtree SemiBold"/>
                <a:ea typeface="Figtree SemiBold"/>
                <a:cs typeface="Figtree SemiBold"/>
                <a:sym typeface="Figtree SemiBold"/>
              </a:defRPr>
            </a:lvl4pPr>
            <a:lvl5pPr lvl="4">
              <a:spcBef>
                <a:spcPts val="1200"/>
              </a:spcBef>
              <a:spcAft>
                <a:spcPts val="0"/>
              </a:spcAft>
              <a:buSzPts val="1200"/>
              <a:buFont typeface="Figtree SemiBold"/>
              <a:buNone/>
              <a:defRPr sz="1200">
                <a:latin typeface="Figtree SemiBold"/>
                <a:ea typeface="Figtree SemiBold"/>
                <a:cs typeface="Figtree SemiBold"/>
                <a:sym typeface="Figtree SemiBold"/>
              </a:defRPr>
            </a:lvl5pPr>
            <a:lvl6pPr lvl="5">
              <a:spcBef>
                <a:spcPts val="1000"/>
              </a:spcBef>
              <a:spcAft>
                <a:spcPts val="0"/>
              </a:spcAft>
              <a:buSzPts val="1200"/>
              <a:buFont typeface="Figtree SemiBold"/>
              <a:buNone/>
              <a:defRPr sz="1200">
                <a:latin typeface="Figtree SemiBold"/>
                <a:ea typeface="Figtree SemiBold"/>
                <a:cs typeface="Figtree SemiBold"/>
                <a:sym typeface="Figtree SemiBold"/>
              </a:defRPr>
            </a:lvl6pPr>
            <a:lvl7pPr lvl="6">
              <a:spcBef>
                <a:spcPts val="1000"/>
              </a:spcBef>
              <a:spcAft>
                <a:spcPts val="0"/>
              </a:spcAft>
              <a:buSzPts val="1200"/>
              <a:buFont typeface="Figtree SemiBold"/>
              <a:buNone/>
              <a:defRPr sz="1200">
                <a:latin typeface="Figtree SemiBold"/>
                <a:ea typeface="Figtree SemiBold"/>
                <a:cs typeface="Figtree SemiBold"/>
                <a:sym typeface="Figtree SemiBold"/>
              </a:defRPr>
            </a:lvl7pPr>
            <a:lvl8pPr lvl="7">
              <a:spcBef>
                <a:spcPts val="1000"/>
              </a:spcBef>
              <a:spcAft>
                <a:spcPts val="0"/>
              </a:spcAft>
              <a:buSzPts val="1200"/>
              <a:buFont typeface="Figtree SemiBold"/>
              <a:buNone/>
              <a:defRPr sz="1200">
                <a:latin typeface="Figtree SemiBold"/>
                <a:ea typeface="Figtree SemiBold"/>
                <a:cs typeface="Figtree SemiBold"/>
                <a:sym typeface="Figtree SemiBold"/>
              </a:defRPr>
            </a:lvl8pPr>
            <a:lvl9pPr lvl="8">
              <a:spcBef>
                <a:spcPts val="1000"/>
              </a:spcBef>
              <a:spcAft>
                <a:spcPts val="1000"/>
              </a:spcAft>
              <a:buSzPts val="1200"/>
              <a:buFont typeface="Figtree SemiBold"/>
              <a:buNone/>
              <a:defRPr sz="1200">
                <a:latin typeface="Figtree SemiBold"/>
                <a:ea typeface="Figtree SemiBold"/>
                <a:cs typeface="Figtree SemiBold"/>
                <a:sym typeface="Figtree SemiBold"/>
              </a:defRPr>
            </a:lvl9pPr>
          </a:lstStyle>
          <a:p/>
        </p:txBody>
      </p:sp>
      <p:sp>
        <p:nvSpPr>
          <p:cNvPr id="1899" name="Google Shape;1899;p232"/>
          <p:cNvSpPr txBox="1"/>
          <p:nvPr>
            <p:ph idx="3" type="subTitle"/>
          </p:nvPr>
        </p:nvSpPr>
        <p:spPr>
          <a:xfrm>
            <a:off x="6593751" y="1286598"/>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900" name="Google Shape;1900;p232"/>
          <p:cNvSpPr txBox="1"/>
          <p:nvPr>
            <p:ph idx="4" type="subTitle"/>
          </p:nvPr>
        </p:nvSpPr>
        <p:spPr>
          <a:xfrm>
            <a:off x="4251274" y="1286598"/>
            <a:ext cx="19026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901" name="Google Shape;1901;p232"/>
          <p:cNvSpPr txBox="1"/>
          <p:nvPr>
            <p:ph idx="5" type="subTitle"/>
          </p:nvPr>
        </p:nvSpPr>
        <p:spPr>
          <a:xfrm>
            <a:off x="6593751" y="2802586"/>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Clr>
                <a:srgbClr val="21016D"/>
              </a:buClr>
              <a:buSzPts val="1200"/>
              <a:buFont typeface="Poppins Medium"/>
              <a:buNone/>
              <a:defRPr b="0" sz="1200">
                <a:solidFill>
                  <a:srgbClr val="21016D"/>
                </a:solidFill>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902" name="Google Shape;1902;p232"/>
          <p:cNvSpPr txBox="1"/>
          <p:nvPr>
            <p:ph idx="6" type="subTitle"/>
          </p:nvPr>
        </p:nvSpPr>
        <p:spPr>
          <a:xfrm>
            <a:off x="4251274" y="2802586"/>
            <a:ext cx="19026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903" name="Google Shape;1903;p23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04" name="Google Shape;1904;p23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7 - 2 Charts/Photos">
  <p:cSld name="SECTION_TITLE_AND_DESCRIPTION_1_2_1">
    <p:bg>
      <p:bgPr>
        <a:solidFill>
          <a:srgbClr val="ECE0FF"/>
        </a:solidFill>
      </p:bgPr>
    </p:bg>
    <p:spTree>
      <p:nvGrpSpPr>
        <p:cNvPr id="1905" name="Shape 1905"/>
        <p:cNvGrpSpPr/>
        <p:nvPr/>
      </p:nvGrpSpPr>
      <p:grpSpPr>
        <a:xfrm>
          <a:off x="0" y="0"/>
          <a:ext cx="0" cy="0"/>
          <a:chOff x="0" y="0"/>
          <a:chExt cx="0" cy="0"/>
        </a:xfrm>
      </p:grpSpPr>
      <p:sp>
        <p:nvSpPr>
          <p:cNvPr id="1906" name="Google Shape;1906;p233"/>
          <p:cNvSpPr txBox="1"/>
          <p:nvPr/>
        </p:nvSpPr>
        <p:spPr>
          <a:xfrm>
            <a:off x="461225" y="4257275"/>
            <a:ext cx="672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rgbClr val="21016D"/>
              </a:solidFill>
              <a:latin typeface="Poppins"/>
              <a:ea typeface="Poppins"/>
              <a:cs typeface="Poppins"/>
              <a:sym typeface="Poppins"/>
            </a:endParaRPr>
          </a:p>
        </p:txBody>
      </p:sp>
      <p:sp>
        <p:nvSpPr>
          <p:cNvPr id="1907" name="Google Shape;1907;p233"/>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08" name="Google Shape;1908;p233"/>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909" name="Google Shape;1909;p233"/>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910" name="Google Shape;1910;p23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11" name="Google Shape;1911;p23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912" name="Google Shape;1912;p233"/>
          <p:cNvSpPr/>
          <p:nvPr>
            <p:ph idx="3" type="pic"/>
          </p:nvPr>
        </p:nvSpPr>
        <p:spPr>
          <a:xfrm>
            <a:off x="4491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
        <p:nvSpPr>
          <p:cNvPr id="1913" name="Google Shape;1913;p233"/>
          <p:cNvSpPr/>
          <p:nvPr>
            <p:ph idx="4" type="pic"/>
          </p:nvPr>
        </p:nvSpPr>
        <p:spPr>
          <a:xfrm>
            <a:off x="47145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extLst>
    <p:ext uri="{DCECCB84-F9BA-43D5-87BE-67443E8EF086}">
      <p15:sldGuideLst>
        <p15:guide id="1" pos="283">
          <p15:clr>
            <a:srgbClr val="E46962"/>
          </p15:clr>
        </p15:guide>
      </p15:sldGuideLst>
    </p:ext>
  </p:extLst>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8 - 3 Photos">
  <p:cSld name="SECTION_TITLE_AND_DESCRIPTION_1_2_1_1_2">
    <p:bg>
      <p:bgPr>
        <a:solidFill>
          <a:srgbClr val="ECE0FF"/>
        </a:solidFill>
      </p:bgPr>
    </p:bg>
    <p:spTree>
      <p:nvGrpSpPr>
        <p:cNvPr id="1914" name="Shape 1914"/>
        <p:cNvGrpSpPr/>
        <p:nvPr/>
      </p:nvGrpSpPr>
      <p:grpSpPr>
        <a:xfrm>
          <a:off x="0" y="0"/>
          <a:ext cx="0" cy="0"/>
          <a:chOff x="0" y="0"/>
          <a:chExt cx="0" cy="0"/>
        </a:xfrm>
      </p:grpSpPr>
      <p:sp>
        <p:nvSpPr>
          <p:cNvPr id="1915" name="Google Shape;1915;p234"/>
          <p:cNvSpPr/>
          <p:nvPr>
            <p:ph idx="2" type="pic"/>
          </p:nvPr>
        </p:nvSpPr>
        <p:spPr>
          <a:xfrm>
            <a:off x="4694038" y="1611300"/>
            <a:ext cx="1931400" cy="2511900"/>
          </a:xfrm>
          <a:prstGeom prst="roundRect">
            <a:avLst>
              <a:gd fmla="val 6761" name="adj"/>
            </a:avLst>
          </a:prstGeom>
          <a:noFill/>
          <a:ln>
            <a:noFill/>
          </a:ln>
          <a:effectLst>
            <a:outerShdw blurRad="428625" rotWithShape="0" algn="bl" dir="5400000" dist="19050">
              <a:schemeClr val="accent1">
                <a:alpha val="50000"/>
              </a:schemeClr>
            </a:outerShdw>
          </a:effectLst>
        </p:spPr>
      </p:sp>
      <p:sp>
        <p:nvSpPr>
          <p:cNvPr id="1916" name="Google Shape;1916;p234"/>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17" name="Google Shape;1917;p234"/>
          <p:cNvSpPr/>
          <p:nvPr>
            <p:ph idx="3" type="pic"/>
          </p:nvPr>
        </p:nvSpPr>
        <p:spPr>
          <a:xfrm>
            <a:off x="449150" y="1611225"/>
            <a:ext cx="4114800" cy="2511900"/>
          </a:xfrm>
          <a:prstGeom prst="roundRect">
            <a:avLst>
              <a:gd fmla="val 6025" name="adj"/>
            </a:avLst>
          </a:prstGeom>
          <a:noFill/>
          <a:ln>
            <a:noFill/>
          </a:ln>
          <a:effectLst>
            <a:outerShdw blurRad="428625" rotWithShape="0" algn="bl" dir="5400000" dist="19050">
              <a:schemeClr val="accent1">
                <a:alpha val="50000"/>
              </a:schemeClr>
            </a:outerShdw>
          </a:effectLst>
        </p:spPr>
      </p:sp>
      <p:sp>
        <p:nvSpPr>
          <p:cNvPr id="1918" name="Google Shape;1918;p234"/>
          <p:cNvSpPr/>
          <p:nvPr>
            <p:ph idx="4" type="pic"/>
          </p:nvPr>
        </p:nvSpPr>
        <p:spPr>
          <a:xfrm>
            <a:off x="6755527" y="1611300"/>
            <a:ext cx="1931400" cy="2511900"/>
          </a:xfrm>
          <a:prstGeom prst="roundRect">
            <a:avLst>
              <a:gd fmla="val 7236" name="adj"/>
            </a:avLst>
          </a:prstGeom>
          <a:noFill/>
          <a:ln>
            <a:noFill/>
          </a:ln>
          <a:effectLst>
            <a:outerShdw blurRad="428625" rotWithShape="0" algn="bl" dir="5400000" dist="19050">
              <a:schemeClr val="accent1">
                <a:alpha val="50000"/>
              </a:schemeClr>
            </a:outerShdw>
          </a:effectLst>
        </p:spPr>
      </p:sp>
      <p:sp>
        <p:nvSpPr>
          <p:cNvPr id="1919" name="Google Shape;1919;p234"/>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1920" name="Google Shape;1920;p234"/>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921" name="Google Shape;1921;p23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22" name="Google Shape;1922;p23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 V2 - 1 Column">
  <p:cSld name="TITLE_1_1">
    <p:bg>
      <p:bgPr>
        <a:solidFill>
          <a:schemeClr val="accent1"/>
        </a:solidFill>
      </p:bgPr>
    </p:bg>
    <p:spTree>
      <p:nvGrpSpPr>
        <p:cNvPr id="128" name="Shape 128"/>
        <p:cNvGrpSpPr/>
        <p:nvPr/>
      </p:nvGrpSpPr>
      <p:grpSpPr>
        <a:xfrm>
          <a:off x="0" y="0"/>
          <a:ext cx="0" cy="0"/>
          <a:chOff x="0" y="0"/>
          <a:chExt cx="0" cy="0"/>
        </a:xfrm>
      </p:grpSpPr>
      <p:sp>
        <p:nvSpPr>
          <p:cNvPr id="129" name="Google Shape;129;p25"/>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dk1"/>
              </a:buClr>
              <a:buSzPts val="5600"/>
              <a:buFont typeface="Figtree ExtraBold"/>
              <a:buNone/>
              <a:defRPr b="0" sz="5600">
                <a:solidFill>
                  <a:schemeClr val="dk1"/>
                </a:solidFill>
                <a:latin typeface="Figtree ExtraBold"/>
                <a:ea typeface="Figtree ExtraBold"/>
                <a:cs typeface="Figtree ExtraBold"/>
                <a:sym typeface="Figtree ExtraBold"/>
              </a:defRPr>
            </a:lvl1pPr>
            <a:lvl2pPr lvl="1"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2pPr>
            <a:lvl3pPr lvl="2"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3pPr>
            <a:lvl4pPr lvl="3"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4pPr>
            <a:lvl5pPr lvl="4"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5pPr>
            <a:lvl6pPr lvl="5"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6pPr>
            <a:lvl7pPr lvl="6"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7pPr>
            <a:lvl8pPr lvl="7"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8pPr>
            <a:lvl9pPr lvl="8"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9pPr>
          </a:lstStyle>
          <a:p/>
        </p:txBody>
      </p:sp>
      <p:sp>
        <p:nvSpPr>
          <p:cNvPr id="130" name="Google Shape;130;p25"/>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5"/>
              </a:buClr>
              <a:buSzPts val="1600"/>
              <a:buFont typeface="Figtree"/>
              <a:buNone/>
              <a:defRPr>
                <a:solidFill>
                  <a:schemeClr val="accent5"/>
                </a:solidFill>
                <a:latin typeface="Figtree"/>
                <a:ea typeface="Figtree"/>
                <a:cs typeface="Figtree"/>
                <a:sym typeface="Figtree"/>
              </a:defRPr>
            </a:lvl1pPr>
            <a:lvl2pPr lvl="1" algn="ctr">
              <a:spcBef>
                <a:spcPts val="1200"/>
              </a:spcBef>
              <a:spcAft>
                <a:spcPts val="0"/>
              </a:spcAft>
              <a:buClr>
                <a:schemeClr val="dk1"/>
              </a:buClr>
              <a:buSzPts val="2200"/>
              <a:buFont typeface="Figtree Medium"/>
              <a:buNone/>
              <a:defRPr sz="2200">
                <a:solidFill>
                  <a:schemeClr val="dk1"/>
                </a:solidFill>
                <a:latin typeface="Figtree Medium"/>
                <a:ea typeface="Figtree Medium"/>
                <a:cs typeface="Figtree Medium"/>
                <a:sym typeface="Figtree Medium"/>
              </a:defRPr>
            </a:lvl2pPr>
            <a:lvl3pPr lvl="2"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3pPr>
            <a:lvl4pPr lvl="3"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4pPr>
            <a:lvl5pPr lvl="4"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5pPr>
            <a:lvl6pPr lvl="5"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6pPr>
            <a:lvl7pPr lvl="6"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7pPr>
            <a:lvl8pPr lvl="7"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8pPr>
            <a:lvl9pPr lvl="8" algn="ctr">
              <a:spcBef>
                <a:spcPts val="1000"/>
              </a:spcBef>
              <a:spcAft>
                <a:spcPts val="1000"/>
              </a:spcAft>
              <a:buClr>
                <a:schemeClr val="dk1"/>
              </a:buClr>
              <a:buSzPts val="2200"/>
              <a:buFont typeface="Figtree"/>
              <a:buNone/>
              <a:defRPr sz="2200">
                <a:solidFill>
                  <a:schemeClr val="dk1"/>
                </a:solidFill>
                <a:latin typeface="Figtree"/>
                <a:ea typeface="Figtree"/>
                <a:cs typeface="Figtree"/>
                <a:sym typeface="Figtree"/>
              </a:defRPr>
            </a:lvl9pPr>
          </a:lstStyle>
          <a:p/>
        </p:txBody>
      </p:sp>
      <p:pic>
        <p:nvPicPr>
          <p:cNvPr id="131" name="Google Shape;131;p25" title="MagicSchool_Primary-Logo_Cream_RGB.png"/>
          <p:cNvPicPr preferRelativeResize="0"/>
          <p:nvPr/>
        </p:nvPicPr>
        <p:blipFill>
          <a:blip r:embed="rId2">
            <a:alphaModFix/>
          </a:blip>
          <a:stretch>
            <a:fillRect/>
          </a:stretch>
        </p:blipFill>
        <p:spPr>
          <a:xfrm>
            <a:off x="3630638" y="4444163"/>
            <a:ext cx="1882725" cy="23062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9 - 1 Chart/Photo">
  <p:cSld name="CAPTION_ONLY_1">
    <p:bg>
      <p:bgPr>
        <a:solidFill>
          <a:srgbClr val="ECE0FF"/>
        </a:solidFill>
      </p:bgPr>
    </p:bg>
    <p:spTree>
      <p:nvGrpSpPr>
        <p:cNvPr id="1923" name="Shape 1923"/>
        <p:cNvGrpSpPr/>
        <p:nvPr/>
      </p:nvGrpSpPr>
      <p:grpSpPr>
        <a:xfrm>
          <a:off x="0" y="0"/>
          <a:ext cx="0" cy="0"/>
          <a:chOff x="0" y="0"/>
          <a:chExt cx="0" cy="0"/>
        </a:xfrm>
      </p:grpSpPr>
      <p:sp>
        <p:nvSpPr>
          <p:cNvPr id="1924" name="Google Shape;1924;p235"/>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25" name="Google Shape;1925;p235"/>
          <p:cNvSpPr txBox="1"/>
          <p:nvPr>
            <p:ph idx="1"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1926" name="Google Shape;1926;p235"/>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927" name="Google Shape;1927;p23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28" name="Google Shape;1928;p23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929" name="Google Shape;1929;p235"/>
          <p:cNvSpPr/>
          <p:nvPr>
            <p:ph idx="3" type="pic"/>
          </p:nvPr>
        </p:nvSpPr>
        <p:spPr>
          <a:xfrm>
            <a:off x="453150" y="1560838"/>
            <a:ext cx="82377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0 - 2 Columns - Bullets + 1 Photo Right">
  <p:cSld name="SECTION_TITLE_AND_DESCRIPTION_1_2_2_1_1">
    <p:bg>
      <p:bgPr>
        <a:solidFill>
          <a:srgbClr val="ECE0FF"/>
        </a:solidFill>
      </p:bgPr>
    </p:bg>
    <p:spTree>
      <p:nvGrpSpPr>
        <p:cNvPr id="1930" name="Shape 1930"/>
        <p:cNvGrpSpPr/>
        <p:nvPr/>
      </p:nvGrpSpPr>
      <p:grpSpPr>
        <a:xfrm>
          <a:off x="0" y="0"/>
          <a:ext cx="0" cy="0"/>
          <a:chOff x="0" y="0"/>
          <a:chExt cx="0" cy="0"/>
        </a:xfrm>
      </p:grpSpPr>
      <p:sp>
        <p:nvSpPr>
          <p:cNvPr id="1931" name="Google Shape;1931;p236"/>
          <p:cNvSpPr txBox="1"/>
          <p:nvPr>
            <p:ph idx="1" type="subTitle"/>
          </p:nvPr>
        </p:nvSpPr>
        <p:spPr>
          <a:xfrm>
            <a:off x="1027225" y="26388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932" name="Google Shape;1932;p236"/>
          <p:cNvSpPr txBox="1"/>
          <p:nvPr>
            <p:ph idx="2" type="subTitle"/>
          </p:nvPr>
        </p:nvSpPr>
        <p:spPr>
          <a:xfrm>
            <a:off x="1027225" y="34525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933" name="Google Shape;1933;p236"/>
          <p:cNvSpPr txBox="1"/>
          <p:nvPr>
            <p:ph idx="3" type="subTitle"/>
          </p:nvPr>
        </p:nvSpPr>
        <p:spPr>
          <a:xfrm>
            <a:off x="1027225" y="18251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934" name="Google Shape;1934;p236"/>
          <p:cNvSpPr txBox="1"/>
          <p:nvPr>
            <p:ph idx="4"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935" name="Google Shape;1935;p23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936" name="Google Shape;1936;p236"/>
          <p:cNvSpPr txBox="1"/>
          <p:nvPr>
            <p:ph idx="5"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1937" name="Google Shape;1937;p23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38" name="Google Shape;1938;p23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939" name="Google Shape;1939;p236"/>
          <p:cNvSpPr/>
          <p:nvPr>
            <p:ph idx="6" type="pic"/>
          </p:nvPr>
        </p:nvSpPr>
        <p:spPr>
          <a:xfrm>
            <a:off x="4599050" y="140418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2 Columns - Bullets + 1 Photo Left">
  <p:cSld name="SECTION_TITLE_AND_DESCRIPTION_1_2_2_1_1_1">
    <p:bg>
      <p:bgPr>
        <a:solidFill>
          <a:srgbClr val="ECE0FF"/>
        </a:solidFill>
      </p:bgPr>
    </p:bg>
    <p:spTree>
      <p:nvGrpSpPr>
        <p:cNvPr id="1940" name="Shape 1940"/>
        <p:cNvGrpSpPr/>
        <p:nvPr/>
      </p:nvGrpSpPr>
      <p:grpSpPr>
        <a:xfrm>
          <a:off x="0" y="0"/>
          <a:ext cx="0" cy="0"/>
          <a:chOff x="0" y="0"/>
          <a:chExt cx="0" cy="0"/>
        </a:xfrm>
      </p:grpSpPr>
      <p:sp>
        <p:nvSpPr>
          <p:cNvPr id="1941" name="Google Shape;1941;p23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942" name="Google Shape;1942;p237"/>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1943" name="Google Shape;1943;p237"/>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1944" name="Google Shape;1944;p237"/>
          <p:cNvSpPr txBox="1"/>
          <p:nvPr>
            <p:ph idx="3" type="subTitle"/>
          </p:nvPr>
        </p:nvSpPr>
        <p:spPr>
          <a:xfrm>
            <a:off x="5381100" y="25626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945" name="Google Shape;1945;p237"/>
          <p:cNvSpPr txBox="1"/>
          <p:nvPr>
            <p:ph idx="4" type="subTitle"/>
          </p:nvPr>
        </p:nvSpPr>
        <p:spPr>
          <a:xfrm>
            <a:off x="5381100" y="33763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946" name="Google Shape;1946;p237"/>
          <p:cNvSpPr txBox="1"/>
          <p:nvPr>
            <p:ph idx="5" type="subTitle"/>
          </p:nvPr>
        </p:nvSpPr>
        <p:spPr>
          <a:xfrm>
            <a:off x="5381100" y="17489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1947" name="Google Shape;1947;p23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48" name="Google Shape;1948;p23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949" name="Google Shape;1949;p237"/>
          <p:cNvSpPr/>
          <p:nvPr>
            <p:ph idx="6" type="pic"/>
          </p:nvPr>
        </p:nvSpPr>
        <p:spPr>
          <a:xfrm>
            <a:off x="449150" y="1545786"/>
            <a:ext cx="4159800" cy="2556000"/>
          </a:xfrm>
          <a:prstGeom prst="roundRect">
            <a:avLst>
              <a:gd fmla="val 5378" name="adj"/>
            </a:avLst>
          </a:prstGeom>
          <a:noFill/>
          <a:ln>
            <a:noFill/>
          </a:ln>
          <a:effectLst>
            <a:outerShdw blurRad="414338" rotWithShape="0" algn="bl">
              <a:schemeClr val="accent1">
                <a:alpha val="50000"/>
              </a:schemeClr>
            </a:outerShdw>
          </a:effectLst>
        </p:spPr>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Large Stat + Copy">
  <p:cSld name="BIG_NUMBER_2">
    <p:bg>
      <p:bgPr>
        <a:solidFill>
          <a:srgbClr val="ECE0FF"/>
        </a:solidFill>
      </p:bgPr>
    </p:bg>
    <p:spTree>
      <p:nvGrpSpPr>
        <p:cNvPr id="1950" name="Shape 1950"/>
        <p:cNvGrpSpPr/>
        <p:nvPr/>
      </p:nvGrpSpPr>
      <p:grpSpPr>
        <a:xfrm>
          <a:off x="0" y="0"/>
          <a:ext cx="0" cy="0"/>
          <a:chOff x="0" y="0"/>
          <a:chExt cx="0" cy="0"/>
        </a:xfrm>
      </p:grpSpPr>
      <p:sp>
        <p:nvSpPr>
          <p:cNvPr id="1951" name="Google Shape;1951;p23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952" name="Google Shape;1952;p238"/>
          <p:cNvSpPr txBox="1"/>
          <p:nvPr>
            <p:ph hasCustomPrompt="1" type="title"/>
          </p:nvPr>
        </p:nvSpPr>
        <p:spPr>
          <a:xfrm>
            <a:off x="311700" y="1106125"/>
            <a:ext cx="8520600" cy="1963500"/>
          </a:xfrm>
          <a:prstGeom prst="rect">
            <a:avLst/>
          </a:prstGeom>
        </p:spPr>
        <p:txBody>
          <a:bodyPr anchorCtr="0" anchor="b" bIns="0" lIns="0" spcFirstLastPara="1" rIns="0" wrap="square" tIns="0">
            <a:spAutoFit/>
          </a:bodyPr>
          <a:lstStyle>
            <a:lvl1pPr lvl="0" algn="ctr">
              <a:spcBef>
                <a:spcPts val="0"/>
              </a:spcBef>
              <a:spcAft>
                <a:spcPts val="0"/>
              </a:spcAft>
              <a:buClr>
                <a:schemeClr val="accent1"/>
              </a:buClr>
              <a:buSzPts val="12000"/>
              <a:buFont typeface="Figtree ExtraBold"/>
              <a:buNone/>
              <a:defRPr b="0" sz="12000">
                <a:solidFill>
                  <a:schemeClr val="accent1"/>
                </a:solidFill>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1953" name="Google Shape;1953;p238"/>
          <p:cNvSpPr txBox="1"/>
          <p:nvPr>
            <p:ph idx="1" type="body"/>
          </p:nvPr>
        </p:nvSpPr>
        <p:spPr>
          <a:xfrm>
            <a:off x="311700" y="3152225"/>
            <a:ext cx="85206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1954" name="Google Shape;1954;p238"/>
          <p:cNvSpPr txBox="1"/>
          <p:nvPr>
            <p:ph idx="12" type="sldNum"/>
          </p:nvPr>
        </p:nvSpPr>
        <p:spPr>
          <a:xfrm>
            <a:off x="7209708" y="4772417"/>
            <a:ext cx="548700" cy="338700"/>
          </a:xfrm>
          <a:prstGeom prst="rect">
            <a:avLst/>
          </a:prstGeom>
        </p:spPr>
        <p:txBody>
          <a:bodyPr anchorCtr="0" anchor="ctr" bIns="91425" lIns="91425" spcFirstLastPara="1" rIns="91425" wrap="square" tIns="91425">
            <a:spAutoFit/>
          </a:bodyPr>
          <a:lstStyle>
            <a:lvl1pPr lvl="0">
              <a:buNone/>
              <a:defRPr>
                <a:solidFill>
                  <a:schemeClr val="accent1"/>
                </a:solidFill>
                <a:latin typeface="Figtree SemiBold"/>
                <a:ea typeface="Figtree SemiBold"/>
                <a:cs typeface="Figtree SemiBold"/>
                <a:sym typeface="Figtree SemiBold"/>
              </a:defRPr>
            </a:lvl1pPr>
            <a:lvl2pPr lvl="1">
              <a:buNone/>
              <a:defRPr>
                <a:solidFill>
                  <a:schemeClr val="accent1"/>
                </a:solidFill>
                <a:latin typeface="Figtree SemiBold"/>
                <a:ea typeface="Figtree SemiBold"/>
                <a:cs typeface="Figtree SemiBold"/>
                <a:sym typeface="Figtree SemiBold"/>
              </a:defRPr>
            </a:lvl2pPr>
            <a:lvl3pPr lvl="2">
              <a:buNone/>
              <a:defRPr>
                <a:solidFill>
                  <a:schemeClr val="accent1"/>
                </a:solidFill>
                <a:latin typeface="Figtree SemiBold"/>
                <a:ea typeface="Figtree SemiBold"/>
                <a:cs typeface="Figtree SemiBold"/>
                <a:sym typeface="Figtree SemiBold"/>
              </a:defRPr>
            </a:lvl3pPr>
            <a:lvl4pPr lvl="3">
              <a:buNone/>
              <a:defRPr>
                <a:solidFill>
                  <a:schemeClr val="accent1"/>
                </a:solidFill>
                <a:latin typeface="Figtree SemiBold"/>
                <a:ea typeface="Figtree SemiBold"/>
                <a:cs typeface="Figtree SemiBold"/>
                <a:sym typeface="Figtree SemiBold"/>
              </a:defRPr>
            </a:lvl4pPr>
            <a:lvl5pPr lvl="4">
              <a:buNone/>
              <a:defRPr>
                <a:solidFill>
                  <a:schemeClr val="accent1"/>
                </a:solidFill>
                <a:latin typeface="Figtree SemiBold"/>
                <a:ea typeface="Figtree SemiBold"/>
                <a:cs typeface="Figtree SemiBold"/>
                <a:sym typeface="Figtree SemiBold"/>
              </a:defRPr>
            </a:lvl5pPr>
            <a:lvl6pPr lvl="5">
              <a:buNone/>
              <a:defRPr>
                <a:solidFill>
                  <a:schemeClr val="accent1"/>
                </a:solidFill>
                <a:latin typeface="Figtree SemiBold"/>
                <a:ea typeface="Figtree SemiBold"/>
                <a:cs typeface="Figtree SemiBold"/>
                <a:sym typeface="Figtree SemiBold"/>
              </a:defRPr>
            </a:lvl6pPr>
            <a:lvl7pPr lvl="6">
              <a:buNone/>
              <a:defRPr>
                <a:solidFill>
                  <a:schemeClr val="accent1"/>
                </a:solidFill>
                <a:latin typeface="Figtree SemiBold"/>
                <a:ea typeface="Figtree SemiBold"/>
                <a:cs typeface="Figtree SemiBold"/>
                <a:sym typeface="Figtree SemiBold"/>
              </a:defRPr>
            </a:lvl7pPr>
            <a:lvl8pPr lvl="7">
              <a:buNone/>
              <a:defRPr>
                <a:solidFill>
                  <a:schemeClr val="accent1"/>
                </a:solidFill>
                <a:latin typeface="Figtree SemiBold"/>
                <a:ea typeface="Figtree SemiBold"/>
                <a:cs typeface="Figtree SemiBold"/>
                <a:sym typeface="Figtree SemiBold"/>
              </a:defRPr>
            </a:lvl8pPr>
            <a:lvl9pPr lvl="8">
              <a:buNone/>
              <a:defRPr>
                <a:solidFill>
                  <a:schemeClr val="accent1"/>
                </a:solidFill>
                <a:latin typeface="Figtree SemiBold"/>
                <a:ea typeface="Figtree SemiBold"/>
                <a:cs typeface="Figtree SemiBold"/>
                <a:sym typeface="Figtree SemiBold"/>
              </a:defRPr>
            </a:lvl9pPr>
          </a:lstStyle>
          <a:p>
            <a:pPr indent="0" lvl="0" marL="0" rtl="0" algn="r">
              <a:spcBef>
                <a:spcPts val="0"/>
              </a:spcBef>
              <a:spcAft>
                <a:spcPts val="0"/>
              </a:spcAft>
              <a:buNone/>
            </a:pPr>
            <a:fld id="{00000000-1234-1234-1234-123412341234}" type="slidenum">
              <a:rPr lang="en"/>
              <a:t>‹#›</a:t>
            </a:fld>
            <a:endParaRPr/>
          </a:p>
        </p:txBody>
      </p:sp>
      <p:pic>
        <p:nvPicPr>
          <p:cNvPr id="1955" name="Google Shape;1955;p23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1 - Title, Copy + 1 Photo Full">
  <p:cSld name="BLANK_1_2_2_1">
    <p:bg>
      <p:bgPr>
        <a:solidFill>
          <a:schemeClr val="accent2"/>
        </a:solidFill>
      </p:bgPr>
    </p:bg>
    <p:spTree>
      <p:nvGrpSpPr>
        <p:cNvPr id="1956" name="Shape 1956"/>
        <p:cNvGrpSpPr/>
        <p:nvPr/>
      </p:nvGrpSpPr>
      <p:grpSpPr>
        <a:xfrm>
          <a:off x="0" y="0"/>
          <a:ext cx="0" cy="0"/>
          <a:chOff x="0" y="0"/>
          <a:chExt cx="0" cy="0"/>
        </a:xfrm>
      </p:grpSpPr>
      <p:sp>
        <p:nvSpPr>
          <p:cNvPr id="1957" name="Google Shape;1957;p239"/>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958" name="Google Shape;1958;p239"/>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959" name="Google Shape;1959;p239"/>
          <p:cNvSpPr txBox="1"/>
          <p:nvPr>
            <p:ph idx="2"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960" name="Google Shape;1960;p239"/>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3"/>
            </a:outerShdw>
          </a:effectLst>
        </p:spPr>
      </p:sp>
      <p:sp>
        <p:nvSpPr>
          <p:cNvPr id="1961" name="Google Shape;1961;p23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1962" name="Google Shape;1962;p23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2 - Title, Copy + 1 Photo">
  <p:cSld name="SECTION_TITLE_AND_DESCRIPTION_1_2_2_2">
    <p:bg>
      <p:bgPr>
        <a:solidFill>
          <a:schemeClr val="accent2"/>
        </a:solidFill>
      </p:bgPr>
    </p:bg>
    <p:spTree>
      <p:nvGrpSpPr>
        <p:cNvPr id="1963" name="Shape 1963"/>
        <p:cNvGrpSpPr/>
        <p:nvPr/>
      </p:nvGrpSpPr>
      <p:grpSpPr>
        <a:xfrm>
          <a:off x="0" y="0"/>
          <a:ext cx="0" cy="0"/>
          <a:chOff x="0" y="0"/>
          <a:chExt cx="0" cy="0"/>
        </a:xfrm>
      </p:grpSpPr>
      <p:sp>
        <p:nvSpPr>
          <p:cNvPr id="1964" name="Google Shape;1964;p240"/>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965" name="Google Shape;1965;p240"/>
          <p:cNvSpPr txBox="1"/>
          <p:nvPr>
            <p:ph idx="1" type="subTitle"/>
          </p:nvPr>
        </p:nvSpPr>
        <p:spPr>
          <a:xfrm>
            <a:off x="449150" y="3706750"/>
            <a:ext cx="3706800" cy="5250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966" name="Google Shape;1966;p240"/>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3"/>
            </a:outerShdw>
          </a:effectLst>
        </p:spPr>
      </p:sp>
      <p:sp>
        <p:nvSpPr>
          <p:cNvPr id="1967" name="Google Shape;1967;p240"/>
          <p:cNvSpPr txBox="1"/>
          <p:nvPr>
            <p:ph idx="3" type="body"/>
          </p:nvPr>
        </p:nvSpPr>
        <p:spPr>
          <a:xfrm>
            <a:off x="449150" y="2850025"/>
            <a:ext cx="3893400" cy="1237200"/>
          </a:xfrm>
          <a:prstGeom prst="rect">
            <a:avLst/>
          </a:prstGeom>
        </p:spPr>
        <p:txBody>
          <a:bodyPr anchorCtr="0" anchor="t" bIns="0" lIns="0" spcFirstLastPara="1" rIns="0" wrap="square" tIns="0">
            <a:no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p:cSld name="BLANK_1_2_2_1_1">
    <p:bg>
      <p:bgPr>
        <a:solidFill>
          <a:srgbClr val="ECE0FF"/>
        </a:solidFill>
      </p:bgPr>
    </p:bg>
    <p:spTree>
      <p:nvGrpSpPr>
        <p:cNvPr id="1968" name="Shape 1968"/>
        <p:cNvGrpSpPr/>
        <p:nvPr/>
      </p:nvGrpSpPr>
      <p:grpSpPr>
        <a:xfrm>
          <a:off x="0" y="0"/>
          <a:ext cx="0" cy="0"/>
          <a:chOff x="0" y="0"/>
          <a:chExt cx="0" cy="0"/>
        </a:xfrm>
      </p:grpSpPr>
      <p:sp>
        <p:nvSpPr>
          <p:cNvPr id="1969" name="Google Shape;1969;p241"/>
          <p:cNvSpPr/>
          <p:nvPr/>
        </p:nvSpPr>
        <p:spPr>
          <a:xfrm rot="5400000">
            <a:off x="-280100" y="257625"/>
            <a:ext cx="5156400" cy="46125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970" name="Google Shape;1970;p241"/>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971" name="Google Shape;1971;p241"/>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972" name="Google Shape;1972;p241"/>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973" name="Google Shape;1973;p241"/>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1974" name="Google Shape;1974;p241"/>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975" name="Google Shape;1975;p241"/>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976" name="Google Shape;1976;p241"/>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977" name="Google Shape;1977;p24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78" name="Google Shape;1978;p24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p:cSld name="BLANK_1_2_2">
    <p:bg>
      <p:bgPr>
        <a:solidFill>
          <a:srgbClr val="ECE0FF"/>
        </a:solidFill>
      </p:bgPr>
    </p:bg>
    <p:spTree>
      <p:nvGrpSpPr>
        <p:cNvPr id="1979" name="Shape 1979"/>
        <p:cNvGrpSpPr/>
        <p:nvPr/>
      </p:nvGrpSpPr>
      <p:grpSpPr>
        <a:xfrm>
          <a:off x="0" y="0"/>
          <a:ext cx="0" cy="0"/>
          <a:chOff x="0" y="0"/>
          <a:chExt cx="0" cy="0"/>
        </a:xfrm>
      </p:grpSpPr>
      <p:sp>
        <p:nvSpPr>
          <p:cNvPr id="1980" name="Google Shape;1980;p242"/>
          <p:cNvSpPr/>
          <p:nvPr/>
        </p:nvSpPr>
        <p:spPr>
          <a:xfrm rot="5400000">
            <a:off x="-278750" y="255875"/>
            <a:ext cx="5147400" cy="46188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981" name="Google Shape;1981;p242"/>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1982" name="Google Shape;1982;p242"/>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4200"/>
              <a:buNone/>
              <a:defRPr sz="4200">
                <a:solidFill>
                  <a:schemeClr val="accent5"/>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983" name="Google Shape;1983;p242"/>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984" name="Google Shape;1984;p242"/>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1985" name="Google Shape;1985;p24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86" name="Google Shape;1986;p24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5 - Title, Copy + Table">
  <p:cSld name="SECTION_TITLE_AND_DESCRIPTION_1_7">
    <p:bg>
      <p:bgPr>
        <a:solidFill>
          <a:schemeClr val="accent1"/>
        </a:solidFill>
      </p:bgPr>
    </p:bg>
    <p:spTree>
      <p:nvGrpSpPr>
        <p:cNvPr id="1987" name="Shape 1987"/>
        <p:cNvGrpSpPr/>
        <p:nvPr/>
      </p:nvGrpSpPr>
      <p:grpSpPr>
        <a:xfrm>
          <a:off x="0" y="0"/>
          <a:ext cx="0" cy="0"/>
          <a:chOff x="0" y="0"/>
          <a:chExt cx="0" cy="0"/>
        </a:xfrm>
      </p:grpSpPr>
      <p:sp>
        <p:nvSpPr>
          <p:cNvPr id="1988" name="Google Shape;1988;p243"/>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989" name="Google Shape;1989;p243"/>
          <p:cNvSpPr txBox="1"/>
          <p:nvPr>
            <p:ph idx="1"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6"/>
              </a:buClr>
              <a:buSzPts val="1600"/>
              <a:buFont typeface="Figtree"/>
              <a:buChar char="●"/>
              <a:defRPr sz="1600">
                <a:solidFill>
                  <a:schemeClr val="accent6"/>
                </a:solidFill>
                <a:latin typeface="Figtree"/>
                <a:ea typeface="Figtree"/>
                <a:cs typeface="Figtree"/>
                <a:sym typeface="Figtree"/>
              </a:defRPr>
            </a:lvl1pPr>
            <a:lvl2pPr indent="-317500" lvl="1" marL="914400">
              <a:lnSpc>
                <a:spcPct val="110000"/>
              </a:lnSpc>
              <a:spcBef>
                <a:spcPts val="1200"/>
              </a:spcBef>
              <a:spcAft>
                <a:spcPts val="0"/>
              </a:spcAft>
              <a:buClr>
                <a:schemeClr val="accent6"/>
              </a:buClr>
              <a:buSzPts val="1400"/>
              <a:buFont typeface="Figtree"/>
              <a:buChar char="○"/>
              <a:defRPr sz="1400">
                <a:solidFill>
                  <a:schemeClr val="accent6"/>
                </a:solidFill>
                <a:latin typeface="Figtree"/>
                <a:ea typeface="Figtree"/>
                <a:cs typeface="Figtree"/>
                <a:sym typeface="Figtree"/>
              </a:defRPr>
            </a:lvl2pPr>
            <a:lvl3pPr indent="-304800" lvl="2" marL="1371600">
              <a:lnSpc>
                <a:spcPct val="110000"/>
              </a:lnSpc>
              <a:spcBef>
                <a:spcPts val="1200"/>
              </a:spcBef>
              <a:spcAft>
                <a:spcPts val="0"/>
              </a:spcAft>
              <a:buClr>
                <a:schemeClr val="accent6"/>
              </a:buClr>
              <a:buSzPts val="1200"/>
              <a:buFont typeface="Figtree"/>
              <a:buChar char="■"/>
              <a:defRPr sz="1200">
                <a:solidFill>
                  <a:schemeClr val="accent6"/>
                </a:solidFill>
                <a:latin typeface="Figtree"/>
                <a:ea typeface="Figtree"/>
                <a:cs typeface="Figtree"/>
                <a:sym typeface="Figtree"/>
              </a:defRPr>
            </a:lvl3pPr>
            <a:lvl4pPr indent="-292100" lvl="3" marL="1828800">
              <a:lnSpc>
                <a:spcPct val="110000"/>
              </a:lnSpc>
              <a:spcBef>
                <a:spcPts val="1200"/>
              </a:spcBef>
              <a:spcAft>
                <a:spcPts val="0"/>
              </a:spcAft>
              <a:buClr>
                <a:schemeClr val="accent6"/>
              </a:buClr>
              <a:buSzPts val="1000"/>
              <a:buFont typeface="Figtree"/>
              <a:buChar char="●"/>
              <a:defRPr sz="1000">
                <a:solidFill>
                  <a:schemeClr val="accent6"/>
                </a:solidFill>
                <a:latin typeface="Figtree"/>
                <a:ea typeface="Figtree"/>
                <a:cs typeface="Figtree"/>
                <a:sym typeface="Figtree"/>
              </a:defRPr>
            </a:lvl4pPr>
            <a:lvl5pPr indent="-279400" lvl="4" marL="2286000">
              <a:lnSpc>
                <a:spcPct val="110000"/>
              </a:lnSpc>
              <a:spcBef>
                <a:spcPts val="12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5pPr>
            <a:lvl6pPr indent="-279400" lvl="5" marL="27432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6pPr>
            <a:lvl7pPr indent="-279400" lvl="6" marL="32004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7pPr>
            <a:lvl8pPr indent="-279400" lvl="7" marL="36576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8pPr>
            <a:lvl9pPr indent="-279400" lvl="8" marL="4114800">
              <a:lnSpc>
                <a:spcPct val="110000"/>
              </a:lnSpc>
              <a:spcBef>
                <a:spcPts val="1000"/>
              </a:spcBef>
              <a:spcAft>
                <a:spcPts val="1000"/>
              </a:spcAft>
              <a:buClr>
                <a:schemeClr val="accent6"/>
              </a:buClr>
              <a:buSzPts val="800"/>
              <a:buFont typeface="Figtree"/>
              <a:buChar char="■"/>
              <a:defRPr sz="800">
                <a:solidFill>
                  <a:schemeClr val="accent6"/>
                </a:solidFill>
                <a:latin typeface="Figtree"/>
                <a:ea typeface="Figtree"/>
                <a:cs typeface="Figtree"/>
                <a:sym typeface="Figtree"/>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6 - Large Stat + Image Full">
  <p:cSld name="BIG_NUMBER_1_1">
    <p:bg>
      <p:bgPr>
        <a:solidFill>
          <a:schemeClr val="accent5"/>
        </a:solidFill>
      </p:bgPr>
    </p:bg>
    <p:spTree>
      <p:nvGrpSpPr>
        <p:cNvPr id="1990" name="Shape 1990"/>
        <p:cNvGrpSpPr/>
        <p:nvPr/>
      </p:nvGrpSpPr>
      <p:grpSpPr>
        <a:xfrm>
          <a:off x="0" y="0"/>
          <a:ext cx="0" cy="0"/>
          <a:chOff x="0" y="0"/>
          <a:chExt cx="0" cy="0"/>
        </a:xfrm>
      </p:grpSpPr>
      <p:sp>
        <p:nvSpPr>
          <p:cNvPr id="1991" name="Google Shape;1991;p244"/>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1992" name="Google Shape;1992;p244"/>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lgn="ctr">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lgn="ctr">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lgn="ctr">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lgn="ctr">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lgn="ctr">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1993" name="Google Shape;1993;p24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1994" name="Google Shape;1994;p24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1995" name="Google Shape;1995;p244"/>
          <p:cNvSpPr/>
          <p:nvPr>
            <p:ph idx="2" type="pic"/>
          </p:nvPr>
        </p:nvSpPr>
        <p:spPr>
          <a:xfrm>
            <a:off x="5181200" y="760850"/>
            <a:ext cx="3438600" cy="3149100"/>
          </a:xfrm>
          <a:prstGeom prst="roundRect">
            <a:avLst>
              <a:gd fmla="val 2965" name="adj"/>
            </a:avLst>
          </a:prstGeom>
          <a:noFill/>
          <a:ln>
            <a:noFill/>
          </a:ln>
          <a:effectLst>
            <a:outerShdw blurRad="571500" rotWithShape="0" algn="bl">
              <a:srgbClr val="FFD828">
                <a:alpha val="81000"/>
              </a:srgbClr>
            </a:outerShdw>
          </a:effectLst>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type="tx">
  <p:cSld name="TITLE_AND_BODY">
    <p:bg>
      <p:bgPr>
        <a:solidFill>
          <a:srgbClr val="ECE0FF"/>
        </a:solidFill>
      </p:bgPr>
    </p:bg>
    <p:spTree>
      <p:nvGrpSpPr>
        <p:cNvPr id="132" name="Shape 132"/>
        <p:cNvGrpSpPr/>
        <p:nvPr/>
      </p:nvGrpSpPr>
      <p:grpSpPr>
        <a:xfrm>
          <a:off x="0" y="0"/>
          <a:ext cx="0" cy="0"/>
          <a:chOff x="0" y="0"/>
          <a:chExt cx="0" cy="0"/>
        </a:xfrm>
      </p:grpSpPr>
      <p:sp>
        <p:nvSpPr>
          <p:cNvPr id="133" name="Google Shape;133;p26"/>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a:buChar char="○"/>
              <a:defRPr sz="1400">
                <a:latin typeface="Figtree"/>
                <a:ea typeface="Figtree"/>
                <a:cs typeface="Figtree"/>
                <a:sym typeface="Figtree"/>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34" name="Google Shape;134;p2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35" name="Google Shape;135;p26"/>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36" name="Google Shape;136;p2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7" name="Google Shape;137;p2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1 - Title, Copy + 1 Photo Full">
  <p:cSld name="SECTION_TITLE_AND_DESCRIPTION_1_5">
    <p:bg>
      <p:bgPr>
        <a:solidFill>
          <a:srgbClr val="ECE0FF"/>
        </a:solidFill>
      </p:bgPr>
    </p:bg>
    <p:spTree>
      <p:nvGrpSpPr>
        <p:cNvPr id="1996" name="Shape 1996"/>
        <p:cNvGrpSpPr/>
        <p:nvPr/>
      </p:nvGrpSpPr>
      <p:grpSpPr>
        <a:xfrm>
          <a:off x="0" y="0"/>
          <a:ext cx="0" cy="0"/>
          <a:chOff x="0" y="0"/>
          <a:chExt cx="0" cy="0"/>
        </a:xfrm>
      </p:grpSpPr>
      <p:sp>
        <p:nvSpPr>
          <p:cNvPr id="1997" name="Google Shape;1997;p24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998" name="Google Shape;1998;p245"/>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1999" name="Google Shape;1999;p245"/>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000" name="Google Shape;2000;p245"/>
          <p:cNvSpPr txBox="1"/>
          <p:nvPr>
            <p:ph idx="2"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2001" name="Google Shape;2001;p24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02" name="Google Shape;2002;p245"/>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2 - Title, Copy + 1 Photo">
  <p:cSld name="SECTION_TITLE_AND_DESCRIPTION_1_2_2_1">
    <p:bg>
      <p:bgPr>
        <a:solidFill>
          <a:srgbClr val="ECE0FF"/>
        </a:solidFill>
      </p:bgPr>
    </p:bg>
    <p:spTree>
      <p:nvGrpSpPr>
        <p:cNvPr id="2003" name="Shape 2003"/>
        <p:cNvGrpSpPr/>
        <p:nvPr/>
      </p:nvGrpSpPr>
      <p:grpSpPr>
        <a:xfrm>
          <a:off x="0" y="0"/>
          <a:ext cx="0" cy="0"/>
          <a:chOff x="0" y="0"/>
          <a:chExt cx="0" cy="0"/>
        </a:xfrm>
      </p:grpSpPr>
      <p:sp>
        <p:nvSpPr>
          <p:cNvPr id="2004" name="Google Shape;2004;p24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005" name="Google Shape;2005;p246"/>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006" name="Google Shape;2006;p246"/>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007" name="Google Shape;2007;p246"/>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008" name="Google Shape;2008;p246"/>
          <p:cNvSpPr/>
          <p:nvPr>
            <p:ph idx="3"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pic>
        <p:nvPicPr>
          <p:cNvPr id="2009" name="Google Shape;2009;p24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3 - Title, Copy + Icon/Bullets">
  <p:cSld name="SECTION_TITLE_AND_DESCRIPTION_2_1">
    <p:bg>
      <p:bgPr>
        <a:solidFill>
          <a:schemeClr val="accent1"/>
        </a:solidFill>
      </p:bgPr>
    </p:bg>
    <p:spTree>
      <p:nvGrpSpPr>
        <p:cNvPr id="2010" name="Shape 2010"/>
        <p:cNvGrpSpPr/>
        <p:nvPr/>
      </p:nvGrpSpPr>
      <p:grpSpPr>
        <a:xfrm>
          <a:off x="0" y="0"/>
          <a:ext cx="0" cy="0"/>
          <a:chOff x="0" y="0"/>
          <a:chExt cx="0" cy="0"/>
        </a:xfrm>
      </p:grpSpPr>
      <p:sp>
        <p:nvSpPr>
          <p:cNvPr id="2011" name="Google Shape;2011;p247"/>
          <p:cNvSpPr/>
          <p:nvPr/>
        </p:nvSpPr>
        <p:spPr>
          <a:xfrm>
            <a:off x="4572000" y="-125"/>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012" name="Google Shape;2012;p247"/>
          <p:cNvSpPr txBox="1"/>
          <p:nvPr>
            <p:ph idx="1" type="subTitle"/>
          </p:nvPr>
        </p:nvSpPr>
        <p:spPr>
          <a:xfrm>
            <a:off x="5393300" y="157895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013" name="Google Shape;2013;p247"/>
          <p:cNvSpPr txBox="1"/>
          <p:nvPr>
            <p:ph idx="2" type="subTitle"/>
          </p:nvPr>
        </p:nvSpPr>
        <p:spPr>
          <a:xfrm>
            <a:off x="5393300" y="2387333"/>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014" name="Google Shape;2014;p247"/>
          <p:cNvSpPr txBox="1"/>
          <p:nvPr>
            <p:ph idx="3" type="subTitle"/>
          </p:nvPr>
        </p:nvSpPr>
        <p:spPr>
          <a:xfrm>
            <a:off x="5393300" y="317167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015" name="Google Shape;2015;p247"/>
          <p:cNvSpPr txBox="1"/>
          <p:nvPr>
            <p:ph idx="4" type="subTitle"/>
          </p:nvPr>
        </p:nvSpPr>
        <p:spPr>
          <a:xfrm>
            <a:off x="5393300" y="770575"/>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016" name="Google Shape;2016;p247"/>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017" name="Google Shape;2017;p247"/>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Font typeface="Figtree ExtraBold"/>
              <a:buNone/>
              <a:defRPr b="0" sz="4200">
                <a:solidFill>
                  <a:schemeClr val="dk1"/>
                </a:solidFill>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018" name="Google Shape;2018;p247"/>
          <p:cNvSpPr txBox="1"/>
          <p:nvPr>
            <p:ph idx="6"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2019" name="Google Shape;2019;p24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20" name="Google Shape;2020;p24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p:cSld name="SECTION_TITLE_AND_DESCRIPTION_2">
    <p:bg>
      <p:bgPr>
        <a:solidFill>
          <a:schemeClr val="accent1"/>
        </a:solidFill>
      </p:bgPr>
    </p:bg>
    <p:spTree>
      <p:nvGrpSpPr>
        <p:cNvPr id="2021" name="Shape 2021"/>
        <p:cNvGrpSpPr/>
        <p:nvPr/>
      </p:nvGrpSpPr>
      <p:grpSpPr>
        <a:xfrm>
          <a:off x="0" y="0"/>
          <a:ext cx="0" cy="0"/>
          <a:chOff x="0" y="0"/>
          <a:chExt cx="0" cy="0"/>
        </a:xfrm>
      </p:grpSpPr>
      <p:sp>
        <p:nvSpPr>
          <p:cNvPr id="2022" name="Google Shape;2022;p248"/>
          <p:cNvSpPr/>
          <p:nvPr/>
        </p:nvSpPr>
        <p:spPr>
          <a:xfrm>
            <a:off x="4572000" y="-125"/>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023" name="Google Shape;2023;p24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024" name="Google Shape;2024;p248"/>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SzPts val="1600"/>
              <a:buFont typeface="Figtree"/>
              <a:buChar char="●"/>
              <a:defRPr>
                <a:latin typeface="Figtree"/>
                <a:ea typeface="Figtree"/>
                <a:cs typeface="Figtree"/>
                <a:sym typeface="Figtree"/>
              </a:defRPr>
            </a:lvl1pPr>
            <a:lvl2pPr indent="-317500" lvl="1" marL="914400">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spcBef>
                <a:spcPts val="1200"/>
              </a:spcBef>
              <a:spcAft>
                <a:spcPts val="0"/>
              </a:spcAft>
              <a:buSzPts val="1200"/>
              <a:buFont typeface="Figtree"/>
              <a:buChar char="■"/>
              <a:defRPr>
                <a:latin typeface="Figtree"/>
                <a:ea typeface="Figtree"/>
                <a:cs typeface="Figtree"/>
                <a:sym typeface="Figtree"/>
              </a:defRPr>
            </a:lvl3pPr>
            <a:lvl4pPr indent="-292100" lvl="3" marL="1828800">
              <a:spcBef>
                <a:spcPts val="1200"/>
              </a:spcBef>
              <a:spcAft>
                <a:spcPts val="0"/>
              </a:spcAft>
              <a:buSzPts val="1000"/>
              <a:buFont typeface="Figtree"/>
              <a:buChar char="●"/>
              <a:defRPr>
                <a:latin typeface="Figtree"/>
                <a:ea typeface="Figtree"/>
                <a:cs typeface="Figtree"/>
                <a:sym typeface="Figtree"/>
              </a:defRPr>
            </a:lvl4pPr>
            <a:lvl5pPr indent="-279400" lvl="4" marL="2286000">
              <a:spcBef>
                <a:spcPts val="1200"/>
              </a:spcBef>
              <a:spcAft>
                <a:spcPts val="0"/>
              </a:spcAft>
              <a:buSzPts val="800"/>
              <a:buFont typeface="Figtree"/>
              <a:buChar char="○"/>
              <a:defRPr>
                <a:latin typeface="Figtree"/>
                <a:ea typeface="Figtree"/>
                <a:cs typeface="Figtree"/>
                <a:sym typeface="Figtree"/>
              </a:defRPr>
            </a:lvl5pPr>
            <a:lvl6pPr indent="-279400" lvl="5" marL="2743200">
              <a:spcBef>
                <a:spcPts val="1000"/>
              </a:spcBef>
              <a:spcAft>
                <a:spcPts val="0"/>
              </a:spcAft>
              <a:buSzPts val="800"/>
              <a:buFont typeface="Figtree"/>
              <a:buChar char="■"/>
              <a:defRPr>
                <a:latin typeface="Figtree"/>
                <a:ea typeface="Figtree"/>
                <a:cs typeface="Figtree"/>
                <a:sym typeface="Figtree"/>
              </a:defRPr>
            </a:lvl6pPr>
            <a:lvl7pPr indent="-279400" lvl="6" marL="3200400">
              <a:spcBef>
                <a:spcPts val="1000"/>
              </a:spcBef>
              <a:spcAft>
                <a:spcPts val="0"/>
              </a:spcAft>
              <a:buSzPts val="800"/>
              <a:buFont typeface="Figtree"/>
              <a:buChar char="●"/>
              <a:defRPr>
                <a:latin typeface="Figtree"/>
                <a:ea typeface="Figtree"/>
                <a:cs typeface="Figtree"/>
                <a:sym typeface="Figtree"/>
              </a:defRPr>
            </a:lvl7pPr>
            <a:lvl8pPr indent="-279400" lvl="7" marL="3657600">
              <a:spcBef>
                <a:spcPts val="1000"/>
              </a:spcBef>
              <a:spcAft>
                <a:spcPts val="0"/>
              </a:spcAft>
              <a:buSzPts val="800"/>
              <a:buFont typeface="Figtree"/>
              <a:buChar char="○"/>
              <a:defRPr>
                <a:latin typeface="Figtree"/>
                <a:ea typeface="Figtree"/>
                <a:cs typeface="Figtree"/>
                <a:sym typeface="Figtree"/>
              </a:defRPr>
            </a:lvl8pPr>
            <a:lvl9pPr indent="-279400" lvl="8" marL="4114800">
              <a:spcBef>
                <a:spcPts val="1000"/>
              </a:spcBef>
              <a:spcAft>
                <a:spcPts val="1000"/>
              </a:spcAft>
              <a:buSzPts val="800"/>
              <a:buFont typeface="Figtree"/>
              <a:buChar char="■"/>
              <a:defRPr>
                <a:latin typeface="Figtree"/>
                <a:ea typeface="Figtree"/>
                <a:cs typeface="Figtree"/>
                <a:sym typeface="Figtree"/>
              </a:defRPr>
            </a:lvl9pPr>
          </a:lstStyle>
          <a:p/>
        </p:txBody>
      </p:sp>
      <p:sp>
        <p:nvSpPr>
          <p:cNvPr id="2025" name="Google Shape;2025;p248"/>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4200"/>
              <a:buFont typeface="Figtree ExtraBold"/>
              <a:buNone/>
              <a:defRPr b="0" sz="420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9pPr>
          </a:lstStyle>
          <a:p/>
        </p:txBody>
      </p:sp>
      <p:sp>
        <p:nvSpPr>
          <p:cNvPr id="2026" name="Google Shape;2026;p248"/>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1pPr>
            <a:lvl2pPr lvl="1">
              <a:lnSpc>
                <a:spcPct val="100000"/>
              </a:lnSpc>
              <a:spcBef>
                <a:spcPts val="0"/>
              </a:spcBef>
              <a:spcAft>
                <a:spcPts val="0"/>
              </a:spcAft>
              <a:buClr>
                <a:schemeClr val="accent5"/>
              </a:buClr>
              <a:buSzPts val="2100"/>
              <a:buFont typeface="Figtree Medium"/>
              <a:buNone/>
              <a:defRPr sz="2100">
                <a:solidFill>
                  <a:schemeClr val="accent5"/>
                </a:solidFill>
                <a:latin typeface="Figtree Medium"/>
                <a:ea typeface="Figtree Medium"/>
                <a:cs typeface="Figtree Medium"/>
                <a:sym typeface="Figtree Medium"/>
              </a:defRPr>
            </a:lvl2pPr>
            <a:lvl3pPr lvl="2">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3pPr>
            <a:lvl4pPr lvl="3">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4pPr>
            <a:lvl5pPr lvl="4">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5pPr>
            <a:lvl6pPr lvl="5">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6pPr>
            <a:lvl7pPr lvl="6">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7pPr>
            <a:lvl8pPr lvl="7">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8pPr>
            <a:lvl9pPr lvl="8">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9pPr>
          </a:lstStyle>
          <a:p/>
        </p:txBody>
      </p:sp>
      <p:sp>
        <p:nvSpPr>
          <p:cNvPr id="2027" name="Google Shape;2027;p248"/>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Font typeface="Figtree"/>
              <a:buNone/>
              <a:defRPr b="0" sz="1400">
                <a:solidFill>
                  <a:schemeClr val="accent5"/>
                </a:solidFill>
                <a:latin typeface="Figtree"/>
                <a:ea typeface="Figtree"/>
                <a:cs typeface="Figtree"/>
                <a:sym typeface="Figtree"/>
              </a:defRPr>
            </a:lvl1pPr>
            <a:lvl2pPr lvl="1">
              <a:spcBef>
                <a:spcPts val="1200"/>
              </a:spcBef>
              <a:spcAft>
                <a:spcPts val="0"/>
              </a:spcAft>
              <a:buClr>
                <a:schemeClr val="accent5"/>
              </a:buClr>
              <a:buSzPts val="1400"/>
              <a:buFont typeface="Figtree Medium"/>
              <a:buNone/>
              <a:defRPr>
                <a:solidFill>
                  <a:schemeClr val="accent5"/>
                </a:solidFill>
                <a:latin typeface="Figtree Medium"/>
                <a:ea typeface="Figtree Medium"/>
                <a:cs typeface="Figtree Medium"/>
                <a:sym typeface="Figtree Medium"/>
              </a:defRPr>
            </a:lvl2pPr>
            <a:lvl3pPr lvl="2">
              <a:spcBef>
                <a:spcPts val="1200"/>
              </a:spcBef>
              <a:spcAft>
                <a:spcPts val="0"/>
              </a:spcAft>
              <a:buClr>
                <a:schemeClr val="accent5"/>
              </a:buClr>
              <a:buSzPts val="1200"/>
              <a:buFont typeface="Figtree"/>
              <a:buNone/>
              <a:defRPr>
                <a:solidFill>
                  <a:schemeClr val="accent5"/>
                </a:solidFill>
                <a:latin typeface="Figtree"/>
                <a:ea typeface="Figtree"/>
                <a:cs typeface="Figtree"/>
                <a:sym typeface="Figtree"/>
              </a:defRPr>
            </a:lvl3pPr>
            <a:lvl4pPr lvl="3">
              <a:spcBef>
                <a:spcPts val="1200"/>
              </a:spcBef>
              <a:spcAft>
                <a:spcPts val="0"/>
              </a:spcAft>
              <a:buClr>
                <a:schemeClr val="accent5"/>
              </a:buClr>
              <a:buSzPts val="1000"/>
              <a:buFont typeface="Figtree"/>
              <a:buNone/>
              <a:defRPr>
                <a:solidFill>
                  <a:schemeClr val="accent5"/>
                </a:solidFill>
                <a:latin typeface="Figtree"/>
                <a:ea typeface="Figtree"/>
                <a:cs typeface="Figtree"/>
                <a:sym typeface="Figtree"/>
              </a:defRPr>
            </a:lvl4pPr>
            <a:lvl5pPr lvl="4">
              <a:spcBef>
                <a:spcPts val="1200"/>
              </a:spcBef>
              <a:spcAft>
                <a:spcPts val="0"/>
              </a:spcAft>
              <a:buClr>
                <a:schemeClr val="accent5"/>
              </a:buClr>
              <a:buSzPts val="800"/>
              <a:buFont typeface="Figtree"/>
              <a:buNone/>
              <a:defRPr>
                <a:solidFill>
                  <a:schemeClr val="accent5"/>
                </a:solidFill>
                <a:latin typeface="Figtree"/>
                <a:ea typeface="Figtree"/>
                <a:cs typeface="Figtree"/>
                <a:sym typeface="Figtree"/>
              </a:defRPr>
            </a:lvl5pPr>
            <a:lvl6pPr lvl="5">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6pPr>
            <a:lvl7pPr lvl="6">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7pPr>
            <a:lvl8pPr lvl="7">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8pPr>
            <a:lvl9pPr lvl="8">
              <a:spcBef>
                <a:spcPts val="1000"/>
              </a:spcBef>
              <a:spcAft>
                <a:spcPts val="1000"/>
              </a:spcAft>
              <a:buClr>
                <a:schemeClr val="accent5"/>
              </a:buClr>
              <a:buSzPts val="800"/>
              <a:buFont typeface="Figtree"/>
              <a:buNone/>
              <a:defRPr>
                <a:solidFill>
                  <a:schemeClr val="accent5"/>
                </a:solidFill>
                <a:latin typeface="Figtree"/>
                <a:ea typeface="Figtree"/>
                <a:cs typeface="Figtree"/>
                <a:sym typeface="Figtree"/>
              </a:defRPr>
            </a:lvl9pPr>
          </a:lstStyle>
          <a:p/>
        </p:txBody>
      </p:sp>
      <p:pic>
        <p:nvPicPr>
          <p:cNvPr id="2028" name="Google Shape;2028;p24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5 - Title, Copy + Table">
  <p:cSld name="SECTION_TITLE_AND_DESCRIPTION_1">
    <p:bg>
      <p:bgPr>
        <a:solidFill>
          <a:srgbClr val="ECE0FF"/>
        </a:solidFill>
      </p:bgPr>
    </p:bg>
    <p:spTree>
      <p:nvGrpSpPr>
        <p:cNvPr id="2029" name="Shape 2029"/>
        <p:cNvGrpSpPr/>
        <p:nvPr/>
      </p:nvGrpSpPr>
      <p:grpSpPr>
        <a:xfrm>
          <a:off x="0" y="0"/>
          <a:ext cx="0" cy="0"/>
          <a:chOff x="0" y="0"/>
          <a:chExt cx="0" cy="0"/>
        </a:xfrm>
      </p:grpSpPr>
      <p:sp>
        <p:nvSpPr>
          <p:cNvPr id="2030" name="Google Shape;2030;p24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031" name="Google Shape;2031;p249"/>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032" name="Google Shape;2032;p249"/>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033" name="Google Shape;2033;p249"/>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2034" name="Google Shape;2034;p24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6 - Large Stat + Image Full">
  <p:cSld name="BIG_NUMBER_1">
    <p:bg>
      <p:bgPr>
        <a:solidFill>
          <a:srgbClr val="ECE0FF"/>
        </a:solidFill>
      </p:bgPr>
    </p:bg>
    <p:spTree>
      <p:nvGrpSpPr>
        <p:cNvPr id="2035" name="Shape 2035"/>
        <p:cNvGrpSpPr/>
        <p:nvPr/>
      </p:nvGrpSpPr>
      <p:grpSpPr>
        <a:xfrm>
          <a:off x="0" y="0"/>
          <a:ext cx="0" cy="0"/>
          <a:chOff x="0" y="0"/>
          <a:chExt cx="0" cy="0"/>
        </a:xfrm>
      </p:grpSpPr>
      <p:sp>
        <p:nvSpPr>
          <p:cNvPr id="2036" name="Google Shape;2036;p250"/>
          <p:cNvSpPr txBox="1"/>
          <p:nvPr>
            <p:ph hasCustomPrompt="1" type="title"/>
          </p:nvPr>
        </p:nvSpPr>
        <p:spPr>
          <a:xfrm>
            <a:off x="311700" y="454125"/>
            <a:ext cx="3807900" cy="19635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0400"/>
              <a:buFont typeface="Figtree ExtraBold"/>
              <a:buNone/>
              <a:defRPr b="0" sz="10400">
                <a:solidFill>
                  <a:schemeClr val="accent1"/>
                </a:solidFill>
                <a:latin typeface="Figtree ExtraBold"/>
                <a:ea typeface="Figtree ExtraBold"/>
                <a:cs typeface="Figtree ExtraBold"/>
                <a:sym typeface="Figtree ExtraBold"/>
              </a:defRPr>
            </a:lvl1pPr>
            <a:lvl2pPr lvl="1"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9pPr>
          </a:lstStyle>
          <a:p>
            <a:r>
              <a:t>xx%</a:t>
            </a:r>
          </a:p>
        </p:txBody>
      </p:sp>
      <p:sp>
        <p:nvSpPr>
          <p:cNvPr id="2037" name="Google Shape;2037;p250"/>
          <p:cNvSpPr txBox="1"/>
          <p:nvPr>
            <p:ph idx="1" type="body"/>
          </p:nvPr>
        </p:nvSpPr>
        <p:spPr>
          <a:xfrm>
            <a:off x="311700" y="2331175"/>
            <a:ext cx="3807900" cy="1300800"/>
          </a:xfrm>
          <a:prstGeom prst="rect">
            <a:avLst/>
          </a:prstGeom>
        </p:spPr>
        <p:txBody>
          <a:bodyPr anchorCtr="0" anchor="t" bIns="91425" lIns="91425" spcFirstLastPara="1" rIns="91425" wrap="square" tIns="91425">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2038" name="Google Shape;2038;p25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39" name="Google Shape;2039;p25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40" name="Google Shape;2040;p250"/>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1 - Title, Copy + 1 Photo Full">
  <p:cSld name="SECTION_TITLE_AND_DESCRIPTION_1_5_2">
    <p:bg>
      <p:bgPr>
        <a:solidFill>
          <a:schemeClr val="accent5"/>
        </a:solidFill>
      </p:bgPr>
    </p:bg>
    <p:spTree>
      <p:nvGrpSpPr>
        <p:cNvPr id="2041" name="Shape 2041"/>
        <p:cNvGrpSpPr/>
        <p:nvPr/>
      </p:nvGrpSpPr>
      <p:grpSpPr>
        <a:xfrm>
          <a:off x="0" y="0"/>
          <a:ext cx="0" cy="0"/>
          <a:chOff x="0" y="0"/>
          <a:chExt cx="0" cy="0"/>
        </a:xfrm>
      </p:grpSpPr>
      <p:sp>
        <p:nvSpPr>
          <p:cNvPr id="2042" name="Google Shape;2042;p25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43" name="Google Shape;2043;p25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44" name="Google Shape;2044;p251"/>
          <p:cNvSpPr/>
          <p:nvPr>
            <p:ph idx="2" type="pic"/>
          </p:nvPr>
        </p:nvSpPr>
        <p:spPr>
          <a:xfrm>
            <a:off x="4479875" y="405942"/>
            <a:ext cx="4307100" cy="3944700"/>
          </a:xfrm>
          <a:prstGeom prst="roundRect">
            <a:avLst>
              <a:gd fmla="val 2965" name="adj"/>
            </a:avLst>
          </a:prstGeom>
          <a:noFill/>
          <a:ln>
            <a:noFill/>
          </a:ln>
          <a:effectLst>
            <a:outerShdw blurRad="500063" rotWithShape="0" algn="bl">
              <a:srgbClr val="FFD828">
                <a:alpha val="80000"/>
              </a:srgbClr>
            </a:outerShdw>
          </a:effectLst>
        </p:spPr>
      </p:sp>
      <p:sp>
        <p:nvSpPr>
          <p:cNvPr id="2045" name="Google Shape;2045;p251"/>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046" name="Google Shape;2046;p251"/>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047" name="Google Shape;2047;p251"/>
          <p:cNvSpPr txBox="1"/>
          <p:nvPr>
            <p:ph idx="3"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088">
          <p15:clr>
            <a:srgbClr val="E46962"/>
          </p15:clr>
        </p15:guide>
      </p15:sldGuideLst>
    </p:ext>
  </p:extLst>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2 - Title, Copy + 1 Photo">
  <p:cSld name="SECTION_TITLE_AND_DESCRIPTION_1_4_1">
    <p:bg>
      <p:bgPr>
        <a:solidFill>
          <a:srgbClr val="ECE0FF"/>
        </a:solidFill>
      </p:bgPr>
    </p:bg>
    <p:spTree>
      <p:nvGrpSpPr>
        <p:cNvPr id="2048" name="Shape 2048"/>
        <p:cNvGrpSpPr/>
        <p:nvPr/>
      </p:nvGrpSpPr>
      <p:grpSpPr>
        <a:xfrm>
          <a:off x="0" y="0"/>
          <a:ext cx="0" cy="0"/>
          <a:chOff x="0" y="0"/>
          <a:chExt cx="0" cy="0"/>
        </a:xfrm>
      </p:grpSpPr>
      <p:sp>
        <p:nvSpPr>
          <p:cNvPr id="2049" name="Google Shape;2049;p252"/>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050" name="Google Shape;2050;p252"/>
          <p:cNvSpPr txBox="1"/>
          <p:nvPr>
            <p:ph type="title"/>
          </p:nvPr>
        </p:nvSpPr>
        <p:spPr>
          <a:xfrm>
            <a:off x="457200" y="744675"/>
            <a:ext cx="2595300" cy="1536000"/>
          </a:xfrm>
          <a:prstGeom prst="rect">
            <a:avLst/>
          </a:prstGeom>
        </p:spPr>
        <p:txBody>
          <a:bodyPr anchorCtr="0" anchor="ctr"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51" name="Google Shape;2051;p252"/>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052" name="Google Shape;2052;p25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53" name="Google Shape;2053;p25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54" name="Google Shape;2054;p252"/>
          <p:cNvSpPr/>
          <p:nvPr>
            <p:ph idx="3" type="pic"/>
          </p:nvPr>
        </p:nvSpPr>
        <p:spPr>
          <a:xfrm>
            <a:off x="3599042" y="475646"/>
            <a:ext cx="5061300" cy="37578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3 - Title, Copy + 1 Chart">
  <p:cSld name="SECTION_TITLE_AND_DESCRIPTION_1_4_1_1">
    <p:bg>
      <p:bgPr>
        <a:solidFill>
          <a:schemeClr val="accent5"/>
        </a:solidFill>
      </p:bgPr>
    </p:bg>
    <p:spTree>
      <p:nvGrpSpPr>
        <p:cNvPr id="2055" name="Shape 2055"/>
        <p:cNvGrpSpPr/>
        <p:nvPr/>
      </p:nvGrpSpPr>
      <p:grpSpPr>
        <a:xfrm>
          <a:off x="0" y="0"/>
          <a:ext cx="0" cy="0"/>
          <a:chOff x="0" y="0"/>
          <a:chExt cx="0" cy="0"/>
        </a:xfrm>
      </p:grpSpPr>
      <p:sp>
        <p:nvSpPr>
          <p:cNvPr id="2056" name="Google Shape;2056;p253"/>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057" name="Google Shape;2057;p253"/>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58" name="Google Shape;2058;p253"/>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059" name="Google Shape;2059;p25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60" name="Google Shape;2060;p25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61" name="Google Shape;2061;p253"/>
          <p:cNvSpPr/>
          <p:nvPr>
            <p:ph idx="3" type="pic"/>
          </p:nvPr>
        </p:nvSpPr>
        <p:spPr>
          <a:xfrm>
            <a:off x="3599042" y="475646"/>
            <a:ext cx="5061300" cy="3757800"/>
          </a:xfrm>
          <a:prstGeom prst="roundRect">
            <a:avLst>
              <a:gd fmla="val 2965" name="adj"/>
            </a:avLst>
          </a:prstGeom>
          <a:noFill/>
          <a:ln>
            <a:noFill/>
          </a:ln>
          <a:effectLst>
            <a:outerShdw blurRad="500063" rotWithShape="0" algn="bl">
              <a:srgbClr val="FFD828">
                <a:alpha val="70000"/>
              </a:srgb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4 - Title, Sub + 2 Photos Full">
  <p:cSld name="SECTION_TITLE_AND_DESCRIPTION_1_3">
    <p:bg>
      <p:bgPr>
        <a:solidFill>
          <a:schemeClr val="accent2"/>
        </a:solidFill>
      </p:bgPr>
    </p:bg>
    <p:spTree>
      <p:nvGrpSpPr>
        <p:cNvPr id="2062" name="Shape 2062"/>
        <p:cNvGrpSpPr/>
        <p:nvPr/>
      </p:nvGrpSpPr>
      <p:grpSpPr>
        <a:xfrm>
          <a:off x="0" y="0"/>
          <a:ext cx="0" cy="0"/>
          <a:chOff x="0" y="0"/>
          <a:chExt cx="0" cy="0"/>
        </a:xfrm>
      </p:grpSpPr>
      <p:sp>
        <p:nvSpPr>
          <p:cNvPr id="2063" name="Google Shape;2063;p254"/>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None/>
              <a:defRPr b="0" sz="1400">
                <a:solidFill>
                  <a:schemeClr val="accent5"/>
                </a:solidFill>
              </a:defRPr>
            </a:lvl1pPr>
            <a:lvl2pPr lvl="1">
              <a:spcBef>
                <a:spcPts val="1200"/>
              </a:spcBef>
              <a:spcAft>
                <a:spcPts val="0"/>
              </a:spcAft>
              <a:buClr>
                <a:schemeClr val="accent5"/>
              </a:buClr>
              <a:buSzPts val="1400"/>
              <a:buNone/>
              <a:defRPr>
                <a:solidFill>
                  <a:schemeClr val="accent5"/>
                </a:solidFill>
              </a:defRPr>
            </a:lvl2pPr>
            <a:lvl3pPr lvl="2">
              <a:spcBef>
                <a:spcPts val="1200"/>
              </a:spcBef>
              <a:spcAft>
                <a:spcPts val="0"/>
              </a:spcAft>
              <a:buClr>
                <a:schemeClr val="accent5"/>
              </a:buClr>
              <a:buSzPts val="1200"/>
              <a:buNone/>
              <a:defRPr>
                <a:solidFill>
                  <a:schemeClr val="accent5"/>
                </a:solidFill>
              </a:defRPr>
            </a:lvl3pPr>
            <a:lvl4pPr lvl="3">
              <a:spcBef>
                <a:spcPts val="1200"/>
              </a:spcBef>
              <a:spcAft>
                <a:spcPts val="0"/>
              </a:spcAft>
              <a:buClr>
                <a:schemeClr val="accent5"/>
              </a:buClr>
              <a:buSzPts val="1000"/>
              <a:buNone/>
              <a:defRPr>
                <a:solidFill>
                  <a:schemeClr val="accent5"/>
                </a:solidFill>
              </a:defRPr>
            </a:lvl4pPr>
            <a:lvl5pPr lvl="4">
              <a:spcBef>
                <a:spcPts val="1200"/>
              </a:spcBef>
              <a:spcAft>
                <a:spcPts val="0"/>
              </a:spcAft>
              <a:buClr>
                <a:schemeClr val="accent5"/>
              </a:buClr>
              <a:buSzPts val="800"/>
              <a:buNone/>
              <a:defRPr>
                <a:solidFill>
                  <a:schemeClr val="accent5"/>
                </a:solidFill>
              </a:defRPr>
            </a:lvl5pPr>
            <a:lvl6pPr lvl="5">
              <a:spcBef>
                <a:spcPts val="1000"/>
              </a:spcBef>
              <a:spcAft>
                <a:spcPts val="0"/>
              </a:spcAft>
              <a:buClr>
                <a:schemeClr val="accent5"/>
              </a:buClr>
              <a:buSzPts val="800"/>
              <a:buNone/>
              <a:defRPr>
                <a:solidFill>
                  <a:schemeClr val="accent5"/>
                </a:solidFill>
              </a:defRPr>
            </a:lvl6pPr>
            <a:lvl7pPr lvl="6">
              <a:spcBef>
                <a:spcPts val="1000"/>
              </a:spcBef>
              <a:spcAft>
                <a:spcPts val="0"/>
              </a:spcAft>
              <a:buClr>
                <a:schemeClr val="accent5"/>
              </a:buClr>
              <a:buSzPts val="800"/>
              <a:buNone/>
              <a:defRPr>
                <a:solidFill>
                  <a:schemeClr val="accent5"/>
                </a:solidFill>
              </a:defRPr>
            </a:lvl7pPr>
            <a:lvl8pPr lvl="7">
              <a:spcBef>
                <a:spcPts val="1000"/>
              </a:spcBef>
              <a:spcAft>
                <a:spcPts val="0"/>
              </a:spcAft>
              <a:buClr>
                <a:schemeClr val="accent5"/>
              </a:buClr>
              <a:buSzPts val="800"/>
              <a:buNone/>
              <a:defRPr>
                <a:solidFill>
                  <a:schemeClr val="accent5"/>
                </a:solidFill>
              </a:defRPr>
            </a:lvl8pPr>
            <a:lvl9pPr lvl="8">
              <a:spcBef>
                <a:spcPts val="1000"/>
              </a:spcBef>
              <a:spcAft>
                <a:spcPts val="1000"/>
              </a:spcAft>
              <a:buClr>
                <a:schemeClr val="accent5"/>
              </a:buClr>
              <a:buSzPts val="800"/>
              <a:buNone/>
              <a:defRPr>
                <a:solidFill>
                  <a:schemeClr val="accent5"/>
                </a:solidFill>
              </a:defRPr>
            </a:lvl9pPr>
          </a:lstStyle>
          <a:p/>
        </p:txBody>
      </p:sp>
      <p:sp>
        <p:nvSpPr>
          <p:cNvPr id="2064" name="Google Shape;2064;p254"/>
          <p:cNvSpPr txBox="1"/>
          <p:nvPr>
            <p:ph type="title"/>
          </p:nvPr>
        </p:nvSpPr>
        <p:spPr>
          <a:xfrm>
            <a:off x="609600" y="897075"/>
            <a:ext cx="2595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2800"/>
              <a:buNone/>
              <a:defRPr>
                <a:solidFill>
                  <a:schemeClr val="accent5"/>
                </a:solidFill>
              </a:defRPr>
            </a:lvl1pPr>
            <a:lvl2pPr lvl="1">
              <a:spcBef>
                <a:spcPts val="0"/>
              </a:spcBef>
              <a:spcAft>
                <a:spcPts val="0"/>
              </a:spcAft>
              <a:buClr>
                <a:schemeClr val="accent5"/>
              </a:buClr>
              <a:buSzPts val="2800"/>
              <a:buNone/>
              <a:defRPr>
                <a:solidFill>
                  <a:schemeClr val="accent5"/>
                </a:solidFill>
              </a:defRPr>
            </a:lvl2pPr>
            <a:lvl3pPr lvl="2">
              <a:spcBef>
                <a:spcPts val="0"/>
              </a:spcBef>
              <a:spcAft>
                <a:spcPts val="0"/>
              </a:spcAft>
              <a:buClr>
                <a:schemeClr val="accent5"/>
              </a:buClr>
              <a:buSzPts val="2800"/>
              <a:buNone/>
              <a:defRPr>
                <a:solidFill>
                  <a:schemeClr val="accent5"/>
                </a:solidFill>
              </a:defRPr>
            </a:lvl3pPr>
            <a:lvl4pPr lvl="3">
              <a:spcBef>
                <a:spcPts val="0"/>
              </a:spcBef>
              <a:spcAft>
                <a:spcPts val="0"/>
              </a:spcAft>
              <a:buClr>
                <a:schemeClr val="accent5"/>
              </a:buClr>
              <a:buSzPts val="2800"/>
              <a:buNone/>
              <a:defRPr>
                <a:solidFill>
                  <a:schemeClr val="accent5"/>
                </a:solidFill>
              </a:defRPr>
            </a:lvl4pPr>
            <a:lvl5pPr lvl="4">
              <a:spcBef>
                <a:spcPts val="0"/>
              </a:spcBef>
              <a:spcAft>
                <a:spcPts val="0"/>
              </a:spcAft>
              <a:buClr>
                <a:schemeClr val="accent5"/>
              </a:buClr>
              <a:buSzPts val="2800"/>
              <a:buNone/>
              <a:defRPr>
                <a:solidFill>
                  <a:schemeClr val="accent5"/>
                </a:solidFill>
              </a:defRPr>
            </a:lvl5pPr>
            <a:lvl6pPr lvl="5">
              <a:spcBef>
                <a:spcPts val="0"/>
              </a:spcBef>
              <a:spcAft>
                <a:spcPts val="0"/>
              </a:spcAft>
              <a:buClr>
                <a:schemeClr val="accent5"/>
              </a:buClr>
              <a:buSzPts val="2800"/>
              <a:buNone/>
              <a:defRPr>
                <a:solidFill>
                  <a:schemeClr val="accent5"/>
                </a:solidFill>
              </a:defRPr>
            </a:lvl6pPr>
            <a:lvl7pPr lvl="6">
              <a:spcBef>
                <a:spcPts val="0"/>
              </a:spcBef>
              <a:spcAft>
                <a:spcPts val="0"/>
              </a:spcAft>
              <a:buClr>
                <a:schemeClr val="accent5"/>
              </a:buClr>
              <a:buSzPts val="2800"/>
              <a:buNone/>
              <a:defRPr>
                <a:solidFill>
                  <a:schemeClr val="accent5"/>
                </a:solidFill>
              </a:defRPr>
            </a:lvl7pPr>
            <a:lvl8pPr lvl="7">
              <a:spcBef>
                <a:spcPts val="0"/>
              </a:spcBef>
              <a:spcAft>
                <a:spcPts val="0"/>
              </a:spcAft>
              <a:buClr>
                <a:schemeClr val="accent5"/>
              </a:buClr>
              <a:buSzPts val="2800"/>
              <a:buNone/>
              <a:defRPr>
                <a:solidFill>
                  <a:schemeClr val="accent5"/>
                </a:solidFill>
              </a:defRPr>
            </a:lvl8pPr>
            <a:lvl9pPr lvl="8">
              <a:spcBef>
                <a:spcPts val="0"/>
              </a:spcBef>
              <a:spcAft>
                <a:spcPts val="0"/>
              </a:spcAft>
              <a:buClr>
                <a:schemeClr val="accent5"/>
              </a:buClr>
              <a:buSzPts val="2800"/>
              <a:buNone/>
              <a:defRPr>
                <a:solidFill>
                  <a:schemeClr val="accent5"/>
                </a:solidFill>
              </a:defRPr>
            </a:lvl9pPr>
          </a:lstStyle>
          <a:p/>
        </p:txBody>
      </p:sp>
      <p:sp>
        <p:nvSpPr>
          <p:cNvPr id="2065" name="Google Shape;2065;p254"/>
          <p:cNvSpPr txBox="1"/>
          <p:nvPr>
            <p:ph idx="2" type="body"/>
          </p:nvPr>
        </p:nvSpPr>
        <p:spPr>
          <a:xfrm>
            <a:off x="601550" y="2380025"/>
            <a:ext cx="2595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Char char="●"/>
              <a:defRPr sz="1600">
                <a:solidFill>
                  <a:schemeClr val="dk1"/>
                </a:solidFill>
              </a:defRPr>
            </a:lvl1pPr>
            <a:lvl2pPr indent="-317500" lvl="1" marL="914400">
              <a:lnSpc>
                <a:spcPct val="110000"/>
              </a:lnSpc>
              <a:spcBef>
                <a:spcPts val="1200"/>
              </a:spcBef>
              <a:spcAft>
                <a:spcPts val="0"/>
              </a:spcAft>
              <a:buClr>
                <a:schemeClr val="dk1"/>
              </a:buClr>
              <a:buSzPts val="1400"/>
              <a:buChar char="○"/>
              <a:defRPr sz="1400">
                <a:solidFill>
                  <a:schemeClr val="dk1"/>
                </a:solidFill>
              </a:defRPr>
            </a:lvl2pPr>
            <a:lvl3pPr indent="-304800" lvl="2" marL="1371600">
              <a:lnSpc>
                <a:spcPct val="110000"/>
              </a:lnSpc>
              <a:spcBef>
                <a:spcPts val="1200"/>
              </a:spcBef>
              <a:spcAft>
                <a:spcPts val="0"/>
              </a:spcAft>
              <a:buClr>
                <a:schemeClr val="dk1"/>
              </a:buClr>
              <a:buSzPts val="1200"/>
              <a:buChar char="■"/>
              <a:defRPr b="0" sz="1200">
                <a:solidFill>
                  <a:schemeClr val="dk1"/>
                </a:solidFill>
              </a:defRPr>
            </a:lvl3pPr>
            <a:lvl4pPr indent="-292100" lvl="3" marL="1828800">
              <a:lnSpc>
                <a:spcPct val="110000"/>
              </a:lnSpc>
              <a:spcBef>
                <a:spcPts val="1200"/>
              </a:spcBef>
              <a:spcAft>
                <a:spcPts val="0"/>
              </a:spcAft>
              <a:buClr>
                <a:schemeClr val="dk1"/>
              </a:buClr>
              <a:buSzPts val="1000"/>
              <a:buChar char="●"/>
              <a:defRPr sz="1000">
                <a:solidFill>
                  <a:schemeClr val="dk1"/>
                </a:solidFill>
              </a:defRPr>
            </a:lvl4pPr>
            <a:lvl5pPr indent="-279400" lvl="4" marL="2286000">
              <a:lnSpc>
                <a:spcPct val="110000"/>
              </a:lnSpc>
              <a:spcBef>
                <a:spcPts val="1200"/>
              </a:spcBef>
              <a:spcAft>
                <a:spcPts val="0"/>
              </a:spcAft>
              <a:buClr>
                <a:schemeClr val="dk1"/>
              </a:buClr>
              <a:buSzPts val="800"/>
              <a:buChar char="○"/>
              <a:defRPr b="0" sz="800">
                <a:solidFill>
                  <a:schemeClr val="dk1"/>
                </a:solidFill>
              </a:defRPr>
            </a:lvl5pPr>
            <a:lvl6pPr indent="-279400" lvl="5" marL="2743200">
              <a:lnSpc>
                <a:spcPct val="110000"/>
              </a:lnSpc>
              <a:spcBef>
                <a:spcPts val="10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indent="-279400" lvl="6" marL="3200400">
              <a:lnSpc>
                <a:spcPct val="110000"/>
              </a:lnSpc>
              <a:spcBef>
                <a:spcPts val="1000"/>
              </a:spcBef>
              <a:spcAft>
                <a:spcPts val="0"/>
              </a:spcAft>
              <a:buClr>
                <a:schemeClr val="dk1"/>
              </a:buClr>
              <a:buSzPts val="800"/>
              <a:buChar char="●"/>
              <a:defRPr b="0" sz="800">
                <a:solidFill>
                  <a:schemeClr val="dk1"/>
                </a:solidFill>
              </a:defRPr>
            </a:lvl7pPr>
            <a:lvl8pPr indent="-279400" lvl="7" marL="3657600">
              <a:lnSpc>
                <a:spcPct val="110000"/>
              </a:lnSpc>
              <a:spcBef>
                <a:spcPts val="1000"/>
              </a:spcBef>
              <a:spcAft>
                <a:spcPts val="0"/>
              </a:spcAft>
              <a:buClr>
                <a:schemeClr val="dk1"/>
              </a:buClr>
              <a:buSzPts val="800"/>
              <a:buChar char="○"/>
              <a:defRPr sz="800">
                <a:solidFill>
                  <a:schemeClr val="dk1"/>
                </a:solidFill>
              </a:defRPr>
            </a:lvl8pPr>
            <a:lvl9pPr indent="-279400" lvl="8" marL="4114800">
              <a:lnSpc>
                <a:spcPct val="110000"/>
              </a:lnSpc>
              <a:spcBef>
                <a:spcPts val="1000"/>
              </a:spcBef>
              <a:spcAft>
                <a:spcPts val="1000"/>
              </a:spcAft>
              <a:buClr>
                <a:schemeClr val="dk1"/>
              </a:buClr>
              <a:buSzPts val="800"/>
              <a:buChar char="■"/>
              <a:defRPr b="0" sz="800">
                <a:solidFill>
                  <a:schemeClr val="dk1"/>
                </a:solidFill>
              </a:defRPr>
            </a:lvl9pPr>
          </a:lstStyle>
          <a:p/>
        </p:txBody>
      </p:sp>
      <p:sp>
        <p:nvSpPr>
          <p:cNvPr id="2066" name="Google Shape;2066;p25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67" name="Google Shape;2067;p25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68" name="Google Shape;2068;p254"/>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3"/>
            </a:outerShdw>
          </a:effectLst>
        </p:spPr>
      </p:sp>
      <p:sp>
        <p:nvSpPr>
          <p:cNvPr id="2069" name="Google Shape;2069;p254"/>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3"/>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90">
          <p15:clr>
            <a:srgbClr val="E46962"/>
          </p15:clr>
        </p15:guide>
        <p15:guide id="4" pos="2089">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type="twoColTx">
  <p:cSld name="TITLE_AND_TWO_COLUMNS">
    <p:bg>
      <p:bgPr>
        <a:solidFill>
          <a:srgbClr val="ECE0FF"/>
        </a:solidFill>
      </p:bgPr>
    </p:bg>
    <p:spTree>
      <p:nvGrpSpPr>
        <p:cNvPr id="138" name="Shape 138"/>
        <p:cNvGrpSpPr/>
        <p:nvPr/>
      </p:nvGrpSpPr>
      <p:grpSpPr>
        <a:xfrm>
          <a:off x="0" y="0"/>
          <a:ext cx="0" cy="0"/>
          <a:chOff x="0" y="0"/>
          <a:chExt cx="0" cy="0"/>
        </a:xfrm>
      </p:grpSpPr>
      <p:sp>
        <p:nvSpPr>
          <p:cNvPr id="139" name="Google Shape;139;p27"/>
          <p:cNvSpPr/>
          <p:nvPr/>
        </p:nvSpPr>
        <p:spPr>
          <a:xfrm>
            <a:off x="464472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40" name="Google Shape;140;p27"/>
          <p:cNvSpPr/>
          <p:nvPr/>
        </p:nvSpPr>
        <p:spPr>
          <a:xfrm>
            <a:off x="45317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41" name="Google Shape;141;p27"/>
          <p:cNvSpPr txBox="1"/>
          <p:nvPr>
            <p:ph idx="1" type="body"/>
          </p:nvPr>
        </p:nvSpPr>
        <p:spPr>
          <a:xfrm>
            <a:off x="449150"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42" name="Google Shape;142;p27"/>
          <p:cNvSpPr txBox="1"/>
          <p:nvPr>
            <p:ph idx="2" type="body"/>
          </p:nvPr>
        </p:nvSpPr>
        <p:spPr>
          <a:xfrm>
            <a:off x="4744925"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43" name="Google Shape;143;p2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144" name="Google Shape;144;p2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5" name="Google Shape;145;p27"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146" name="Google Shape;146;p27"/>
          <p:cNvSpPr txBox="1"/>
          <p:nvPr>
            <p:ph idx="3"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5 - Title, Sub + 2 Charts">
  <p:cSld name="SECTION_TITLE_AND_DESCRIPTION_1_3_1">
    <p:bg>
      <p:bgPr>
        <a:solidFill>
          <a:srgbClr val="ECE0FF"/>
        </a:solidFill>
      </p:bgPr>
    </p:bg>
    <p:spTree>
      <p:nvGrpSpPr>
        <p:cNvPr id="2070" name="Shape 2070"/>
        <p:cNvGrpSpPr/>
        <p:nvPr/>
      </p:nvGrpSpPr>
      <p:grpSpPr>
        <a:xfrm>
          <a:off x="0" y="0"/>
          <a:ext cx="0" cy="0"/>
          <a:chOff x="0" y="0"/>
          <a:chExt cx="0" cy="0"/>
        </a:xfrm>
      </p:grpSpPr>
      <p:sp>
        <p:nvSpPr>
          <p:cNvPr id="2071" name="Google Shape;2071;p255"/>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072" name="Google Shape;2072;p255"/>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73" name="Google Shape;2073;p255"/>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074" name="Google Shape;2074;p25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75" name="Google Shape;2075;p25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76" name="Google Shape;2076;p255"/>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077" name="Google Shape;2077;p255"/>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5">
          <p15:clr>
            <a:srgbClr val="E46962"/>
          </p15:clr>
        </p15:guide>
        <p15:guide id="4" pos="1915">
          <p15:clr>
            <a:srgbClr val="E46962"/>
          </p15:clr>
        </p15:guide>
        <p15:guide id="5" pos="2089">
          <p15:clr>
            <a:srgbClr val="E46962"/>
          </p15:clr>
        </p15:guide>
        <p15:guide id="6" pos="3716">
          <p15:clr>
            <a:srgbClr val="E46962"/>
          </p15:clr>
        </p15:guide>
      </p15:sldGuideLst>
    </p:ext>
  </p:extLst>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6 - Title, Sub + 2 Photos">
  <p:cSld name="SECTION_TITLE_AND_DESCRIPTION_1_3_1_1">
    <p:bg>
      <p:bgPr>
        <a:solidFill>
          <a:schemeClr val="accent5"/>
        </a:solidFill>
      </p:bgPr>
    </p:bg>
    <p:spTree>
      <p:nvGrpSpPr>
        <p:cNvPr id="2078" name="Shape 2078"/>
        <p:cNvGrpSpPr/>
        <p:nvPr/>
      </p:nvGrpSpPr>
      <p:grpSpPr>
        <a:xfrm>
          <a:off x="0" y="0"/>
          <a:ext cx="0" cy="0"/>
          <a:chOff x="0" y="0"/>
          <a:chExt cx="0" cy="0"/>
        </a:xfrm>
      </p:grpSpPr>
      <p:sp>
        <p:nvSpPr>
          <p:cNvPr id="2079" name="Google Shape;2079;p256"/>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080" name="Google Shape;2080;p256"/>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81" name="Google Shape;2081;p256"/>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082" name="Google Shape;2082;p25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83" name="Google Shape;2083;p25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84" name="Google Shape;2084;p256"/>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
        <p:nvSpPr>
          <p:cNvPr id="2085" name="Google Shape;2085;p256"/>
          <p:cNvSpPr/>
          <p:nvPr>
            <p:ph idx="4" type="pic"/>
          </p:nvPr>
        </p:nvSpPr>
        <p:spPr>
          <a:xfrm>
            <a:off x="3172592"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4">
          <p15:clr>
            <a:srgbClr val="E46962"/>
          </p15:clr>
        </p15:guide>
        <p15:guide id="5" pos="2089">
          <p15:clr>
            <a:srgbClr val="E46962"/>
          </p15:clr>
        </p15:guide>
        <p15:guide id="6" pos="3716">
          <p15:clr>
            <a:srgbClr val="E46962"/>
          </p15:clr>
        </p15:guide>
      </p15:sldGuideLst>
    </p:ext>
  </p:extLst>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7 - Title, Sub + 4 Photos">
  <p:cSld name="SECTION_TITLE_AND_DESCRIPTION_1_3_1_1_1">
    <p:bg>
      <p:bgPr>
        <a:solidFill>
          <a:srgbClr val="ECE0FF"/>
        </a:solidFill>
      </p:bgPr>
    </p:bg>
    <p:spTree>
      <p:nvGrpSpPr>
        <p:cNvPr id="2086" name="Shape 2086"/>
        <p:cNvGrpSpPr/>
        <p:nvPr/>
      </p:nvGrpSpPr>
      <p:grpSpPr>
        <a:xfrm>
          <a:off x="0" y="0"/>
          <a:ext cx="0" cy="0"/>
          <a:chOff x="0" y="0"/>
          <a:chExt cx="0" cy="0"/>
        </a:xfrm>
      </p:grpSpPr>
      <p:sp>
        <p:nvSpPr>
          <p:cNvPr id="2087" name="Google Shape;2087;p257"/>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088" name="Google Shape;2088;p257"/>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89" name="Google Shape;2089;p257"/>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090" name="Google Shape;2090;p25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091" name="Google Shape;2091;p25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092" name="Google Shape;2092;p257"/>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093" name="Google Shape;2093;p257"/>
          <p:cNvSpPr/>
          <p:nvPr>
            <p:ph idx="4" type="pic"/>
          </p:nvPr>
        </p:nvSpPr>
        <p:spPr>
          <a:xfrm>
            <a:off x="3409181"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094" name="Google Shape;2094;p257"/>
          <p:cNvSpPr/>
          <p:nvPr>
            <p:ph idx="5"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095" name="Google Shape;2095;p257"/>
          <p:cNvSpPr/>
          <p:nvPr>
            <p:ph idx="6" type="pic"/>
          </p:nvPr>
        </p:nvSpPr>
        <p:spPr>
          <a:xfrm>
            <a:off x="3409181"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8">
          <p15:clr>
            <a:srgbClr val="E46962"/>
          </p15:clr>
        </p15:guide>
        <p15:guide id="5" pos="2089">
          <p15:clr>
            <a:srgbClr val="E46962"/>
          </p15:clr>
        </p15:guide>
        <p15:guide id="6" pos="3719">
          <p15:clr>
            <a:srgbClr val="E46962"/>
          </p15:clr>
        </p15:guide>
      </p15:sldGuideLst>
    </p:ext>
  </p:extLst>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1 - Title, Copy + 1 Chart">
  <p:cSld name="SECTION_TITLE_AND_DESCRIPTION_1_5_2_1">
    <p:bg>
      <p:bgPr>
        <a:solidFill>
          <a:srgbClr val="ECE0FF"/>
        </a:solidFill>
      </p:bgPr>
    </p:bg>
    <p:spTree>
      <p:nvGrpSpPr>
        <p:cNvPr id="2096" name="Shape 2096"/>
        <p:cNvGrpSpPr/>
        <p:nvPr/>
      </p:nvGrpSpPr>
      <p:grpSpPr>
        <a:xfrm>
          <a:off x="0" y="0"/>
          <a:ext cx="0" cy="0"/>
          <a:chOff x="0" y="0"/>
          <a:chExt cx="0" cy="0"/>
        </a:xfrm>
      </p:grpSpPr>
      <p:cxnSp>
        <p:nvCxnSpPr>
          <p:cNvPr id="2097" name="Google Shape;2097;p258"/>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2098" name="Google Shape;2098;p258"/>
          <p:cNvSpPr txBox="1"/>
          <p:nvPr>
            <p:ph idx="1"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099" name="Google Shape;2099;p258"/>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100" name="Google Shape;2100;p258"/>
          <p:cNvSpPr txBox="1"/>
          <p:nvPr>
            <p:ph idx="2"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2101" name="Google Shape;2101;p25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02" name="Google Shape;2102;p25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103" name="Google Shape;2103;p258"/>
          <p:cNvSpPr/>
          <p:nvPr>
            <p:ph idx="3" type="pic"/>
          </p:nvPr>
        </p:nvSpPr>
        <p:spPr>
          <a:xfrm>
            <a:off x="5248250" y="997188"/>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2 - Title, Copy + 2 Photos">
  <p:cSld name="SECTION_TITLE_AND_DESCRIPTION_1_5_2_1_1">
    <p:bg>
      <p:bgPr>
        <a:solidFill>
          <a:srgbClr val="ECE0FF"/>
        </a:solidFill>
      </p:bgPr>
    </p:bg>
    <p:spTree>
      <p:nvGrpSpPr>
        <p:cNvPr id="2104" name="Shape 2104"/>
        <p:cNvGrpSpPr/>
        <p:nvPr/>
      </p:nvGrpSpPr>
      <p:grpSpPr>
        <a:xfrm>
          <a:off x="0" y="0"/>
          <a:ext cx="0" cy="0"/>
          <a:chOff x="0" y="0"/>
          <a:chExt cx="0" cy="0"/>
        </a:xfrm>
      </p:grpSpPr>
      <p:cxnSp>
        <p:nvCxnSpPr>
          <p:cNvPr id="2105" name="Google Shape;2105;p259"/>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2106" name="Google Shape;2106;p259"/>
          <p:cNvSpPr txBox="1"/>
          <p:nvPr>
            <p:ph type="title"/>
          </p:nvPr>
        </p:nvSpPr>
        <p:spPr>
          <a:xfrm>
            <a:off x="449150" y="454400"/>
            <a:ext cx="51762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107" name="Google Shape;2107;p259"/>
          <p:cNvSpPr txBox="1"/>
          <p:nvPr>
            <p:ph idx="1" type="subTitle"/>
          </p:nvPr>
        </p:nvSpPr>
        <p:spPr>
          <a:xfrm>
            <a:off x="449150" y="1027100"/>
            <a:ext cx="51762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2108" name="Google Shape;2108;p259"/>
          <p:cNvSpPr txBox="1"/>
          <p:nvPr>
            <p:ph idx="2"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109" name="Google Shape;2109;p25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10" name="Google Shape;2110;p25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111" name="Google Shape;2111;p259"/>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112" name="Google Shape;2112;p259"/>
          <p:cNvSpPr/>
          <p:nvPr>
            <p:ph idx="4"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3 - Title, Copy, Bullets + 2 Photos">
  <p:cSld name="SECTION_TITLE_AND_DESCRIPTION_1_5_2_1_1_1">
    <p:bg>
      <p:bgPr>
        <a:solidFill>
          <a:srgbClr val="ECE0FF"/>
        </a:solidFill>
      </p:bgPr>
    </p:bg>
    <p:spTree>
      <p:nvGrpSpPr>
        <p:cNvPr id="2113" name="Shape 2113"/>
        <p:cNvGrpSpPr/>
        <p:nvPr/>
      </p:nvGrpSpPr>
      <p:grpSpPr>
        <a:xfrm>
          <a:off x="0" y="0"/>
          <a:ext cx="0" cy="0"/>
          <a:chOff x="0" y="0"/>
          <a:chExt cx="0" cy="0"/>
        </a:xfrm>
      </p:grpSpPr>
      <p:sp>
        <p:nvSpPr>
          <p:cNvPr id="2114" name="Google Shape;2114;p260"/>
          <p:cNvSpPr txBox="1"/>
          <p:nvPr>
            <p:ph idx="1" type="subTitle"/>
          </p:nvPr>
        </p:nvSpPr>
        <p:spPr>
          <a:xfrm>
            <a:off x="1076275" y="2603751"/>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115" name="Google Shape;2115;p260"/>
          <p:cNvSpPr txBox="1"/>
          <p:nvPr>
            <p:ph idx="2" type="subTitle"/>
          </p:nvPr>
        </p:nvSpPr>
        <p:spPr>
          <a:xfrm>
            <a:off x="1076275" y="3341252"/>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116" name="Google Shape;2116;p260"/>
          <p:cNvSpPr txBox="1"/>
          <p:nvPr>
            <p:ph idx="3" type="subTitle"/>
          </p:nvPr>
        </p:nvSpPr>
        <p:spPr>
          <a:xfrm>
            <a:off x="1076275" y="1866250"/>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117" name="Google Shape;2117;p260"/>
          <p:cNvSpPr txBox="1"/>
          <p:nvPr>
            <p:ph type="title"/>
          </p:nvPr>
        </p:nvSpPr>
        <p:spPr>
          <a:xfrm>
            <a:off x="449150" y="454400"/>
            <a:ext cx="51762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600"/>
              <a:buFont typeface="Figtree ExtraBold"/>
              <a:buNone/>
              <a:defRPr b="0" sz="260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9pPr>
          </a:lstStyle>
          <a:p/>
        </p:txBody>
      </p:sp>
      <p:sp>
        <p:nvSpPr>
          <p:cNvPr id="2118" name="Google Shape;2118;p260"/>
          <p:cNvSpPr txBox="1"/>
          <p:nvPr>
            <p:ph idx="4" type="subTitle"/>
          </p:nvPr>
        </p:nvSpPr>
        <p:spPr>
          <a:xfrm>
            <a:off x="449150" y="1027100"/>
            <a:ext cx="51762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a:buNone/>
              <a:defRPr sz="1900">
                <a:latin typeface="Figtree"/>
                <a:ea typeface="Figtree"/>
                <a:cs typeface="Figtree"/>
                <a:sym typeface="Figtree"/>
              </a:defRPr>
            </a:lvl1pPr>
            <a:lvl2pPr lvl="1">
              <a:lnSpc>
                <a:spcPct val="100000"/>
              </a:lnSpc>
              <a:spcBef>
                <a:spcPts val="0"/>
              </a:spcBef>
              <a:spcAft>
                <a:spcPts val="0"/>
              </a:spcAft>
              <a:buSzPts val="1900"/>
              <a:buFont typeface="Figtree Medium"/>
              <a:buNone/>
              <a:defRPr sz="1900">
                <a:latin typeface="Figtree Medium"/>
                <a:ea typeface="Figtree Medium"/>
                <a:cs typeface="Figtree Medium"/>
                <a:sym typeface="Figtree Medium"/>
              </a:defRPr>
            </a:lvl2pPr>
            <a:lvl3pPr lvl="2">
              <a:lnSpc>
                <a:spcPct val="100000"/>
              </a:lnSpc>
              <a:spcBef>
                <a:spcPts val="0"/>
              </a:spcBef>
              <a:spcAft>
                <a:spcPts val="0"/>
              </a:spcAft>
              <a:buSzPts val="1900"/>
              <a:buFont typeface="Figtree"/>
              <a:buNone/>
              <a:defRPr sz="1900">
                <a:latin typeface="Figtree"/>
                <a:ea typeface="Figtree"/>
                <a:cs typeface="Figtree"/>
                <a:sym typeface="Figtree"/>
              </a:defRPr>
            </a:lvl3pPr>
            <a:lvl4pPr lvl="3">
              <a:lnSpc>
                <a:spcPct val="100000"/>
              </a:lnSpc>
              <a:spcBef>
                <a:spcPts val="0"/>
              </a:spcBef>
              <a:spcAft>
                <a:spcPts val="0"/>
              </a:spcAft>
              <a:buSzPts val="1900"/>
              <a:buFont typeface="Figtree"/>
              <a:buNone/>
              <a:defRPr sz="1900">
                <a:latin typeface="Figtree"/>
                <a:ea typeface="Figtree"/>
                <a:cs typeface="Figtree"/>
                <a:sym typeface="Figtree"/>
              </a:defRPr>
            </a:lvl4pPr>
            <a:lvl5pPr lvl="4">
              <a:lnSpc>
                <a:spcPct val="100000"/>
              </a:lnSpc>
              <a:spcBef>
                <a:spcPts val="0"/>
              </a:spcBef>
              <a:spcAft>
                <a:spcPts val="0"/>
              </a:spcAft>
              <a:buSzPts val="1900"/>
              <a:buFont typeface="Figtree"/>
              <a:buNone/>
              <a:defRPr sz="1900">
                <a:latin typeface="Figtree"/>
                <a:ea typeface="Figtree"/>
                <a:cs typeface="Figtree"/>
                <a:sym typeface="Figtree"/>
              </a:defRPr>
            </a:lvl5pPr>
            <a:lvl6pPr lvl="5">
              <a:lnSpc>
                <a:spcPct val="100000"/>
              </a:lnSpc>
              <a:spcBef>
                <a:spcPts val="0"/>
              </a:spcBef>
              <a:spcAft>
                <a:spcPts val="0"/>
              </a:spcAft>
              <a:buSzPts val="1900"/>
              <a:buFont typeface="Figtree"/>
              <a:buNone/>
              <a:defRPr sz="1900">
                <a:latin typeface="Figtree"/>
                <a:ea typeface="Figtree"/>
                <a:cs typeface="Figtree"/>
                <a:sym typeface="Figtree"/>
              </a:defRPr>
            </a:lvl6pPr>
            <a:lvl7pPr lvl="6">
              <a:lnSpc>
                <a:spcPct val="100000"/>
              </a:lnSpc>
              <a:spcBef>
                <a:spcPts val="0"/>
              </a:spcBef>
              <a:spcAft>
                <a:spcPts val="0"/>
              </a:spcAft>
              <a:buSzPts val="1900"/>
              <a:buFont typeface="Figtree"/>
              <a:buNone/>
              <a:defRPr sz="1900">
                <a:latin typeface="Figtree"/>
                <a:ea typeface="Figtree"/>
                <a:cs typeface="Figtree"/>
                <a:sym typeface="Figtree"/>
              </a:defRPr>
            </a:lvl7pPr>
            <a:lvl8pPr lvl="7">
              <a:lnSpc>
                <a:spcPct val="100000"/>
              </a:lnSpc>
              <a:spcBef>
                <a:spcPts val="0"/>
              </a:spcBef>
              <a:spcAft>
                <a:spcPts val="0"/>
              </a:spcAft>
              <a:buSzPts val="1900"/>
              <a:buFont typeface="Figtree"/>
              <a:buNone/>
              <a:defRPr sz="1900">
                <a:latin typeface="Figtree"/>
                <a:ea typeface="Figtree"/>
                <a:cs typeface="Figtree"/>
                <a:sym typeface="Figtree"/>
              </a:defRPr>
            </a:lvl8pPr>
            <a:lvl9pPr lvl="8">
              <a:lnSpc>
                <a:spcPct val="100000"/>
              </a:lnSpc>
              <a:spcBef>
                <a:spcPts val="0"/>
              </a:spcBef>
              <a:spcAft>
                <a:spcPts val="0"/>
              </a:spcAft>
              <a:buSzPts val="1900"/>
              <a:buFont typeface="Figtree"/>
              <a:buNone/>
              <a:defRPr sz="1900">
                <a:latin typeface="Figtree"/>
                <a:ea typeface="Figtree"/>
                <a:cs typeface="Figtree"/>
                <a:sym typeface="Figtree"/>
              </a:defRPr>
            </a:lvl9pPr>
          </a:lstStyle>
          <a:p/>
        </p:txBody>
      </p:sp>
      <p:sp>
        <p:nvSpPr>
          <p:cNvPr id="2119" name="Google Shape;2119;p260"/>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120" name="Google Shape;2120;p26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21" name="Google Shape;2121;p26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122" name="Google Shape;2122;p260"/>
          <p:cNvSpPr/>
          <p:nvPr>
            <p:ph idx="6"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123" name="Google Shape;2123;p260"/>
          <p:cNvSpPr/>
          <p:nvPr>
            <p:ph idx="7"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1 - Logo">
  <p:cSld name="BLANK_1_2">
    <p:bg>
      <p:bgPr>
        <a:solidFill>
          <a:schemeClr val="accent2"/>
        </a:solidFill>
      </p:bgPr>
    </p:bg>
    <p:spTree>
      <p:nvGrpSpPr>
        <p:cNvPr id="2124" name="Shape 2124"/>
        <p:cNvGrpSpPr/>
        <p:nvPr/>
      </p:nvGrpSpPr>
      <p:grpSpPr>
        <a:xfrm>
          <a:off x="0" y="0"/>
          <a:ext cx="0" cy="0"/>
          <a:chOff x="0" y="0"/>
          <a:chExt cx="0" cy="0"/>
        </a:xfrm>
      </p:grpSpPr>
      <p:sp>
        <p:nvSpPr>
          <p:cNvPr id="2125" name="Google Shape;2125;p261"/>
          <p:cNvSpPr/>
          <p:nvPr>
            <p:ph idx="2" type="pic"/>
          </p:nvPr>
        </p:nvSpPr>
        <p:spPr>
          <a:xfrm>
            <a:off x="654600" y="639525"/>
            <a:ext cx="7834800" cy="3512400"/>
          </a:xfrm>
          <a:prstGeom prst="rect">
            <a:avLst/>
          </a:prstGeom>
          <a:noFill/>
          <a:ln>
            <a:noFill/>
          </a:ln>
        </p:spPr>
      </p:sp>
      <p:sp>
        <p:nvSpPr>
          <p:cNvPr id="2126" name="Google Shape;2126;p26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27" name="Google Shape;2127;p26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2">
  <p:cSld name="BLANK_1_2_3">
    <p:bg>
      <p:bgPr>
        <a:solidFill>
          <a:srgbClr val="ECE0FF"/>
        </a:solidFill>
      </p:bgPr>
    </p:bg>
    <p:spTree>
      <p:nvGrpSpPr>
        <p:cNvPr id="2128" name="Shape 2128"/>
        <p:cNvGrpSpPr/>
        <p:nvPr/>
      </p:nvGrpSpPr>
      <p:grpSpPr>
        <a:xfrm>
          <a:off x="0" y="0"/>
          <a:ext cx="0" cy="0"/>
          <a:chOff x="0" y="0"/>
          <a:chExt cx="0" cy="0"/>
        </a:xfrm>
      </p:grpSpPr>
      <p:sp>
        <p:nvSpPr>
          <p:cNvPr id="2129" name="Google Shape;2129;p262"/>
          <p:cNvSpPr/>
          <p:nvPr>
            <p:ph idx="2" type="pic"/>
          </p:nvPr>
        </p:nvSpPr>
        <p:spPr>
          <a:xfrm>
            <a:off x="-42875" y="-49625"/>
            <a:ext cx="9186900" cy="5193000"/>
          </a:xfrm>
          <a:prstGeom prst="rect">
            <a:avLst/>
          </a:prstGeom>
          <a:noFill/>
          <a:ln>
            <a:noFill/>
          </a:ln>
        </p:spPr>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1 - 1 Table - $$">
  <p:cSld name="BLANK_5">
    <p:bg>
      <p:bgPr>
        <a:solidFill>
          <a:schemeClr val="accent5"/>
        </a:solidFill>
      </p:bgPr>
    </p:bg>
    <p:spTree>
      <p:nvGrpSpPr>
        <p:cNvPr id="2130" name="Shape 2130"/>
        <p:cNvGrpSpPr/>
        <p:nvPr/>
      </p:nvGrpSpPr>
      <p:grpSpPr>
        <a:xfrm>
          <a:off x="0" y="0"/>
          <a:ext cx="0" cy="0"/>
          <a:chOff x="0" y="0"/>
          <a:chExt cx="0" cy="0"/>
        </a:xfrm>
      </p:grpSpPr>
      <p:sp>
        <p:nvSpPr>
          <p:cNvPr id="2131" name="Google Shape;2131;p263"/>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132" name="Google Shape;2132;p263"/>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133" name="Google Shape;2133;p263"/>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134" name="Google Shape;2134;p263"/>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35" name="Google Shape;2135;p26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2 - 1 Table - Content">
  <p:cSld name="BLANK_3_3">
    <p:bg>
      <p:bgPr>
        <a:solidFill>
          <a:schemeClr val="accent5"/>
        </a:solidFill>
      </p:bgPr>
    </p:bg>
    <p:spTree>
      <p:nvGrpSpPr>
        <p:cNvPr id="2136" name="Shape 2136"/>
        <p:cNvGrpSpPr/>
        <p:nvPr/>
      </p:nvGrpSpPr>
      <p:grpSpPr>
        <a:xfrm>
          <a:off x="0" y="0"/>
          <a:ext cx="0" cy="0"/>
          <a:chOff x="0" y="0"/>
          <a:chExt cx="0" cy="0"/>
        </a:xfrm>
      </p:grpSpPr>
      <p:sp>
        <p:nvSpPr>
          <p:cNvPr id="2137" name="Google Shape;2137;p264"/>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9pPr>
          </a:lstStyle>
          <a:p/>
        </p:txBody>
      </p:sp>
      <p:sp>
        <p:nvSpPr>
          <p:cNvPr id="2138" name="Google Shape;2138;p264"/>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139" name="Google Shape;2139;p264"/>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140" name="Google Shape;2140;p264"/>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41" name="Google Shape;2141;p26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3 - 3 Columns">
  <p:cSld name="BLANK_1_2_1_1">
    <p:bg>
      <p:bgPr>
        <a:solidFill>
          <a:srgbClr val="ECE0FF"/>
        </a:solidFill>
      </p:bgPr>
    </p:bg>
    <p:spTree>
      <p:nvGrpSpPr>
        <p:cNvPr id="147" name="Shape 147"/>
        <p:cNvGrpSpPr/>
        <p:nvPr/>
      </p:nvGrpSpPr>
      <p:grpSpPr>
        <a:xfrm>
          <a:off x="0" y="0"/>
          <a:ext cx="0" cy="0"/>
          <a:chOff x="0" y="0"/>
          <a:chExt cx="0" cy="0"/>
        </a:xfrm>
      </p:grpSpPr>
      <p:sp>
        <p:nvSpPr>
          <p:cNvPr id="148" name="Google Shape;148;p28"/>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49" name="Google Shape;149;p28"/>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50" name="Google Shape;150;p28"/>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51" name="Google Shape;151;p28"/>
          <p:cNvSpPr txBox="1"/>
          <p:nvPr>
            <p:ph idx="1"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52" name="Google Shape;152;p28"/>
          <p:cNvSpPr txBox="1"/>
          <p:nvPr>
            <p:ph idx="2"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53" name="Google Shape;153;p28"/>
          <p:cNvSpPr txBox="1"/>
          <p:nvPr>
            <p:ph idx="3"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54" name="Google Shape;154;p2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2"/>
              </a:buClr>
              <a:buSzPts val="2800"/>
              <a:buFont typeface="Figtree ExtraBold"/>
              <a:buNone/>
              <a:defRPr b="0">
                <a:solidFill>
                  <a:schemeClr val="accent2"/>
                </a:solidFill>
                <a:latin typeface="Figtree ExtraBold"/>
                <a:ea typeface="Figtree ExtraBold"/>
                <a:cs typeface="Figtree ExtraBold"/>
                <a:sym typeface="Figtree ExtraBold"/>
              </a:defRPr>
            </a:lvl1pPr>
            <a:lvl2pPr lvl="1">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9pPr>
          </a:lstStyle>
          <a:p/>
        </p:txBody>
      </p:sp>
      <p:sp>
        <p:nvSpPr>
          <p:cNvPr id="155" name="Google Shape;155;p28"/>
          <p:cNvSpPr txBox="1"/>
          <p:nvPr>
            <p:ph idx="4"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
        <p:nvSpPr>
          <p:cNvPr id="156" name="Google Shape;156;p2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7" name="Google Shape;157;p28"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3 - 2 Tables - Content/$$">
  <p:cSld name="SECTION_TITLE_AND_DESCRIPTION_1_6">
    <p:bg>
      <p:bgPr>
        <a:solidFill>
          <a:schemeClr val="accent5"/>
        </a:solidFill>
      </p:bgPr>
    </p:bg>
    <p:spTree>
      <p:nvGrpSpPr>
        <p:cNvPr id="2142" name="Shape 2142"/>
        <p:cNvGrpSpPr/>
        <p:nvPr/>
      </p:nvGrpSpPr>
      <p:grpSpPr>
        <a:xfrm>
          <a:off x="0" y="0"/>
          <a:ext cx="0" cy="0"/>
          <a:chOff x="0" y="0"/>
          <a:chExt cx="0" cy="0"/>
        </a:xfrm>
      </p:grpSpPr>
      <p:sp>
        <p:nvSpPr>
          <p:cNvPr id="2143" name="Google Shape;2143;p265"/>
          <p:cNvSpPr txBox="1"/>
          <p:nvPr>
            <p:ph type="title"/>
          </p:nvPr>
        </p:nvSpPr>
        <p:spPr>
          <a:xfrm>
            <a:off x="449100" y="242750"/>
            <a:ext cx="8237700" cy="5727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lgn="ctr">
              <a:spcBef>
                <a:spcPts val="0"/>
              </a:spcBef>
              <a:spcAft>
                <a:spcPts val="0"/>
              </a:spcAft>
              <a:buSzPts val="2800"/>
              <a:buFont typeface="Figtree"/>
              <a:buNone/>
              <a:defRPr>
                <a:latin typeface="Figtree"/>
                <a:ea typeface="Figtree"/>
                <a:cs typeface="Figtree"/>
                <a:sym typeface="Figtree"/>
              </a:defRPr>
            </a:lvl2pPr>
            <a:lvl3pPr lvl="2" algn="ctr">
              <a:spcBef>
                <a:spcPts val="0"/>
              </a:spcBef>
              <a:spcAft>
                <a:spcPts val="0"/>
              </a:spcAft>
              <a:buSzPts val="2800"/>
              <a:buFont typeface="Figtree"/>
              <a:buNone/>
              <a:defRPr>
                <a:latin typeface="Figtree"/>
                <a:ea typeface="Figtree"/>
                <a:cs typeface="Figtree"/>
                <a:sym typeface="Figtree"/>
              </a:defRPr>
            </a:lvl3pPr>
            <a:lvl4pPr lvl="3" algn="ctr">
              <a:spcBef>
                <a:spcPts val="0"/>
              </a:spcBef>
              <a:spcAft>
                <a:spcPts val="0"/>
              </a:spcAft>
              <a:buSzPts val="2800"/>
              <a:buFont typeface="Figtree"/>
              <a:buNone/>
              <a:defRPr>
                <a:latin typeface="Figtree"/>
                <a:ea typeface="Figtree"/>
                <a:cs typeface="Figtree"/>
                <a:sym typeface="Figtree"/>
              </a:defRPr>
            </a:lvl4pPr>
            <a:lvl5pPr lvl="4" algn="ctr">
              <a:spcBef>
                <a:spcPts val="0"/>
              </a:spcBef>
              <a:spcAft>
                <a:spcPts val="0"/>
              </a:spcAft>
              <a:buSzPts val="2800"/>
              <a:buFont typeface="Figtree"/>
              <a:buNone/>
              <a:defRPr>
                <a:latin typeface="Figtree"/>
                <a:ea typeface="Figtree"/>
                <a:cs typeface="Figtree"/>
                <a:sym typeface="Figtree"/>
              </a:defRPr>
            </a:lvl5pPr>
            <a:lvl6pPr lvl="5" algn="ctr">
              <a:spcBef>
                <a:spcPts val="0"/>
              </a:spcBef>
              <a:spcAft>
                <a:spcPts val="0"/>
              </a:spcAft>
              <a:buSzPts val="2800"/>
              <a:buFont typeface="Figtree"/>
              <a:buNone/>
              <a:defRPr>
                <a:latin typeface="Figtree"/>
                <a:ea typeface="Figtree"/>
                <a:cs typeface="Figtree"/>
                <a:sym typeface="Figtree"/>
              </a:defRPr>
            </a:lvl6pPr>
            <a:lvl7pPr lvl="6" algn="ctr">
              <a:spcBef>
                <a:spcPts val="0"/>
              </a:spcBef>
              <a:spcAft>
                <a:spcPts val="0"/>
              </a:spcAft>
              <a:buSzPts val="2800"/>
              <a:buFont typeface="Figtree"/>
              <a:buNone/>
              <a:defRPr>
                <a:latin typeface="Figtree"/>
                <a:ea typeface="Figtree"/>
                <a:cs typeface="Figtree"/>
                <a:sym typeface="Figtree"/>
              </a:defRPr>
            </a:lvl7pPr>
            <a:lvl8pPr lvl="7" algn="ctr">
              <a:spcBef>
                <a:spcPts val="0"/>
              </a:spcBef>
              <a:spcAft>
                <a:spcPts val="0"/>
              </a:spcAft>
              <a:buSzPts val="2800"/>
              <a:buFont typeface="Figtree"/>
              <a:buNone/>
              <a:defRPr>
                <a:latin typeface="Figtree"/>
                <a:ea typeface="Figtree"/>
                <a:cs typeface="Figtree"/>
                <a:sym typeface="Figtree"/>
              </a:defRPr>
            </a:lvl8pPr>
            <a:lvl9pPr lvl="8" algn="ctr">
              <a:spcBef>
                <a:spcPts val="0"/>
              </a:spcBef>
              <a:spcAft>
                <a:spcPts val="0"/>
              </a:spcAft>
              <a:buSzPts val="2800"/>
              <a:buFont typeface="Figtree"/>
              <a:buNone/>
              <a:defRPr>
                <a:latin typeface="Figtree"/>
                <a:ea typeface="Figtree"/>
                <a:cs typeface="Figtree"/>
                <a:sym typeface="Figtree"/>
              </a:defRPr>
            </a:lvl9pPr>
          </a:lstStyle>
          <a:p/>
        </p:txBody>
      </p:sp>
      <p:sp>
        <p:nvSpPr>
          <p:cNvPr id="2144" name="Google Shape;2144;p265"/>
          <p:cNvSpPr txBox="1"/>
          <p:nvPr>
            <p:ph idx="1" type="subTitle"/>
          </p:nvPr>
        </p:nvSpPr>
        <p:spPr>
          <a:xfrm>
            <a:off x="449150" y="792463"/>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2145" name="Google Shape;2145;p265"/>
          <p:cNvSpPr txBox="1"/>
          <p:nvPr>
            <p:ph idx="2" type="subTitle"/>
          </p:nvPr>
        </p:nvSpPr>
        <p:spPr>
          <a:xfrm>
            <a:off x="449150" y="23540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2146" name="Google Shape;2146;p265"/>
          <p:cNvSpPr txBox="1"/>
          <p:nvPr>
            <p:ph idx="3"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147" name="Google Shape;2147;p265"/>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48" name="Google Shape;2148;p26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4 - 1 Table - $$ + Photo">
  <p:cSld name="BLANK_4">
    <p:bg>
      <p:bgPr>
        <a:solidFill>
          <a:schemeClr val="accent5"/>
        </a:solidFill>
      </p:bgPr>
    </p:bg>
    <p:spTree>
      <p:nvGrpSpPr>
        <p:cNvPr id="2149" name="Shape 2149"/>
        <p:cNvGrpSpPr/>
        <p:nvPr/>
      </p:nvGrpSpPr>
      <p:grpSpPr>
        <a:xfrm>
          <a:off x="0" y="0"/>
          <a:ext cx="0" cy="0"/>
          <a:chOff x="0" y="0"/>
          <a:chExt cx="0" cy="0"/>
        </a:xfrm>
      </p:grpSpPr>
      <p:sp>
        <p:nvSpPr>
          <p:cNvPr id="2150" name="Google Shape;2150;p26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2151" name="Google Shape;2151;p266"/>
          <p:cNvSpPr txBox="1"/>
          <p:nvPr>
            <p:ph idx="1" type="subTitle"/>
          </p:nvPr>
        </p:nvSpPr>
        <p:spPr>
          <a:xfrm>
            <a:off x="449150" y="1027100"/>
            <a:ext cx="52083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152" name="Google Shape;2152;p266"/>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153" name="Google Shape;2153;p26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54" name="Google Shape;2154;p26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155" name="Google Shape;2155;p266"/>
          <p:cNvSpPr/>
          <p:nvPr>
            <p:ph idx="3"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5 - 1 Table - Content + Photo">
  <p:cSld name="BLANK_3_1">
    <p:bg>
      <p:bgPr>
        <a:solidFill>
          <a:schemeClr val="accent5"/>
        </a:solidFill>
      </p:bgPr>
    </p:bg>
    <p:spTree>
      <p:nvGrpSpPr>
        <p:cNvPr id="2156" name="Shape 2156"/>
        <p:cNvGrpSpPr/>
        <p:nvPr/>
      </p:nvGrpSpPr>
      <p:grpSpPr>
        <a:xfrm>
          <a:off x="0" y="0"/>
          <a:ext cx="0" cy="0"/>
          <a:chOff x="0" y="0"/>
          <a:chExt cx="0" cy="0"/>
        </a:xfrm>
      </p:grpSpPr>
      <p:sp>
        <p:nvSpPr>
          <p:cNvPr id="2157" name="Google Shape;2157;p267"/>
          <p:cNvSpPr/>
          <p:nvPr>
            <p:ph idx="2"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
        <p:nvSpPr>
          <p:cNvPr id="2158" name="Google Shape;2158;p26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2159" name="Google Shape;2159;p267"/>
          <p:cNvSpPr txBox="1"/>
          <p:nvPr>
            <p:ph idx="1" type="subTitle"/>
          </p:nvPr>
        </p:nvSpPr>
        <p:spPr>
          <a:xfrm>
            <a:off x="449150" y="1027100"/>
            <a:ext cx="5240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160" name="Google Shape;2160;p267"/>
          <p:cNvSpPr txBox="1"/>
          <p:nvPr>
            <p:ph idx="3"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2161" name="Google Shape;2161;p26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62" name="Google Shape;2162;p26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cing Tiers - V1">
  <p:cSld name="BLANK_3_2">
    <p:bg>
      <p:bgPr>
        <a:solidFill>
          <a:srgbClr val="ECE0FF"/>
        </a:solidFill>
      </p:bgPr>
    </p:bg>
    <p:spTree>
      <p:nvGrpSpPr>
        <p:cNvPr id="2163" name="Shape 2163"/>
        <p:cNvGrpSpPr/>
        <p:nvPr/>
      </p:nvGrpSpPr>
      <p:grpSpPr>
        <a:xfrm>
          <a:off x="0" y="0"/>
          <a:ext cx="0" cy="0"/>
          <a:chOff x="0" y="0"/>
          <a:chExt cx="0" cy="0"/>
        </a:xfrm>
      </p:grpSpPr>
      <p:sp>
        <p:nvSpPr>
          <p:cNvPr id="2164" name="Google Shape;2164;p268"/>
          <p:cNvSpPr/>
          <p:nvPr/>
        </p:nvSpPr>
        <p:spPr>
          <a:xfrm>
            <a:off x="613782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65" name="Google Shape;2165;p268"/>
          <p:cNvSpPr/>
          <p:nvPr/>
        </p:nvSpPr>
        <p:spPr>
          <a:xfrm>
            <a:off x="3295500"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66" name="Google Shape;2166;p268"/>
          <p:cNvSpPr/>
          <p:nvPr/>
        </p:nvSpPr>
        <p:spPr>
          <a:xfrm>
            <a:off x="45317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67" name="Google Shape;2167;p268"/>
          <p:cNvSpPr txBox="1"/>
          <p:nvPr>
            <p:ph type="title"/>
          </p:nvPr>
        </p:nvSpPr>
        <p:spPr>
          <a:xfrm>
            <a:off x="449100" y="3782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2168" name="Google Shape;2168;p268"/>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000"/>
              <a:buNone/>
              <a:defRPr sz="1000"/>
            </a:lvl2pPr>
            <a:lvl3pPr lvl="2">
              <a:spcBef>
                <a:spcPts val="1200"/>
              </a:spcBef>
              <a:spcAft>
                <a:spcPts val="0"/>
              </a:spcAft>
              <a:buSzPts val="1000"/>
              <a:buNone/>
              <a:defRPr sz="1000"/>
            </a:lvl3pPr>
            <a:lvl4pPr lvl="3">
              <a:spcBef>
                <a:spcPts val="1200"/>
              </a:spcBef>
              <a:spcAft>
                <a:spcPts val="0"/>
              </a:spcAft>
              <a:buSzPts val="1000"/>
              <a:buNone/>
              <a:defRPr/>
            </a:lvl4pPr>
            <a:lvl5pPr lvl="4">
              <a:spcBef>
                <a:spcPts val="1200"/>
              </a:spcBef>
              <a:spcAft>
                <a:spcPts val="0"/>
              </a:spcAft>
              <a:buSzPts val="1000"/>
              <a:buNone/>
              <a:defRPr sz="1000"/>
            </a:lvl5pPr>
            <a:lvl6pPr lvl="5">
              <a:spcBef>
                <a:spcPts val="1000"/>
              </a:spcBef>
              <a:spcAft>
                <a:spcPts val="0"/>
              </a:spcAft>
              <a:buSzPts val="1000"/>
              <a:buNone/>
              <a:defRPr sz="1000"/>
            </a:lvl6pPr>
            <a:lvl7pPr lvl="6">
              <a:spcBef>
                <a:spcPts val="1000"/>
              </a:spcBef>
              <a:spcAft>
                <a:spcPts val="0"/>
              </a:spcAft>
              <a:buSzPts val="1000"/>
              <a:buNone/>
              <a:defRPr sz="1000"/>
            </a:lvl7pPr>
            <a:lvl8pPr lvl="7">
              <a:spcBef>
                <a:spcPts val="1000"/>
              </a:spcBef>
              <a:spcAft>
                <a:spcPts val="0"/>
              </a:spcAft>
              <a:buSzPts val="1000"/>
              <a:buNone/>
              <a:defRPr sz="1000"/>
            </a:lvl8pPr>
            <a:lvl9pPr lvl="8">
              <a:spcBef>
                <a:spcPts val="1000"/>
              </a:spcBef>
              <a:spcAft>
                <a:spcPts val="1000"/>
              </a:spcAft>
              <a:buSzPts val="1000"/>
              <a:buNone/>
              <a:defRPr sz="1000"/>
            </a:lvl9pPr>
          </a:lstStyle>
          <a:p/>
        </p:txBody>
      </p:sp>
      <p:sp>
        <p:nvSpPr>
          <p:cNvPr id="2169" name="Google Shape;2169;p268"/>
          <p:cNvSpPr txBox="1"/>
          <p:nvPr>
            <p:ph idx="2" type="body"/>
          </p:nvPr>
        </p:nvSpPr>
        <p:spPr>
          <a:xfrm>
            <a:off x="57992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2170" name="Google Shape;2170;p268"/>
          <p:cNvSpPr txBox="1"/>
          <p:nvPr>
            <p:ph idx="3" type="body"/>
          </p:nvPr>
        </p:nvSpPr>
        <p:spPr>
          <a:xfrm>
            <a:off x="3427950"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2171" name="Google Shape;2171;p268"/>
          <p:cNvSpPr txBox="1"/>
          <p:nvPr>
            <p:ph idx="4" type="body"/>
          </p:nvPr>
        </p:nvSpPr>
        <p:spPr>
          <a:xfrm>
            <a:off x="627597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2172" name="Google Shape;2172;p26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73" name="Google Shape;2173;p26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pic>
        <p:nvPicPr>
          <p:cNvPr id="2174" name="Google Shape;2174;p268" title="MagicSchool-Enterprise.png"/>
          <p:cNvPicPr preferRelativeResize="0"/>
          <p:nvPr/>
        </p:nvPicPr>
        <p:blipFill>
          <a:blip r:embed="rId3">
            <a:alphaModFix/>
          </a:blip>
          <a:stretch>
            <a:fillRect/>
          </a:stretch>
        </p:blipFill>
        <p:spPr>
          <a:xfrm>
            <a:off x="6321525" y="1490250"/>
            <a:ext cx="1088976" cy="228400"/>
          </a:xfrm>
          <a:prstGeom prst="rect">
            <a:avLst/>
          </a:prstGeom>
          <a:noFill/>
          <a:ln>
            <a:noFill/>
          </a:ln>
        </p:spPr>
      </p:pic>
      <p:pic>
        <p:nvPicPr>
          <p:cNvPr id="2175" name="Google Shape;2175;p268" title="MagicSchool-Plus.png"/>
          <p:cNvPicPr preferRelativeResize="0"/>
          <p:nvPr/>
        </p:nvPicPr>
        <p:blipFill>
          <a:blip r:embed="rId4">
            <a:alphaModFix/>
          </a:blip>
          <a:stretch>
            <a:fillRect/>
          </a:stretch>
        </p:blipFill>
        <p:spPr>
          <a:xfrm>
            <a:off x="3484850" y="1490150"/>
            <a:ext cx="526596" cy="228600"/>
          </a:xfrm>
          <a:prstGeom prst="rect">
            <a:avLst/>
          </a:prstGeom>
          <a:noFill/>
          <a:ln>
            <a:noFill/>
          </a:ln>
        </p:spPr>
      </p:pic>
      <p:pic>
        <p:nvPicPr>
          <p:cNvPr id="2176" name="Google Shape;2176;p268" title="MagicSchool-Free.png"/>
          <p:cNvPicPr preferRelativeResize="0"/>
          <p:nvPr/>
        </p:nvPicPr>
        <p:blipFill>
          <a:blip r:embed="rId5">
            <a:alphaModFix/>
          </a:blip>
          <a:stretch>
            <a:fillRect/>
          </a:stretch>
        </p:blipFill>
        <p:spPr>
          <a:xfrm>
            <a:off x="632325" y="1490150"/>
            <a:ext cx="498021" cy="228600"/>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1">
  <p:cSld name="BLANK_2_1">
    <p:bg>
      <p:bgPr>
        <a:solidFill>
          <a:schemeClr val="accent5"/>
        </a:solidFill>
      </p:bgPr>
    </p:bg>
    <p:spTree>
      <p:nvGrpSpPr>
        <p:cNvPr id="2177" name="Shape 2177"/>
        <p:cNvGrpSpPr/>
        <p:nvPr/>
      </p:nvGrpSpPr>
      <p:grpSpPr>
        <a:xfrm>
          <a:off x="0" y="0"/>
          <a:ext cx="0" cy="0"/>
          <a:chOff x="0" y="0"/>
          <a:chExt cx="0" cy="0"/>
        </a:xfrm>
      </p:grpSpPr>
      <p:sp>
        <p:nvSpPr>
          <p:cNvPr id="2178" name="Google Shape;2178;p269"/>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lgn="ctr">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lgn="ctr">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lgn="ctr">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lgn="ctr">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lgn="ctr">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lgn="ctr">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lgn="ctr">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lgn="ctr">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179" name="Google Shape;2179;p269"/>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180" name="Google Shape;2180;p269"/>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2181" name="Google Shape;2181;p269"/>
          <p:cNvSpPr txBox="1"/>
          <p:nvPr>
            <p:ph idx="3" type="title"/>
          </p:nvPr>
        </p:nvSpPr>
        <p:spPr>
          <a:xfrm>
            <a:off x="69580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182" name="Google Shape;2182;p269"/>
          <p:cNvSpPr txBox="1"/>
          <p:nvPr>
            <p:ph idx="4" type="title"/>
          </p:nvPr>
        </p:nvSpPr>
        <p:spPr>
          <a:xfrm>
            <a:off x="27930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183" name="Google Shape;2183;p269"/>
          <p:cNvSpPr txBox="1"/>
          <p:nvPr>
            <p:ph idx="5" type="title"/>
          </p:nvPr>
        </p:nvSpPr>
        <p:spPr>
          <a:xfrm>
            <a:off x="48808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184" name="Google Shape;2184;p269"/>
          <p:cNvSpPr txBox="1"/>
          <p:nvPr>
            <p:ph idx="6" type="title"/>
          </p:nvPr>
        </p:nvSpPr>
        <p:spPr>
          <a:xfrm>
            <a:off x="70134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185" name="Google Shape;2185;p269"/>
          <p:cNvSpPr txBox="1"/>
          <p:nvPr>
            <p:ph idx="7" type="title"/>
          </p:nvPr>
        </p:nvSpPr>
        <p:spPr>
          <a:xfrm>
            <a:off x="69580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186" name="Google Shape;2186;p269"/>
          <p:cNvSpPr txBox="1"/>
          <p:nvPr>
            <p:ph idx="8" type="title"/>
          </p:nvPr>
        </p:nvSpPr>
        <p:spPr>
          <a:xfrm>
            <a:off x="27930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187" name="Google Shape;2187;p269"/>
          <p:cNvSpPr txBox="1"/>
          <p:nvPr>
            <p:ph idx="9" type="title"/>
          </p:nvPr>
        </p:nvSpPr>
        <p:spPr>
          <a:xfrm>
            <a:off x="48808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188" name="Google Shape;2188;p269"/>
          <p:cNvSpPr txBox="1"/>
          <p:nvPr>
            <p:ph idx="13" type="title"/>
          </p:nvPr>
        </p:nvSpPr>
        <p:spPr>
          <a:xfrm>
            <a:off x="70134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189" name="Google Shape;2189;p26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90" name="Google Shape;2190;p26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2">
  <p:cSld name="BLANK_2_1_1">
    <p:bg>
      <p:bgPr>
        <a:solidFill>
          <a:schemeClr val="accent5"/>
        </a:solidFill>
      </p:bgPr>
    </p:bg>
    <p:spTree>
      <p:nvGrpSpPr>
        <p:cNvPr id="2191" name="Shape 2191"/>
        <p:cNvGrpSpPr/>
        <p:nvPr/>
      </p:nvGrpSpPr>
      <p:grpSpPr>
        <a:xfrm>
          <a:off x="0" y="0"/>
          <a:ext cx="0" cy="0"/>
          <a:chOff x="0" y="0"/>
          <a:chExt cx="0" cy="0"/>
        </a:xfrm>
      </p:grpSpPr>
      <p:sp>
        <p:nvSpPr>
          <p:cNvPr id="2192" name="Google Shape;2192;p270"/>
          <p:cNvSpPr/>
          <p:nvPr/>
        </p:nvSpPr>
        <p:spPr>
          <a:xfrm>
            <a:off x="6698697" y="1574625"/>
            <a:ext cx="1962000" cy="2932500"/>
          </a:xfrm>
          <a:prstGeom prst="roundRect">
            <a:avLst>
              <a:gd fmla="val 6399"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70"/>
          <p:cNvSpPr/>
          <p:nvPr/>
        </p:nvSpPr>
        <p:spPr>
          <a:xfrm>
            <a:off x="2532332" y="1574625"/>
            <a:ext cx="1962000" cy="2932500"/>
          </a:xfrm>
          <a:prstGeom prst="roundRect">
            <a:avLst>
              <a:gd fmla="val 6399"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70"/>
          <p:cNvSpPr/>
          <p:nvPr/>
        </p:nvSpPr>
        <p:spPr>
          <a:xfrm>
            <a:off x="4615514" y="1574625"/>
            <a:ext cx="1962000" cy="2932500"/>
          </a:xfrm>
          <a:prstGeom prst="roundRect">
            <a:avLst>
              <a:gd fmla="val 6399"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70"/>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lgn="ctr">
              <a:spcBef>
                <a:spcPts val="0"/>
              </a:spcBef>
              <a:spcAft>
                <a:spcPts val="0"/>
              </a:spcAft>
              <a:buSzPts val="2800"/>
              <a:buFont typeface="Figtree"/>
              <a:buNone/>
              <a:defRPr>
                <a:latin typeface="Figtree"/>
                <a:ea typeface="Figtree"/>
                <a:cs typeface="Figtree"/>
                <a:sym typeface="Figtree"/>
              </a:defRPr>
            </a:lvl2pPr>
            <a:lvl3pPr lvl="2" algn="ctr">
              <a:spcBef>
                <a:spcPts val="0"/>
              </a:spcBef>
              <a:spcAft>
                <a:spcPts val="0"/>
              </a:spcAft>
              <a:buSzPts val="2800"/>
              <a:buFont typeface="Figtree"/>
              <a:buNone/>
              <a:defRPr>
                <a:latin typeface="Figtree"/>
                <a:ea typeface="Figtree"/>
                <a:cs typeface="Figtree"/>
                <a:sym typeface="Figtree"/>
              </a:defRPr>
            </a:lvl3pPr>
            <a:lvl4pPr lvl="3" algn="ctr">
              <a:spcBef>
                <a:spcPts val="0"/>
              </a:spcBef>
              <a:spcAft>
                <a:spcPts val="0"/>
              </a:spcAft>
              <a:buSzPts val="2800"/>
              <a:buFont typeface="Figtree"/>
              <a:buNone/>
              <a:defRPr>
                <a:latin typeface="Figtree"/>
                <a:ea typeface="Figtree"/>
                <a:cs typeface="Figtree"/>
                <a:sym typeface="Figtree"/>
              </a:defRPr>
            </a:lvl4pPr>
            <a:lvl5pPr lvl="4" algn="ctr">
              <a:spcBef>
                <a:spcPts val="0"/>
              </a:spcBef>
              <a:spcAft>
                <a:spcPts val="0"/>
              </a:spcAft>
              <a:buSzPts val="2800"/>
              <a:buFont typeface="Figtree"/>
              <a:buNone/>
              <a:defRPr>
                <a:latin typeface="Figtree"/>
                <a:ea typeface="Figtree"/>
                <a:cs typeface="Figtree"/>
                <a:sym typeface="Figtree"/>
              </a:defRPr>
            </a:lvl5pPr>
            <a:lvl6pPr lvl="5" algn="ctr">
              <a:spcBef>
                <a:spcPts val="0"/>
              </a:spcBef>
              <a:spcAft>
                <a:spcPts val="0"/>
              </a:spcAft>
              <a:buSzPts val="2800"/>
              <a:buFont typeface="Figtree"/>
              <a:buNone/>
              <a:defRPr>
                <a:latin typeface="Figtree"/>
                <a:ea typeface="Figtree"/>
                <a:cs typeface="Figtree"/>
                <a:sym typeface="Figtree"/>
              </a:defRPr>
            </a:lvl6pPr>
            <a:lvl7pPr lvl="6" algn="ctr">
              <a:spcBef>
                <a:spcPts val="0"/>
              </a:spcBef>
              <a:spcAft>
                <a:spcPts val="0"/>
              </a:spcAft>
              <a:buSzPts val="2800"/>
              <a:buFont typeface="Figtree"/>
              <a:buNone/>
              <a:defRPr>
                <a:latin typeface="Figtree"/>
                <a:ea typeface="Figtree"/>
                <a:cs typeface="Figtree"/>
                <a:sym typeface="Figtree"/>
              </a:defRPr>
            </a:lvl7pPr>
            <a:lvl8pPr lvl="7" algn="ctr">
              <a:spcBef>
                <a:spcPts val="0"/>
              </a:spcBef>
              <a:spcAft>
                <a:spcPts val="0"/>
              </a:spcAft>
              <a:buSzPts val="2800"/>
              <a:buFont typeface="Figtree"/>
              <a:buNone/>
              <a:defRPr>
                <a:latin typeface="Figtree"/>
                <a:ea typeface="Figtree"/>
                <a:cs typeface="Figtree"/>
                <a:sym typeface="Figtree"/>
              </a:defRPr>
            </a:lvl8pPr>
            <a:lvl9pPr lvl="8" algn="ctr">
              <a:spcBef>
                <a:spcPts val="0"/>
              </a:spcBef>
              <a:spcAft>
                <a:spcPts val="0"/>
              </a:spcAft>
              <a:buSzPts val="2800"/>
              <a:buFont typeface="Figtree"/>
              <a:buNone/>
              <a:defRPr>
                <a:latin typeface="Figtree"/>
                <a:ea typeface="Figtree"/>
                <a:cs typeface="Figtree"/>
                <a:sym typeface="Figtree"/>
              </a:defRPr>
            </a:lvl9pPr>
          </a:lstStyle>
          <a:p/>
        </p:txBody>
      </p:sp>
      <p:sp>
        <p:nvSpPr>
          <p:cNvPr id="2196" name="Google Shape;2196;p270"/>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cxnSp>
        <p:nvCxnSpPr>
          <p:cNvPr id="2197" name="Google Shape;2197;p270"/>
          <p:cNvCxnSpPr/>
          <p:nvPr/>
        </p:nvCxnSpPr>
        <p:spPr>
          <a:xfrm>
            <a:off x="6607824" y="1787450"/>
            <a:ext cx="0" cy="2292900"/>
          </a:xfrm>
          <a:prstGeom prst="straightConnector1">
            <a:avLst/>
          </a:prstGeom>
          <a:noFill/>
          <a:ln cap="flat" cmpd="sng" w="9525">
            <a:solidFill>
              <a:srgbClr val="DDE3EE"/>
            </a:solidFill>
            <a:prstDash val="dot"/>
            <a:round/>
            <a:headEnd len="sm" w="sm" type="none"/>
            <a:tailEnd len="sm" w="sm" type="none"/>
          </a:ln>
        </p:spPr>
      </p:cxnSp>
      <p:cxnSp>
        <p:nvCxnSpPr>
          <p:cNvPr id="2198" name="Google Shape;2198;p270"/>
          <p:cNvCxnSpPr/>
          <p:nvPr/>
        </p:nvCxnSpPr>
        <p:spPr>
          <a:xfrm>
            <a:off x="4554933" y="1787450"/>
            <a:ext cx="0" cy="2292900"/>
          </a:xfrm>
          <a:prstGeom prst="straightConnector1">
            <a:avLst/>
          </a:prstGeom>
          <a:noFill/>
          <a:ln cap="flat" cmpd="sng" w="9525">
            <a:solidFill>
              <a:srgbClr val="DDE3EE"/>
            </a:solidFill>
            <a:prstDash val="dot"/>
            <a:round/>
            <a:headEnd len="sm" w="sm" type="none"/>
            <a:tailEnd len="sm" w="sm" type="none"/>
          </a:ln>
        </p:spPr>
      </p:cxnSp>
      <p:sp>
        <p:nvSpPr>
          <p:cNvPr id="2199" name="Google Shape;2199;p270"/>
          <p:cNvSpPr/>
          <p:nvPr/>
        </p:nvSpPr>
        <p:spPr>
          <a:xfrm>
            <a:off x="449150" y="1574625"/>
            <a:ext cx="1962000" cy="2932500"/>
          </a:xfrm>
          <a:prstGeom prst="roundRect">
            <a:avLst>
              <a:gd fmla="val 6399"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0" name="Google Shape;2200;p270"/>
          <p:cNvCxnSpPr/>
          <p:nvPr/>
        </p:nvCxnSpPr>
        <p:spPr>
          <a:xfrm>
            <a:off x="2502041" y="1787450"/>
            <a:ext cx="0" cy="2292900"/>
          </a:xfrm>
          <a:prstGeom prst="straightConnector1">
            <a:avLst/>
          </a:prstGeom>
          <a:noFill/>
          <a:ln cap="flat" cmpd="sng" w="9525">
            <a:solidFill>
              <a:srgbClr val="DDE3EE"/>
            </a:solidFill>
            <a:prstDash val="dot"/>
            <a:round/>
            <a:headEnd len="sm" w="sm" type="none"/>
            <a:tailEnd len="sm" w="sm" type="none"/>
          </a:ln>
        </p:spPr>
      </p:cxnSp>
      <p:sp>
        <p:nvSpPr>
          <p:cNvPr id="2201" name="Google Shape;2201;p270"/>
          <p:cNvSpPr txBox="1"/>
          <p:nvPr>
            <p:ph idx="2" type="subTitle"/>
          </p:nvPr>
        </p:nvSpPr>
        <p:spPr>
          <a:xfrm>
            <a:off x="630900"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202" name="Google Shape;2202;p270"/>
          <p:cNvSpPr txBox="1"/>
          <p:nvPr>
            <p:ph idx="3" type="subTitle"/>
          </p:nvPr>
        </p:nvSpPr>
        <p:spPr>
          <a:xfrm>
            <a:off x="2689988"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203" name="Google Shape;2203;p270"/>
          <p:cNvSpPr txBox="1"/>
          <p:nvPr>
            <p:ph idx="4" type="subTitle"/>
          </p:nvPr>
        </p:nvSpPr>
        <p:spPr>
          <a:xfrm>
            <a:off x="4742863"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204" name="Google Shape;2204;p270"/>
          <p:cNvSpPr txBox="1"/>
          <p:nvPr>
            <p:ph idx="5" type="subTitle"/>
          </p:nvPr>
        </p:nvSpPr>
        <p:spPr>
          <a:xfrm>
            <a:off x="6795763" y="2400075"/>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1200"/>
              <a:buFont typeface="Figtree"/>
              <a:buNone/>
              <a:defRPr sz="12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205" name="Google Shape;2205;p270"/>
          <p:cNvSpPr txBox="1"/>
          <p:nvPr>
            <p:ph idx="6" type="subTitle"/>
          </p:nvPr>
        </p:nvSpPr>
        <p:spPr>
          <a:xfrm>
            <a:off x="630900"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2206" name="Google Shape;2206;p270"/>
          <p:cNvSpPr txBox="1"/>
          <p:nvPr>
            <p:ph idx="7" type="subTitle"/>
          </p:nvPr>
        </p:nvSpPr>
        <p:spPr>
          <a:xfrm>
            <a:off x="2689988"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2207" name="Google Shape;2207;p270"/>
          <p:cNvSpPr txBox="1"/>
          <p:nvPr>
            <p:ph idx="8" type="subTitle"/>
          </p:nvPr>
        </p:nvSpPr>
        <p:spPr>
          <a:xfrm>
            <a:off x="4742863"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2208" name="Google Shape;2208;p270"/>
          <p:cNvSpPr txBox="1"/>
          <p:nvPr>
            <p:ph idx="9" type="subTitle"/>
          </p:nvPr>
        </p:nvSpPr>
        <p:spPr>
          <a:xfrm>
            <a:off x="6795763" y="3198950"/>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900"/>
              <a:buFont typeface="Figtree Medium"/>
              <a:buNone/>
              <a:defRPr b="0" sz="900">
                <a:solidFill>
                  <a:schemeClr val="accent2"/>
                </a:solidFill>
                <a:latin typeface="Figtree Medium"/>
                <a:ea typeface="Figtree Medium"/>
                <a:cs typeface="Figtree Medium"/>
                <a:sym typeface="Figtree Medium"/>
              </a:defRPr>
            </a:lvl1pPr>
            <a:lvl2pPr lvl="1">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3pPr>
            <a:lvl4pPr lvl="3">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4pPr>
            <a:lvl5pPr lvl="4">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5pPr>
            <a:lvl6pPr lvl="5">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6pPr>
            <a:lvl7pPr lvl="6">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7pPr>
            <a:lvl8pPr lvl="7">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8pPr>
            <a:lvl9pPr lvl="8">
              <a:spcBef>
                <a:spcPts val="1000"/>
              </a:spcBef>
              <a:spcAft>
                <a:spcPts val="100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9pPr>
          </a:lstStyle>
          <a:p/>
        </p:txBody>
      </p:sp>
      <p:sp>
        <p:nvSpPr>
          <p:cNvPr id="2209" name="Google Shape;2209;p27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210" name="Google Shape;2210;p27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5455">
          <p15:clr>
            <a:srgbClr val="E46962"/>
          </p15:clr>
        </p15:guide>
        <p15:guide id="2" pos="283">
          <p15:clr>
            <a:srgbClr val="E46962"/>
          </p15:clr>
        </p15:guide>
      </p15:sldGuideLst>
    </p:ext>
  </p:extLst>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3">
  <p:cSld name="BLANK_2_1_1_1">
    <p:bg>
      <p:bgPr>
        <a:solidFill>
          <a:schemeClr val="accent5"/>
        </a:solidFill>
      </p:bgPr>
    </p:bg>
    <p:spTree>
      <p:nvGrpSpPr>
        <p:cNvPr id="2211" name="Shape 2211"/>
        <p:cNvGrpSpPr/>
        <p:nvPr/>
      </p:nvGrpSpPr>
      <p:grpSpPr>
        <a:xfrm>
          <a:off x="0" y="0"/>
          <a:ext cx="0" cy="0"/>
          <a:chOff x="0" y="0"/>
          <a:chExt cx="0" cy="0"/>
        </a:xfrm>
      </p:grpSpPr>
      <p:sp>
        <p:nvSpPr>
          <p:cNvPr id="2212" name="Google Shape;2212;p271"/>
          <p:cNvSpPr txBox="1"/>
          <p:nvPr>
            <p:ph type="title"/>
          </p:nvPr>
        </p:nvSpPr>
        <p:spPr>
          <a:xfrm>
            <a:off x="449100" y="4544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lgn="ctr">
              <a:spcBef>
                <a:spcPts val="0"/>
              </a:spcBef>
              <a:spcAft>
                <a:spcPts val="0"/>
              </a:spcAft>
              <a:buSzPts val="2800"/>
              <a:buFont typeface="Figtree"/>
              <a:buNone/>
              <a:defRPr>
                <a:latin typeface="Figtree"/>
                <a:ea typeface="Figtree"/>
                <a:cs typeface="Figtree"/>
                <a:sym typeface="Figtree"/>
              </a:defRPr>
            </a:lvl2pPr>
            <a:lvl3pPr lvl="2" algn="ctr">
              <a:spcBef>
                <a:spcPts val="0"/>
              </a:spcBef>
              <a:spcAft>
                <a:spcPts val="0"/>
              </a:spcAft>
              <a:buSzPts val="2800"/>
              <a:buFont typeface="Figtree"/>
              <a:buNone/>
              <a:defRPr>
                <a:latin typeface="Figtree"/>
                <a:ea typeface="Figtree"/>
                <a:cs typeface="Figtree"/>
                <a:sym typeface="Figtree"/>
              </a:defRPr>
            </a:lvl3pPr>
            <a:lvl4pPr lvl="3" algn="ctr">
              <a:spcBef>
                <a:spcPts val="0"/>
              </a:spcBef>
              <a:spcAft>
                <a:spcPts val="0"/>
              </a:spcAft>
              <a:buSzPts val="2800"/>
              <a:buFont typeface="Figtree"/>
              <a:buNone/>
              <a:defRPr>
                <a:latin typeface="Figtree"/>
                <a:ea typeface="Figtree"/>
                <a:cs typeface="Figtree"/>
                <a:sym typeface="Figtree"/>
              </a:defRPr>
            </a:lvl4pPr>
            <a:lvl5pPr lvl="4" algn="ctr">
              <a:spcBef>
                <a:spcPts val="0"/>
              </a:spcBef>
              <a:spcAft>
                <a:spcPts val="0"/>
              </a:spcAft>
              <a:buSzPts val="2800"/>
              <a:buFont typeface="Figtree"/>
              <a:buNone/>
              <a:defRPr>
                <a:latin typeface="Figtree"/>
                <a:ea typeface="Figtree"/>
                <a:cs typeface="Figtree"/>
                <a:sym typeface="Figtree"/>
              </a:defRPr>
            </a:lvl5pPr>
            <a:lvl6pPr lvl="5" algn="ctr">
              <a:spcBef>
                <a:spcPts val="0"/>
              </a:spcBef>
              <a:spcAft>
                <a:spcPts val="0"/>
              </a:spcAft>
              <a:buSzPts val="2800"/>
              <a:buFont typeface="Figtree"/>
              <a:buNone/>
              <a:defRPr>
                <a:latin typeface="Figtree"/>
                <a:ea typeface="Figtree"/>
                <a:cs typeface="Figtree"/>
                <a:sym typeface="Figtree"/>
              </a:defRPr>
            </a:lvl6pPr>
            <a:lvl7pPr lvl="6" algn="ctr">
              <a:spcBef>
                <a:spcPts val="0"/>
              </a:spcBef>
              <a:spcAft>
                <a:spcPts val="0"/>
              </a:spcAft>
              <a:buSzPts val="2800"/>
              <a:buFont typeface="Figtree"/>
              <a:buNone/>
              <a:defRPr>
                <a:latin typeface="Figtree"/>
                <a:ea typeface="Figtree"/>
                <a:cs typeface="Figtree"/>
                <a:sym typeface="Figtree"/>
              </a:defRPr>
            </a:lvl7pPr>
            <a:lvl8pPr lvl="7" algn="ctr">
              <a:spcBef>
                <a:spcPts val="0"/>
              </a:spcBef>
              <a:spcAft>
                <a:spcPts val="0"/>
              </a:spcAft>
              <a:buSzPts val="2800"/>
              <a:buFont typeface="Figtree"/>
              <a:buNone/>
              <a:defRPr>
                <a:latin typeface="Figtree"/>
                <a:ea typeface="Figtree"/>
                <a:cs typeface="Figtree"/>
                <a:sym typeface="Figtree"/>
              </a:defRPr>
            </a:lvl8pPr>
            <a:lvl9pPr lvl="8" algn="ctr">
              <a:spcBef>
                <a:spcPts val="0"/>
              </a:spcBef>
              <a:spcAft>
                <a:spcPts val="0"/>
              </a:spcAft>
              <a:buSzPts val="2800"/>
              <a:buFont typeface="Figtree"/>
              <a:buNone/>
              <a:defRPr>
                <a:latin typeface="Figtree"/>
                <a:ea typeface="Figtree"/>
                <a:cs typeface="Figtree"/>
                <a:sym typeface="Figtree"/>
              </a:defRPr>
            </a:lvl9pPr>
          </a:lstStyle>
          <a:p/>
        </p:txBody>
      </p:sp>
      <p:sp>
        <p:nvSpPr>
          <p:cNvPr id="2213" name="Google Shape;2213;p271"/>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grpSp>
        <p:nvGrpSpPr>
          <p:cNvPr id="2214" name="Google Shape;2214;p271"/>
          <p:cNvGrpSpPr/>
          <p:nvPr/>
        </p:nvGrpSpPr>
        <p:grpSpPr>
          <a:xfrm>
            <a:off x="6380255" y="2779638"/>
            <a:ext cx="2306551" cy="372002"/>
            <a:chOff x="6760035" y="3079467"/>
            <a:chExt cx="2396914" cy="411825"/>
          </a:xfrm>
        </p:grpSpPr>
        <p:sp>
          <p:nvSpPr>
            <p:cNvPr id="2215" name="Google Shape;2215;p271"/>
            <p:cNvSpPr/>
            <p:nvPr/>
          </p:nvSpPr>
          <p:spPr>
            <a:xfrm>
              <a:off x="6807650" y="3079475"/>
              <a:ext cx="2349300" cy="1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6" name="Google Shape;2216;p271"/>
            <p:cNvGrpSpPr/>
            <p:nvPr/>
          </p:nvGrpSpPr>
          <p:grpSpPr>
            <a:xfrm rot="10800000">
              <a:off x="6760035" y="3079467"/>
              <a:ext cx="92400" cy="411825"/>
              <a:chOff x="2070100" y="2563700"/>
              <a:chExt cx="92400" cy="411825"/>
            </a:xfrm>
          </p:grpSpPr>
          <p:cxnSp>
            <p:nvCxnSpPr>
              <p:cNvPr id="2217" name="Google Shape;2217;p27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18" name="Google Shape;2218;p27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19" name="Google Shape;2219;p271"/>
          <p:cNvGrpSpPr/>
          <p:nvPr/>
        </p:nvGrpSpPr>
        <p:grpSpPr>
          <a:xfrm>
            <a:off x="2433938" y="2779578"/>
            <a:ext cx="2017282" cy="372002"/>
            <a:chOff x="2849073" y="3079467"/>
            <a:chExt cx="2000279" cy="411825"/>
          </a:xfrm>
        </p:grpSpPr>
        <p:sp>
          <p:nvSpPr>
            <p:cNvPr id="2220" name="Google Shape;2220;p271"/>
            <p:cNvSpPr/>
            <p:nvPr/>
          </p:nvSpPr>
          <p:spPr>
            <a:xfrm>
              <a:off x="2890952" y="3079475"/>
              <a:ext cx="1958400" cy="13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1" name="Google Shape;2221;p271"/>
            <p:cNvGrpSpPr/>
            <p:nvPr/>
          </p:nvGrpSpPr>
          <p:grpSpPr>
            <a:xfrm rot="10800000">
              <a:off x="2849073" y="3079467"/>
              <a:ext cx="92400" cy="411825"/>
              <a:chOff x="2070100" y="2563700"/>
              <a:chExt cx="92400" cy="411825"/>
            </a:xfrm>
          </p:grpSpPr>
          <p:cxnSp>
            <p:nvCxnSpPr>
              <p:cNvPr id="2222" name="Google Shape;2222;p27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23" name="Google Shape;2223;p27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24" name="Google Shape;2224;p271"/>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225" name="Google Shape;2225;p271"/>
          <p:cNvSpPr txBox="1"/>
          <p:nvPr>
            <p:ph idx="3" type="subTitle"/>
          </p:nvPr>
        </p:nvSpPr>
        <p:spPr>
          <a:xfrm>
            <a:off x="4491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grpSp>
        <p:nvGrpSpPr>
          <p:cNvPr id="2226" name="Google Shape;2226;p271"/>
          <p:cNvGrpSpPr/>
          <p:nvPr/>
        </p:nvGrpSpPr>
        <p:grpSpPr>
          <a:xfrm>
            <a:off x="449162" y="2527194"/>
            <a:ext cx="2027060" cy="372982"/>
            <a:chOff x="881025" y="2800065"/>
            <a:chExt cx="2009975" cy="412910"/>
          </a:xfrm>
        </p:grpSpPr>
        <p:sp>
          <p:nvSpPr>
            <p:cNvPr id="2227" name="Google Shape;2227;p271"/>
            <p:cNvSpPr/>
            <p:nvPr/>
          </p:nvSpPr>
          <p:spPr>
            <a:xfrm>
              <a:off x="932600" y="3079475"/>
              <a:ext cx="1958400" cy="13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8" name="Google Shape;2228;p271"/>
            <p:cNvGrpSpPr/>
            <p:nvPr/>
          </p:nvGrpSpPr>
          <p:grpSpPr>
            <a:xfrm>
              <a:off x="881025" y="2800065"/>
              <a:ext cx="92400" cy="411825"/>
              <a:chOff x="845575" y="2563700"/>
              <a:chExt cx="92400" cy="411825"/>
            </a:xfrm>
          </p:grpSpPr>
          <p:cxnSp>
            <p:nvCxnSpPr>
              <p:cNvPr id="2229" name="Google Shape;2229;p271"/>
              <p:cNvCxnSpPr/>
              <p:nvPr/>
            </p:nvCxnSpPr>
            <p:spPr>
              <a:xfrm>
                <a:off x="891775" y="2616125"/>
                <a:ext cx="0" cy="359400"/>
              </a:xfrm>
              <a:prstGeom prst="straightConnector1">
                <a:avLst/>
              </a:prstGeom>
              <a:noFill/>
              <a:ln cap="flat" cmpd="sng" w="9525">
                <a:solidFill>
                  <a:srgbClr val="21016D"/>
                </a:solidFill>
                <a:prstDash val="solid"/>
                <a:round/>
                <a:headEnd len="sm" w="sm" type="none"/>
                <a:tailEnd len="sm" w="sm" type="none"/>
              </a:ln>
            </p:spPr>
          </p:cxnSp>
          <p:sp>
            <p:nvSpPr>
              <p:cNvPr id="2230" name="Google Shape;2230;p271"/>
              <p:cNvSpPr/>
              <p:nvPr/>
            </p:nvSpPr>
            <p:spPr>
              <a:xfrm>
                <a:off x="845575" y="2563700"/>
                <a:ext cx="92400" cy="92400"/>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31" name="Google Shape;2231;p271"/>
          <p:cNvSpPr txBox="1"/>
          <p:nvPr>
            <p:ph idx="4" type="subTitle"/>
          </p:nvPr>
        </p:nvSpPr>
        <p:spPr>
          <a:xfrm>
            <a:off x="2402875"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21016D"/>
              </a:buClr>
              <a:buSzPts val="1200"/>
              <a:buFont typeface="Figtree"/>
              <a:buNone/>
              <a:defRPr sz="1200">
                <a:solidFill>
                  <a:srgbClr val="21016D"/>
                </a:solidFill>
                <a:latin typeface="Figtree"/>
                <a:ea typeface="Figtree"/>
                <a:cs typeface="Figtree"/>
                <a:sym typeface="Figtree"/>
              </a:defRPr>
            </a:lvl1pPr>
            <a:lvl2pPr lvl="1">
              <a:spcBef>
                <a:spcPts val="1200"/>
              </a:spcBef>
              <a:spcAft>
                <a:spcPts val="0"/>
              </a:spcAft>
              <a:buClr>
                <a:srgbClr val="21016D"/>
              </a:buClr>
              <a:buSzPts val="1400"/>
              <a:buFont typeface="Figtree"/>
              <a:buNone/>
              <a:defRPr b="1">
                <a:solidFill>
                  <a:srgbClr val="21016D"/>
                </a:solidFill>
                <a:latin typeface="Figtree"/>
                <a:ea typeface="Figtree"/>
                <a:cs typeface="Figtree"/>
                <a:sym typeface="Figtree"/>
              </a:defRPr>
            </a:lvl2pPr>
            <a:lvl3pPr lvl="2">
              <a:spcBef>
                <a:spcPts val="1200"/>
              </a:spcBef>
              <a:spcAft>
                <a:spcPts val="0"/>
              </a:spcAft>
              <a:buClr>
                <a:srgbClr val="21016D"/>
              </a:buClr>
              <a:buSzPts val="1200"/>
              <a:buFont typeface="Figtree"/>
              <a:buNone/>
              <a:defRPr b="1">
                <a:solidFill>
                  <a:srgbClr val="21016D"/>
                </a:solidFill>
                <a:latin typeface="Figtree"/>
                <a:ea typeface="Figtree"/>
                <a:cs typeface="Figtree"/>
                <a:sym typeface="Figtree"/>
              </a:defRPr>
            </a:lvl3pPr>
            <a:lvl4pPr lvl="3">
              <a:spcBef>
                <a:spcPts val="1200"/>
              </a:spcBef>
              <a:spcAft>
                <a:spcPts val="0"/>
              </a:spcAft>
              <a:buClr>
                <a:srgbClr val="21016D"/>
              </a:buClr>
              <a:buSzPts val="1000"/>
              <a:buFont typeface="Figtree"/>
              <a:buNone/>
              <a:defRPr b="1">
                <a:solidFill>
                  <a:srgbClr val="21016D"/>
                </a:solidFill>
                <a:latin typeface="Figtree"/>
                <a:ea typeface="Figtree"/>
                <a:cs typeface="Figtree"/>
                <a:sym typeface="Figtree"/>
              </a:defRPr>
            </a:lvl4pPr>
            <a:lvl5pPr lvl="4">
              <a:spcBef>
                <a:spcPts val="1200"/>
              </a:spcBef>
              <a:spcAft>
                <a:spcPts val="0"/>
              </a:spcAft>
              <a:buClr>
                <a:srgbClr val="21016D"/>
              </a:buClr>
              <a:buSzPts val="800"/>
              <a:buFont typeface="Figtree"/>
              <a:buNone/>
              <a:defRPr b="1">
                <a:solidFill>
                  <a:srgbClr val="21016D"/>
                </a:solidFill>
                <a:latin typeface="Figtree"/>
                <a:ea typeface="Figtree"/>
                <a:cs typeface="Figtree"/>
                <a:sym typeface="Figtree"/>
              </a:defRPr>
            </a:lvl5pPr>
            <a:lvl6pPr lvl="5">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6pPr>
            <a:lvl7pPr lvl="6">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7pPr>
            <a:lvl8pPr lvl="7">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8pPr>
            <a:lvl9pPr lvl="8">
              <a:spcBef>
                <a:spcPts val="1000"/>
              </a:spcBef>
              <a:spcAft>
                <a:spcPts val="1000"/>
              </a:spcAft>
              <a:buClr>
                <a:srgbClr val="21016D"/>
              </a:buClr>
              <a:buSzPts val="800"/>
              <a:buFont typeface="Figtree"/>
              <a:buNone/>
              <a:defRPr b="1">
                <a:solidFill>
                  <a:srgbClr val="21016D"/>
                </a:solidFill>
                <a:latin typeface="Figtree"/>
                <a:ea typeface="Figtree"/>
                <a:cs typeface="Figtree"/>
                <a:sym typeface="Figtree"/>
              </a:defRPr>
            </a:lvl9pPr>
          </a:lstStyle>
          <a:p/>
        </p:txBody>
      </p:sp>
      <p:grpSp>
        <p:nvGrpSpPr>
          <p:cNvPr id="2232" name="Google Shape;2232;p271"/>
          <p:cNvGrpSpPr/>
          <p:nvPr/>
        </p:nvGrpSpPr>
        <p:grpSpPr>
          <a:xfrm>
            <a:off x="4409834" y="2527194"/>
            <a:ext cx="2016381" cy="372982"/>
            <a:chOff x="4808316" y="2800065"/>
            <a:chExt cx="1999386" cy="412910"/>
          </a:xfrm>
        </p:grpSpPr>
        <p:sp>
          <p:nvSpPr>
            <p:cNvPr id="2233" name="Google Shape;2233;p271"/>
            <p:cNvSpPr/>
            <p:nvPr/>
          </p:nvSpPr>
          <p:spPr>
            <a:xfrm>
              <a:off x="4849302" y="3079475"/>
              <a:ext cx="1958400" cy="13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4" name="Google Shape;2234;p271"/>
            <p:cNvGrpSpPr/>
            <p:nvPr/>
          </p:nvGrpSpPr>
          <p:grpSpPr>
            <a:xfrm>
              <a:off x="4808316" y="2800065"/>
              <a:ext cx="92400" cy="411825"/>
              <a:chOff x="845575" y="2563700"/>
              <a:chExt cx="92400" cy="411825"/>
            </a:xfrm>
          </p:grpSpPr>
          <p:cxnSp>
            <p:nvCxnSpPr>
              <p:cNvPr id="2235" name="Google Shape;2235;p27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36" name="Google Shape;2236;p27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37" name="Google Shape;2237;p271"/>
          <p:cNvSpPr txBox="1"/>
          <p:nvPr>
            <p:ph idx="5" type="subTitle"/>
          </p:nvPr>
        </p:nvSpPr>
        <p:spPr>
          <a:xfrm>
            <a:off x="43912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sp>
        <p:nvSpPr>
          <p:cNvPr id="2238" name="Google Shape;2238;p271"/>
          <p:cNvSpPr txBox="1"/>
          <p:nvPr>
            <p:ph idx="6" type="subTitle"/>
          </p:nvPr>
        </p:nvSpPr>
        <p:spPr>
          <a:xfrm>
            <a:off x="6253800"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858585"/>
              </a:buClr>
              <a:buSzPts val="1200"/>
              <a:buFont typeface="Figtree"/>
              <a:buNone/>
              <a:defRPr sz="1200">
                <a:solidFill>
                  <a:srgbClr val="858585"/>
                </a:solidFill>
                <a:latin typeface="Figtree"/>
                <a:ea typeface="Figtree"/>
                <a:cs typeface="Figtree"/>
                <a:sym typeface="Figtree"/>
              </a:defRPr>
            </a:lvl1pPr>
            <a:lvl2pPr lvl="1">
              <a:spcBef>
                <a:spcPts val="1200"/>
              </a:spcBef>
              <a:spcAft>
                <a:spcPts val="0"/>
              </a:spcAft>
              <a:buClr>
                <a:srgbClr val="858585"/>
              </a:buClr>
              <a:buSzPts val="1400"/>
              <a:buFont typeface="Figtree"/>
              <a:buNone/>
              <a:defRPr b="1">
                <a:solidFill>
                  <a:srgbClr val="858585"/>
                </a:solidFill>
                <a:latin typeface="Figtree"/>
                <a:ea typeface="Figtree"/>
                <a:cs typeface="Figtree"/>
                <a:sym typeface="Figtree"/>
              </a:defRPr>
            </a:lvl2pPr>
            <a:lvl3pPr lvl="2">
              <a:spcBef>
                <a:spcPts val="1200"/>
              </a:spcBef>
              <a:spcAft>
                <a:spcPts val="0"/>
              </a:spcAft>
              <a:buClr>
                <a:srgbClr val="858585"/>
              </a:buClr>
              <a:buSzPts val="1200"/>
              <a:buFont typeface="Figtree"/>
              <a:buNone/>
              <a:defRPr b="1">
                <a:solidFill>
                  <a:srgbClr val="858585"/>
                </a:solidFill>
                <a:latin typeface="Figtree"/>
                <a:ea typeface="Figtree"/>
                <a:cs typeface="Figtree"/>
                <a:sym typeface="Figtree"/>
              </a:defRPr>
            </a:lvl3pPr>
            <a:lvl4pPr lvl="3">
              <a:spcBef>
                <a:spcPts val="1200"/>
              </a:spcBef>
              <a:spcAft>
                <a:spcPts val="0"/>
              </a:spcAft>
              <a:buClr>
                <a:srgbClr val="858585"/>
              </a:buClr>
              <a:buSzPts val="1000"/>
              <a:buFont typeface="Figtree"/>
              <a:buNone/>
              <a:defRPr b="1">
                <a:solidFill>
                  <a:srgbClr val="858585"/>
                </a:solidFill>
                <a:latin typeface="Figtree"/>
                <a:ea typeface="Figtree"/>
                <a:cs typeface="Figtree"/>
                <a:sym typeface="Figtree"/>
              </a:defRPr>
            </a:lvl4pPr>
            <a:lvl5pPr lvl="4">
              <a:spcBef>
                <a:spcPts val="1200"/>
              </a:spcBef>
              <a:spcAft>
                <a:spcPts val="0"/>
              </a:spcAft>
              <a:buClr>
                <a:srgbClr val="858585"/>
              </a:buClr>
              <a:buSzPts val="800"/>
              <a:buFont typeface="Figtree"/>
              <a:buNone/>
              <a:defRPr b="1">
                <a:solidFill>
                  <a:srgbClr val="858585"/>
                </a:solidFill>
                <a:latin typeface="Figtree"/>
                <a:ea typeface="Figtree"/>
                <a:cs typeface="Figtree"/>
                <a:sym typeface="Figtree"/>
              </a:defRPr>
            </a:lvl5pPr>
            <a:lvl6pPr lvl="5">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6pPr>
            <a:lvl7pPr lvl="6">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7pPr>
            <a:lvl8pPr lvl="7">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8pPr>
            <a:lvl9pPr lvl="8">
              <a:spcBef>
                <a:spcPts val="1000"/>
              </a:spcBef>
              <a:spcAft>
                <a:spcPts val="1000"/>
              </a:spcAft>
              <a:buClr>
                <a:srgbClr val="858585"/>
              </a:buClr>
              <a:buSzPts val="800"/>
              <a:buFont typeface="Figtree"/>
              <a:buNone/>
              <a:defRPr b="1">
                <a:solidFill>
                  <a:srgbClr val="858585"/>
                </a:solidFill>
                <a:latin typeface="Figtree"/>
                <a:ea typeface="Figtree"/>
                <a:cs typeface="Figtree"/>
                <a:sym typeface="Figtree"/>
              </a:defRPr>
            </a:lvl9pPr>
          </a:lstStyle>
          <a:p/>
        </p:txBody>
      </p:sp>
      <p:sp>
        <p:nvSpPr>
          <p:cNvPr id="2239" name="Google Shape;2239;p271"/>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240" name="Google Shape;2240;p27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1 - Title">
  <p:cSld name="BLANK_1_1_1">
    <p:bg>
      <p:bgPr>
        <a:solidFill>
          <a:schemeClr val="accent2"/>
        </a:solidFill>
      </p:bgPr>
    </p:bg>
    <p:spTree>
      <p:nvGrpSpPr>
        <p:cNvPr id="2241" name="Shape 2241"/>
        <p:cNvGrpSpPr/>
        <p:nvPr/>
      </p:nvGrpSpPr>
      <p:grpSpPr>
        <a:xfrm>
          <a:off x="0" y="0"/>
          <a:ext cx="0" cy="0"/>
          <a:chOff x="0" y="0"/>
          <a:chExt cx="0" cy="0"/>
        </a:xfrm>
      </p:grpSpPr>
      <p:sp>
        <p:nvSpPr>
          <p:cNvPr id="2242" name="Google Shape;2242;p272"/>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243" name="Google Shape;2243;p272"/>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2800"/>
              <a:buFont typeface="Figtree ExtraBold"/>
              <a:buNone/>
              <a:defRPr b="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9pPr>
          </a:lstStyle>
          <a:p/>
        </p:txBody>
      </p:sp>
      <p:sp>
        <p:nvSpPr>
          <p:cNvPr id="2244" name="Google Shape;2244;p272"/>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2245" name="Google Shape;2245;p27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246" name="Google Shape;2246;p27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pos="2088">
          <p15:clr>
            <a:srgbClr val="E46962"/>
          </p15:clr>
        </p15:guide>
      </p15:sldGuideLst>
    </p:ext>
  </p:extLst>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2 - Full">
  <p:cSld name="BLANK_1_1_2">
    <p:spTree>
      <p:nvGrpSpPr>
        <p:cNvPr id="2247" name="Shape 2247"/>
        <p:cNvGrpSpPr/>
        <p:nvPr/>
      </p:nvGrpSpPr>
      <p:grpSpPr>
        <a:xfrm>
          <a:off x="0" y="0"/>
          <a:ext cx="0" cy="0"/>
          <a:chOff x="0" y="0"/>
          <a:chExt cx="0" cy="0"/>
        </a:xfrm>
      </p:grpSpPr>
      <p:sp>
        <p:nvSpPr>
          <p:cNvPr id="2248" name="Google Shape;2248;p273"/>
          <p:cNvSpPr/>
          <p:nvPr>
            <p:ph idx="2" type="pic"/>
          </p:nvPr>
        </p:nvSpPr>
        <p:spPr>
          <a:xfrm>
            <a:off x="-42875" y="-49625"/>
            <a:ext cx="9186900" cy="5193000"/>
          </a:xfrm>
          <a:prstGeom prst="rect">
            <a:avLst/>
          </a:prstGeom>
          <a:noFill/>
          <a:ln>
            <a:noFill/>
          </a:ln>
        </p:spPr>
      </p:sp>
      <p:sp>
        <p:nvSpPr>
          <p:cNvPr id="2249" name="Google Shape;2249;p273"/>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Watch our founder and lifelong educator, Adeel Khan, walk you through MagicSchool's AI for educators and students.  Join over 2 million educators who are using AI to assist in their work and bring responsible AI experiences to their students.  Get started FREE for educators today!" id="2250" name="Google Shape;2250;p273" title="MagicSchool Walkthrough with the Founder">
            <a:hlinkClick r:id="rId2"/>
          </p:cNvPr>
          <p:cNvPicPr preferRelativeResize="0"/>
          <p:nvPr/>
        </p:nvPicPr>
        <p:blipFill>
          <a:blip r:embed="rId3">
            <a:alphaModFix/>
          </a:blip>
          <a:stretch>
            <a:fillRect/>
          </a:stretch>
        </p:blipFill>
        <p:spPr>
          <a:xfrm>
            <a:off x="-21425" y="-24877"/>
            <a:ext cx="9144013" cy="5143500"/>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 Logos - V1">
  <p:cSld name="CUSTOM">
    <p:bg>
      <p:bgPr>
        <a:solidFill>
          <a:schemeClr val="accent5"/>
        </a:solidFill>
      </p:bgPr>
    </p:bg>
    <p:spTree>
      <p:nvGrpSpPr>
        <p:cNvPr id="2251" name="Shape 2251"/>
        <p:cNvGrpSpPr/>
        <p:nvPr/>
      </p:nvGrpSpPr>
      <p:grpSpPr>
        <a:xfrm>
          <a:off x="0" y="0"/>
          <a:ext cx="0" cy="0"/>
          <a:chOff x="0" y="0"/>
          <a:chExt cx="0" cy="0"/>
        </a:xfrm>
      </p:grpSpPr>
      <p:sp>
        <p:nvSpPr>
          <p:cNvPr id="2252" name="Google Shape;2252;p274"/>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253" name="Google Shape;2253;p274"/>
          <p:cNvSpPr/>
          <p:nvPr>
            <p:ph idx="2" type="pic"/>
          </p:nvPr>
        </p:nvSpPr>
        <p:spPr>
          <a:xfrm>
            <a:off x="449150" y="1111750"/>
            <a:ext cx="1427400" cy="1054500"/>
          </a:xfrm>
          <a:prstGeom prst="rect">
            <a:avLst/>
          </a:prstGeom>
          <a:noFill/>
          <a:ln>
            <a:noFill/>
          </a:ln>
        </p:spPr>
      </p:sp>
      <p:sp>
        <p:nvSpPr>
          <p:cNvPr id="2254" name="Google Shape;2254;p274"/>
          <p:cNvSpPr/>
          <p:nvPr>
            <p:ph idx="3" type="pic"/>
          </p:nvPr>
        </p:nvSpPr>
        <p:spPr>
          <a:xfrm>
            <a:off x="2151712" y="1111750"/>
            <a:ext cx="1427400" cy="1054500"/>
          </a:xfrm>
          <a:prstGeom prst="rect">
            <a:avLst/>
          </a:prstGeom>
          <a:noFill/>
          <a:ln>
            <a:noFill/>
          </a:ln>
        </p:spPr>
      </p:sp>
      <p:sp>
        <p:nvSpPr>
          <p:cNvPr id="2255" name="Google Shape;2255;p274"/>
          <p:cNvSpPr/>
          <p:nvPr>
            <p:ph idx="4" type="pic"/>
          </p:nvPr>
        </p:nvSpPr>
        <p:spPr>
          <a:xfrm>
            <a:off x="3854273" y="1111750"/>
            <a:ext cx="1427400" cy="1054500"/>
          </a:xfrm>
          <a:prstGeom prst="rect">
            <a:avLst/>
          </a:prstGeom>
          <a:noFill/>
          <a:ln>
            <a:noFill/>
          </a:ln>
        </p:spPr>
      </p:sp>
      <p:sp>
        <p:nvSpPr>
          <p:cNvPr id="2256" name="Google Shape;2256;p274"/>
          <p:cNvSpPr/>
          <p:nvPr>
            <p:ph idx="5" type="pic"/>
          </p:nvPr>
        </p:nvSpPr>
        <p:spPr>
          <a:xfrm>
            <a:off x="5556835" y="1111750"/>
            <a:ext cx="1427400" cy="1054500"/>
          </a:xfrm>
          <a:prstGeom prst="rect">
            <a:avLst/>
          </a:prstGeom>
          <a:noFill/>
          <a:ln>
            <a:noFill/>
          </a:ln>
        </p:spPr>
      </p:sp>
      <p:sp>
        <p:nvSpPr>
          <p:cNvPr id="2257" name="Google Shape;2257;p274"/>
          <p:cNvSpPr/>
          <p:nvPr>
            <p:ph idx="6" type="pic"/>
          </p:nvPr>
        </p:nvSpPr>
        <p:spPr>
          <a:xfrm>
            <a:off x="7259397" y="1111750"/>
            <a:ext cx="1427400" cy="1054500"/>
          </a:xfrm>
          <a:prstGeom prst="rect">
            <a:avLst/>
          </a:prstGeom>
          <a:noFill/>
          <a:ln>
            <a:noFill/>
          </a:ln>
        </p:spPr>
      </p:sp>
      <p:sp>
        <p:nvSpPr>
          <p:cNvPr id="2258" name="Google Shape;2258;p274"/>
          <p:cNvSpPr/>
          <p:nvPr>
            <p:ph idx="7" type="pic"/>
          </p:nvPr>
        </p:nvSpPr>
        <p:spPr>
          <a:xfrm>
            <a:off x="449150" y="2350000"/>
            <a:ext cx="2611800" cy="572700"/>
          </a:xfrm>
          <a:prstGeom prst="rect">
            <a:avLst/>
          </a:prstGeom>
          <a:noFill/>
          <a:ln>
            <a:noFill/>
          </a:ln>
        </p:spPr>
      </p:sp>
      <p:sp>
        <p:nvSpPr>
          <p:cNvPr id="2259" name="Google Shape;2259;p274"/>
          <p:cNvSpPr/>
          <p:nvPr>
            <p:ph idx="8" type="pic"/>
          </p:nvPr>
        </p:nvSpPr>
        <p:spPr>
          <a:xfrm>
            <a:off x="3307835" y="2350000"/>
            <a:ext cx="2565900" cy="572700"/>
          </a:xfrm>
          <a:prstGeom prst="rect">
            <a:avLst/>
          </a:prstGeom>
          <a:noFill/>
          <a:ln>
            <a:noFill/>
          </a:ln>
        </p:spPr>
      </p:sp>
      <p:sp>
        <p:nvSpPr>
          <p:cNvPr id="2260" name="Google Shape;2260;p274"/>
          <p:cNvSpPr/>
          <p:nvPr>
            <p:ph idx="9" type="pic"/>
          </p:nvPr>
        </p:nvSpPr>
        <p:spPr>
          <a:xfrm>
            <a:off x="6120769" y="2350000"/>
            <a:ext cx="2565900" cy="572700"/>
          </a:xfrm>
          <a:prstGeom prst="rect">
            <a:avLst/>
          </a:prstGeom>
          <a:noFill/>
          <a:ln>
            <a:noFill/>
          </a:ln>
        </p:spPr>
      </p:sp>
      <p:sp>
        <p:nvSpPr>
          <p:cNvPr id="2261" name="Google Shape;2261;p274"/>
          <p:cNvSpPr/>
          <p:nvPr>
            <p:ph idx="13" type="pic"/>
          </p:nvPr>
        </p:nvSpPr>
        <p:spPr>
          <a:xfrm>
            <a:off x="449150" y="3130413"/>
            <a:ext cx="1427400" cy="1054500"/>
          </a:xfrm>
          <a:prstGeom prst="rect">
            <a:avLst/>
          </a:prstGeom>
          <a:noFill/>
          <a:ln>
            <a:noFill/>
          </a:ln>
        </p:spPr>
      </p:sp>
      <p:sp>
        <p:nvSpPr>
          <p:cNvPr id="2262" name="Google Shape;2262;p274"/>
          <p:cNvSpPr/>
          <p:nvPr>
            <p:ph idx="14" type="pic"/>
          </p:nvPr>
        </p:nvSpPr>
        <p:spPr>
          <a:xfrm>
            <a:off x="2151712" y="3130413"/>
            <a:ext cx="1427400" cy="1054500"/>
          </a:xfrm>
          <a:prstGeom prst="rect">
            <a:avLst/>
          </a:prstGeom>
          <a:noFill/>
          <a:ln>
            <a:noFill/>
          </a:ln>
        </p:spPr>
      </p:sp>
      <p:sp>
        <p:nvSpPr>
          <p:cNvPr id="2263" name="Google Shape;2263;p274"/>
          <p:cNvSpPr/>
          <p:nvPr>
            <p:ph idx="15" type="pic"/>
          </p:nvPr>
        </p:nvSpPr>
        <p:spPr>
          <a:xfrm>
            <a:off x="3854273" y="3130413"/>
            <a:ext cx="1427400" cy="1054500"/>
          </a:xfrm>
          <a:prstGeom prst="rect">
            <a:avLst/>
          </a:prstGeom>
          <a:noFill/>
          <a:ln>
            <a:noFill/>
          </a:ln>
        </p:spPr>
      </p:sp>
      <p:sp>
        <p:nvSpPr>
          <p:cNvPr id="2264" name="Google Shape;2264;p274"/>
          <p:cNvSpPr/>
          <p:nvPr>
            <p:ph idx="16" type="pic"/>
          </p:nvPr>
        </p:nvSpPr>
        <p:spPr>
          <a:xfrm>
            <a:off x="5556835" y="3130413"/>
            <a:ext cx="1427400" cy="1054500"/>
          </a:xfrm>
          <a:prstGeom prst="rect">
            <a:avLst/>
          </a:prstGeom>
          <a:noFill/>
          <a:ln>
            <a:noFill/>
          </a:ln>
        </p:spPr>
      </p:sp>
      <p:sp>
        <p:nvSpPr>
          <p:cNvPr id="2265" name="Google Shape;2265;p274"/>
          <p:cNvSpPr/>
          <p:nvPr>
            <p:ph idx="17" type="pic"/>
          </p:nvPr>
        </p:nvSpPr>
        <p:spPr>
          <a:xfrm>
            <a:off x="7259397" y="3130413"/>
            <a:ext cx="1427400" cy="1054500"/>
          </a:xfrm>
          <a:prstGeom prst="rect">
            <a:avLst/>
          </a:prstGeom>
          <a:noFill/>
          <a:ln>
            <a:noFill/>
          </a:ln>
        </p:spPr>
      </p:sp>
      <p:sp>
        <p:nvSpPr>
          <p:cNvPr id="2266" name="Google Shape;2266;p274"/>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267" name="Google Shape;2267;p274"/>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268" name="Google Shape;2268;p27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4 - 3 Columns">
  <p:cSld name="SECTION_TITLE_AND_DESCRIPTION_1_2_1_1_1_2">
    <p:bg>
      <p:bgPr>
        <a:solidFill>
          <a:srgbClr val="ECE0FF"/>
        </a:solidFill>
      </p:bgPr>
    </p:bg>
    <p:spTree>
      <p:nvGrpSpPr>
        <p:cNvPr id="158" name="Shape 158"/>
        <p:cNvGrpSpPr/>
        <p:nvPr/>
      </p:nvGrpSpPr>
      <p:grpSpPr>
        <a:xfrm>
          <a:off x="0" y="0"/>
          <a:ext cx="0" cy="0"/>
          <a:chOff x="0" y="0"/>
          <a:chExt cx="0" cy="0"/>
        </a:xfrm>
      </p:grpSpPr>
      <p:sp>
        <p:nvSpPr>
          <p:cNvPr id="159" name="Google Shape;159;p2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60" name="Google Shape;160;p29"/>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61" name="Google Shape;161;p29"/>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62" name="Google Shape;162;p2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3" name="Google Shape;163;p29"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164" name="Google Shape;164;p29"/>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65" name="Google Shape;165;p29"/>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66" name="Google Shape;166;p29"/>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67" name="Google Shape;167;p29"/>
          <p:cNvSpPr txBox="1"/>
          <p:nvPr>
            <p:ph idx="3"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68" name="Google Shape;168;p29"/>
          <p:cNvSpPr txBox="1"/>
          <p:nvPr>
            <p:ph idx="4"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169" name="Google Shape;169;p29"/>
          <p:cNvSpPr txBox="1"/>
          <p:nvPr>
            <p:ph idx="5"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9 - Large Stat, Copy + Circles">
  <p:cSld name="BLANK_2_1_1_1_1_1">
    <p:bg>
      <p:bgPr>
        <a:solidFill>
          <a:schemeClr val="lt1"/>
        </a:solidFill>
      </p:bgPr>
    </p:bg>
    <p:spTree>
      <p:nvGrpSpPr>
        <p:cNvPr id="2269" name="Shape 2269"/>
        <p:cNvGrpSpPr/>
        <p:nvPr/>
      </p:nvGrpSpPr>
      <p:grpSpPr>
        <a:xfrm>
          <a:off x="0" y="0"/>
          <a:ext cx="0" cy="0"/>
          <a:chOff x="0" y="0"/>
          <a:chExt cx="0" cy="0"/>
        </a:xfrm>
      </p:grpSpPr>
      <p:grpSp>
        <p:nvGrpSpPr>
          <p:cNvPr id="2270" name="Google Shape;2270;p275"/>
          <p:cNvGrpSpPr/>
          <p:nvPr/>
        </p:nvGrpSpPr>
        <p:grpSpPr>
          <a:xfrm>
            <a:off x="3959239" y="199572"/>
            <a:ext cx="4226310" cy="3887585"/>
            <a:chOff x="2256567" y="677103"/>
            <a:chExt cx="4036590" cy="3713071"/>
          </a:xfrm>
        </p:grpSpPr>
        <p:sp>
          <p:nvSpPr>
            <p:cNvPr id="2271" name="Google Shape;2271;p275"/>
            <p:cNvSpPr/>
            <p:nvPr/>
          </p:nvSpPr>
          <p:spPr>
            <a:xfrm rot="-6596588">
              <a:off x="3726388" y="3510395"/>
              <a:ext cx="771357" cy="771357"/>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272" name="Google Shape;2272;p275"/>
            <p:cNvSpPr/>
            <p:nvPr/>
          </p:nvSpPr>
          <p:spPr>
            <a:xfrm rot="-6599386">
              <a:off x="2318596" y="1407533"/>
              <a:ext cx="440541" cy="440541"/>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273" name="Google Shape;2273;p275"/>
            <p:cNvSpPr/>
            <p:nvPr/>
          </p:nvSpPr>
          <p:spPr>
            <a:xfrm rot="-6598839">
              <a:off x="2887641" y="2346984"/>
              <a:ext cx="1199287" cy="1199287"/>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274" name="Google Shape;2274;p275"/>
            <p:cNvSpPr/>
            <p:nvPr/>
          </p:nvSpPr>
          <p:spPr>
            <a:xfrm rot="-6598620">
              <a:off x="4374916" y="913763"/>
              <a:ext cx="1681581" cy="1681581"/>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275" name="Google Shape;2275;p275"/>
            <p:cNvSpPr/>
            <p:nvPr/>
          </p:nvSpPr>
          <p:spPr>
            <a:xfrm rot="-6597866">
              <a:off x="2661829" y="2208216"/>
              <a:ext cx="629106" cy="629106"/>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276" name="Google Shape;2276;p275"/>
            <p:cNvSpPr/>
            <p:nvPr/>
          </p:nvSpPr>
          <p:spPr>
            <a:xfrm rot="-6597701">
              <a:off x="3267625" y="1113818"/>
              <a:ext cx="274172" cy="274172"/>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grpSp>
      <p:grpSp>
        <p:nvGrpSpPr>
          <p:cNvPr id="2277" name="Google Shape;2277;p275"/>
          <p:cNvGrpSpPr/>
          <p:nvPr/>
        </p:nvGrpSpPr>
        <p:grpSpPr>
          <a:xfrm>
            <a:off x="5331196" y="929279"/>
            <a:ext cx="1490719" cy="1490719"/>
            <a:chOff x="3490737" y="1374053"/>
            <a:chExt cx="1423800" cy="1423800"/>
          </a:xfrm>
        </p:grpSpPr>
        <p:sp>
          <p:nvSpPr>
            <p:cNvPr id="2278" name="Google Shape;2278;p275"/>
            <p:cNvSpPr/>
            <p:nvPr/>
          </p:nvSpPr>
          <p:spPr>
            <a:xfrm>
              <a:off x="3490737" y="1374053"/>
              <a:ext cx="1423800" cy="142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279" name="Google Shape;2279;p275"/>
            <p:cNvSpPr txBox="1"/>
            <p:nvPr/>
          </p:nvSpPr>
          <p:spPr>
            <a:xfrm>
              <a:off x="3718754" y="1613603"/>
              <a:ext cx="967800" cy="944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gtree"/>
                  <a:ea typeface="Figtree"/>
                  <a:cs typeface="Figtree"/>
                  <a:sym typeface="Figtree"/>
                </a:rPr>
                <a:t>Lorem ipsum tempus</a:t>
              </a:r>
              <a:endParaRPr sz="1000">
                <a:solidFill>
                  <a:srgbClr val="FFFFFF"/>
                </a:solidFill>
                <a:latin typeface="Figtree"/>
                <a:ea typeface="Figtree"/>
                <a:cs typeface="Figtree"/>
                <a:sym typeface="Figtree"/>
              </a:endParaRPr>
            </a:p>
          </p:txBody>
        </p:sp>
      </p:grpSp>
      <p:sp>
        <p:nvSpPr>
          <p:cNvPr id="2280" name="Google Shape;2280;p275"/>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ExtraBold"/>
              <a:buNone/>
              <a:defRPr sz="12000">
                <a:latin typeface="Figtree ExtraBold"/>
                <a:ea typeface="Figtree ExtraBold"/>
                <a:cs typeface="Figtree ExtraBold"/>
                <a:sym typeface="Figtree ExtraBold"/>
              </a:defRPr>
            </a:lvl2pPr>
            <a:lvl3pPr lvl="2" algn="ctr">
              <a:spcBef>
                <a:spcPts val="0"/>
              </a:spcBef>
              <a:spcAft>
                <a:spcPts val="0"/>
              </a:spcAft>
              <a:buSzPts val="12000"/>
              <a:buFont typeface="Figtree ExtraBold"/>
              <a:buNone/>
              <a:defRPr sz="12000">
                <a:latin typeface="Figtree ExtraBold"/>
                <a:ea typeface="Figtree ExtraBold"/>
                <a:cs typeface="Figtree ExtraBold"/>
                <a:sym typeface="Figtree ExtraBold"/>
              </a:defRPr>
            </a:lvl3pPr>
            <a:lvl4pPr lvl="3" algn="ctr">
              <a:spcBef>
                <a:spcPts val="0"/>
              </a:spcBef>
              <a:spcAft>
                <a:spcPts val="0"/>
              </a:spcAft>
              <a:buSzPts val="12000"/>
              <a:buFont typeface="Figtree ExtraBold"/>
              <a:buNone/>
              <a:defRPr sz="12000">
                <a:latin typeface="Figtree ExtraBold"/>
                <a:ea typeface="Figtree ExtraBold"/>
                <a:cs typeface="Figtree ExtraBold"/>
                <a:sym typeface="Figtree ExtraBold"/>
              </a:defRPr>
            </a:lvl4pPr>
            <a:lvl5pPr lvl="4" algn="ctr">
              <a:spcBef>
                <a:spcPts val="0"/>
              </a:spcBef>
              <a:spcAft>
                <a:spcPts val="0"/>
              </a:spcAft>
              <a:buSzPts val="12000"/>
              <a:buFont typeface="Figtree ExtraBold"/>
              <a:buNone/>
              <a:defRPr sz="12000">
                <a:latin typeface="Figtree ExtraBold"/>
                <a:ea typeface="Figtree ExtraBold"/>
                <a:cs typeface="Figtree ExtraBold"/>
                <a:sym typeface="Figtree ExtraBold"/>
              </a:defRPr>
            </a:lvl5pPr>
            <a:lvl6pPr lvl="5" algn="ctr">
              <a:spcBef>
                <a:spcPts val="0"/>
              </a:spcBef>
              <a:spcAft>
                <a:spcPts val="0"/>
              </a:spcAft>
              <a:buSzPts val="12000"/>
              <a:buFont typeface="Figtree ExtraBold"/>
              <a:buNone/>
              <a:defRPr sz="12000">
                <a:latin typeface="Figtree ExtraBold"/>
                <a:ea typeface="Figtree ExtraBold"/>
                <a:cs typeface="Figtree ExtraBold"/>
                <a:sym typeface="Figtree ExtraBold"/>
              </a:defRPr>
            </a:lvl6pPr>
            <a:lvl7pPr lvl="6" algn="ctr">
              <a:spcBef>
                <a:spcPts val="0"/>
              </a:spcBef>
              <a:spcAft>
                <a:spcPts val="0"/>
              </a:spcAft>
              <a:buSzPts val="12000"/>
              <a:buFont typeface="Figtree ExtraBold"/>
              <a:buNone/>
              <a:defRPr sz="12000">
                <a:latin typeface="Figtree ExtraBold"/>
                <a:ea typeface="Figtree ExtraBold"/>
                <a:cs typeface="Figtree ExtraBold"/>
                <a:sym typeface="Figtree ExtraBold"/>
              </a:defRPr>
            </a:lvl7pPr>
            <a:lvl8pPr lvl="7" algn="ctr">
              <a:spcBef>
                <a:spcPts val="0"/>
              </a:spcBef>
              <a:spcAft>
                <a:spcPts val="0"/>
              </a:spcAft>
              <a:buSzPts val="12000"/>
              <a:buFont typeface="Figtree ExtraBold"/>
              <a:buNone/>
              <a:defRPr sz="12000">
                <a:latin typeface="Figtree ExtraBold"/>
                <a:ea typeface="Figtree ExtraBold"/>
                <a:cs typeface="Figtree ExtraBold"/>
                <a:sym typeface="Figtree ExtraBold"/>
              </a:defRPr>
            </a:lvl8pPr>
            <a:lvl9pPr lvl="8" algn="ctr">
              <a:spcBef>
                <a:spcPts val="0"/>
              </a:spcBef>
              <a:spcAft>
                <a:spcPts val="0"/>
              </a:spcAft>
              <a:buSzPts val="12000"/>
              <a:buFont typeface="Figtree ExtraBold"/>
              <a:buNone/>
              <a:defRPr sz="12000">
                <a:latin typeface="Figtree ExtraBold"/>
                <a:ea typeface="Figtree ExtraBold"/>
                <a:cs typeface="Figtree ExtraBold"/>
                <a:sym typeface="Figtree ExtraBold"/>
              </a:defRPr>
            </a:lvl9pPr>
          </a:lstStyle>
          <a:p>
            <a:r>
              <a:t>xx%</a:t>
            </a:r>
          </a:p>
        </p:txBody>
      </p:sp>
      <p:grpSp>
        <p:nvGrpSpPr>
          <p:cNvPr id="2281" name="Google Shape;2281;p275"/>
          <p:cNvGrpSpPr/>
          <p:nvPr/>
        </p:nvGrpSpPr>
        <p:grpSpPr>
          <a:xfrm>
            <a:off x="6252825" y="1391752"/>
            <a:ext cx="2554889" cy="2554889"/>
            <a:chOff x="4447194" y="1815766"/>
            <a:chExt cx="2440200" cy="2440200"/>
          </a:xfrm>
        </p:grpSpPr>
        <p:sp>
          <p:nvSpPr>
            <p:cNvPr id="2282" name="Google Shape;2282;p275"/>
            <p:cNvSpPr/>
            <p:nvPr/>
          </p:nvSpPr>
          <p:spPr>
            <a:xfrm>
              <a:off x="4447194" y="1815766"/>
              <a:ext cx="2440200" cy="244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283" name="Google Shape;2283;p275"/>
            <p:cNvSpPr txBox="1"/>
            <p:nvPr/>
          </p:nvSpPr>
          <p:spPr>
            <a:xfrm>
              <a:off x="4735950" y="2504275"/>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Figtree"/>
                  <a:ea typeface="Figtree"/>
                  <a:cs typeface="Figtree"/>
                  <a:sym typeface="Figtree"/>
                </a:rPr>
                <a:t>Lorem ipsum congue tempus</a:t>
              </a:r>
              <a:endParaRPr b="1" sz="1200">
                <a:solidFill>
                  <a:srgbClr val="FFFFFF"/>
                </a:solidFill>
                <a:latin typeface="Figtree"/>
                <a:ea typeface="Figtree"/>
                <a:cs typeface="Figtree"/>
                <a:sym typeface="Figtree"/>
              </a:endParaRPr>
            </a:p>
          </p:txBody>
        </p:sp>
      </p:grpSp>
      <p:sp>
        <p:nvSpPr>
          <p:cNvPr id="2284" name="Google Shape;2284;p275"/>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2285" name="Google Shape;2285;p275"/>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286" name="Google Shape;2286;p27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p:cSld name="BLANK_2_1_1_1_1_1_1">
    <p:bg>
      <p:bgPr>
        <a:solidFill>
          <a:schemeClr val="accent5"/>
        </a:solidFill>
      </p:bgPr>
    </p:bg>
    <p:spTree>
      <p:nvGrpSpPr>
        <p:cNvPr id="2287" name="Shape 2287"/>
        <p:cNvGrpSpPr/>
        <p:nvPr/>
      </p:nvGrpSpPr>
      <p:grpSpPr>
        <a:xfrm>
          <a:off x="0" y="0"/>
          <a:ext cx="0" cy="0"/>
          <a:chOff x="0" y="0"/>
          <a:chExt cx="0" cy="0"/>
        </a:xfrm>
      </p:grpSpPr>
      <p:sp>
        <p:nvSpPr>
          <p:cNvPr id="2288" name="Google Shape;2288;p27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289" name="Google Shape;2289;p27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290" name="Google Shape;2290;p27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p:cSld name="BLANK_2_1_1_1_1_1_1_1">
    <p:bg>
      <p:bgPr>
        <a:solidFill>
          <a:schemeClr val="accent5"/>
        </a:solidFill>
      </p:bgPr>
    </p:bg>
    <p:spTree>
      <p:nvGrpSpPr>
        <p:cNvPr id="2291" name="Shape 2291"/>
        <p:cNvGrpSpPr/>
        <p:nvPr/>
      </p:nvGrpSpPr>
      <p:grpSpPr>
        <a:xfrm>
          <a:off x="0" y="0"/>
          <a:ext cx="0" cy="0"/>
          <a:chOff x="0" y="0"/>
          <a:chExt cx="0" cy="0"/>
        </a:xfrm>
      </p:grpSpPr>
      <p:sp>
        <p:nvSpPr>
          <p:cNvPr id="2292" name="Google Shape;2292;p27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293" name="Google Shape;2293;p277"/>
          <p:cNvSpPr txBox="1"/>
          <p:nvPr>
            <p:ph idx="1" type="body"/>
          </p:nvPr>
        </p:nvSpPr>
        <p:spPr>
          <a:xfrm>
            <a:off x="449150" y="1665025"/>
            <a:ext cx="8267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2294" name="Google Shape;2294;p27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295" name="Google Shape;2295;p277"/>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2296" name="Google Shape;2296;p27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1">
  <p:cSld name="BLANK_2_1_1_1_1_1_1_1_1">
    <p:bg>
      <p:bgPr>
        <a:solidFill>
          <a:schemeClr val="accent2"/>
        </a:solidFill>
      </p:bgPr>
    </p:bg>
    <p:spTree>
      <p:nvGrpSpPr>
        <p:cNvPr id="2297" name="Shape 2297"/>
        <p:cNvGrpSpPr/>
        <p:nvPr/>
      </p:nvGrpSpPr>
      <p:grpSpPr>
        <a:xfrm>
          <a:off x="0" y="0"/>
          <a:ext cx="0" cy="0"/>
          <a:chOff x="0" y="0"/>
          <a:chExt cx="0" cy="0"/>
        </a:xfrm>
      </p:grpSpPr>
      <p:sp>
        <p:nvSpPr>
          <p:cNvPr id="2298" name="Google Shape;2298;p278"/>
          <p:cNvSpPr/>
          <p:nvPr/>
        </p:nvSpPr>
        <p:spPr>
          <a:xfrm>
            <a:off x="0" y="4725875"/>
            <a:ext cx="9144000" cy="417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299" name="Google Shape;2299;p278"/>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2300" name="Google Shape;2300;p27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2800"/>
              <a:buFont typeface="Figtree ExtraBold"/>
              <a:buNone/>
              <a:defRPr b="0">
                <a:solidFill>
                  <a:schemeClr val="dk1"/>
                </a:solidFill>
                <a:latin typeface="Figtree ExtraBold"/>
                <a:ea typeface="Figtree ExtraBold"/>
                <a:cs typeface="Figtree ExtraBold"/>
                <a:sym typeface="Figtree ExtraBold"/>
              </a:defRPr>
            </a:lvl1pPr>
            <a:lvl2pPr lvl="1">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2pPr>
            <a:lvl3pPr lvl="2">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3pPr>
            <a:lvl4pPr lvl="3">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4pPr>
            <a:lvl5pPr lvl="4">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5pPr>
            <a:lvl6pPr lvl="5">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6pPr>
            <a:lvl7pPr lvl="6">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7pPr>
            <a:lvl8pPr lvl="7">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8pPr>
            <a:lvl9pPr lvl="8">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9pPr>
          </a:lstStyle>
          <a:p/>
        </p:txBody>
      </p:sp>
      <p:sp>
        <p:nvSpPr>
          <p:cNvPr id="2301" name="Google Shape;2301;p278"/>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2302" name="Google Shape;2302;p278" title="MagicSchool_Primary-Logo_Cream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8 - Title, Copy + Circles">
  <p:cSld name="SECTION_TITLE_AND_DESCRIPTION_1_5_1">
    <p:bg>
      <p:bgPr>
        <a:solidFill>
          <a:schemeClr val="dk1"/>
        </a:solidFill>
      </p:bgPr>
    </p:bg>
    <p:spTree>
      <p:nvGrpSpPr>
        <p:cNvPr id="2303" name="Shape 2303"/>
        <p:cNvGrpSpPr/>
        <p:nvPr/>
      </p:nvGrpSpPr>
      <p:grpSpPr>
        <a:xfrm>
          <a:off x="0" y="0"/>
          <a:ext cx="0" cy="0"/>
          <a:chOff x="0" y="0"/>
          <a:chExt cx="0" cy="0"/>
        </a:xfrm>
      </p:grpSpPr>
      <p:sp>
        <p:nvSpPr>
          <p:cNvPr id="2304" name="Google Shape;2304;p27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grpSp>
        <p:nvGrpSpPr>
          <p:cNvPr id="2305" name="Google Shape;2305;p279"/>
          <p:cNvGrpSpPr/>
          <p:nvPr/>
        </p:nvGrpSpPr>
        <p:grpSpPr>
          <a:xfrm>
            <a:off x="4765614" y="415228"/>
            <a:ext cx="3706842" cy="3706151"/>
            <a:chOff x="2961500" y="961400"/>
            <a:chExt cx="3221100" cy="3220500"/>
          </a:xfrm>
        </p:grpSpPr>
        <p:sp>
          <p:nvSpPr>
            <p:cNvPr id="2306" name="Google Shape;2306;p279"/>
            <p:cNvSpPr/>
            <p:nvPr/>
          </p:nvSpPr>
          <p:spPr>
            <a:xfrm>
              <a:off x="2961500" y="961400"/>
              <a:ext cx="3221100" cy="322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307" name="Google Shape;2307;p279"/>
            <p:cNvSpPr txBox="1"/>
            <p:nvPr/>
          </p:nvSpPr>
          <p:spPr>
            <a:xfrm>
              <a:off x="3782900" y="1200950"/>
              <a:ext cx="1578000" cy="74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grpSp>
        <p:nvGrpSpPr>
          <p:cNvPr id="2308" name="Google Shape;2308;p279"/>
          <p:cNvGrpSpPr/>
          <p:nvPr/>
        </p:nvGrpSpPr>
        <p:grpSpPr>
          <a:xfrm>
            <a:off x="5355456" y="1594568"/>
            <a:ext cx="2526812" cy="2526812"/>
            <a:chOff x="3474050" y="1986200"/>
            <a:chExt cx="2195700" cy="2195700"/>
          </a:xfrm>
        </p:grpSpPr>
        <p:sp>
          <p:nvSpPr>
            <p:cNvPr id="2309" name="Google Shape;2309;p279"/>
            <p:cNvSpPr/>
            <p:nvPr/>
          </p:nvSpPr>
          <p:spPr>
            <a:xfrm>
              <a:off x="3474050" y="1986200"/>
              <a:ext cx="2195700" cy="2195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310" name="Google Shape;2310;p279"/>
            <p:cNvSpPr txBox="1"/>
            <p:nvPr/>
          </p:nvSpPr>
          <p:spPr>
            <a:xfrm>
              <a:off x="3833274" y="2817050"/>
              <a:ext cx="1477200" cy="534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sp>
        <p:nvSpPr>
          <p:cNvPr id="2311" name="Google Shape;2311;p279"/>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312" name="Google Shape;2312;p279"/>
          <p:cNvSpPr txBox="1"/>
          <p:nvPr>
            <p:ph type="title"/>
          </p:nvPr>
        </p:nvSpPr>
        <p:spPr>
          <a:xfrm>
            <a:off x="457200" y="516075"/>
            <a:ext cx="3810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2pPr>
            <a:lvl3pPr lvl="2">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3pPr>
            <a:lvl4pPr lvl="3">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4pPr>
            <a:lvl5pPr lvl="4">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5pPr>
            <a:lvl6pPr lvl="5">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6pPr>
            <a:lvl7pPr lvl="6">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7pPr>
            <a:lvl8pPr lvl="7">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8pPr>
            <a:lvl9pPr lvl="8">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9pPr>
          </a:lstStyle>
          <a:p/>
        </p:txBody>
      </p:sp>
      <p:sp>
        <p:nvSpPr>
          <p:cNvPr id="2313" name="Google Shape;2313;p279"/>
          <p:cNvSpPr txBox="1"/>
          <p:nvPr>
            <p:ph idx="2" type="body"/>
          </p:nvPr>
        </p:nvSpPr>
        <p:spPr>
          <a:xfrm>
            <a:off x="449150" y="1999025"/>
            <a:ext cx="3810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2314" name="Google Shape;2314;p27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5" name="Shape 2315"/>
        <p:cNvGrpSpPr/>
        <p:nvPr/>
      </p:nvGrpSpPr>
      <p:grpSpPr>
        <a:xfrm>
          <a:off x="0" y="0"/>
          <a:ext cx="0" cy="0"/>
          <a:chOff x="0" y="0"/>
          <a:chExt cx="0" cy="0"/>
        </a:xfrm>
      </p:grpSpPr>
      <p:sp>
        <p:nvSpPr>
          <p:cNvPr id="2316" name="Google Shape;2316;p280"/>
          <p:cNvSpPr txBox="1"/>
          <p:nvPr>
            <p:ph type="title"/>
          </p:nvPr>
        </p:nvSpPr>
        <p:spPr>
          <a:xfrm>
            <a:off x="311700" y="2926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17" name="Google Shape;2317;p280"/>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3">
  <p:cSld name="TITLE_AND_TWO_COLUMNS_4">
    <p:bg>
      <p:bgPr>
        <a:blipFill>
          <a:blip r:embed="rId2">
            <a:alphaModFix/>
          </a:blip>
          <a:stretch>
            <a:fillRect/>
          </a:stretch>
        </a:blipFill>
      </p:bgPr>
    </p:bg>
    <p:spTree>
      <p:nvGrpSpPr>
        <p:cNvPr id="2318" name="Shape 2318"/>
        <p:cNvGrpSpPr/>
        <p:nvPr/>
      </p:nvGrpSpPr>
      <p:grpSpPr>
        <a:xfrm>
          <a:off x="0" y="0"/>
          <a:ext cx="0" cy="0"/>
          <a:chOff x="0" y="0"/>
          <a:chExt cx="0" cy="0"/>
        </a:xfrm>
      </p:grpSpPr>
      <p:pic>
        <p:nvPicPr>
          <p:cNvPr id="2319" name="Google Shape;2319;p281"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2320" name="Google Shape;2320;p281"/>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2321" name="Google Shape;2321;p281"/>
          <p:cNvSpPr txBox="1"/>
          <p:nvPr>
            <p:ph idx="1" type="body"/>
          </p:nvPr>
        </p:nvSpPr>
        <p:spPr>
          <a:xfrm>
            <a:off x="449150" y="1665025"/>
            <a:ext cx="38847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322" name="Google Shape;2322;p281"/>
          <p:cNvSpPr txBox="1"/>
          <p:nvPr>
            <p:ph idx="2" type="body"/>
          </p:nvPr>
        </p:nvSpPr>
        <p:spPr>
          <a:xfrm>
            <a:off x="4744925" y="1665025"/>
            <a:ext cx="38847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323" name="Google Shape;2323;p281"/>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24" name="Google Shape;2324;p281"/>
          <p:cNvSpPr txBox="1"/>
          <p:nvPr>
            <p:ph idx="3"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6 - Large Stat + Image Full 1">
  <p:cSld name="BIG_NUMBER_1_1_1">
    <p:bg>
      <p:bgPr>
        <a:blipFill>
          <a:blip r:embed="rId2">
            <a:alphaModFix/>
          </a:blip>
          <a:stretch>
            <a:fillRect/>
          </a:stretch>
        </a:blipFill>
      </p:bgPr>
    </p:bg>
    <p:spTree>
      <p:nvGrpSpPr>
        <p:cNvPr id="2325" name="Shape 2325"/>
        <p:cNvGrpSpPr/>
        <p:nvPr/>
      </p:nvGrpSpPr>
      <p:grpSpPr>
        <a:xfrm>
          <a:off x="0" y="0"/>
          <a:ext cx="0" cy="0"/>
          <a:chOff x="0" y="0"/>
          <a:chExt cx="0" cy="0"/>
        </a:xfrm>
      </p:grpSpPr>
      <p:sp>
        <p:nvSpPr>
          <p:cNvPr id="2326" name="Google Shape;2326;p282"/>
          <p:cNvSpPr/>
          <p:nvPr/>
        </p:nvSpPr>
        <p:spPr>
          <a:xfrm rot="5400000">
            <a:off x="-302000" y="262400"/>
            <a:ext cx="5193900" cy="4618800"/>
          </a:xfrm>
          <a:prstGeom prst="round1Rect">
            <a:avLst>
              <a:gd fmla="val 0" name="adj"/>
            </a:avLst>
          </a:prstGeom>
          <a:gradFill>
            <a:gsLst>
              <a:gs pos="0">
                <a:srgbClr val="9C33F4"/>
              </a:gs>
              <a:gs pos="100000">
                <a:srgbClr val="4F23FF"/>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327" name="Google Shape;2327;p282"/>
          <p:cNvSpPr/>
          <p:nvPr>
            <p:ph idx="2" type="pic"/>
          </p:nvPr>
        </p:nvSpPr>
        <p:spPr>
          <a:xfrm>
            <a:off x="4604350" y="-18300"/>
            <a:ext cx="4542000" cy="5193900"/>
          </a:xfrm>
          <a:prstGeom prst="rect">
            <a:avLst/>
          </a:prstGeom>
          <a:noFill/>
          <a:ln>
            <a:noFill/>
          </a:ln>
        </p:spPr>
      </p:sp>
      <p:sp>
        <p:nvSpPr>
          <p:cNvPr id="2328" name="Google Shape;2328;p282"/>
          <p:cNvSpPr txBox="1"/>
          <p:nvPr>
            <p:ph hasCustomPrompt="1" type="title"/>
          </p:nvPr>
        </p:nvSpPr>
        <p:spPr>
          <a:xfrm>
            <a:off x="311700" y="454125"/>
            <a:ext cx="3807900" cy="19635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10400"/>
              <a:buNone/>
              <a:defRPr sz="104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2329" name="Google Shape;2329;p282"/>
          <p:cNvSpPr txBox="1"/>
          <p:nvPr>
            <p:ph idx="1" type="body"/>
          </p:nvPr>
        </p:nvSpPr>
        <p:spPr>
          <a:xfrm>
            <a:off x="311700" y="2331175"/>
            <a:ext cx="3807900" cy="1300800"/>
          </a:xfrm>
          <a:prstGeom prst="rect">
            <a:avLst/>
          </a:prstGeom>
        </p:spPr>
        <p:txBody>
          <a:bodyPr anchorCtr="0" anchor="t" bIns="91425" lIns="91425" spcFirstLastPara="1" rIns="91425" wrap="square" tIns="91425">
            <a:spAutoFit/>
          </a:bodyPr>
          <a:lstStyle>
            <a:lvl1pPr indent="-330200" lvl="0" marL="457200" algn="ctr">
              <a:spcBef>
                <a:spcPts val="0"/>
              </a:spcBef>
              <a:spcAft>
                <a:spcPts val="0"/>
              </a:spcAft>
              <a:buClr>
                <a:schemeClr val="accent5"/>
              </a:buClr>
              <a:buSzPts val="1600"/>
              <a:buChar char="●"/>
              <a:defRPr>
                <a:solidFill>
                  <a:schemeClr val="accent5"/>
                </a:solidFill>
              </a:defRPr>
            </a:lvl1pPr>
            <a:lvl2pPr indent="-317500" lvl="1" marL="914400" algn="ctr">
              <a:spcBef>
                <a:spcPts val="1200"/>
              </a:spcBef>
              <a:spcAft>
                <a:spcPts val="0"/>
              </a:spcAft>
              <a:buClr>
                <a:schemeClr val="accent5"/>
              </a:buClr>
              <a:buSzPts val="1400"/>
              <a:buChar char="○"/>
              <a:defRPr>
                <a:solidFill>
                  <a:schemeClr val="accent5"/>
                </a:solidFill>
              </a:defRPr>
            </a:lvl2pPr>
            <a:lvl3pPr indent="-304800" lvl="2" marL="1371600" algn="ctr">
              <a:spcBef>
                <a:spcPts val="1200"/>
              </a:spcBef>
              <a:spcAft>
                <a:spcPts val="0"/>
              </a:spcAft>
              <a:buClr>
                <a:schemeClr val="accent5"/>
              </a:buClr>
              <a:buSzPts val="1200"/>
              <a:buChar char="■"/>
              <a:defRPr>
                <a:solidFill>
                  <a:schemeClr val="accent5"/>
                </a:solidFill>
              </a:defRPr>
            </a:lvl3pPr>
            <a:lvl4pPr indent="-292100" lvl="3" marL="1828800" algn="ctr">
              <a:spcBef>
                <a:spcPts val="1200"/>
              </a:spcBef>
              <a:spcAft>
                <a:spcPts val="0"/>
              </a:spcAft>
              <a:buClr>
                <a:schemeClr val="accent5"/>
              </a:buClr>
              <a:buSzPts val="1000"/>
              <a:buChar char="●"/>
              <a:defRPr>
                <a:solidFill>
                  <a:schemeClr val="accent5"/>
                </a:solidFill>
              </a:defRPr>
            </a:lvl4pPr>
            <a:lvl5pPr indent="-279400" lvl="4" marL="2286000" algn="ctr">
              <a:spcBef>
                <a:spcPts val="1200"/>
              </a:spcBef>
              <a:spcAft>
                <a:spcPts val="0"/>
              </a:spcAft>
              <a:buClr>
                <a:schemeClr val="accent5"/>
              </a:buClr>
              <a:buSzPts val="800"/>
              <a:buChar char="○"/>
              <a:defRPr>
                <a:solidFill>
                  <a:schemeClr val="accent5"/>
                </a:solidFill>
              </a:defRPr>
            </a:lvl5pPr>
            <a:lvl6pPr indent="-279400" lvl="5" marL="2743200" algn="ctr">
              <a:spcBef>
                <a:spcPts val="1000"/>
              </a:spcBef>
              <a:spcAft>
                <a:spcPts val="0"/>
              </a:spcAft>
              <a:buClr>
                <a:schemeClr val="accent5"/>
              </a:buClr>
              <a:buSzPts val="800"/>
              <a:buChar char="■"/>
              <a:defRPr>
                <a:solidFill>
                  <a:schemeClr val="accent5"/>
                </a:solidFill>
              </a:defRPr>
            </a:lvl6pPr>
            <a:lvl7pPr indent="-279400" lvl="6" marL="3200400" algn="ctr">
              <a:spcBef>
                <a:spcPts val="1000"/>
              </a:spcBef>
              <a:spcAft>
                <a:spcPts val="0"/>
              </a:spcAft>
              <a:buClr>
                <a:schemeClr val="accent5"/>
              </a:buClr>
              <a:buSzPts val="800"/>
              <a:buChar char="●"/>
              <a:defRPr>
                <a:solidFill>
                  <a:schemeClr val="accent5"/>
                </a:solidFill>
              </a:defRPr>
            </a:lvl7pPr>
            <a:lvl8pPr indent="-279400" lvl="7" marL="3657600" algn="ctr">
              <a:spcBef>
                <a:spcPts val="1000"/>
              </a:spcBef>
              <a:spcAft>
                <a:spcPts val="0"/>
              </a:spcAft>
              <a:buClr>
                <a:schemeClr val="accent5"/>
              </a:buClr>
              <a:buSzPts val="800"/>
              <a:buChar char="○"/>
              <a:defRPr>
                <a:solidFill>
                  <a:schemeClr val="accent5"/>
                </a:solidFill>
              </a:defRPr>
            </a:lvl8pPr>
            <a:lvl9pPr indent="-279400" lvl="8" marL="4114800" algn="ctr">
              <a:spcBef>
                <a:spcPts val="1000"/>
              </a:spcBef>
              <a:spcAft>
                <a:spcPts val="1000"/>
              </a:spcAft>
              <a:buClr>
                <a:schemeClr val="accent5"/>
              </a:buClr>
              <a:buSzPts val="800"/>
              <a:buChar char="■"/>
              <a:defRPr>
                <a:solidFill>
                  <a:schemeClr val="accent5"/>
                </a:solidFill>
              </a:defRPr>
            </a:lvl9pPr>
          </a:lstStyle>
          <a:p/>
        </p:txBody>
      </p:sp>
      <p:pic>
        <p:nvPicPr>
          <p:cNvPr id="2330" name="Google Shape;2330;p282"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2331" name="Google Shape;2331;p282"/>
          <p:cNvCxnSpPr/>
          <p:nvPr/>
        </p:nvCxnSpPr>
        <p:spPr>
          <a:xfrm>
            <a:off x="4860550" y="4776375"/>
            <a:ext cx="2555100" cy="0"/>
          </a:xfrm>
          <a:prstGeom prst="straightConnector1">
            <a:avLst/>
          </a:prstGeom>
          <a:noFill/>
          <a:ln cap="flat" cmpd="sng" w="38100">
            <a:solidFill>
              <a:srgbClr val="9C33F4"/>
            </a:solidFill>
            <a:prstDash val="solid"/>
            <a:round/>
            <a:headEnd len="med" w="med" type="none"/>
            <a:tailEnd len="med" w="med" type="none"/>
          </a:ln>
        </p:spPr>
      </p:cxn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6 - Large Stat + Image Full 1">
  <p:cSld name="BIG_NUMBER_1_2">
    <p:bg>
      <p:bgPr>
        <a:blipFill>
          <a:blip r:embed="rId2">
            <a:alphaModFix/>
          </a:blip>
          <a:stretch>
            <a:fillRect/>
          </a:stretch>
        </a:blipFill>
      </p:bgPr>
    </p:bg>
    <p:spTree>
      <p:nvGrpSpPr>
        <p:cNvPr id="2332" name="Shape 2332"/>
        <p:cNvGrpSpPr/>
        <p:nvPr/>
      </p:nvGrpSpPr>
      <p:grpSpPr>
        <a:xfrm>
          <a:off x="0" y="0"/>
          <a:ext cx="0" cy="0"/>
          <a:chOff x="0" y="0"/>
          <a:chExt cx="0" cy="0"/>
        </a:xfrm>
      </p:grpSpPr>
      <p:sp>
        <p:nvSpPr>
          <p:cNvPr id="2333" name="Google Shape;2333;p283"/>
          <p:cNvSpPr/>
          <p:nvPr>
            <p:ph idx="2" type="pic"/>
          </p:nvPr>
        </p:nvSpPr>
        <p:spPr>
          <a:xfrm>
            <a:off x="4574600" y="-18300"/>
            <a:ext cx="4572000" cy="5143500"/>
          </a:xfrm>
          <a:prstGeom prst="rect">
            <a:avLst/>
          </a:prstGeom>
          <a:noFill/>
          <a:ln>
            <a:noFill/>
          </a:ln>
        </p:spPr>
      </p:sp>
      <p:sp>
        <p:nvSpPr>
          <p:cNvPr id="2334" name="Google Shape;2334;p283"/>
          <p:cNvSpPr txBox="1"/>
          <p:nvPr>
            <p:ph hasCustomPrompt="1" type="title"/>
          </p:nvPr>
        </p:nvSpPr>
        <p:spPr>
          <a:xfrm>
            <a:off x="311700" y="454125"/>
            <a:ext cx="38079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0400"/>
              <a:buNone/>
              <a:defRPr sz="104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335" name="Google Shape;2335;p283"/>
          <p:cNvSpPr txBox="1"/>
          <p:nvPr>
            <p:ph idx="1" type="body"/>
          </p:nvPr>
        </p:nvSpPr>
        <p:spPr>
          <a:xfrm>
            <a:off x="311700" y="2331175"/>
            <a:ext cx="3807900" cy="1300800"/>
          </a:xfrm>
          <a:prstGeom prst="rect">
            <a:avLst/>
          </a:prstGeom>
        </p:spPr>
        <p:txBody>
          <a:bodyPr anchorCtr="0" anchor="t" bIns="91425" lIns="91425" spcFirstLastPara="1" rIns="91425" wrap="square" tIns="91425">
            <a:spAutoFit/>
          </a:bodyPr>
          <a:lstStyle>
            <a:lvl1pPr indent="-330200" lvl="0" marL="457200" algn="ctr">
              <a:spcBef>
                <a:spcPts val="0"/>
              </a:spcBef>
              <a:spcAft>
                <a:spcPts val="0"/>
              </a:spcAft>
              <a:buSzPts val="1600"/>
              <a:buChar char="●"/>
              <a:defRPr/>
            </a:lvl1pPr>
            <a:lvl2pPr indent="-317500" lvl="1" marL="914400" algn="ctr">
              <a:spcBef>
                <a:spcPts val="1200"/>
              </a:spcBef>
              <a:spcAft>
                <a:spcPts val="0"/>
              </a:spcAft>
              <a:buSzPts val="1400"/>
              <a:buChar char="○"/>
              <a:defRPr/>
            </a:lvl2pPr>
            <a:lvl3pPr indent="-304800" lvl="2" marL="1371600" algn="ctr">
              <a:spcBef>
                <a:spcPts val="1200"/>
              </a:spcBef>
              <a:spcAft>
                <a:spcPts val="0"/>
              </a:spcAft>
              <a:buSzPts val="1200"/>
              <a:buChar char="■"/>
              <a:defRPr/>
            </a:lvl3pPr>
            <a:lvl4pPr indent="-292100" lvl="3" marL="1828800" algn="ctr">
              <a:spcBef>
                <a:spcPts val="1200"/>
              </a:spcBef>
              <a:spcAft>
                <a:spcPts val="0"/>
              </a:spcAft>
              <a:buSzPts val="1000"/>
              <a:buChar char="●"/>
              <a:defRPr/>
            </a:lvl4pPr>
            <a:lvl5pPr indent="-279400" lvl="4" marL="2286000" algn="ctr">
              <a:spcBef>
                <a:spcPts val="1200"/>
              </a:spcBef>
              <a:spcAft>
                <a:spcPts val="0"/>
              </a:spcAft>
              <a:buSzPts val="800"/>
              <a:buChar char="○"/>
              <a:defRPr/>
            </a:lvl5pPr>
            <a:lvl6pPr indent="-279400" lvl="5" marL="2743200" algn="ctr">
              <a:spcBef>
                <a:spcPts val="1000"/>
              </a:spcBef>
              <a:spcAft>
                <a:spcPts val="0"/>
              </a:spcAft>
              <a:buSzPts val="800"/>
              <a:buChar char="■"/>
              <a:defRPr/>
            </a:lvl6pPr>
            <a:lvl7pPr indent="-279400" lvl="6" marL="3200400" algn="ctr">
              <a:spcBef>
                <a:spcPts val="1000"/>
              </a:spcBef>
              <a:spcAft>
                <a:spcPts val="0"/>
              </a:spcAft>
              <a:buSzPts val="800"/>
              <a:buChar char="●"/>
              <a:defRPr/>
            </a:lvl7pPr>
            <a:lvl8pPr indent="-279400" lvl="7" marL="3657600" algn="ctr">
              <a:spcBef>
                <a:spcPts val="1000"/>
              </a:spcBef>
              <a:spcAft>
                <a:spcPts val="0"/>
              </a:spcAft>
              <a:buSzPts val="800"/>
              <a:buChar char="○"/>
              <a:defRPr/>
            </a:lvl8pPr>
            <a:lvl9pPr indent="-279400" lvl="8" marL="4114800" algn="ctr">
              <a:spcBef>
                <a:spcPts val="1000"/>
              </a:spcBef>
              <a:spcAft>
                <a:spcPts val="1000"/>
              </a:spcAft>
              <a:buSzPts val="800"/>
              <a:buChar char="■"/>
              <a:defRPr/>
            </a:lvl9pPr>
          </a:lstStyle>
          <a:p/>
        </p:txBody>
      </p:sp>
      <p:pic>
        <p:nvPicPr>
          <p:cNvPr id="2336" name="Google Shape;2336;p283"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2337" name="Google Shape;2337;p283"/>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2338" name="Shape 2338"/>
        <p:cNvGrpSpPr/>
        <p:nvPr/>
      </p:nvGrpSpPr>
      <p:grpSpPr>
        <a:xfrm>
          <a:off x="0" y="0"/>
          <a:ext cx="0" cy="0"/>
          <a:chOff x="0" y="0"/>
          <a:chExt cx="0" cy="0"/>
        </a:xfrm>
      </p:grpSpPr>
      <p:sp>
        <p:nvSpPr>
          <p:cNvPr id="2339" name="Google Shape;2339;p284"/>
          <p:cNvSpPr txBox="1"/>
          <p:nvPr>
            <p:ph type="title"/>
          </p:nvPr>
        </p:nvSpPr>
        <p:spPr>
          <a:xfrm>
            <a:off x="311700" y="2926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40" name="Google Shape;2340;p284"/>
          <p:cNvSpPr txBox="1"/>
          <p:nvPr>
            <p:ph idx="1" type="body"/>
          </p:nvPr>
        </p:nvSpPr>
        <p:spPr>
          <a:xfrm>
            <a:off x="311700" y="1152475"/>
            <a:ext cx="8520600" cy="34164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2341" name="Google Shape;2341;p284"/>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5 - 3 Columns + Key Point">
  <p:cSld name="BLANK_1_2_1_2">
    <p:bg>
      <p:bgPr>
        <a:solidFill>
          <a:srgbClr val="ECE0FF"/>
        </a:solidFill>
      </p:bgPr>
    </p:bg>
    <p:spTree>
      <p:nvGrpSpPr>
        <p:cNvPr id="170" name="Shape 170"/>
        <p:cNvGrpSpPr/>
        <p:nvPr/>
      </p:nvGrpSpPr>
      <p:grpSpPr>
        <a:xfrm>
          <a:off x="0" y="0"/>
          <a:ext cx="0" cy="0"/>
          <a:chOff x="0" y="0"/>
          <a:chExt cx="0" cy="0"/>
        </a:xfrm>
      </p:grpSpPr>
      <p:sp>
        <p:nvSpPr>
          <p:cNvPr id="171" name="Google Shape;171;p30"/>
          <p:cNvSpPr/>
          <p:nvPr/>
        </p:nvSpPr>
        <p:spPr>
          <a:xfrm>
            <a:off x="451300" y="3519075"/>
            <a:ext cx="8235600" cy="842400"/>
          </a:xfrm>
          <a:prstGeom prst="roundRect">
            <a:avLst>
              <a:gd fmla="val 10103"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cxnSp>
        <p:nvCxnSpPr>
          <p:cNvPr id="172" name="Google Shape;172;p30"/>
          <p:cNvCxnSpPr/>
          <p:nvPr/>
        </p:nvCxnSpPr>
        <p:spPr>
          <a:xfrm>
            <a:off x="451300"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173" name="Google Shape;173;p30"/>
          <p:cNvCxnSpPr/>
          <p:nvPr/>
        </p:nvCxnSpPr>
        <p:spPr>
          <a:xfrm>
            <a:off x="3336146"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174" name="Google Shape;174;p30"/>
          <p:cNvCxnSpPr/>
          <p:nvPr/>
        </p:nvCxnSpPr>
        <p:spPr>
          <a:xfrm>
            <a:off x="6094134" y="1691275"/>
            <a:ext cx="0" cy="1311600"/>
          </a:xfrm>
          <a:prstGeom prst="straightConnector1">
            <a:avLst/>
          </a:prstGeom>
          <a:noFill/>
          <a:ln cap="flat" cmpd="sng" w="9525">
            <a:solidFill>
              <a:schemeClr val="accent2"/>
            </a:solidFill>
            <a:prstDash val="solid"/>
            <a:round/>
            <a:headEnd len="med" w="med" type="none"/>
            <a:tailEnd len="med" w="med" type="none"/>
          </a:ln>
        </p:spPr>
      </p:cxnSp>
      <p:sp>
        <p:nvSpPr>
          <p:cNvPr id="175" name="Google Shape;175;p30"/>
          <p:cNvSpPr txBox="1"/>
          <p:nvPr>
            <p:ph idx="1" type="subTitle"/>
          </p:nvPr>
        </p:nvSpPr>
        <p:spPr>
          <a:xfrm>
            <a:off x="737650" y="3631875"/>
            <a:ext cx="7662900" cy="572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600"/>
              <a:buNone/>
              <a:defRPr sz="1600">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76" name="Google Shape;176;p30"/>
          <p:cNvSpPr txBox="1"/>
          <p:nvPr>
            <p:ph idx="2" type="subTitle"/>
          </p:nvPr>
        </p:nvSpPr>
        <p:spPr>
          <a:xfrm>
            <a:off x="658625"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77" name="Google Shape;177;p30"/>
          <p:cNvSpPr txBox="1"/>
          <p:nvPr>
            <p:ph idx="3" type="subTitle"/>
          </p:nvPr>
        </p:nvSpPr>
        <p:spPr>
          <a:xfrm>
            <a:off x="354033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78" name="Google Shape;178;p30"/>
          <p:cNvSpPr txBox="1"/>
          <p:nvPr>
            <p:ph idx="4" type="subTitle"/>
          </p:nvPr>
        </p:nvSpPr>
        <p:spPr>
          <a:xfrm>
            <a:off x="622098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179" name="Google Shape;179;p30"/>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0" name="Google Shape;180;p30"/>
          <p:cNvSpPr txBox="1"/>
          <p:nvPr>
            <p:ph idx="5"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1pPr>
            <a:lvl2pPr lvl="1">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2pPr>
            <a:lvl3pPr lvl="2">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3pPr>
            <a:lvl4pPr lvl="3">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4pPr>
            <a:lvl5pPr lvl="4">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5pPr>
            <a:lvl6pPr lvl="5">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6pPr>
            <a:lvl7pPr lvl="6">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7pPr>
            <a:lvl8pPr lvl="7">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8pPr>
            <a:lvl9pPr lvl="8">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9pPr>
          </a:lstStyle>
          <a:p/>
        </p:txBody>
      </p:sp>
      <p:sp>
        <p:nvSpPr>
          <p:cNvPr id="181" name="Google Shape;181;p30"/>
          <p:cNvSpPr txBox="1"/>
          <p:nvPr>
            <p:ph idx="6" type="subTitle"/>
          </p:nvPr>
        </p:nvSpPr>
        <p:spPr>
          <a:xfrm>
            <a:off x="449150" y="4364750"/>
            <a:ext cx="6815100" cy="3144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Medium"/>
              <a:buNone/>
              <a:defRPr sz="1000">
                <a:latin typeface="Figtree Medium"/>
                <a:ea typeface="Figtree Medium"/>
                <a:cs typeface="Figtree Medium"/>
                <a:sym typeface="Figtree Medium"/>
              </a:defRPr>
            </a:lvl1pPr>
            <a:lvl2pPr lvl="1">
              <a:spcBef>
                <a:spcPts val="1200"/>
              </a:spcBef>
              <a:spcAft>
                <a:spcPts val="0"/>
              </a:spcAft>
              <a:buSzPts val="1000"/>
              <a:buNone/>
              <a:defRPr sz="1000"/>
            </a:lvl2pPr>
            <a:lvl3pPr lvl="2">
              <a:spcBef>
                <a:spcPts val="1200"/>
              </a:spcBef>
              <a:spcAft>
                <a:spcPts val="0"/>
              </a:spcAft>
              <a:buSzPts val="800"/>
              <a:buFont typeface="Figtree Medium"/>
              <a:buNone/>
              <a:defRPr sz="800">
                <a:latin typeface="Figtree Medium"/>
                <a:ea typeface="Figtree Medium"/>
                <a:cs typeface="Figtree Medium"/>
                <a:sym typeface="Figtree Medium"/>
              </a:defRPr>
            </a:lvl3pPr>
            <a:lvl4pPr lvl="3">
              <a:spcBef>
                <a:spcPts val="1200"/>
              </a:spcBef>
              <a:spcAft>
                <a:spcPts val="0"/>
              </a:spcAft>
              <a:buSzPts val="600"/>
              <a:buFont typeface="Figtree Medium"/>
              <a:buNone/>
              <a:defRPr sz="600">
                <a:latin typeface="Figtree Medium"/>
                <a:ea typeface="Figtree Medium"/>
                <a:cs typeface="Figtree Medium"/>
                <a:sym typeface="Figtree Medium"/>
              </a:defRPr>
            </a:lvl4pPr>
            <a:lvl5pPr lvl="4">
              <a:spcBef>
                <a:spcPts val="1200"/>
              </a:spcBef>
              <a:spcAft>
                <a:spcPts val="0"/>
              </a:spcAft>
              <a:buSzPts val="400"/>
              <a:buFont typeface="Figtree Medium"/>
              <a:buNone/>
              <a:defRPr sz="400">
                <a:latin typeface="Figtree Medium"/>
                <a:ea typeface="Figtree Medium"/>
                <a:cs typeface="Figtree Medium"/>
                <a:sym typeface="Figtree Medium"/>
              </a:defRPr>
            </a:lvl5pPr>
            <a:lvl6pPr lvl="5">
              <a:spcBef>
                <a:spcPts val="1000"/>
              </a:spcBef>
              <a:spcAft>
                <a:spcPts val="0"/>
              </a:spcAft>
              <a:buSzPts val="400"/>
              <a:buFont typeface="Figtree Medium"/>
              <a:buNone/>
              <a:defRPr sz="400">
                <a:latin typeface="Figtree Medium"/>
                <a:ea typeface="Figtree Medium"/>
                <a:cs typeface="Figtree Medium"/>
                <a:sym typeface="Figtree Medium"/>
              </a:defRPr>
            </a:lvl6pPr>
            <a:lvl7pPr lvl="6">
              <a:spcBef>
                <a:spcPts val="1000"/>
              </a:spcBef>
              <a:spcAft>
                <a:spcPts val="0"/>
              </a:spcAft>
              <a:buSzPts val="400"/>
              <a:buFont typeface="Figtree Medium"/>
              <a:buNone/>
              <a:defRPr sz="400">
                <a:latin typeface="Figtree Medium"/>
                <a:ea typeface="Figtree Medium"/>
                <a:cs typeface="Figtree Medium"/>
                <a:sym typeface="Figtree Medium"/>
              </a:defRPr>
            </a:lvl7pPr>
            <a:lvl8pPr lvl="7">
              <a:spcBef>
                <a:spcPts val="1000"/>
              </a:spcBef>
              <a:spcAft>
                <a:spcPts val="0"/>
              </a:spcAft>
              <a:buSzPts val="400"/>
              <a:buFont typeface="Figtree Medium"/>
              <a:buNone/>
              <a:defRPr sz="400">
                <a:latin typeface="Figtree Medium"/>
                <a:ea typeface="Figtree Medium"/>
                <a:cs typeface="Figtree Medium"/>
                <a:sym typeface="Figtree Medium"/>
              </a:defRPr>
            </a:lvl8pPr>
            <a:lvl9pPr lvl="8">
              <a:spcBef>
                <a:spcPts val="1000"/>
              </a:spcBef>
              <a:spcAft>
                <a:spcPts val="1000"/>
              </a:spcAft>
              <a:buSzPts val="400"/>
              <a:buFont typeface="Figtree Medium"/>
              <a:buNone/>
              <a:defRPr sz="400">
                <a:latin typeface="Figtree Medium"/>
                <a:ea typeface="Figtree Medium"/>
                <a:cs typeface="Figtree Medium"/>
                <a:sym typeface="Figtree Medium"/>
              </a:defRPr>
            </a:lvl9pPr>
          </a:lstStyle>
          <a:p/>
        </p:txBody>
      </p:sp>
      <p:sp>
        <p:nvSpPr>
          <p:cNvPr id="182" name="Google Shape;182;p3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3" name="Google Shape;183;p3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4">
  <p:cSld name="TITLE_AND_TWO_COLUMNS_5">
    <p:bg>
      <p:bgPr>
        <a:blipFill>
          <a:blip r:embed="rId2">
            <a:alphaModFix/>
          </a:blip>
          <a:stretch>
            <a:fillRect/>
          </a:stretch>
        </a:blipFill>
      </p:bgPr>
    </p:bg>
    <p:spTree>
      <p:nvGrpSpPr>
        <p:cNvPr id="2342" name="Shape 2342"/>
        <p:cNvGrpSpPr/>
        <p:nvPr/>
      </p:nvGrpSpPr>
      <p:grpSpPr>
        <a:xfrm>
          <a:off x="0" y="0"/>
          <a:ext cx="0" cy="0"/>
          <a:chOff x="0" y="0"/>
          <a:chExt cx="0" cy="0"/>
        </a:xfrm>
      </p:grpSpPr>
      <p:pic>
        <p:nvPicPr>
          <p:cNvPr id="2343" name="Google Shape;2343;p285"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2344" name="Google Shape;2344;p285"/>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2345" name="Google Shape;2345;p285"/>
          <p:cNvSpPr txBox="1"/>
          <p:nvPr>
            <p:ph idx="1" type="body"/>
          </p:nvPr>
        </p:nvSpPr>
        <p:spPr>
          <a:xfrm>
            <a:off x="449150" y="1665025"/>
            <a:ext cx="38847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346" name="Google Shape;2346;p285"/>
          <p:cNvSpPr txBox="1"/>
          <p:nvPr>
            <p:ph idx="2" type="body"/>
          </p:nvPr>
        </p:nvSpPr>
        <p:spPr>
          <a:xfrm>
            <a:off x="4744925" y="1665025"/>
            <a:ext cx="38847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347" name="Google Shape;2347;p285"/>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48" name="Google Shape;2348;p285"/>
          <p:cNvSpPr txBox="1"/>
          <p:nvPr>
            <p:ph idx="3"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1">
  <p:cSld name="TITLE_AND_TWO_COLUMNS_1">
    <p:bg>
      <p:bgPr>
        <a:blipFill>
          <a:blip r:embed="rId2">
            <a:alphaModFix/>
          </a:blip>
          <a:stretch>
            <a:fillRect/>
          </a:stretch>
        </a:blipFill>
      </p:bgPr>
    </p:bg>
    <p:spTree>
      <p:nvGrpSpPr>
        <p:cNvPr id="2349" name="Shape 2349"/>
        <p:cNvGrpSpPr/>
        <p:nvPr/>
      </p:nvGrpSpPr>
      <p:grpSpPr>
        <a:xfrm>
          <a:off x="0" y="0"/>
          <a:ext cx="0" cy="0"/>
          <a:chOff x="0" y="0"/>
          <a:chExt cx="0" cy="0"/>
        </a:xfrm>
      </p:grpSpPr>
      <p:sp>
        <p:nvSpPr>
          <p:cNvPr id="2350" name="Google Shape;2350;p286"/>
          <p:cNvSpPr txBox="1"/>
          <p:nvPr>
            <p:ph idx="1" type="body"/>
          </p:nvPr>
        </p:nvSpPr>
        <p:spPr>
          <a:xfrm>
            <a:off x="449150" y="1665025"/>
            <a:ext cx="38847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351" name="Google Shape;2351;p286"/>
          <p:cNvSpPr txBox="1"/>
          <p:nvPr>
            <p:ph idx="2" type="body"/>
          </p:nvPr>
        </p:nvSpPr>
        <p:spPr>
          <a:xfrm>
            <a:off x="4744925" y="1665025"/>
            <a:ext cx="38847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352" name="Google Shape;2352;p286"/>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53" name="Google Shape;2353;p286"/>
          <p:cNvSpPr txBox="1"/>
          <p:nvPr>
            <p:ph idx="3"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 V1 - 1 Column 1">
  <p:cSld name="TITLE_1_2">
    <p:bg>
      <p:bgPr>
        <a:blipFill>
          <a:blip r:embed="rId2">
            <a:alphaModFix/>
          </a:blip>
          <a:stretch>
            <a:fillRect/>
          </a:stretch>
        </a:blipFill>
      </p:bgPr>
    </p:bg>
    <p:spTree>
      <p:nvGrpSpPr>
        <p:cNvPr id="2354" name="Shape 2354"/>
        <p:cNvGrpSpPr/>
        <p:nvPr/>
      </p:nvGrpSpPr>
      <p:grpSpPr>
        <a:xfrm>
          <a:off x="0" y="0"/>
          <a:ext cx="0" cy="0"/>
          <a:chOff x="0" y="0"/>
          <a:chExt cx="0" cy="0"/>
        </a:xfrm>
      </p:grpSpPr>
      <p:sp>
        <p:nvSpPr>
          <p:cNvPr id="2355" name="Google Shape;2355;p287"/>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200"/>
              <a:buFont typeface="Figtree ExtraBold"/>
              <a:buNone/>
              <a:defRPr b="0" sz="5200">
                <a:solidFill>
                  <a:schemeClr val="lt1"/>
                </a:solidFill>
                <a:latin typeface="Figtree ExtraBold"/>
                <a:ea typeface="Figtree ExtraBold"/>
                <a:cs typeface="Figtree ExtraBold"/>
                <a:sym typeface="Figtree ExtraBold"/>
              </a:defRPr>
            </a:lvl1pPr>
            <a:lvl2pPr lvl="1">
              <a:spcBef>
                <a:spcPts val="0"/>
              </a:spcBef>
              <a:spcAft>
                <a:spcPts val="0"/>
              </a:spcAft>
              <a:buSzPts val="4800"/>
              <a:buFont typeface="Figtree ExtraBold"/>
              <a:buNone/>
              <a:defRPr sz="4800">
                <a:latin typeface="Figtree ExtraBold"/>
                <a:ea typeface="Figtree ExtraBold"/>
                <a:cs typeface="Figtree ExtraBold"/>
                <a:sym typeface="Figtree ExtraBold"/>
              </a:defRPr>
            </a:lvl2pPr>
            <a:lvl3pPr lvl="2">
              <a:spcBef>
                <a:spcPts val="0"/>
              </a:spcBef>
              <a:spcAft>
                <a:spcPts val="0"/>
              </a:spcAft>
              <a:buSzPts val="4800"/>
              <a:buFont typeface="Figtree ExtraBold"/>
              <a:buNone/>
              <a:defRPr sz="4800">
                <a:latin typeface="Figtree ExtraBold"/>
                <a:ea typeface="Figtree ExtraBold"/>
                <a:cs typeface="Figtree ExtraBold"/>
                <a:sym typeface="Figtree ExtraBold"/>
              </a:defRPr>
            </a:lvl3pPr>
            <a:lvl4pPr lvl="3">
              <a:spcBef>
                <a:spcPts val="0"/>
              </a:spcBef>
              <a:spcAft>
                <a:spcPts val="0"/>
              </a:spcAft>
              <a:buSzPts val="4800"/>
              <a:buFont typeface="Figtree ExtraBold"/>
              <a:buNone/>
              <a:defRPr sz="4800">
                <a:latin typeface="Figtree ExtraBold"/>
                <a:ea typeface="Figtree ExtraBold"/>
                <a:cs typeface="Figtree ExtraBold"/>
                <a:sym typeface="Figtree ExtraBold"/>
              </a:defRPr>
            </a:lvl4pPr>
            <a:lvl5pPr lvl="4">
              <a:spcBef>
                <a:spcPts val="0"/>
              </a:spcBef>
              <a:spcAft>
                <a:spcPts val="0"/>
              </a:spcAft>
              <a:buSzPts val="4800"/>
              <a:buFont typeface="Figtree ExtraBold"/>
              <a:buNone/>
              <a:defRPr sz="4800">
                <a:latin typeface="Figtree ExtraBold"/>
                <a:ea typeface="Figtree ExtraBold"/>
                <a:cs typeface="Figtree ExtraBold"/>
                <a:sym typeface="Figtree ExtraBold"/>
              </a:defRPr>
            </a:lvl5pPr>
            <a:lvl6pPr lvl="5">
              <a:spcBef>
                <a:spcPts val="0"/>
              </a:spcBef>
              <a:spcAft>
                <a:spcPts val="0"/>
              </a:spcAft>
              <a:buSzPts val="4800"/>
              <a:buFont typeface="Figtree ExtraBold"/>
              <a:buNone/>
              <a:defRPr sz="4800">
                <a:latin typeface="Figtree ExtraBold"/>
                <a:ea typeface="Figtree ExtraBold"/>
                <a:cs typeface="Figtree ExtraBold"/>
                <a:sym typeface="Figtree ExtraBold"/>
              </a:defRPr>
            </a:lvl6pPr>
            <a:lvl7pPr lvl="6">
              <a:spcBef>
                <a:spcPts val="0"/>
              </a:spcBef>
              <a:spcAft>
                <a:spcPts val="0"/>
              </a:spcAft>
              <a:buSzPts val="4800"/>
              <a:buFont typeface="Figtree ExtraBold"/>
              <a:buNone/>
              <a:defRPr sz="4800">
                <a:latin typeface="Figtree ExtraBold"/>
                <a:ea typeface="Figtree ExtraBold"/>
                <a:cs typeface="Figtree ExtraBold"/>
                <a:sym typeface="Figtree ExtraBold"/>
              </a:defRPr>
            </a:lvl7pPr>
            <a:lvl8pPr lvl="7">
              <a:spcBef>
                <a:spcPts val="0"/>
              </a:spcBef>
              <a:spcAft>
                <a:spcPts val="0"/>
              </a:spcAft>
              <a:buSzPts val="4800"/>
              <a:buFont typeface="Figtree ExtraBold"/>
              <a:buNone/>
              <a:defRPr sz="4800">
                <a:latin typeface="Figtree ExtraBold"/>
                <a:ea typeface="Figtree ExtraBold"/>
                <a:cs typeface="Figtree ExtraBold"/>
                <a:sym typeface="Figtree ExtraBold"/>
              </a:defRPr>
            </a:lvl8pPr>
            <a:lvl9pPr lvl="8">
              <a:spcBef>
                <a:spcPts val="0"/>
              </a:spcBef>
              <a:spcAft>
                <a:spcPts val="0"/>
              </a:spcAft>
              <a:buSzPts val="4800"/>
              <a:buFont typeface="Figtree ExtraBold"/>
              <a:buNone/>
              <a:defRPr sz="4800">
                <a:latin typeface="Figtree ExtraBold"/>
                <a:ea typeface="Figtree ExtraBold"/>
                <a:cs typeface="Figtree ExtraBold"/>
                <a:sym typeface="Figtree ExtraBold"/>
              </a:defRPr>
            </a:lvl9pPr>
          </a:lstStyle>
          <a:p/>
        </p:txBody>
      </p:sp>
      <p:pic>
        <p:nvPicPr>
          <p:cNvPr id="2356" name="Google Shape;2356;p287" title="MagicSchool_Primary-Logo_Cream_RGB.png"/>
          <p:cNvPicPr preferRelativeResize="0"/>
          <p:nvPr/>
        </p:nvPicPr>
        <p:blipFill rotWithShape="1">
          <a:blip r:embed="rId3">
            <a:alphaModFix/>
          </a:blip>
          <a:srcRect b="0" l="0" r="10" t="0"/>
          <a:stretch/>
        </p:blipFill>
        <p:spPr>
          <a:xfrm>
            <a:off x="637720" y="4323523"/>
            <a:ext cx="1533575" cy="18787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 V3 - 1 Column 1 1">
  <p:cSld name="TITLE_1_2_1">
    <p:bg>
      <p:bgPr>
        <a:gradFill>
          <a:gsLst>
            <a:gs pos="0">
              <a:srgbClr val="9C33F4"/>
            </a:gs>
            <a:gs pos="100000">
              <a:srgbClr val="4F23FF"/>
            </a:gs>
          </a:gsLst>
          <a:lin ang="10801400" scaled="0"/>
        </a:gradFill>
      </p:bgPr>
    </p:bg>
    <p:spTree>
      <p:nvGrpSpPr>
        <p:cNvPr id="2357" name="Shape 2357"/>
        <p:cNvGrpSpPr/>
        <p:nvPr/>
      </p:nvGrpSpPr>
      <p:grpSpPr>
        <a:xfrm>
          <a:off x="0" y="0"/>
          <a:ext cx="0" cy="0"/>
          <a:chOff x="0" y="0"/>
          <a:chExt cx="0" cy="0"/>
        </a:xfrm>
      </p:grpSpPr>
      <p:sp>
        <p:nvSpPr>
          <p:cNvPr id="2358" name="Google Shape;2358;p288"/>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200"/>
              <a:buNone/>
              <a:defRPr sz="52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1">
  <p:cSld name="TITLE_AND_BODY_1_1">
    <p:bg>
      <p:bgPr>
        <a:solidFill>
          <a:srgbClr val="ECE0FF"/>
        </a:solidFill>
      </p:bgPr>
    </p:bg>
    <p:spTree>
      <p:nvGrpSpPr>
        <p:cNvPr id="2359" name="Shape 2359"/>
        <p:cNvGrpSpPr/>
        <p:nvPr/>
      </p:nvGrpSpPr>
      <p:grpSpPr>
        <a:xfrm>
          <a:off x="0" y="0"/>
          <a:ext cx="0" cy="0"/>
          <a:chOff x="0" y="0"/>
          <a:chExt cx="0" cy="0"/>
        </a:xfrm>
      </p:grpSpPr>
      <p:sp>
        <p:nvSpPr>
          <p:cNvPr id="2360" name="Google Shape;2360;p289"/>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a:buChar char="○"/>
              <a:defRPr sz="1400">
                <a:latin typeface="Figtree"/>
                <a:ea typeface="Figtree"/>
                <a:cs typeface="Figtree"/>
                <a:sym typeface="Figtree"/>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361" name="Google Shape;2361;p28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362" name="Google Shape;2362;p289"/>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363" name="Google Shape;2363;p28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364" name="Google Shape;2364;p28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1">
  <p:cSld name="BLANK_2_1_1_1_1_1_1_2">
    <p:bg>
      <p:bgPr>
        <a:solidFill>
          <a:schemeClr val="accent5"/>
        </a:solidFill>
      </p:bgPr>
    </p:bg>
    <p:spTree>
      <p:nvGrpSpPr>
        <p:cNvPr id="2365" name="Shape 2365"/>
        <p:cNvGrpSpPr/>
        <p:nvPr/>
      </p:nvGrpSpPr>
      <p:grpSpPr>
        <a:xfrm>
          <a:off x="0" y="0"/>
          <a:ext cx="0" cy="0"/>
          <a:chOff x="0" y="0"/>
          <a:chExt cx="0" cy="0"/>
        </a:xfrm>
      </p:grpSpPr>
      <p:sp>
        <p:nvSpPr>
          <p:cNvPr id="2366" name="Google Shape;2366;p290"/>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67" name="Google Shape;2367;p290"/>
          <p:cNvSpPr/>
          <p:nvPr/>
        </p:nvSpPr>
        <p:spPr>
          <a:xfrm>
            <a:off x="0" y="4725875"/>
            <a:ext cx="9144000" cy="417600"/>
          </a:xfrm>
          <a:prstGeom prst="rect">
            <a:avLst/>
          </a:prstGeom>
          <a:solidFill>
            <a:srgbClr val="FFF8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368" name="Google Shape;2368;p29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1" type="title">
  <p:cSld name="TITLE">
    <p:bg>
      <p:bgPr>
        <a:solidFill>
          <a:schemeClr val="accent2"/>
        </a:solidFill>
      </p:bgPr>
    </p:bg>
    <p:spTree>
      <p:nvGrpSpPr>
        <p:cNvPr id="2373" name="Shape 2373"/>
        <p:cNvGrpSpPr/>
        <p:nvPr/>
      </p:nvGrpSpPr>
      <p:grpSpPr>
        <a:xfrm>
          <a:off x="0" y="0"/>
          <a:ext cx="0" cy="0"/>
          <a:chOff x="0" y="0"/>
          <a:chExt cx="0" cy="0"/>
        </a:xfrm>
      </p:grpSpPr>
      <p:sp>
        <p:nvSpPr>
          <p:cNvPr id="2374" name="Google Shape;2374;p292"/>
          <p:cNvSpPr txBox="1"/>
          <p:nvPr>
            <p:ph type="ctrTitle"/>
          </p:nvPr>
        </p:nvSpPr>
        <p:spPr>
          <a:xfrm>
            <a:off x="457125" y="949900"/>
            <a:ext cx="8229600" cy="18378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5"/>
              </a:buClr>
              <a:buSzPts val="7200"/>
              <a:buFont typeface="Figtree"/>
              <a:buNone/>
              <a:defRPr b="1" sz="7200">
                <a:solidFill>
                  <a:schemeClr val="accent5"/>
                </a:solidFill>
                <a:latin typeface="Figtree"/>
                <a:ea typeface="Figtree"/>
                <a:cs typeface="Figtree"/>
                <a:sym typeface="Figtree"/>
              </a:defRPr>
            </a:lvl1pPr>
            <a:lvl2pPr lvl="1" algn="ctr">
              <a:spcBef>
                <a:spcPts val="0"/>
              </a:spcBef>
              <a:spcAft>
                <a:spcPts val="0"/>
              </a:spcAft>
              <a:buClr>
                <a:schemeClr val="accent5"/>
              </a:buClr>
              <a:buSzPts val="5200"/>
              <a:buNone/>
              <a:defRPr b="1" sz="5200">
                <a:solidFill>
                  <a:schemeClr val="accent5"/>
                </a:solidFill>
              </a:defRPr>
            </a:lvl2pPr>
            <a:lvl3pPr lvl="2" algn="ctr">
              <a:spcBef>
                <a:spcPts val="0"/>
              </a:spcBef>
              <a:spcAft>
                <a:spcPts val="0"/>
              </a:spcAft>
              <a:buClr>
                <a:schemeClr val="accent5"/>
              </a:buClr>
              <a:buSzPts val="5200"/>
              <a:buNone/>
              <a:defRPr b="1" sz="5200">
                <a:solidFill>
                  <a:schemeClr val="accent5"/>
                </a:solidFill>
              </a:defRPr>
            </a:lvl3pPr>
            <a:lvl4pPr lvl="3" algn="ctr">
              <a:spcBef>
                <a:spcPts val="0"/>
              </a:spcBef>
              <a:spcAft>
                <a:spcPts val="0"/>
              </a:spcAft>
              <a:buClr>
                <a:schemeClr val="accent5"/>
              </a:buClr>
              <a:buSzPts val="5200"/>
              <a:buNone/>
              <a:defRPr b="1" sz="5200">
                <a:solidFill>
                  <a:schemeClr val="accent5"/>
                </a:solidFill>
              </a:defRPr>
            </a:lvl4pPr>
            <a:lvl5pPr lvl="4" algn="ctr">
              <a:spcBef>
                <a:spcPts val="0"/>
              </a:spcBef>
              <a:spcAft>
                <a:spcPts val="0"/>
              </a:spcAft>
              <a:buClr>
                <a:schemeClr val="accent5"/>
              </a:buClr>
              <a:buSzPts val="5200"/>
              <a:buNone/>
              <a:defRPr b="1" sz="5200">
                <a:solidFill>
                  <a:schemeClr val="accent5"/>
                </a:solidFill>
              </a:defRPr>
            </a:lvl5pPr>
            <a:lvl6pPr lvl="5" algn="ctr">
              <a:spcBef>
                <a:spcPts val="0"/>
              </a:spcBef>
              <a:spcAft>
                <a:spcPts val="0"/>
              </a:spcAft>
              <a:buClr>
                <a:schemeClr val="accent5"/>
              </a:buClr>
              <a:buSzPts val="5200"/>
              <a:buNone/>
              <a:defRPr b="1" sz="5200">
                <a:solidFill>
                  <a:schemeClr val="accent5"/>
                </a:solidFill>
              </a:defRPr>
            </a:lvl6pPr>
            <a:lvl7pPr lvl="6" algn="ctr">
              <a:spcBef>
                <a:spcPts val="0"/>
              </a:spcBef>
              <a:spcAft>
                <a:spcPts val="0"/>
              </a:spcAft>
              <a:buClr>
                <a:schemeClr val="accent5"/>
              </a:buClr>
              <a:buSzPts val="5200"/>
              <a:buNone/>
              <a:defRPr b="1" sz="5200">
                <a:solidFill>
                  <a:schemeClr val="accent5"/>
                </a:solidFill>
              </a:defRPr>
            </a:lvl7pPr>
            <a:lvl8pPr lvl="7" algn="ctr">
              <a:spcBef>
                <a:spcPts val="0"/>
              </a:spcBef>
              <a:spcAft>
                <a:spcPts val="0"/>
              </a:spcAft>
              <a:buClr>
                <a:schemeClr val="accent5"/>
              </a:buClr>
              <a:buSzPts val="5200"/>
              <a:buNone/>
              <a:defRPr b="1" sz="5200">
                <a:solidFill>
                  <a:schemeClr val="accent5"/>
                </a:solidFill>
              </a:defRPr>
            </a:lvl8pPr>
            <a:lvl9pPr lvl="8" algn="ctr">
              <a:spcBef>
                <a:spcPts val="0"/>
              </a:spcBef>
              <a:spcAft>
                <a:spcPts val="0"/>
              </a:spcAft>
              <a:buClr>
                <a:schemeClr val="accent5"/>
              </a:buClr>
              <a:buSzPts val="5200"/>
              <a:buNone/>
              <a:defRPr b="1" sz="5200">
                <a:solidFill>
                  <a:schemeClr val="accent5"/>
                </a:solidFill>
              </a:defRPr>
            </a:lvl9pPr>
          </a:lstStyle>
          <a:p/>
        </p:txBody>
      </p:sp>
      <p:sp>
        <p:nvSpPr>
          <p:cNvPr id="2375" name="Google Shape;2375;p292"/>
          <p:cNvSpPr txBox="1"/>
          <p:nvPr>
            <p:ph idx="1" type="subTitle"/>
          </p:nvPr>
        </p:nvSpPr>
        <p:spPr>
          <a:xfrm>
            <a:off x="457125" y="32144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accent5"/>
              </a:buClr>
              <a:buSzPts val="1800"/>
              <a:buFont typeface="Figtree SemiBold"/>
              <a:buNone/>
              <a:defRPr b="0" sz="1800">
                <a:solidFill>
                  <a:schemeClr val="accent5"/>
                </a:solidFill>
                <a:latin typeface="Figtree SemiBold"/>
                <a:ea typeface="Figtree SemiBold"/>
                <a:cs typeface="Figtree SemiBold"/>
                <a:sym typeface="Figtree SemiBold"/>
              </a:defRPr>
            </a:lvl1pPr>
            <a:lvl2pPr lvl="1"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2pPr>
            <a:lvl3pPr lvl="2"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3pPr>
            <a:lvl4pPr lvl="3"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4pPr>
            <a:lvl5pPr lvl="4"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5pPr>
            <a:lvl6pPr lvl="5"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6pPr>
            <a:lvl7pPr lvl="6"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7pPr>
            <a:lvl8pPr lvl="7"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8pPr>
            <a:lvl9pPr lvl="8"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9pPr>
          </a:lstStyle>
          <a:p/>
        </p:txBody>
      </p:sp>
      <p:pic>
        <p:nvPicPr>
          <p:cNvPr id="2376" name="Google Shape;2376;p292" title="MagicSchool_Primary-Logo_Cream_RGB.png"/>
          <p:cNvPicPr preferRelativeResize="0"/>
          <p:nvPr/>
        </p:nvPicPr>
        <p:blipFill>
          <a:blip r:embed="rId2">
            <a:alphaModFix/>
          </a:blip>
          <a:stretch>
            <a:fillRect/>
          </a:stretch>
        </p:blipFill>
        <p:spPr>
          <a:xfrm>
            <a:off x="3630638" y="4444163"/>
            <a:ext cx="1882725" cy="230625"/>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99">
          <p15:clr>
            <a:srgbClr val="E46962"/>
          </p15:clr>
        </p15:guide>
      </p15:sldGuideLst>
    </p:ext>
  </p:extLst>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 A">
  <p:cSld name="TITLE_2">
    <p:bg>
      <p:bgPr>
        <a:solidFill>
          <a:schemeClr val="accent1"/>
        </a:solidFill>
      </p:bgPr>
    </p:bg>
    <p:spTree>
      <p:nvGrpSpPr>
        <p:cNvPr id="2377" name="Shape 2377"/>
        <p:cNvGrpSpPr/>
        <p:nvPr/>
      </p:nvGrpSpPr>
      <p:grpSpPr>
        <a:xfrm>
          <a:off x="0" y="0"/>
          <a:ext cx="0" cy="0"/>
          <a:chOff x="0" y="0"/>
          <a:chExt cx="0" cy="0"/>
        </a:xfrm>
      </p:grpSpPr>
      <p:sp>
        <p:nvSpPr>
          <p:cNvPr id="2378" name="Google Shape;2378;p293"/>
          <p:cNvSpPr txBox="1"/>
          <p:nvPr>
            <p:ph idx="1" type="subTitle"/>
          </p:nvPr>
        </p:nvSpPr>
        <p:spPr>
          <a:xfrm>
            <a:off x="457200" y="32939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2800"/>
              <a:buFont typeface="Figtree SemiBold"/>
              <a:buNone/>
              <a:defRPr b="0" sz="2800">
                <a:solidFill>
                  <a:schemeClr val="dk1"/>
                </a:solidFill>
                <a:latin typeface="Figtree SemiBold"/>
                <a:ea typeface="Figtree SemiBold"/>
                <a:cs typeface="Figtree SemiBold"/>
                <a:sym typeface="Figtree SemiBold"/>
              </a:defRPr>
            </a:lvl1pPr>
            <a:lvl2pPr lvl="1"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2pPr>
            <a:lvl3pPr lvl="2"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3pPr>
            <a:lvl4pPr lvl="3"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4pPr>
            <a:lvl5pPr lvl="4"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5pPr>
            <a:lvl6pPr lvl="5"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6pPr>
            <a:lvl7pPr lvl="6"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7pPr>
            <a:lvl8pPr lvl="7"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8pPr>
            <a:lvl9pPr lvl="8"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9pPr>
          </a:lstStyle>
          <a:p/>
        </p:txBody>
      </p:sp>
      <p:pic>
        <p:nvPicPr>
          <p:cNvPr id="2379" name="Google Shape;2379;p293" title="MagicSchool_Primary-Logo_Cream_RGB.png"/>
          <p:cNvPicPr preferRelativeResize="0"/>
          <p:nvPr/>
        </p:nvPicPr>
        <p:blipFill>
          <a:blip r:embed="rId2">
            <a:alphaModFix/>
          </a:blip>
          <a:stretch>
            <a:fillRect/>
          </a:stretch>
        </p:blipFill>
        <p:spPr>
          <a:xfrm>
            <a:off x="1750675" y="1867513"/>
            <a:ext cx="5642645" cy="691200"/>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72">
          <p15:clr>
            <a:srgbClr val="E46962"/>
          </p15:clr>
        </p15:guide>
      </p15:sldGuideLst>
    </p:ext>
  </p:extLst>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 B">
  <p:cSld name="TITLE_2_2">
    <p:bg>
      <p:bgPr>
        <a:solidFill>
          <a:schemeClr val="accent1"/>
        </a:solidFill>
      </p:bgPr>
    </p:bg>
    <p:spTree>
      <p:nvGrpSpPr>
        <p:cNvPr id="2380" name="Shape 2380"/>
        <p:cNvGrpSpPr/>
        <p:nvPr/>
      </p:nvGrpSpPr>
      <p:grpSpPr>
        <a:xfrm>
          <a:off x="0" y="0"/>
          <a:ext cx="0" cy="0"/>
          <a:chOff x="0" y="0"/>
          <a:chExt cx="0" cy="0"/>
        </a:xfrm>
      </p:grpSpPr>
      <p:sp>
        <p:nvSpPr>
          <p:cNvPr id="2381" name="Google Shape;2381;p294"/>
          <p:cNvSpPr txBox="1"/>
          <p:nvPr>
            <p:ph idx="1" type="subTitle"/>
          </p:nvPr>
        </p:nvSpPr>
        <p:spPr>
          <a:xfrm>
            <a:off x="457200" y="247572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2800"/>
              <a:buFont typeface="Figtree SemiBold"/>
              <a:buNone/>
              <a:defRPr b="0" sz="2800">
                <a:solidFill>
                  <a:schemeClr val="dk1"/>
                </a:solidFill>
                <a:latin typeface="Figtree SemiBold"/>
                <a:ea typeface="Figtree SemiBold"/>
                <a:cs typeface="Figtree SemiBold"/>
                <a:sym typeface="Figtree SemiBold"/>
              </a:defRPr>
            </a:lvl1pPr>
            <a:lvl2pPr lvl="1"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2pPr>
            <a:lvl3pPr lvl="2"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3pPr>
            <a:lvl4pPr lvl="3"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4pPr>
            <a:lvl5pPr lvl="4"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5pPr>
            <a:lvl6pPr lvl="5"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6pPr>
            <a:lvl7pPr lvl="6"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7pPr>
            <a:lvl8pPr lvl="7"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8pPr>
            <a:lvl9pPr lvl="8"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9pPr>
          </a:lstStyle>
          <a:p/>
        </p:txBody>
      </p:sp>
      <p:pic>
        <p:nvPicPr>
          <p:cNvPr id="2382" name="Google Shape;2382;p294" title="MagicSchool_Primary-Logo_Cream_RGB.png"/>
          <p:cNvPicPr preferRelativeResize="0"/>
          <p:nvPr/>
        </p:nvPicPr>
        <p:blipFill>
          <a:blip r:embed="rId2">
            <a:alphaModFix/>
          </a:blip>
          <a:stretch>
            <a:fillRect/>
          </a:stretch>
        </p:blipFill>
        <p:spPr>
          <a:xfrm>
            <a:off x="1750675" y="1591357"/>
            <a:ext cx="5642645" cy="691200"/>
          </a:xfrm>
          <a:prstGeom prst="rect">
            <a:avLst/>
          </a:prstGeom>
          <a:noFill/>
          <a:ln>
            <a:noFill/>
          </a:ln>
        </p:spPr>
      </p:pic>
      <p:sp>
        <p:nvSpPr>
          <p:cNvPr id="2383" name="Google Shape;2383;p294"/>
          <p:cNvSpPr txBox="1"/>
          <p:nvPr>
            <p:ph idx="2" type="subTitle"/>
          </p:nvPr>
        </p:nvSpPr>
        <p:spPr>
          <a:xfrm>
            <a:off x="457200" y="3402166"/>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accent5"/>
              </a:buClr>
              <a:buSzPts val="1800"/>
              <a:buFont typeface="Figtree SemiBold"/>
              <a:buNone/>
              <a:defRPr b="0" sz="1800">
                <a:solidFill>
                  <a:schemeClr val="accent5"/>
                </a:solidFill>
                <a:latin typeface="Figtree SemiBold"/>
                <a:ea typeface="Figtree SemiBold"/>
                <a:cs typeface="Figtree SemiBold"/>
                <a:sym typeface="Figtree SemiBold"/>
              </a:defRPr>
            </a:lvl1pPr>
            <a:lvl2pPr lvl="1"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2pPr>
            <a:lvl3pPr lvl="2"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3pPr>
            <a:lvl4pPr lvl="3"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4pPr>
            <a:lvl5pPr lvl="4"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5pPr>
            <a:lvl6pPr lvl="5"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6pPr>
            <a:lvl7pPr lvl="6"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7pPr>
            <a:lvl8pPr lvl="7"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8pPr>
            <a:lvl9pPr lvl="8"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9pPr>
          </a:lstStyle>
          <a:p/>
        </p:txBody>
      </p:sp>
    </p:spTree>
  </p:cSld>
  <p:clrMapOvr>
    <a:masterClrMapping/>
  </p:clrMapOvr>
  <p:extLst>
    <p:ext uri="{DCECCB84-F9BA-43D5-87BE-67443E8EF086}">
      <p15:sldGuideLst>
        <p15:guide id="1" pos="2880">
          <p15:clr>
            <a:srgbClr val="E46962"/>
          </p15:clr>
        </p15:guide>
        <p15:guide id="2" pos="288">
          <p15:clr>
            <a:srgbClr val="E46962"/>
          </p15:clr>
        </p15:guide>
        <p15:guide id="3" pos="5472">
          <p15:clr>
            <a:srgbClr val="E46962"/>
          </p15:clr>
        </p15:guide>
      </p15:sldGuideLst>
    </p:ext>
  </p:extLst>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3 (Intro)">
  <p:cSld name="TITLE_2_1">
    <p:bg>
      <p:bgPr>
        <a:blipFill>
          <a:blip r:embed="rId2">
            <a:alphaModFix/>
          </a:blip>
          <a:stretch>
            <a:fillRect/>
          </a:stretch>
        </a:blipFill>
      </p:bgPr>
    </p:bg>
    <p:spTree>
      <p:nvGrpSpPr>
        <p:cNvPr id="2384" name="Shape 2384"/>
        <p:cNvGrpSpPr/>
        <p:nvPr/>
      </p:nvGrpSpPr>
      <p:grpSpPr>
        <a:xfrm>
          <a:off x="0" y="0"/>
          <a:ext cx="0" cy="0"/>
          <a:chOff x="0" y="0"/>
          <a:chExt cx="0" cy="0"/>
        </a:xfrm>
      </p:grpSpPr>
      <p:sp>
        <p:nvSpPr>
          <p:cNvPr id="2385" name="Google Shape;2385;p295"/>
          <p:cNvSpPr txBox="1"/>
          <p:nvPr>
            <p:ph idx="1" type="subTitle"/>
          </p:nvPr>
        </p:nvSpPr>
        <p:spPr>
          <a:xfrm>
            <a:off x="900275" y="1135850"/>
            <a:ext cx="3528900" cy="1108800"/>
          </a:xfrm>
          <a:prstGeom prst="rect">
            <a:avLst/>
          </a:prstGeom>
        </p:spPr>
        <p:txBody>
          <a:bodyPr anchorCtr="0" anchor="t" bIns="0" lIns="0" spcFirstLastPara="1" rIns="0" wrap="square" tIns="0">
            <a:normAutofit/>
          </a:bodyPr>
          <a:lstStyle>
            <a:lvl1pPr lvl="0">
              <a:lnSpc>
                <a:spcPct val="115000"/>
              </a:lnSpc>
              <a:spcBef>
                <a:spcPts val="0"/>
              </a:spcBef>
              <a:spcAft>
                <a:spcPts val="0"/>
              </a:spcAft>
              <a:buClr>
                <a:schemeClr val="accent5"/>
              </a:buClr>
              <a:buSzPts val="3400"/>
              <a:buFont typeface="Figtree"/>
              <a:buNone/>
              <a:defRPr b="1" sz="3400">
                <a:solidFill>
                  <a:schemeClr val="accent5"/>
                </a:solidFill>
                <a:latin typeface="Figtree"/>
                <a:ea typeface="Figtree"/>
                <a:cs typeface="Figtree"/>
                <a:sym typeface="Figtree"/>
              </a:defRPr>
            </a:lvl1pPr>
            <a:lvl2pPr lvl="1">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2pPr>
            <a:lvl3pPr lvl="2">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3pPr>
            <a:lvl4pPr lvl="3">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4pPr>
            <a:lvl5pPr lvl="4">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5pPr>
            <a:lvl6pPr lvl="5">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6pPr>
            <a:lvl7pPr lvl="6">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7pPr>
            <a:lvl8pPr lvl="7">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8pPr>
            <a:lvl9pPr lvl="8">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9pPr>
          </a:lstStyle>
          <a:p/>
        </p:txBody>
      </p:sp>
      <p:sp>
        <p:nvSpPr>
          <p:cNvPr id="2386" name="Google Shape;2386;p295"/>
          <p:cNvSpPr/>
          <p:nvPr>
            <p:ph idx="2" type="pic"/>
          </p:nvPr>
        </p:nvSpPr>
        <p:spPr>
          <a:xfrm>
            <a:off x="5095875" y="1065900"/>
            <a:ext cx="3012300" cy="3011700"/>
          </a:xfrm>
          <a:prstGeom prst="roundRect">
            <a:avLst>
              <a:gd fmla="val 5973" name="adj"/>
            </a:avLst>
          </a:prstGeom>
          <a:noFill/>
          <a:ln>
            <a:noFill/>
          </a:ln>
          <a:effectLst>
            <a:outerShdw blurRad="585788" rotWithShape="0" algn="bl">
              <a:schemeClr val="accent3"/>
            </a:outerShdw>
          </a:effectLst>
        </p:spPr>
      </p:sp>
      <p:sp>
        <p:nvSpPr>
          <p:cNvPr id="2387" name="Google Shape;2387;p295"/>
          <p:cNvSpPr txBox="1"/>
          <p:nvPr>
            <p:ph idx="3" type="subTitle"/>
          </p:nvPr>
        </p:nvSpPr>
        <p:spPr>
          <a:xfrm>
            <a:off x="900275" y="3249900"/>
            <a:ext cx="4083900" cy="2820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800"/>
              <a:buFont typeface="Figtree"/>
              <a:buNone/>
              <a:defRPr sz="18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pic>
        <p:nvPicPr>
          <p:cNvPr id="2388" name="Google Shape;2388;p295" title="MagicSchool_Primary-Logo_Cream_RGB.png"/>
          <p:cNvPicPr preferRelativeResize="0"/>
          <p:nvPr/>
        </p:nvPicPr>
        <p:blipFill rotWithShape="1">
          <a:blip r:embed="rId3">
            <a:alphaModFix/>
          </a:blip>
          <a:srcRect b="0" l="0" r="10" t="0"/>
          <a:stretch/>
        </p:blipFill>
        <p:spPr>
          <a:xfrm>
            <a:off x="915127" y="3915827"/>
            <a:ext cx="1402450" cy="171825"/>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4 Columns">
  <p:cSld name="SECTION_TITLE_AND_DESCRIPTION_1_2_1_1_1_1">
    <p:bg>
      <p:bgPr>
        <a:solidFill>
          <a:srgbClr val="ECE0FF"/>
        </a:solidFill>
      </p:bgPr>
    </p:bg>
    <p:spTree>
      <p:nvGrpSpPr>
        <p:cNvPr id="184" name="Shape 184"/>
        <p:cNvGrpSpPr/>
        <p:nvPr/>
      </p:nvGrpSpPr>
      <p:grpSpPr>
        <a:xfrm>
          <a:off x="0" y="0"/>
          <a:ext cx="0" cy="0"/>
          <a:chOff x="0" y="0"/>
          <a:chExt cx="0" cy="0"/>
        </a:xfrm>
      </p:grpSpPr>
      <p:sp>
        <p:nvSpPr>
          <p:cNvPr id="185" name="Google Shape;185;p31"/>
          <p:cNvSpPr/>
          <p:nvPr/>
        </p:nvSpPr>
        <p:spPr>
          <a:xfrm>
            <a:off x="4531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6" name="Google Shape;186;p31"/>
          <p:cNvSpPr/>
          <p:nvPr/>
        </p:nvSpPr>
        <p:spPr>
          <a:xfrm>
            <a:off x="25592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7" name="Google Shape;187;p31"/>
          <p:cNvSpPr/>
          <p:nvPr/>
        </p:nvSpPr>
        <p:spPr>
          <a:xfrm>
            <a:off x="46652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8" name="Google Shape;188;p31"/>
          <p:cNvSpPr/>
          <p:nvPr/>
        </p:nvSpPr>
        <p:spPr>
          <a:xfrm>
            <a:off x="67713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9" name="Google Shape;189;p31"/>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190" name="Google Shape;190;p31"/>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191" name="Google Shape;191;p31"/>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192" name="Google Shape;192;p31"/>
          <p:cNvSpPr txBox="1"/>
          <p:nvPr>
            <p:ph idx="3" type="subTitle"/>
          </p:nvPr>
        </p:nvSpPr>
        <p:spPr>
          <a:xfrm>
            <a:off x="691772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193" name="Google Shape;193;p31"/>
          <p:cNvSpPr txBox="1"/>
          <p:nvPr>
            <p:ph idx="4" type="subTitle"/>
          </p:nvPr>
        </p:nvSpPr>
        <p:spPr>
          <a:xfrm>
            <a:off x="482406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94" name="Google Shape;194;p31"/>
          <p:cNvSpPr txBox="1"/>
          <p:nvPr>
            <p:ph idx="5" type="subTitle"/>
          </p:nvPr>
        </p:nvSpPr>
        <p:spPr>
          <a:xfrm>
            <a:off x="2730422"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95" name="Google Shape;195;p31"/>
          <p:cNvSpPr txBox="1"/>
          <p:nvPr>
            <p:ph idx="6" type="subTitle"/>
          </p:nvPr>
        </p:nvSpPr>
        <p:spPr>
          <a:xfrm>
            <a:off x="599575"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196" name="Google Shape;196;p3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97" name="Google Shape;197;p3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1 - One Person 1">
  <p:cSld name="SECTION_TITLE_AND_DESCRIPTION_1_1_2_1">
    <p:bg>
      <p:bgPr>
        <a:solidFill>
          <a:srgbClr val="ECE0FF"/>
        </a:solidFill>
      </p:bgPr>
    </p:bg>
    <p:spTree>
      <p:nvGrpSpPr>
        <p:cNvPr id="2389" name="Shape 2389"/>
        <p:cNvGrpSpPr/>
        <p:nvPr/>
      </p:nvGrpSpPr>
      <p:grpSpPr>
        <a:xfrm>
          <a:off x="0" y="0"/>
          <a:ext cx="0" cy="0"/>
          <a:chOff x="0" y="0"/>
          <a:chExt cx="0" cy="0"/>
        </a:xfrm>
      </p:grpSpPr>
      <p:sp>
        <p:nvSpPr>
          <p:cNvPr id="2390" name="Google Shape;2390;p296"/>
          <p:cNvSpPr/>
          <p:nvPr>
            <p:ph idx="2" type="pic"/>
          </p:nvPr>
        </p:nvSpPr>
        <p:spPr>
          <a:xfrm>
            <a:off x="4892325" y="826800"/>
            <a:ext cx="3489900" cy="3489900"/>
          </a:xfrm>
          <a:prstGeom prst="roundRect">
            <a:avLst>
              <a:gd fmla="val 5378" name="adj"/>
            </a:avLst>
          </a:prstGeom>
          <a:noFill/>
          <a:ln>
            <a:noFill/>
          </a:ln>
          <a:effectLst>
            <a:outerShdw blurRad="414338" rotWithShape="0" algn="bl">
              <a:schemeClr val="accent1">
                <a:alpha val="50000"/>
              </a:schemeClr>
            </a:outerShdw>
          </a:effectLst>
        </p:spPr>
      </p:sp>
      <p:sp>
        <p:nvSpPr>
          <p:cNvPr id="2391" name="Google Shape;2391;p296"/>
          <p:cNvSpPr txBox="1"/>
          <p:nvPr>
            <p:ph type="title"/>
          </p:nvPr>
        </p:nvSpPr>
        <p:spPr>
          <a:xfrm>
            <a:off x="449150" y="698500"/>
            <a:ext cx="3706800" cy="2169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Font typeface="Figtree"/>
              <a:buNone/>
              <a:defRPr b="1" sz="4200">
                <a:latin typeface="Figtree"/>
                <a:ea typeface="Figtree"/>
                <a:cs typeface="Figtree"/>
                <a:sym typeface="Figtree"/>
              </a:defRPr>
            </a:lvl1pPr>
            <a:lvl2pPr lvl="1" algn="ctr">
              <a:spcBef>
                <a:spcPts val="0"/>
              </a:spcBef>
              <a:spcAft>
                <a:spcPts val="0"/>
              </a:spcAft>
              <a:buSzPts val="4200"/>
              <a:buFont typeface="Figtree"/>
              <a:buNone/>
              <a:defRPr sz="4200">
                <a:latin typeface="Figtree"/>
                <a:ea typeface="Figtree"/>
                <a:cs typeface="Figtree"/>
                <a:sym typeface="Figtree"/>
              </a:defRPr>
            </a:lvl2pPr>
            <a:lvl3pPr lvl="2" algn="ctr">
              <a:spcBef>
                <a:spcPts val="0"/>
              </a:spcBef>
              <a:spcAft>
                <a:spcPts val="0"/>
              </a:spcAft>
              <a:buSzPts val="4200"/>
              <a:buFont typeface="Figtree"/>
              <a:buNone/>
              <a:defRPr sz="4200">
                <a:latin typeface="Figtree"/>
                <a:ea typeface="Figtree"/>
                <a:cs typeface="Figtree"/>
                <a:sym typeface="Figtree"/>
              </a:defRPr>
            </a:lvl3pPr>
            <a:lvl4pPr lvl="3" algn="ctr">
              <a:spcBef>
                <a:spcPts val="0"/>
              </a:spcBef>
              <a:spcAft>
                <a:spcPts val="0"/>
              </a:spcAft>
              <a:buSzPts val="4200"/>
              <a:buFont typeface="Figtree"/>
              <a:buNone/>
              <a:defRPr sz="4200">
                <a:latin typeface="Figtree"/>
                <a:ea typeface="Figtree"/>
                <a:cs typeface="Figtree"/>
                <a:sym typeface="Figtree"/>
              </a:defRPr>
            </a:lvl4pPr>
            <a:lvl5pPr lvl="4" algn="ctr">
              <a:spcBef>
                <a:spcPts val="0"/>
              </a:spcBef>
              <a:spcAft>
                <a:spcPts val="0"/>
              </a:spcAft>
              <a:buSzPts val="4200"/>
              <a:buFont typeface="Figtree"/>
              <a:buNone/>
              <a:defRPr sz="4200">
                <a:latin typeface="Figtree"/>
                <a:ea typeface="Figtree"/>
                <a:cs typeface="Figtree"/>
                <a:sym typeface="Figtree"/>
              </a:defRPr>
            </a:lvl5pPr>
            <a:lvl6pPr lvl="5" algn="ctr">
              <a:spcBef>
                <a:spcPts val="0"/>
              </a:spcBef>
              <a:spcAft>
                <a:spcPts val="0"/>
              </a:spcAft>
              <a:buSzPts val="4200"/>
              <a:buFont typeface="Figtree"/>
              <a:buNone/>
              <a:defRPr sz="4200">
                <a:latin typeface="Figtree"/>
                <a:ea typeface="Figtree"/>
                <a:cs typeface="Figtree"/>
                <a:sym typeface="Figtree"/>
              </a:defRPr>
            </a:lvl6pPr>
            <a:lvl7pPr lvl="6" algn="ctr">
              <a:spcBef>
                <a:spcPts val="0"/>
              </a:spcBef>
              <a:spcAft>
                <a:spcPts val="0"/>
              </a:spcAft>
              <a:buSzPts val="4200"/>
              <a:buFont typeface="Figtree"/>
              <a:buNone/>
              <a:defRPr sz="4200">
                <a:latin typeface="Figtree"/>
                <a:ea typeface="Figtree"/>
                <a:cs typeface="Figtree"/>
                <a:sym typeface="Figtree"/>
              </a:defRPr>
            </a:lvl7pPr>
            <a:lvl8pPr lvl="7" algn="ctr">
              <a:spcBef>
                <a:spcPts val="0"/>
              </a:spcBef>
              <a:spcAft>
                <a:spcPts val="0"/>
              </a:spcAft>
              <a:buSzPts val="4200"/>
              <a:buFont typeface="Figtree"/>
              <a:buNone/>
              <a:defRPr sz="4200">
                <a:latin typeface="Figtree"/>
                <a:ea typeface="Figtree"/>
                <a:cs typeface="Figtree"/>
                <a:sym typeface="Figtree"/>
              </a:defRPr>
            </a:lvl8pPr>
            <a:lvl9pPr lvl="8" algn="ctr">
              <a:spcBef>
                <a:spcPts val="0"/>
              </a:spcBef>
              <a:spcAft>
                <a:spcPts val="0"/>
              </a:spcAft>
              <a:buSzPts val="4200"/>
              <a:buFont typeface="Figtree"/>
              <a:buNone/>
              <a:defRPr sz="4200">
                <a:latin typeface="Figtree"/>
                <a:ea typeface="Figtree"/>
                <a:cs typeface="Figtree"/>
                <a:sym typeface="Figtree"/>
              </a:defRPr>
            </a:lvl9pPr>
          </a:lstStyle>
          <a:p/>
        </p:txBody>
      </p:sp>
      <p:sp>
        <p:nvSpPr>
          <p:cNvPr id="2392" name="Google Shape;2392;p296"/>
          <p:cNvSpPr txBox="1"/>
          <p:nvPr>
            <p:ph idx="1" type="subTitle"/>
          </p:nvPr>
        </p:nvSpPr>
        <p:spPr>
          <a:xfrm>
            <a:off x="449150" y="2955475"/>
            <a:ext cx="37068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SemiBold"/>
              <a:buNone/>
              <a:defRPr sz="2100">
                <a:solidFill>
                  <a:schemeClr val="accent2"/>
                </a:solidFill>
                <a:latin typeface="Figtree SemiBold"/>
                <a:ea typeface="Figtree SemiBold"/>
                <a:cs typeface="Figtree SemiBold"/>
                <a:sym typeface="Figtree SemiBold"/>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2 - Two People 1">
  <p:cSld name="SECTION_TITLE_AND_DESCRIPTION_1_1_1_2">
    <p:bg>
      <p:bgPr>
        <a:solidFill>
          <a:srgbClr val="ECE0FF"/>
        </a:solidFill>
      </p:bgPr>
    </p:bg>
    <p:spTree>
      <p:nvGrpSpPr>
        <p:cNvPr id="2393" name="Shape 2393"/>
        <p:cNvGrpSpPr/>
        <p:nvPr/>
      </p:nvGrpSpPr>
      <p:grpSpPr>
        <a:xfrm>
          <a:off x="0" y="0"/>
          <a:ext cx="0" cy="0"/>
          <a:chOff x="0" y="0"/>
          <a:chExt cx="0" cy="0"/>
        </a:xfrm>
      </p:grpSpPr>
      <p:sp>
        <p:nvSpPr>
          <p:cNvPr id="2394" name="Google Shape;2394;p297"/>
          <p:cNvSpPr txBox="1"/>
          <p:nvPr>
            <p:ph idx="1" type="subTitle"/>
          </p:nvPr>
        </p:nvSpPr>
        <p:spPr>
          <a:xfrm>
            <a:off x="109782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395" name="Google Shape;2395;p297"/>
          <p:cNvSpPr/>
          <p:nvPr>
            <p:ph idx="2" type="pic"/>
          </p:nvPr>
        </p:nvSpPr>
        <p:spPr>
          <a:xfrm>
            <a:off x="148767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sp>
        <p:nvSpPr>
          <p:cNvPr id="2396" name="Google Shape;2396;p297"/>
          <p:cNvSpPr txBox="1"/>
          <p:nvPr>
            <p:ph type="title"/>
          </p:nvPr>
        </p:nvSpPr>
        <p:spPr>
          <a:xfrm>
            <a:off x="461267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2397" name="Google Shape;2397;p297"/>
          <p:cNvSpPr txBox="1"/>
          <p:nvPr>
            <p:ph idx="3" type="subTitle"/>
          </p:nvPr>
        </p:nvSpPr>
        <p:spPr>
          <a:xfrm>
            <a:off x="478037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398" name="Google Shape;2398;p297"/>
          <p:cNvSpPr txBox="1"/>
          <p:nvPr>
            <p:ph idx="4" type="title"/>
          </p:nvPr>
        </p:nvSpPr>
        <p:spPr>
          <a:xfrm>
            <a:off x="93012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2399" name="Google Shape;2399;p29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400" name="Google Shape;2400;p297"/>
          <p:cNvSpPr/>
          <p:nvPr>
            <p:ph idx="5" type="pic"/>
          </p:nvPr>
        </p:nvSpPr>
        <p:spPr>
          <a:xfrm>
            <a:off x="517022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pic>
        <p:nvPicPr>
          <p:cNvPr id="2401" name="Google Shape;2401;p29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720">
          <p15:clr>
            <a:srgbClr val="E46962"/>
          </p15:clr>
        </p15:guide>
        <p15:guide id="2" pos="4040">
          <p15:clr>
            <a:srgbClr val="E46962"/>
          </p15:clr>
        </p15:guide>
      </p15:sldGuideLst>
    </p:ext>
  </p:extLst>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3 - Three People 1">
  <p:cSld name="SECTION_TITLE_AND_DESCRIPTION_1_1_1_1_2">
    <p:bg>
      <p:bgPr>
        <a:solidFill>
          <a:srgbClr val="ECE0FF"/>
        </a:solidFill>
      </p:bgPr>
    </p:bg>
    <p:spTree>
      <p:nvGrpSpPr>
        <p:cNvPr id="2402" name="Shape 2402"/>
        <p:cNvGrpSpPr/>
        <p:nvPr/>
      </p:nvGrpSpPr>
      <p:grpSpPr>
        <a:xfrm>
          <a:off x="0" y="0"/>
          <a:ext cx="0" cy="0"/>
          <a:chOff x="0" y="0"/>
          <a:chExt cx="0" cy="0"/>
        </a:xfrm>
      </p:grpSpPr>
      <p:sp>
        <p:nvSpPr>
          <p:cNvPr id="2403" name="Google Shape;2403;p298"/>
          <p:cNvSpPr/>
          <p:nvPr>
            <p:ph idx="2" type="pic"/>
          </p:nvPr>
        </p:nvSpPr>
        <p:spPr>
          <a:xfrm>
            <a:off x="36790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2404" name="Google Shape;2404;p298"/>
          <p:cNvSpPr/>
          <p:nvPr>
            <p:ph idx="3" type="pic"/>
          </p:nvPr>
        </p:nvSpPr>
        <p:spPr>
          <a:xfrm>
            <a:off x="64236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2405" name="Google Shape;2405;p298"/>
          <p:cNvSpPr txBox="1"/>
          <p:nvPr>
            <p:ph idx="1" type="subTitle"/>
          </p:nvPr>
        </p:nvSpPr>
        <p:spPr>
          <a:xfrm>
            <a:off x="663075"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2406" name="Google Shape;2406;p298"/>
          <p:cNvSpPr/>
          <p:nvPr>
            <p:ph idx="4" type="pic"/>
          </p:nvPr>
        </p:nvSpPr>
        <p:spPr>
          <a:xfrm>
            <a:off x="934500"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2407" name="Google Shape;2407;p298"/>
          <p:cNvSpPr txBox="1"/>
          <p:nvPr>
            <p:ph type="title"/>
          </p:nvPr>
        </p:nvSpPr>
        <p:spPr>
          <a:xfrm>
            <a:off x="559875"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2408" name="Google Shape;2408;p298"/>
          <p:cNvSpPr txBox="1"/>
          <p:nvPr>
            <p:ph idx="5" type="subTitle"/>
          </p:nvPr>
        </p:nvSpPr>
        <p:spPr>
          <a:xfrm>
            <a:off x="6152250"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2409" name="Google Shape;2409;p298"/>
          <p:cNvSpPr txBox="1"/>
          <p:nvPr>
            <p:ph idx="6" type="title"/>
          </p:nvPr>
        </p:nvSpPr>
        <p:spPr>
          <a:xfrm>
            <a:off x="6049050"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2410" name="Google Shape;2410;p298"/>
          <p:cNvSpPr txBox="1"/>
          <p:nvPr>
            <p:ph idx="7" type="subTitle"/>
          </p:nvPr>
        </p:nvSpPr>
        <p:spPr>
          <a:xfrm>
            <a:off x="3407663"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2411" name="Google Shape;2411;p298"/>
          <p:cNvSpPr txBox="1"/>
          <p:nvPr>
            <p:ph idx="8" type="title"/>
          </p:nvPr>
        </p:nvSpPr>
        <p:spPr>
          <a:xfrm>
            <a:off x="3304463"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2412" name="Google Shape;2412;p29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13" name="Google Shape;2413;p29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1">
  <p:cSld name="SECTION_TITLE_AND_DESCRIPTION_1_1_1_1_1_1">
    <p:bg>
      <p:bgPr>
        <a:solidFill>
          <a:srgbClr val="ECE0FF"/>
        </a:solidFill>
      </p:bgPr>
    </p:bg>
    <p:spTree>
      <p:nvGrpSpPr>
        <p:cNvPr id="2414" name="Shape 2414"/>
        <p:cNvGrpSpPr/>
        <p:nvPr/>
      </p:nvGrpSpPr>
      <p:grpSpPr>
        <a:xfrm>
          <a:off x="0" y="0"/>
          <a:ext cx="0" cy="0"/>
          <a:chOff x="0" y="0"/>
          <a:chExt cx="0" cy="0"/>
        </a:xfrm>
      </p:grpSpPr>
      <p:sp>
        <p:nvSpPr>
          <p:cNvPr id="2415" name="Google Shape;2415;p299"/>
          <p:cNvSpPr/>
          <p:nvPr>
            <p:ph idx="2" type="pic"/>
          </p:nvPr>
        </p:nvSpPr>
        <p:spPr>
          <a:xfrm>
            <a:off x="91921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16" name="Google Shape;2416;p299"/>
          <p:cNvSpPr txBox="1"/>
          <p:nvPr>
            <p:ph type="title"/>
          </p:nvPr>
        </p:nvSpPr>
        <p:spPr>
          <a:xfrm>
            <a:off x="69580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17" name="Google Shape;2417;p299"/>
          <p:cNvSpPr txBox="1"/>
          <p:nvPr>
            <p:ph idx="3" type="title"/>
          </p:nvPr>
        </p:nvSpPr>
        <p:spPr>
          <a:xfrm>
            <a:off x="3816919"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18" name="Google Shape;2418;p299"/>
          <p:cNvSpPr txBox="1"/>
          <p:nvPr>
            <p:ph idx="4" type="title"/>
          </p:nvPr>
        </p:nvSpPr>
        <p:spPr>
          <a:xfrm>
            <a:off x="225636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19" name="Google Shape;2419;p299"/>
          <p:cNvSpPr txBox="1"/>
          <p:nvPr>
            <p:ph idx="5" type="title"/>
          </p:nvPr>
        </p:nvSpPr>
        <p:spPr>
          <a:xfrm>
            <a:off x="5377461"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20" name="Google Shape;2420;p299"/>
          <p:cNvSpPr txBox="1"/>
          <p:nvPr>
            <p:ph idx="6" type="title"/>
          </p:nvPr>
        </p:nvSpPr>
        <p:spPr>
          <a:xfrm>
            <a:off x="6938002"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21" name="Google Shape;2421;p299"/>
          <p:cNvSpPr txBox="1"/>
          <p:nvPr>
            <p:ph idx="7"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422" name="Google Shape;2422;p299"/>
          <p:cNvSpPr txBox="1"/>
          <p:nvPr>
            <p:ph idx="8" type="title"/>
          </p:nvPr>
        </p:nvSpPr>
        <p:spPr>
          <a:xfrm>
            <a:off x="69580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23" name="Google Shape;2423;p299"/>
          <p:cNvSpPr txBox="1"/>
          <p:nvPr>
            <p:ph idx="9" type="title"/>
          </p:nvPr>
        </p:nvSpPr>
        <p:spPr>
          <a:xfrm>
            <a:off x="3816919"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24" name="Google Shape;2424;p299"/>
          <p:cNvSpPr txBox="1"/>
          <p:nvPr>
            <p:ph idx="13" type="title"/>
          </p:nvPr>
        </p:nvSpPr>
        <p:spPr>
          <a:xfrm>
            <a:off x="225636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25" name="Google Shape;2425;p299"/>
          <p:cNvSpPr txBox="1"/>
          <p:nvPr>
            <p:ph idx="14" type="title"/>
          </p:nvPr>
        </p:nvSpPr>
        <p:spPr>
          <a:xfrm>
            <a:off x="5377461"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26" name="Google Shape;2426;p299"/>
          <p:cNvSpPr txBox="1"/>
          <p:nvPr>
            <p:ph idx="15" type="title"/>
          </p:nvPr>
        </p:nvSpPr>
        <p:spPr>
          <a:xfrm>
            <a:off x="6938002"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2427" name="Google Shape;2427;p29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28" name="Google Shape;2428;p299" title="MagicSchool_Primary-Logo_Purple_RGB_72dpi.png"/>
          <p:cNvPicPr preferRelativeResize="0"/>
          <p:nvPr/>
        </p:nvPicPr>
        <p:blipFill>
          <a:blip r:embed="rId2">
            <a:alphaModFix/>
          </a:blip>
          <a:stretch>
            <a:fillRect/>
          </a:stretch>
        </p:blipFill>
        <p:spPr>
          <a:xfrm>
            <a:off x="3970878" y="4833565"/>
            <a:ext cx="1202225" cy="216400"/>
          </a:xfrm>
          <a:prstGeom prst="rect">
            <a:avLst/>
          </a:prstGeom>
          <a:noFill/>
          <a:ln>
            <a:noFill/>
          </a:ln>
        </p:spPr>
      </p:pic>
      <p:sp>
        <p:nvSpPr>
          <p:cNvPr id="2429" name="Google Shape;2429;p299"/>
          <p:cNvSpPr/>
          <p:nvPr>
            <p:ph idx="16" type="pic"/>
          </p:nvPr>
        </p:nvSpPr>
        <p:spPr>
          <a:xfrm>
            <a:off x="2478074"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0" name="Google Shape;2430;p299"/>
          <p:cNvSpPr/>
          <p:nvPr>
            <p:ph idx="17" type="pic"/>
          </p:nvPr>
        </p:nvSpPr>
        <p:spPr>
          <a:xfrm>
            <a:off x="4038599"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1" name="Google Shape;2431;p299"/>
          <p:cNvSpPr/>
          <p:nvPr>
            <p:ph idx="18" type="pic"/>
          </p:nvPr>
        </p:nvSpPr>
        <p:spPr>
          <a:xfrm>
            <a:off x="559916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2" name="Google Shape;2432;p299"/>
          <p:cNvSpPr/>
          <p:nvPr>
            <p:ph idx="19" type="pic"/>
          </p:nvPr>
        </p:nvSpPr>
        <p:spPr>
          <a:xfrm>
            <a:off x="7161436"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3" name="Google Shape;2433;p299"/>
          <p:cNvSpPr/>
          <p:nvPr>
            <p:ph idx="20" type="pic"/>
          </p:nvPr>
        </p:nvSpPr>
        <p:spPr>
          <a:xfrm>
            <a:off x="9175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4" name="Google Shape;2434;p299"/>
          <p:cNvSpPr/>
          <p:nvPr>
            <p:ph idx="21" type="pic"/>
          </p:nvPr>
        </p:nvSpPr>
        <p:spPr>
          <a:xfrm>
            <a:off x="247806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5" name="Google Shape;2435;p299"/>
          <p:cNvSpPr/>
          <p:nvPr>
            <p:ph idx="22" type="pic"/>
          </p:nvPr>
        </p:nvSpPr>
        <p:spPr>
          <a:xfrm>
            <a:off x="4038599"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6" name="Google Shape;2436;p299"/>
          <p:cNvSpPr/>
          <p:nvPr>
            <p:ph idx="23" type="pic"/>
          </p:nvPr>
        </p:nvSpPr>
        <p:spPr>
          <a:xfrm>
            <a:off x="5599174"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2437" name="Google Shape;2437;p299"/>
          <p:cNvSpPr/>
          <p:nvPr>
            <p:ph idx="24" type="pic"/>
          </p:nvPr>
        </p:nvSpPr>
        <p:spPr>
          <a:xfrm>
            <a:off x="71597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Lilac) V1">
  <p:cSld name="MAIN_POINT">
    <p:bg>
      <p:bgPr>
        <a:solidFill>
          <a:srgbClr val="ECE0FF"/>
        </a:solidFill>
      </p:bgPr>
    </p:bg>
    <p:spTree>
      <p:nvGrpSpPr>
        <p:cNvPr id="2438" name="Shape 2438"/>
        <p:cNvGrpSpPr/>
        <p:nvPr/>
      </p:nvGrpSpPr>
      <p:grpSpPr>
        <a:xfrm>
          <a:off x="0" y="0"/>
          <a:ext cx="0" cy="0"/>
          <a:chOff x="0" y="0"/>
          <a:chExt cx="0" cy="0"/>
        </a:xfrm>
      </p:grpSpPr>
      <p:sp>
        <p:nvSpPr>
          <p:cNvPr id="2439" name="Google Shape;2439;p300"/>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5200"/>
              <a:buFont typeface="Figtree"/>
              <a:buNone/>
              <a:defRPr b="1" sz="5200">
                <a:latin typeface="Figtree"/>
                <a:ea typeface="Figtree"/>
                <a:cs typeface="Figtree"/>
                <a:sym typeface="Figtree"/>
              </a:defRPr>
            </a:lvl1pPr>
            <a:lvl2pPr lvl="1">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9pPr>
          </a:lstStyle>
          <a:p/>
        </p:txBody>
      </p:sp>
      <p:pic>
        <p:nvPicPr>
          <p:cNvPr id="2440" name="Google Shape;2440;p300"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ream) V1">
  <p:cSld name="MAIN_POINT_1">
    <p:bg>
      <p:bgPr>
        <a:solidFill>
          <a:schemeClr val="accent5"/>
        </a:solidFill>
      </p:bgPr>
    </p:bg>
    <p:spTree>
      <p:nvGrpSpPr>
        <p:cNvPr id="2441" name="Shape 2441"/>
        <p:cNvGrpSpPr/>
        <p:nvPr/>
      </p:nvGrpSpPr>
      <p:grpSpPr>
        <a:xfrm>
          <a:off x="0" y="0"/>
          <a:ext cx="0" cy="0"/>
          <a:chOff x="0" y="0"/>
          <a:chExt cx="0" cy="0"/>
        </a:xfrm>
      </p:grpSpPr>
      <p:sp>
        <p:nvSpPr>
          <p:cNvPr id="2442" name="Google Shape;2442;p301"/>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200"/>
              <a:buFont typeface="Figtree"/>
              <a:buNone/>
              <a:defRPr b="1" sz="5200">
                <a:solidFill>
                  <a:schemeClr val="accent1"/>
                </a:solidFill>
                <a:latin typeface="Figtree"/>
                <a:ea typeface="Figtree"/>
                <a:cs typeface="Figtree"/>
                <a:sym typeface="Figtree"/>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p:txBody>
      </p:sp>
      <p:pic>
        <p:nvPicPr>
          <p:cNvPr id="2443" name="Google Shape;2443;p301"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ream) V2" type="secHead">
  <p:cSld name="SECTION_HEADER">
    <p:bg>
      <p:bgPr>
        <a:solidFill>
          <a:schemeClr val="accent5"/>
        </a:solidFill>
      </p:bgPr>
    </p:bg>
    <p:spTree>
      <p:nvGrpSpPr>
        <p:cNvPr id="2444" name="Shape 2444"/>
        <p:cNvGrpSpPr/>
        <p:nvPr/>
      </p:nvGrpSpPr>
      <p:grpSpPr>
        <a:xfrm>
          <a:off x="0" y="0"/>
          <a:ext cx="0" cy="0"/>
          <a:chOff x="0" y="0"/>
          <a:chExt cx="0" cy="0"/>
        </a:xfrm>
      </p:grpSpPr>
      <p:sp>
        <p:nvSpPr>
          <p:cNvPr id="2445" name="Google Shape;2445;p302"/>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1"/>
              </a:buClr>
              <a:buSzPts val="5600"/>
              <a:buFont typeface="Figtree"/>
              <a:buNone/>
              <a:defRPr b="1" sz="5600">
                <a:solidFill>
                  <a:schemeClr val="accent1"/>
                </a:solidFill>
                <a:latin typeface="Figtree"/>
                <a:ea typeface="Figtree"/>
                <a:cs typeface="Figtree"/>
                <a:sym typeface="Figtree"/>
              </a:defRPr>
            </a:lvl1pPr>
            <a:lvl2pPr lvl="1"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2pPr>
            <a:lvl3pPr lvl="2"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3pPr>
            <a:lvl4pPr lvl="3"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4pPr>
            <a:lvl5pPr lvl="4"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5pPr>
            <a:lvl6pPr lvl="5"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6pPr>
            <a:lvl7pPr lvl="6"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7pPr>
            <a:lvl8pPr lvl="7"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8pPr>
            <a:lvl9pPr lvl="8"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9pPr>
          </a:lstStyle>
          <a:p/>
        </p:txBody>
      </p:sp>
      <p:sp>
        <p:nvSpPr>
          <p:cNvPr id="2446" name="Google Shape;2446;p302"/>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2"/>
              </a:buClr>
              <a:buSzPts val="1600"/>
              <a:buFont typeface="Figtree"/>
              <a:buNone/>
              <a:defRPr>
                <a:solidFill>
                  <a:schemeClr val="accent2"/>
                </a:solidFill>
                <a:latin typeface="Figtree"/>
                <a:ea typeface="Figtree"/>
                <a:cs typeface="Figtree"/>
                <a:sym typeface="Figtree"/>
              </a:defRPr>
            </a:lvl1pPr>
            <a:lvl2pPr lvl="1" algn="ctr">
              <a:spcBef>
                <a:spcPts val="1200"/>
              </a:spcBef>
              <a:spcAft>
                <a:spcPts val="0"/>
              </a:spcAft>
              <a:buClr>
                <a:schemeClr val="accent2"/>
              </a:buClr>
              <a:buSzPts val="2200"/>
              <a:buFont typeface="Figtree Medium"/>
              <a:buNone/>
              <a:defRPr sz="2200">
                <a:solidFill>
                  <a:schemeClr val="accent2"/>
                </a:solidFill>
                <a:latin typeface="Figtree Medium"/>
                <a:ea typeface="Figtree Medium"/>
                <a:cs typeface="Figtree Medium"/>
                <a:sym typeface="Figtree Medium"/>
              </a:defRPr>
            </a:lvl2pPr>
            <a:lvl3pPr lvl="2"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3pPr>
            <a:lvl4pPr lvl="3"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4pPr>
            <a:lvl5pPr lvl="4"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5pPr>
            <a:lvl6pPr lvl="5"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6pPr>
            <a:lvl7pPr lvl="6"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7pPr>
            <a:lvl8pPr lvl="7"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8pPr>
            <a:lvl9pPr lvl="8" algn="ctr">
              <a:spcBef>
                <a:spcPts val="1000"/>
              </a:spcBef>
              <a:spcAft>
                <a:spcPts val="1000"/>
              </a:spcAft>
              <a:buClr>
                <a:schemeClr val="accent2"/>
              </a:buClr>
              <a:buSzPts val="2200"/>
              <a:buFont typeface="Figtree"/>
              <a:buNone/>
              <a:defRPr sz="2200">
                <a:solidFill>
                  <a:schemeClr val="accent2"/>
                </a:solidFill>
                <a:latin typeface="Figtree"/>
                <a:ea typeface="Figtree"/>
                <a:cs typeface="Figtree"/>
                <a:sym typeface="Figtree"/>
              </a:defRPr>
            </a:lvl9pPr>
          </a:lstStyle>
          <a:p/>
        </p:txBody>
      </p:sp>
      <p:pic>
        <p:nvPicPr>
          <p:cNvPr id="2447" name="Google Shape;2447;p302" title="MagicSchool_Primary-Logo_Purple_RGB.png"/>
          <p:cNvPicPr preferRelativeResize="0"/>
          <p:nvPr/>
        </p:nvPicPr>
        <p:blipFill rotWithShape="1">
          <a:blip r:embed="rId2">
            <a:alphaModFix/>
          </a:blip>
          <a:srcRect b="0" l="0" r="0" t="0"/>
          <a:stretch/>
        </p:blipFill>
        <p:spPr>
          <a:xfrm>
            <a:off x="3630638" y="4444163"/>
            <a:ext cx="1882725" cy="230625"/>
          </a:xfrm>
          <a:prstGeom prst="rect">
            <a:avLst/>
          </a:prstGeom>
          <a:noFill/>
          <a:ln>
            <a:noFill/>
          </a:ln>
        </p:spPr>
      </p:pic>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urple) V1">
  <p:cSld name="TITLE_1">
    <p:bg>
      <p:bgPr>
        <a:solidFill>
          <a:schemeClr val="accent1"/>
        </a:solidFill>
      </p:bgPr>
    </p:bg>
    <p:spTree>
      <p:nvGrpSpPr>
        <p:cNvPr id="2448" name="Shape 2448"/>
        <p:cNvGrpSpPr/>
        <p:nvPr/>
      </p:nvGrpSpPr>
      <p:grpSpPr>
        <a:xfrm>
          <a:off x="0" y="0"/>
          <a:ext cx="0" cy="0"/>
          <a:chOff x="0" y="0"/>
          <a:chExt cx="0" cy="0"/>
        </a:xfrm>
      </p:grpSpPr>
      <p:sp>
        <p:nvSpPr>
          <p:cNvPr id="2449" name="Google Shape;2449;p303"/>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1pPr>
            <a:lvl2pPr lvl="1">
              <a:spcBef>
                <a:spcPts val="0"/>
              </a:spcBef>
              <a:spcAft>
                <a:spcPts val="0"/>
              </a:spcAft>
              <a:buSzPts val="4800"/>
              <a:buFont typeface="Figtree ExtraBold"/>
              <a:buNone/>
              <a:defRPr sz="4800">
                <a:latin typeface="Figtree ExtraBold"/>
                <a:ea typeface="Figtree ExtraBold"/>
                <a:cs typeface="Figtree ExtraBold"/>
                <a:sym typeface="Figtree ExtraBold"/>
              </a:defRPr>
            </a:lvl2pPr>
            <a:lvl3pPr lvl="2">
              <a:spcBef>
                <a:spcPts val="0"/>
              </a:spcBef>
              <a:spcAft>
                <a:spcPts val="0"/>
              </a:spcAft>
              <a:buSzPts val="4800"/>
              <a:buFont typeface="Figtree ExtraBold"/>
              <a:buNone/>
              <a:defRPr sz="4800">
                <a:latin typeface="Figtree ExtraBold"/>
                <a:ea typeface="Figtree ExtraBold"/>
                <a:cs typeface="Figtree ExtraBold"/>
                <a:sym typeface="Figtree ExtraBold"/>
              </a:defRPr>
            </a:lvl3pPr>
            <a:lvl4pPr lvl="3">
              <a:spcBef>
                <a:spcPts val="0"/>
              </a:spcBef>
              <a:spcAft>
                <a:spcPts val="0"/>
              </a:spcAft>
              <a:buSzPts val="4800"/>
              <a:buFont typeface="Figtree ExtraBold"/>
              <a:buNone/>
              <a:defRPr sz="4800">
                <a:latin typeface="Figtree ExtraBold"/>
                <a:ea typeface="Figtree ExtraBold"/>
                <a:cs typeface="Figtree ExtraBold"/>
                <a:sym typeface="Figtree ExtraBold"/>
              </a:defRPr>
            </a:lvl4pPr>
            <a:lvl5pPr lvl="4">
              <a:spcBef>
                <a:spcPts val="0"/>
              </a:spcBef>
              <a:spcAft>
                <a:spcPts val="0"/>
              </a:spcAft>
              <a:buSzPts val="4800"/>
              <a:buFont typeface="Figtree ExtraBold"/>
              <a:buNone/>
              <a:defRPr sz="4800">
                <a:latin typeface="Figtree ExtraBold"/>
                <a:ea typeface="Figtree ExtraBold"/>
                <a:cs typeface="Figtree ExtraBold"/>
                <a:sym typeface="Figtree ExtraBold"/>
              </a:defRPr>
            </a:lvl5pPr>
            <a:lvl6pPr lvl="5">
              <a:spcBef>
                <a:spcPts val="0"/>
              </a:spcBef>
              <a:spcAft>
                <a:spcPts val="0"/>
              </a:spcAft>
              <a:buSzPts val="4800"/>
              <a:buFont typeface="Figtree ExtraBold"/>
              <a:buNone/>
              <a:defRPr sz="4800">
                <a:latin typeface="Figtree ExtraBold"/>
                <a:ea typeface="Figtree ExtraBold"/>
                <a:cs typeface="Figtree ExtraBold"/>
                <a:sym typeface="Figtree ExtraBold"/>
              </a:defRPr>
            </a:lvl6pPr>
            <a:lvl7pPr lvl="6">
              <a:spcBef>
                <a:spcPts val="0"/>
              </a:spcBef>
              <a:spcAft>
                <a:spcPts val="0"/>
              </a:spcAft>
              <a:buSzPts val="4800"/>
              <a:buFont typeface="Figtree ExtraBold"/>
              <a:buNone/>
              <a:defRPr sz="4800">
                <a:latin typeface="Figtree ExtraBold"/>
                <a:ea typeface="Figtree ExtraBold"/>
                <a:cs typeface="Figtree ExtraBold"/>
                <a:sym typeface="Figtree ExtraBold"/>
              </a:defRPr>
            </a:lvl7pPr>
            <a:lvl8pPr lvl="7">
              <a:spcBef>
                <a:spcPts val="0"/>
              </a:spcBef>
              <a:spcAft>
                <a:spcPts val="0"/>
              </a:spcAft>
              <a:buSzPts val="4800"/>
              <a:buFont typeface="Figtree ExtraBold"/>
              <a:buNone/>
              <a:defRPr sz="4800">
                <a:latin typeface="Figtree ExtraBold"/>
                <a:ea typeface="Figtree ExtraBold"/>
                <a:cs typeface="Figtree ExtraBold"/>
                <a:sym typeface="Figtree ExtraBold"/>
              </a:defRPr>
            </a:lvl8pPr>
            <a:lvl9pPr lvl="8">
              <a:spcBef>
                <a:spcPts val="0"/>
              </a:spcBef>
              <a:spcAft>
                <a:spcPts val="0"/>
              </a:spcAft>
              <a:buSzPts val="4800"/>
              <a:buFont typeface="Figtree ExtraBold"/>
              <a:buNone/>
              <a:defRPr sz="4800">
                <a:latin typeface="Figtree ExtraBold"/>
                <a:ea typeface="Figtree ExtraBold"/>
                <a:cs typeface="Figtree ExtraBold"/>
                <a:sym typeface="Figtree ExtraBold"/>
              </a:defRPr>
            </a:lvl9pPr>
          </a:lstStyle>
          <a:p/>
        </p:txBody>
      </p:sp>
      <p:pic>
        <p:nvPicPr>
          <p:cNvPr id="2450" name="Google Shape;2450;p303" title="MagicSchool_Primary-Logo_Cream_RGB.png"/>
          <p:cNvPicPr preferRelativeResize="0"/>
          <p:nvPr/>
        </p:nvPicPr>
        <p:blipFill rotWithShape="1">
          <a:blip r:embed="rId2">
            <a:alphaModFix/>
          </a:blip>
          <a:srcRect b="0" l="0" r="10" t="0"/>
          <a:stretch/>
        </p:blipFill>
        <p:spPr>
          <a:xfrm>
            <a:off x="637720" y="4323523"/>
            <a:ext cx="1533575" cy="18787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urple) V2">
  <p:cSld name="TITLE_1_1">
    <p:bg>
      <p:bgPr>
        <a:solidFill>
          <a:schemeClr val="accent1"/>
        </a:solidFill>
      </p:bgPr>
    </p:bg>
    <p:spTree>
      <p:nvGrpSpPr>
        <p:cNvPr id="2451" name="Shape 2451"/>
        <p:cNvGrpSpPr/>
        <p:nvPr/>
      </p:nvGrpSpPr>
      <p:grpSpPr>
        <a:xfrm>
          <a:off x="0" y="0"/>
          <a:ext cx="0" cy="0"/>
          <a:chOff x="0" y="0"/>
          <a:chExt cx="0" cy="0"/>
        </a:xfrm>
      </p:grpSpPr>
      <p:sp>
        <p:nvSpPr>
          <p:cNvPr id="2452" name="Google Shape;2452;p304"/>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dk1"/>
              </a:buClr>
              <a:buSzPts val="5600"/>
              <a:buFont typeface="Figtree"/>
              <a:buNone/>
              <a:defRPr b="1" sz="5600">
                <a:solidFill>
                  <a:schemeClr val="dk1"/>
                </a:solidFill>
                <a:latin typeface="Figtree"/>
                <a:ea typeface="Figtree"/>
                <a:cs typeface="Figtree"/>
                <a:sym typeface="Figtree"/>
              </a:defRPr>
            </a:lvl1pPr>
            <a:lvl2pPr lvl="1"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2pPr>
            <a:lvl3pPr lvl="2"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3pPr>
            <a:lvl4pPr lvl="3"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4pPr>
            <a:lvl5pPr lvl="4"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5pPr>
            <a:lvl6pPr lvl="5"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6pPr>
            <a:lvl7pPr lvl="6"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7pPr>
            <a:lvl8pPr lvl="7"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8pPr>
            <a:lvl9pPr lvl="8"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9pPr>
          </a:lstStyle>
          <a:p/>
        </p:txBody>
      </p:sp>
      <p:sp>
        <p:nvSpPr>
          <p:cNvPr id="2453" name="Google Shape;2453;p304"/>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5"/>
              </a:buClr>
              <a:buSzPts val="1600"/>
              <a:buFont typeface="Figtree"/>
              <a:buNone/>
              <a:defRPr>
                <a:solidFill>
                  <a:schemeClr val="accent5"/>
                </a:solidFill>
                <a:latin typeface="Figtree"/>
                <a:ea typeface="Figtree"/>
                <a:cs typeface="Figtree"/>
                <a:sym typeface="Figtree"/>
              </a:defRPr>
            </a:lvl1pPr>
            <a:lvl2pPr lvl="1" algn="ctr">
              <a:spcBef>
                <a:spcPts val="1200"/>
              </a:spcBef>
              <a:spcAft>
                <a:spcPts val="0"/>
              </a:spcAft>
              <a:buClr>
                <a:schemeClr val="dk1"/>
              </a:buClr>
              <a:buSzPts val="2200"/>
              <a:buFont typeface="Figtree Medium"/>
              <a:buNone/>
              <a:defRPr sz="2200">
                <a:solidFill>
                  <a:schemeClr val="dk1"/>
                </a:solidFill>
                <a:latin typeface="Figtree Medium"/>
                <a:ea typeface="Figtree Medium"/>
                <a:cs typeface="Figtree Medium"/>
                <a:sym typeface="Figtree Medium"/>
              </a:defRPr>
            </a:lvl2pPr>
            <a:lvl3pPr lvl="2"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3pPr>
            <a:lvl4pPr lvl="3"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4pPr>
            <a:lvl5pPr lvl="4"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5pPr>
            <a:lvl6pPr lvl="5"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6pPr>
            <a:lvl7pPr lvl="6"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7pPr>
            <a:lvl8pPr lvl="7"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8pPr>
            <a:lvl9pPr lvl="8" algn="ctr">
              <a:spcBef>
                <a:spcPts val="1000"/>
              </a:spcBef>
              <a:spcAft>
                <a:spcPts val="1000"/>
              </a:spcAft>
              <a:buClr>
                <a:schemeClr val="dk1"/>
              </a:buClr>
              <a:buSzPts val="2200"/>
              <a:buFont typeface="Figtree"/>
              <a:buNone/>
              <a:defRPr sz="2200">
                <a:solidFill>
                  <a:schemeClr val="dk1"/>
                </a:solidFill>
                <a:latin typeface="Figtree"/>
                <a:ea typeface="Figtree"/>
                <a:cs typeface="Figtree"/>
                <a:sym typeface="Figtree"/>
              </a:defRPr>
            </a:lvl9pPr>
          </a:lstStyle>
          <a:p/>
        </p:txBody>
      </p:sp>
      <p:pic>
        <p:nvPicPr>
          <p:cNvPr id="2454" name="Google Shape;2454;p304" title="MagicSchool_Primary-Logo_Cream_RGB.png"/>
          <p:cNvPicPr preferRelativeResize="0"/>
          <p:nvPr/>
        </p:nvPicPr>
        <p:blipFill>
          <a:blip r:embed="rId2">
            <a:alphaModFix/>
          </a:blip>
          <a:stretch>
            <a:fillRect/>
          </a:stretch>
        </p:blipFill>
        <p:spPr>
          <a:xfrm>
            <a:off x="3630638" y="4444163"/>
            <a:ext cx="1882725" cy="23062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 - 1 Column" type="tx">
  <p:cSld name="TITLE_AND_BODY">
    <p:bg>
      <p:bgPr>
        <a:solidFill>
          <a:srgbClr val="ECE0FF"/>
        </a:solidFill>
      </p:bgPr>
    </p:bg>
    <p:spTree>
      <p:nvGrpSpPr>
        <p:cNvPr id="2455" name="Shape 2455"/>
        <p:cNvGrpSpPr/>
        <p:nvPr/>
      </p:nvGrpSpPr>
      <p:grpSpPr>
        <a:xfrm>
          <a:off x="0" y="0"/>
          <a:ext cx="0" cy="0"/>
          <a:chOff x="0" y="0"/>
          <a:chExt cx="0" cy="0"/>
        </a:xfrm>
      </p:grpSpPr>
      <p:sp>
        <p:nvSpPr>
          <p:cNvPr id="2456" name="Google Shape;2456;p305"/>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a:buChar char="○"/>
              <a:defRPr sz="1400">
                <a:latin typeface="Figtree"/>
                <a:ea typeface="Figtree"/>
                <a:cs typeface="Figtree"/>
                <a:sym typeface="Figtree"/>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57" name="Google Shape;2457;p30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458" name="Google Shape;2458;p305"/>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459" name="Google Shape;2459;p30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60" name="Google Shape;2460;p30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orient="horz" pos="1049">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6 Columns">
  <p:cSld name="SECTION_TITLE_AND_DESCRIPTION_1_2_1_1_1_1_1">
    <p:bg>
      <p:bgPr>
        <a:solidFill>
          <a:schemeClr val="accent6"/>
        </a:solidFill>
      </p:bgPr>
    </p:bg>
    <p:spTree>
      <p:nvGrpSpPr>
        <p:cNvPr id="198" name="Shape 198"/>
        <p:cNvGrpSpPr/>
        <p:nvPr/>
      </p:nvGrpSpPr>
      <p:grpSpPr>
        <a:xfrm>
          <a:off x="0" y="0"/>
          <a:ext cx="0" cy="0"/>
          <a:chOff x="0" y="0"/>
          <a:chExt cx="0" cy="0"/>
        </a:xfrm>
      </p:grpSpPr>
      <p:sp>
        <p:nvSpPr>
          <p:cNvPr id="199" name="Google Shape;199;p32"/>
          <p:cNvSpPr/>
          <p:nvPr/>
        </p:nvSpPr>
        <p:spPr>
          <a:xfrm>
            <a:off x="606461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00" name="Google Shape;200;p32"/>
          <p:cNvSpPr/>
          <p:nvPr/>
        </p:nvSpPr>
        <p:spPr>
          <a:xfrm>
            <a:off x="45317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01" name="Google Shape;201;p32"/>
          <p:cNvSpPr/>
          <p:nvPr/>
        </p:nvSpPr>
        <p:spPr>
          <a:xfrm>
            <a:off x="3258887" y="1529425"/>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02" name="Google Shape;202;p32"/>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203" name="Google Shape;203;p32"/>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04" name="Google Shape;204;p32"/>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05" name="Google Shape;205;p32"/>
          <p:cNvSpPr txBox="1"/>
          <p:nvPr>
            <p:ph idx="3" type="subTitle"/>
          </p:nvPr>
        </p:nvSpPr>
        <p:spPr>
          <a:xfrm>
            <a:off x="6202350" y="1651075"/>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06" name="Google Shape;206;p32"/>
          <p:cNvSpPr txBox="1"/>
          <p:nvPr>
            <p:ph idx="4" type="subTitle"/>
          </p:nvPr>
        </p:nvSpPr>
        <p:spPr>
          <a:xfrm>
            <a:off x="3422700" y="1651075"/>
            <a:ext cx="22575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07" name="Google Shape;207;p32"/>
          <p:cNvSpPr txBox="1"/>
          <p:nvPr>
            <p:ph idx="5" type="subTitle"/>
          </p:nvPr>
        </p:nvSpPr>
        <p:spPr>
          <a:xfrm>
            <a:off x="577600" y="1651075"/>
            <a:ext cx="23640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08" name="Google Shape;208;p32"/>
          <p:cNvSpPr/>
          <p:nvPr/>
        </p:nvSpPr>
        <p:spPr>
          <a:xfrm>
            <a:off x="606461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09" name="Google Shape;209;p32"/>
          <p:cNvSpPr/>
          <p:nvPr/>
        </p:nvSpPr>
        <p:spPr>
          <a:xfrm>
            <a:off x="45317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10" name="Google Shape;210;p32"/>
          <p:cNvSpPr/>
          <p:nvPr/>
        </p:nvSpPr>
        <p:spPr>
          <a:xfrm>
            <a:off x="3258887" y="2918900"/>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11" name="Google Shape;211;p32"/>
          <p:cNvSpPr txBox="1"/>
          <p:nvPr>
            <p:ph idx="6" type="subTitle"/>
          </p:nvPr>
        </p:nvSpPr>
        <p:spPr>
          <a:xfrm>
            <a:off x="6202350" y="3040550"/>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12" name="Google Shape;212;p32"/>
          <p:cNvSpPr txBox="1"/>
          <p:nvPr>
            <p:ph idx="7" type="subTitle"/>
          </p:nvPr>
        </p:nvSpPr>
        <p:spPr>
          <a:xfrm>
            <a:off x="3422700" y="3040550"/>
            <a:ext cx="22575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13" name="Google Shape;213;p32"/>
          <p:cNvSpPr txBox="1"/>
          <p:nvPr>
            <p:ph idx="8" type="subTitle"/>
          </p:nvPr>
        </p:nvSpPr>
        <p:spPr>
          <a:xfrm>
            <a:off x="577600" y="3109194"/>
            <a:ext cx="2364000" cy="9129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14" name="Google Shape;214;p3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5" name="Google Shape;215;p3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2 - 2 Columns" type="twoColTx">
  <p:cSld name="TITLE_AND_TWO_COLUMNS">
    <p:bg>
      <p:bgPr>
        <a:solidFill>
          <a:srgbClr val="ECE0FF"/>
        </a:solidFill>
      </p:bgPr>
    </p:bg>
    <p:spTree>
      <p:nvGrpSpPr>
        <p:cNvPr id="2461" name="Shape 2461"/>
        <p:cNvGrpSpPr/>
        <p:nvPr/>
      </p:nvGrpSpPr>
      <p:grpSpPr>
        <a:xfrm>
          <a:off x="0" y="0"/>
          <a:ext cx="0" cy="0"/>
          <a:chOff x="0" y="0"/>
          <a:chExt cx="0" cy="0"/>
        </a:xfrm>
      </p:grpSpPr>
      <p:sp>
        <p:nvSpPr>
          <p:cNvPr id="2462" name="Google Shape;2462;p306"/>
          <p:cNvSpPr/>
          <p:nvPr/>
        </p:nvSpPr>
        <p:spPr>
          <a:xfrm>
            <a:off x="464472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63" name="Google Shape;2463;p306"/>
          <p:cNvSpPr/>
          <p:nvPr/>
        </p:nvSpPr>
        <p:spPr>
          <a:xfrm>
            <a:off x="453175" y="1593625"/>
            <a:ext cx="39849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64" name="Google Shape;2464;p306"/>
          <p:cNvSpPr txBox="1"/>
          <p:nvPr>
            <p:ph idx="1" type="body"/>
          </p:nvPr>
        </p:nvSpPr>
        <p:spPr>
          <a:xfrm>
            <a:off x="449150"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65" name="Google Shape;2465;p306"/>
          <p:cNvSpPr txBox="1"/>
          <p:nvPr>
            <p:ph idx="2" type="body"/>
          </p:nvPr>
        </p:nvSpPr>
        <p:spPr>
          <a:xfrm>
            <a:off x="4744925" y="1665025"/>
            <a:ext cx="38847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66" name="Google Shape;2466;p30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2467" name="Google Shape;2467;p30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68" name="Google Shape;2468;p306"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2469" name="Google Shape;2469;p306"/>
          <p:cNvSpPr txBox="1"/>
          <p:nvPr>
            <p:ph idx="3"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3 - 3 Columns">
  <p:cSld name="BLANK_1_2_1_1">
    <p:bg>
      <p:bgPr>
        <a:solidFill>
          <a:srgbClr val="ECE0FF"/>
        </a:solidFill>
      </p:bgPr>
    </p:bg>
    <p:spTree>
      <p:nvGrpSpPr>
        <p:cNvPr id="2470" name="Shape 2470"/>
        <p:cNvGrpSpPr/>
        <p:nvPr/>
      </p:nvGrpSpPr>
      <p:grpSpPr>
        <a:xfrm>
          <a:off x="0" y="0"/>
          <a:ext cx="0" cy="0"/>
          <a:chOff x="0" y="0"/>
          <a:chExt cx="0" cy="0"/>
        </a:xfrm>
      </p:grpSpPr>
      <p:sp>
        <p:nvSpPr>
          <p:cNvPr id="2471" name="Google Shape;2471;p307"/>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72" name="Google Shape;2472;p307"/>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73" name="Google Shape;2473;p307"/>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74" name="Google Shape;2474;p307"/>
          <p:cNvSpPr txBox="1"/>
          <p:nvPr>
            <p:ph idx="1"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75" name="Google Shape;2475;p307"/>
          <p:cNvSpPr txBox="1"/>
          <p:nvPr>
            <p:ph idx="2"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76" name="Google Shape;2476;p307"/>
          <p:cNvSpPr txBox="1"/>
          <p:nvPr>
            <p:ph idx="3"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77" name="Google Shape;2477;p30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2"/>
              </a:buClr>
              <a:buSzPts val="2800"/>
              <a:buFont typeface="Figtree"/>
              <a:buNone/>
              <a:defRPr b="1">
                <a:solidFill>
                  <a:schemeClr val="accent2"/>
                </a:solidFill>
                <a:latin typeface="Figtree"/>
                <a:ea typeface="Figtree"/>
                <a:cs typeface="Figtree"/>
                <a:sym typeface="Figtree"/>
              </a:defRPr>
            </a:lvl1pPr>
            <a:lvl2pPr lvl="1">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a:solidFill>
                  <a:schemeClr val="accent2"/>
                </a:solidFill>
                <a:latin typeface="Figtree"/>
                <a:ea typeface="Figtree"/>
                <a:cs typeface="Figtree"/>
                <a:sym typeface="Figtree"/>
              </a:defRPr>
            </a:lvl9pPr>
          </a:lstStyle>
          <a:p/>
        </p:txBody>
      </p:sp>
      <p:sp>
        <p:nvSpPr>
          <p:cNvPr id="2478" name="Google Shape;2478;p307"/>
          <p:cNvSpPr txBox="1"/>
          <p:nvPr>
            <p:ph idx="4" type="subTitle"/>
          </p:nvPr>
        </p:nvSpPr>
        <p:spPr>
          <a:xfrm>
            <a:off x="449150" y="978994"/>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a:buNone/>
              <a:defRPr sz="1800">
                <a:latin typeface="Figtree"/>
                <a:ea typeface="Figtree"/>
                <a:cs typeface="Figtree"/>
                <a:sym typeface="Figtree"/>
              </a:defRPr>
            </a:lvl1pPr>
            <a:lvl2pPr lvl="1">
              <a:lnSpc>
                <a:spcPct val="100000"/>
              </a:lnSpc>
              <a:spcBef>
                <a:spcPts val="0"/>
              </a:spcBef>
              <a:spcAft>
                <a:spcPts val="0"/>
              </a:spcAft>
              <a:buSzPts val="1800"/>
              <a:buFont typeface="Figtree Medium"/>
              <a:buNone/>
              <a:defRPr sz="1800">
                <a:latin typeface="Figtree Medium"/>
                <a:ea typeface="Figtree Medium"/>
                <a:cs typeface="Figtree Medium"/>
                <a:sym typeface="Figtree Medium"/>
              </a:defRPr>
            </a:lvl2pPr>
            <a:lvl3pPr lvl="2">
              <a:lnSpc>
                <a:spcPct val="100000"/>
              </a:lnSpc>
              <a:spcBef>
                <a:spcPts val="0"/>
              </a:spcBef>
              <a:spcAft>
                <a:spcPts val="0"/>
              </a:spcAft>
              <a:buSzPts val="1800"/>
              <a:buFont typeface="Figtree"/>
              <a:buNone/>
              <a:defRPr sz="1800">
                <a:latin typeface="Figtree"/>
                <a:ea typeface="Figtree"/>
                <a:cs typeface="Figtree"/>
                <a:sym typeface="Figtree"/>
              </a:defRPr>
            </a:lvl3pPr>
            <a:lvl4pPr lvl="3">
              <a:lnSpc>
                <a:spcPct val="100000"/>
              </a:lnSpc>
              <a:spcBef>
                <a:spcPts val="0"/>
              </a:spcBef>
              <a:spcAft>
                <a:spcPts val="0"/>
              </a:spcAft>
              <a:buSzPts val="1800"/>
              <a:buFont typeface="Figtree"/>
              <a:buNone/>
              <a:defRPr sz="1800">
                <a:latin typeface="Figtree"/>
                <a:ea typeface="Figtree"/>
                <a:cs typeface="Figtree"/>
                <a:sym typeface="Figtree"/>
              </a:defRPr>
            </a:lvl4pPr>
            <a:lvl5pPr lvl="4">
              <a:lnSpc>
                <a:spcPct val="100000"/>
              </a:lnSpc>
              <a:spcBef>
                <a:spcPts val="0"/>
              </a:spcBef>
              <a:spcAft>
                <a:spcPts val="0"/>
              </a:spcAft>
              <a:buSzPts val="1800"/>
              <a:buFont typeface="Figtree"/>
              <a:buNone/>
              <a:defRPr sz="1800">
                <a:latin typeface="Figtree"/>
                <a:ea typeface="Figtree"/>
                <a:cs typeface="Figtree"/>
                <a:sym typeface="Figtree"/>
              </a:defRPr>
            </a:lvl5pPr>
            <a:lvl6pPr lvl="5">
              <a:lnSpc>
                <a:spcPct val="100000"/>
              </a:lnSpc>
              <a:spcBef>
                <a:spcPts val="0"/>
              </a:spcBef>
              <a:spcAft>
                <a:spcPts val="0"/>
              </a:spcAft>
              <a:buSzPts val="1800"/>
              <a:buFont typeface="Figtree"/>
              <a:buNone/>
              <a:defRPr sz="1800">
                <a:latin typeface="Figtree"/>
                <a:ea typeface="Figtree"/>
                <a:cs typeface="Figtree"/>
                <a:sym typeface="Figtree"/>
              </a:defRPr>
            </a:lvl6pPr>
            <a:lvl7pPr lvl="6">
              <a:lnSpc>
                <a:spcPct val="100000"/>
              </a:lnSpc>
              <a:spcBef>
                <a:spcPts val="0"/>
              </a:spcBef>
              <a:spcAft>
                <a:spcPts val="0"/>
              </a:spcAft>
              <a:buSzPts val="1800"/>
              <a:buFont typeface="Figtree"/>
              <a:buNone/>
              <a:defRPr sz="1800">
                <a:latin typeface="Figtree"/>
                <a:ea typeface="Figtree"/>
                <a:cs typeface="Figtree"/>
                <a:sym typeface="Figtree"/>
              </a:defRPr>
            </a:lvl7pPr>
            <a:lvl8pPr lvl="7">
              <a:lnSpc>
                <a:spcPct val="100000"/>
              </a:lnSpc>
              <a:spcBef>
                <a:spcPts val="0"/>
              </a:spcBef>
              <a:spcAft>
                <a:spcPts val="0"/>
              </a:spcAft>
              <a:buSzPts val="1800"/>
              <a:buFont typeface="Figtree"/>
              <a:buNone/>
              <a:defRPr sz="1800">
                <a:latin typeface="Figtree"/>
                <a:ea typeface="Figtree"/>
                <a:cs typeface="Figtree"/>
                <a:sym typeface="Figtree"/>
              </a:defRPr>
            </a:lvl8pPr>
            <a:lvl9pPr lvl="8">
              <a:lnSpc>
                <a:spcPct val="100000"/>
              </a:lnSpc>
              <a:spcBef>
                <a:spcPts val="0"/>
              </a:spcBef>
              <a:spcAft>
                <a:spcPts val="0"/>
              </a:spcAft>
              <a:buSzPts val="1800"/>
              <a:buFont typeface="Figtree"/>
              <a:buNone/>
              <a:defRPr sz="1800">
                <a:latin typeface="Figtree"/>
                <a:ea typeface="Figtree"/>
                <a:cs typeface="Figtree"/>
                <a:sym typeface="Figtree"/>
              </a:defRPr>
            </a:lvl9pPr>
          </a:lstStyle>
          <a:p/>
        </p:txBody>
      </p:sp>
      <p:sp>
        <p:nvSpPr>
          <p:cNvPr id="2479" name="Google Shape;2479;p30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80" name="Google Shape;2480;p307"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4 - 3 Columns">
  <p:cSld name="SECTION_TITLE_AND_DESCRIPTION_1_2_1_1_1_2">
    <p:bg>
      <p:bgPr>
        <a:solidFill>
          <a:srgbClr val="ECE0FF"/>
        </a:solidFill>
      </p:bgPr>
    </p:bg>
    <p:spTree>
      <p:nvGrpSpPr>
        <p:cNvPr id="2481" name="Shape 2481"/>
        <p:cNvGrpSpPr/>
        <p:nvPr/>
      </p:nvGrpSpPr>
      <p:grpSpPr>
        <a:xfrm>
          <a:off x="0" y="0"/>
          <a:ext cx="0" cy="0"/>
          <a:chOff x="0" y="0"/>
          <a:chExt cx="0" cy="0"/>
        </a:xfrm>
      </p:grpSpPr>
      <p:sp>
        <p:nvSpPr>
          <p:cNvPr id="2482" name="Google Shape;2482;p30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483" name="Google Shape;2483;p308"/>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484" name="Google Shape;2484;p308"/>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485" name="Google Shape;2485;p30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86" name="Google Shape;2486;p308" title="MagicSchool_Primary-Logo_Purple_RGB_72dpi.png"/>
          <p:cNvPicPr preferRelativeResize="0"/>
          <p:nvPr/>
        </p:nvPicPr>
        <p:blipFill>
          <a:blip r:embed="rId2">
            <a:alphaModFix/>
          </a:blip>
          <a:stretch>
            <a:fillRect/>
          </a:stretch>
        </p:blipFill>
        <p:spPr>
          <a:xfrm>
            <a:off x="7831765" y="4833565"/>
            <a:ext cx="1202225" cy="216400"/>
          </a:xfrm>
          <a:prstGeom prst="rect">
            <a:avLst/>
          </a:prstGeom>
          <a:noFill/>
          <a:ln>
            <a:noFill/>
          </a:ln>
        </p:spPr>
      </p:pic>
      <p:sp>
        <p:nvSpPr>
          <p:cNvPr id="2487" name="Google Shape;2487;p308"/>
          <p:cNvSpPr/>
          <p:nvPr/>
        </p:nvSpPr>
        <p:spPr>
          <a:xfrm>
            <a:off x="4531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88" name="Google Shape;2488;p308"/>
          <p:cNvSpPr/>
          <p:nvPr/>
        </p:nvSpPr>
        <p:spPr>
          <a:xfrm>
            <a:off x="3273650"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89" name="Google Shape;2489;p308"/>
          <p:cNvSpPr/>
          <p:nvPr/>
        </p:nvSpPr>
        <p:spPr>
          <a:xfrm>
            <a:off x="6102075" y="1593624"/>
            <a:ext cx="2576700" cy="2770500"/>
          </a:xfrm>
          <a:prstGeom prst="roundRect">
            <a:avLst>
              <a:gd fmla="val 3291"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490" name="Google Shape;2490;p308"/>
          <p:cNvSpPr txBox="1"/>
          <p:nvPr>
            <p:ph idx="3" type="body"/>
          </p:nvPr>
        </p:nvSpPr>
        <p:spPr>
          <a:xfrm>
            <a:off x="4491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91" name="Google Shape;2491;p308"/>
          <p:cNvSpPr txBox="1"/>
          <p:nvPr>
            <p:ph idx="4" type="body"/>
          </p:nvPr>
        </p:nvSpPr>
        <p:spPr>
          <a:xfrm>
            <a:off x="3259950" y="1665025"/>
            <a:ext cx="26751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492" name="Google Shape;2492;p308"/>
          <p:cNvSpPr txBox="1"/>
          <p:nvPr>
            <p:ph idx="5" type="body"/>
          </p:nvPr>
        </p:nvSpPr>
        <p:spPr>
          <a:xfrm>
            <a:off x="6094125" y="1665025"/>
            <a:ext cx="2592600" cy="24363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5 - 3 Columns + Key Point">
  <p:cSld name="BLANK_1_2_1_2">
    <p:bg>
      <p:bgPr>
        <a:solidFill>
          <a:srgbClr val="ECE0FF"/>
        </a:solidFill>
      </p:bgPr>
    </p:bg>
    <p:spTree>
      <p:nvGrpSpPr>
        <p:cNvPr id="2493" name="Shape 2493"/>
        <p:cNvGrpSpPr/>
        <p:nvPr/>
      </p:nvGrpSpPr>
      <p:grpSpPr>
        <a:xfrm>
          <a:off x="0" y="0"/>
          <a:ext cx="0" cy="0"/>
          <a:chOff x="0" y="0"/>
          <a:chExt cx="0" cy="0"/>
        </a:xfrm>
      </p:grpSpPr>
      <p:sp>
        <p:nvSpPr>
          <p:cNvPr id="2494" name="Google Shape;2494;p309"/>
          <p:cNvSpPr/>
          <p:nvPr/>
        </p:nvSpPr>
        <p:spPr>
          <a:xfrm>
            <a:off x="451300" y="3519075"/>
            <a:ext cx="8235600" cy="842400"/>
          </a:xfrm>
          <a:prstGeom prst="roundRect">
            <a:avLst>
              <a:gd fmla="val 10103"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cxnSp>
        <p:nvCxnSpPr>
          <p:cNvPr id="2495" name="Google Shape;2495;p309"/>
          <p:cNvCxnSpPr/>
          <p:nvPr/>
        </p:nvCxnSpPr>
        <p:spPr>
          <a:xfrm>
            <a:off x="451300"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2496" name="Google Shape;2496;p309"/>
          <p:cNvCxnSpPr/>
          <p:nvPr/>
        </p:nvCxnSpPr>
        <p:spPr>
          <a:xfrm>
            <a:off x="3336146" y="1691275"/>
            <a:ext cx="0" cy="1311600"/>
          </a:xfrm>
          <a:prstGeom prst="straightConnector1">
            <a:avLst/>
          </a:prstGeom>
          <a:noFill/>
          <a:ln cap="flat" cmpd="sng" w="9525">
            <a:solidFill>
              <a:schemeClr val="accent2"/>
            </a:solidFill>
            <a:prstDash val="solid"/>
            <a:round/>
            <a:headEnd len="med" w="med" type="none"/>
            <a:tailEnd len="med" w="med" type="none"/>
          </a:ln>
        </p:spPr>
      </p:cxnSp>
      <p:cxnSp>
        <p:nvCxnSpPr>
          <p:cNvPr id="2497" name="Google Shape;2497;p309"/>
          <p:cNvCxnSpPr/>
          <p:nvPr/>
        </p:nvCxnSpPr>
        <p:spPr>
          <a:xfrm>
            <a:off x="6094134" y="1691275"/>
            <a:ext cx="0" cy="1311600"/>
          </a:xfrm>
          <a:prstGeom prst="straightConnector1">
            <a:avLst/>
          </a:prstGeom>
          <a:noFill/>
          <a:ln cap="flat" cmpd="sng" w="9525">
            <a:solidFill>
              <a:schemeClr val="accent2"/>
            </a:solidFill>
            <a:prstDash val="solid"/>
            <a:round/>
            <a:headEnd len="med" w="med" type="none"/>
            <a:tailEnd len="med" w="med" type="none"/>
          </a:ln>
        </p:spPr>
      </p:cxnSp>
      <p:sp>
        <p:nvSpPr>
          <p:cNvPr id="2498" name="Google Shape;2498;p309"/>
          <p:cNvSpPr txBox="1"/>
          <p:nvPr>
            <p:ph idx="1" type="subTitle"/>
          </p:nvPr>
        </p:nvSpPr>
        <p:spPr>
          <a:xfrm>
            <a:off x="737650" y="3631875"/>
            <a:ext cx="7662900" cy="572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600"/>
              <a:buNone/>
              <a:defRPr sz="1600">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2499" name="Google Shape;2499;p309"/>
          <p:cNvSpPr txBox="1"/>
          <p:nvPr>
            <p:ph idx="2" type="subTitle"/>
          </p:nvPr>
        </p:nvSpPr>
        <p:spPr>
          <a:xfrm>
            <a:off x="658625"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500" name="Google Shape;2500;p309"/>
          <p:cNvSpPr txBox="1"/>
          <p:nvPr>
            <p:ph idx="3" type="subTitle"/>
          </p:nvPr>
        </p:nvSpPr>
        <p:spPr>
          <a:xfrm>
            <a:off x="354033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501" name="Google Shape;2501;p309"/>
          <p:cNvSpPr txBox="1"/>
          <p:nvPr>
            <p:ph idx="4" type="subTitle"/>
          </p:nvPr>
        </p:nvSpPr>
        <p:spPr>
          <a:xfrm>
            <a:off x="6220988" y="2008050"/>
            <a:ext cx="2349600" cy="842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25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25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6pPr>
            <a:lvl7pPr lvl="6">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25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502" name="Google Shape;2502;p309"/>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03" name="Google Shape;2503;p309"/>
          <p:cNvSpPr txBox="1"/>
          <p:nvPr>
            <p:ph idx="5"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1pPr>
            <a:lvl2pPr lvl="1">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2pPr>
            <a:lvl3pPr lvl="2">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3pPr>
            <a:lvl4pPr lvl="3">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4pPr>
            <a:lvl5pPr lvl="4">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5pPr>
            <a:lvl6pPr lvl="5">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6pPr>
            <a:lvl7pPr lvl="6">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7pPr>
            <a:lvl8pPr lvl="7">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8pPr>
            <a:lvl9pPr lvl="8">
              <a:lnSpc>
                <a:spcPct val="100000"/>
              </a:lnSpc>
              <a:spcBef>
                <a:spcPts val="0"/>
              </a:spcBef>
              <a:spcAft>
                <a:spcPts val="0"/>
              </a:spcAft>
              <a:buSzPts val="1800"/>
              <a:buFont typeface="Figtree SemiBold"/>
              <a:buNone/>
              <a:defRPr sz="1800">
                <a:latin typeface="Figtree SemiBold"/>
                <a:ea typeface="Figtree SemiBold"/>
                <a:cs typeface="Figtree SemiBold"/>
                <a:sym typeface="Figtree SemiBold"/>
              </a:defRPr>
            </a:lvl9pPr>
          </a:lstStyle>
          <a:p/>
        </p:txBody>
      </p:sp>
      <p:sp>
        <p:nvSpPr>
          <p:cNvPr id="2504" name="Google Shape;2504;p309"/>
          <p:cNvSpPr txBox="1"/>
          <p:nvPr>
            <p:ph idx="6" type="subTitle"/>
          </p:nvPr>
        </p:nvSpPr>
        <p:spPr>
          <a:xfrm>
            <a:off x="449150" y="4364750"/>
            <a:ext cx="6815100" cy="3144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Medium"/>
              <a:buNone/>
              <a:defRPr sz="1000">
                <a:latin typeface="Figtree Medium"/>
                <a:ea typeface="Figtree Medium"/>
                <a:cs typeface="Figtree Medium"/>
                <a:sym typeface="Figtree Medium"/>
              </a:defRPr>
            </a:lvl1pPr>
            <a:lvl2pPr lvl="1">
              <a:spcBef>
                <a:spcPts val="1200"/>
              </a:spcBef>
              <a:spcAft>
                <a:spcPts val="0"/>
              </a:spcAft>
              <a:buSzPts val="1000"/>
              <a:buNone/>
              <a:defRPr sz="1000"/>
            </a:lvl2pPr>
            <a:lvl3pPr lvl="2">
              <a:spcBef>
                <a:spcPts val="1200"/>
              </a:spcBef>
              <a:spcAft>
                <a:spcPts val="0"/>
              </a:spcAft>
              <a:buSzPts val="800"/>
              <a:buFont typeface="Figtree Medium"/>
              <a:buNone/>
              <a:defRPr sz="800">
                <a:latin typeface="Figtree Medium"/>
                <a:ea typeface="Figtree Medium"/>
                <a:cs typeface="Figtree Medium"/>
                <a:sym typeface="Figtree Medium"/>
              </a:defRPr>
            </a:lvl3pPr>
            <a:lvl4pPr lvl="3">
              <a:spcBef>
                <a:spcPts val="1200"/>
              </a:spcBef>
              <a:spcAft>
                <a:spcPts val="0"/>
              </a:spcAft>
              <a:buSzPts val="600"/>
              <a:buFont typeface="Figtree Medium"/>
              <a:buNone/>
              <a:defRPr sz="600">
                <a:latin typeface="Figtree Medium"/>
                <a:ea typeface="Figtree Medium"/>
                <a:cs typeface="Figtree Medium"/>
                <a:sym typeface="Figtree Medium"/>
              </a:defRPr>
            </a:lvl4pPr>
            <a:lvl5pPr lvl="4">
              <a:spcBef>
                <a:spcPts val="1200"/>
              </a:spcBef>
              <a:spcAft>
                <a:spcPts val="0"/>
              </a:spcAft>
              <a:buSzPts val="400"/>
              <a:buFont typeface="Figtree Medium"/>
              <a:buNone/>
              <a:defRPr sz="400">
                <a:latin typeface="Figtree Medium"/>
                <a:ea typeface="Figtree Medium"/>
                <a:cs typeface="Figtree Medium"/>
                <a:sym typeface="Figtree Medium"/>
              </a:defRPr>
            </a:lvl5pPr>
            <a:lvl6pPr lvl="5">
              <a:spcBef>
                <a:spcPts val="1000"/>
              </a:spcBef>
              <a:spcAft>
                <a:spcPts val="0"/>
              </a:spcAft>
              <a:buSzPts val="400"/>
              <a:buFont typeface="Figtree Medium"/>
              <a:buNone/>
              <a:defRPr sz="400">
                <a:latin typeface="Figtree Medium"/>
                <a:ea typeface="Figtree Medium"/>
                <a:cs typeface="Figtree Medium"/>
                <a:sym typeface="Figtree Medium"/>
              </a:defRPr>
            </a:lvl6pPr>
            <a:lvl7pPr lvl="6">
              <a:spcBef>
                <a:spcPts val="1000"/>
              </a:spcBef>
              <a:spcAft>
                <a:spcPts val="0"/>
              </a:spcAft>
              <a:buSzPts val="400"/>
              <a:buFont typeface="Figtree Medium"/>
              <a:buNone/>
              <a:defRPr sz="400">
                <a:latin typeface="Figtree Medium"/>
                <a:ea typeface="Figtree Medium"/>
                <a:cs typeface="Figtree Medium"/>
                <a:sym typeface="Figtree Medium"/>
              </a:defRPr>
            </a:lvl7pPr>
            <a:lvl8pPr lvl="7">
              <a:spcBef>
                <a:spcPts val="1000"/>
              </a:spcBef>
              <a:spcAft>
                <a:spcPts val="0"/>
              </a:spcAft>
              <a:buSzPts val="400"/>
              <a:buFont typeface="Figtree Medium"/>
              <a:buNone/>
              <a:defRPr sz="400">
                <a:latin typeface="Figtree Medium"/>
                <a:ea typeface="Figtree Medium"/>
                <a:cs typeface="Figtree Medium"/>
                <a:sym typeface="Figtree Medium"/>
              </a:defRPr>
            </a:lvl8pPr>
            <a:lvl9pPr lvl="8">
              <a:spcBef>
                <a:spcPts val="1000"/>
              </a:spcBef>
              <a:spcAft>
                <a:spcPts val="1000"/>
              </a:spcAft>
              <a:buSzPts val="400"/>
              <a:buFont typeface="Figtree Medium"/>
              <a:buNone/>
              <a:defRPr sz="400">
                <a:latin typeface="Figtree Medium"/>
                <a:ea typeface="Figtree Medium"/>
                <a:cs typeface="Figtree Medium"/>
                <a:sym typeface="Figtree Medium"/>
              </a:defRPr>
            </a:lvl9pPr>
          </a:lstStyle>
          <a:p/>
        </p:txBody>
      </p:sp>
      <p:sp>
        <p:nvSpPr>
          <p:cNvPr id="2505" name="Google Shape;2505;p30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06" name="Google Shape;2506;p30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4">
          <p15:clr>
            <a:srgbClr val="E46962"/>
          </p15:clr>
        </p15:guide>
      </p15:sldGuideLst>
    </p:ext>
  </p:extLst>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4 Columns">
  <p:cSld name="SECTION_TITLE_AND_DESCRIPTION_1_2_1_1_1_1">
    <p:bg>
      <p:bgPr>
        <a:solidFill>
          <a:srgbClr val="ECE0FF"/>
        </a:solidFill>
      </p:bgPr>
    </p:bg>
    <p:spTree>
      <p:nvGrpSpPr>
        <p:cNvPr id="2507" name="Shape 2507"/>
        <p:cNvGrpSpPr/>
        <p:nvPr/>
      </p:nvGrpSpPr>
      <p:grpSpPr>
        <a:xfrm>
          <a:off x="0" y="0"/>
          <a:ext cx="0" cy="0"/>
          <a:chOff x="0" y="0"/>
          <a:chExt cx="0" cy="0"/>
        </a:xfrm>
      </p:grpSpPr>
      <p:sp>
        <p:nvSpPr>
          <p:cNvPr id="2508" name="Google Shape;2508;p310"/>
          <p:cNvSpPr/>
          <p:nvPr/>
        </p:nvSpPr>
        <p:spPr>
          <a:xfrm>
            <a:off x="4531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09" name="Google Shape;2509;p310"/>
          <p:cNvSpPr/>
          <p:nvPr/>
        </p:nvSpPr>
        <p:spPr>
          <a:xfrm>
            <a:off x="25592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10" name="Google Shape;2510;p310"/>
          <p:cNvSpPr/>
          <p:nvPr/>
        </p:nvSpPr>
        <p:spPr>
          <a:xfrm>
            <a:off x="466527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11" name="Google Shape;2511;p310"/>
          <p:cNvSpPr/>
          <p:nvPr/>
        </p:nvSpPr>
        <p:spPr>
          <a:xfrm>
            <a:off x="6771325" y="1614937"/>
            <a:ext cx="1916400" cy="2556300"/>
          </a:xfrm>
          <a:prstGeom prst="roundRect">
            <a:avLst>
              <a:gd fmla="val 341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12" name="Google Shape;2512;p310"/>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2513" name="Google Shape;2513;p310"/>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514" name="Google Shape;2514;p310"/>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515" name="Google Shape;2515;p310"/>
          <p:cNvSpPr txBox="1"/>
          <p:nvPr>
            <p:ph idx="3" type="subTitle"/>
          </p:nvPr>
        </p:nvSpPr>
        <p:spPr>
          <a:xfrm>
            <a:off x="691772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16" name="Google Shape;2516;p310"/>
          <p:cNvSpPr txBox="1"/>
          <p:nvPr>
            <p:ph idx="4" type="subTitle"/>
          </p:nvPr>
        </p:nvSpPr>
        <p:spPr>
          <a:xfrm>
            <a:off x="4824068"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17" name="Google Shape;2517;p310"/>
          <p:cNvSpPr txBox="1"/>
          <p:nvPr>
            <p:ph idx="5" type="subTitle"/>
          </p:nvPr>
        </p:nvSpPr>
        <p:spPr>
          <a:xfrm>
            <a:off x="2730422"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18" name="Google Shape;2518;p310"/>
          <p:cNvSpPr txBox="1"/>
          <p:nvPr>
            <p:ph idx="6" type="subTitle"/>
          </p:nvPr>
        </p:nvSpPr>
        <p:spPr>
          <a:xfrm>
            <a:off x="599575" y="2177163"/>
            <a:ext cx="1623600" cy="1814100"/>
          </a:xfrm>
          <a:prstGeom prst="rect">
            <a:avLst/>
          </a:prstGeom>
        </p:spPr>
        <p:txBody>
          <a:bodyPr anchorCtr="0" anchor="t" bIns="91425" lIns="91425" spcFirstLastPara="1" rIns="91425" wrap="square" tIns="91425">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19" name="Google Shape;2519;p31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20" name="Google Shape;2520;p31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6 Columns">
  <p:cSld name="SECTION_TITLE_AND_DESCRIPTION_1_2_1_1_1_1_1">
    <p:bg>
      <p:bgPr>
        <a:solidFill>
          <a:srgbClr val="ECE0FF"/>
        </a:solidFill>
      </p:bgPr>
    </p:bg>
    <p:spTree>
      <p:nvGrpSpPr>
        <p:cNvPr id="2521" name="Shape 2521"/>
        <p:cNvGrpSpPr/>
        <p:nvPr/>
      </p:nvGrpSpPr>
      <p:grpSpPr>
        <a:xfrm>
          <a:off x="0" y="0"/>
          <a:ext cx="0" cy="0"/>
          <a:chOff x="0" y="0"/>
          <a:chExt cx="0" cy="0"/>
        </a:xfrm>
      </p:grpSpPr>
      <p:sp>
        <p:nvSpPr>
          <p:cNvPr id="2522" name="Google Shape;2522;p311"/>
          <p:cNvSpPr/>
          <p:nvPr/>
        </p:nvSpPr>
        <p:spPr>
          <a:xfrm>
            <a:off x="606461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23" name="Google Shape;2523;p311"/>
          <p:cNvSpPr/>
          <p:nvPr/>
        </p:nvSpPr>
        <p:spPr>
          <a:xfrm>
            <a:off x="453175" y="1533884"/>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24" name="Google Shape;2524;p311"/>
          <p:cNvSpPr/>
          <p:nvPr/>
        </p:nvSpPr>
        <p:spPr>
          <a:xfrm>
            <a:off x="3258887" y="1529425"/>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25" name="Google Shape;2525;p311"/>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2526" name="Google Shape;2526;p311"/>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527" name="Google Shape;2527;p311"/>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528" name="Google Shape;2528;p311"/>
          <p:cNvSpPr txBox="1"/>
          <p:nvPr>
            <p:ph idx="3" type="subTitle"/>
          </p:nvPr>
        </p:nvSpPr>
        <p:spPr>
          <a:xfrm>
            <a:off x="6202350" y="1651075"/>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29" name="Google Shape;2529;p311"/>
          <p:cNvSpPr txBox="1"/>
          <p:nvPr>
            <p:ph idx="4" type="subTitle"/>
          </p:nvPr>
        </p:nvSpPr>
        <p:spPr>
          <a:xfrm>
            <a:off x="3422700" y="1651075"/>
            <a:ext cx="22575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30" name="Google Shape;2530;p311"/>
          <p:cNvSpPr txBox="1"/>
          <p:nvPr>
            <p:ph idx="5" type="subTitle"/>
          </p:nvPr>
        </p:nvSpPr>
        <p:spPr>
          <a:xfrm>
            <a:off x="577600" y="1651075"/>
            <a:ext cx="2364000" cy="999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31" name="Google Shape;2531;p311"/>
          <p:cNvSpPr/>
          <p:nvPr/>
        </p:nvSpPr>
        <p:spPr>
          <a:xfrm>
            <a:off x="606461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32" name="Google Shape;2532;p311"/>
          <p:cNvSpPr/>
          <p:nvPr/>
        </p:nvSpPr>
        <p:spPr>
          <a:xfrm>
            <a:off x="453175" y="2923359"/>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33" name="Google Shape;2533;p311"/>
          <p:cNvSpPr/>
          <p:nvPr/>
        </p:nvSpPr>
        <p:spPr>
          <a:xfrm>
            <a:off x="3258887" y="2918900"/>
            <a:ext cx="2626200" cy="12258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534" name="Google Shape;2534;p311"/>
          <p:cNvSpPr txBox="1"/>
          <p:nvPr>
            <p:ph idx="6" type="subTitle"/>
          </p:nvPr>
        </p:nvSpPr>
        <p:spPr>
          <a:xfrm>
            <a:off x="6202350" y="3040550"/>
            <a:ext cx="23214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35" name="Google Shape;2535;p311"/>
          <p:cNvSpPr txBox="1"/>
          <p:nvPr>
            <p:ph idx="7" type="subTitle"/>
          </p:nvPr>
        </p:nvSpPr>
        <p:spPr>
          <a:xfrm>
            <a:off x="3422700" y="3040550"/>
            <a:ext cx="2257500" cy="9816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36" name="Google Shape;2536;p311"/>
          <p:cNvSpPr txBox="1"/>
          <p:nvPr>
            <p:ph idx="8" type="subTitle"/>
          </p:nvPr>
        </p:nvSpPr>
        <p:spPr>
          <a:xfrm>
            <a:off x="577600" y="3109194"/>
            <a:ext cx="2364000" cy="9129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Figtree Medium"/>
              <a:buNone/>
              <a:defRPr b="0" sz="1200">
                <a:latin typeface="Figtree Medium"/>
                <a:ea typeface="Figtree Medium"/>
                <a:cs typeface="Figtree Medium"/>
                <a:sym typeface="Figtree Medium"/>
              </a:defRPr>
            </a:lvl1pPr>
            <a:lvl2pPr lvl="1">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nSpc>
                <a:spcPct val="125000"/>
              </a:lnSpc>
              <a:spcBef>
                <a:spcPts val="0"/>
              </a:spcBef>
              <a:spcAft>
                <a:spcPts val="0"/>
              </a:spcAft>
              <a:buSzPts val="1200"/>
              <a:buFont typeface="Figtree Medium"/>
              <a:buNone/>
              <a:defRPr>
                <a:latin typeface="Figtree Medium"/>
                <a:ea typeface="Figtree Medium"/>
                <a:cs typeface="Figtree Medium"/>
                <a:sym typeface="Figtree Medium"/>
              </a:defRPr>
            </a:lvl3pPr>
            <a:lvl4pPr lvl="3">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4pPr>
            <a:lvl5pPr lvl="4">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5pPr>
            <a:lvl6pPr lvl="5">
              <a:lnSpc>
                <a:spcPct val="125000"/>
              </a:lnSpc>
              <a:spcBef>
                <a:spcPts val="0"/>
              </a:spcBef>
              <a:spcAft>
                <a:spcPts val="0"/>
              </a:spcAft>
              <a:buSzPts val="1200"/>
              <a:buFont typeface="Figtree"/>
              <a:buNone/>
              <a:defRPr sz="1200">
                <a:latin typeface="Figtree"/>
                <a:ea typeface="Figtree"/>
                <a:cs typeface="Figtree"/>
                <a:sym typeface="Figtree"/>
              </a:defRPr>
            </a:lvl6pPr>
            <a:lvl7pPr lvl="6">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7pPr>
            <a:lvl8pPr lvl="7">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8pPr>
            <a:lvl9pPr lvl="8">
              <a:lnSpc>
                <a:spcPct val="125000"/>
              </a:lnSpc>
              <a:spcBef>
                <a:spcPts val="0"/>
              </a:spcBef>
              <a:spcAft>
                <a:spcPts val="0"/>
              </a:spcAft>
              <a:buSzPts val="1200"/>
              <a:buFont typeface="Figtree Medium"/>
              <a:buNone/>
              <a:defRPr sz="1200">
                <a:latin typeface="Figtree Medium"/>
                <a:ea typeface="Figtree Medium"/>
                <a:cs typeface="Figtree Medium"/>
                <a:sym typeface="Figtree Medium"/>
              </a:defRPr>
            </a:lvl9pPr>
          </a:lstStyle>
          <a:p/>
        </p:txBody>
      </p:sp>
      <p:sp>
        <p:nvSpPr>
          <p:cNvPr id="2537" name="Google Shape;2537;p31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38" name="Google Shape;2538;p31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6 Bullets">
  <p:cSld name="SECTION_TITLE_AND_DESCRIPTION_1_2_1_1_1_1_1_1">
    <p:bg>
      <p:bgPr>
        <a:solidFill>
          <a:srgbClr val="ECE0FF"/>
        </a:solidFill>
      </p:bgPr>
    </p:bg>
    <p:spTree>
      <p:nvGrpSpPr>
        <p:cNvPr id="2539" name="Shape 2539"/>
        <p:cNvGrpSpPr/>
        <p:nvPr/>
      </p:nvGrpSpPr>
      <p:grpSpPr>
        <a:xfrm>
          <a:off x="0" y="0"/>
          <a:ext cx="0" cy="0"/>
          <a:chOff x="0" y="0"/>
          <a:chExt cx="0" cy="0"/>
        </a:xfrm>
      </p:grpSpPr>
      <p:sp>
        <p:nvSpPr>
          <p:cNvPr id="2540" name="Google Shape;2540;p312"/>
          <p:cNvSpPr/>
          <p:nvPr/>
        </p:nvSpPr>
        <p:spPr>
          <a:xfrm>
            <a:off x="679055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41" name="Google Shape;2541;p312"/>
          <p:cNvSpPr/>
          <p:nvPr/>
        </p:nvSpPr>
        <p:spPr>
          <a:xfrm>
            <a:off x="273020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42" name="Google Shape;2542;p312"/>
          <p:cNvSpPr/>
          <p:nvPr/>
        </p:nvSpPr>
        <p:spPr>
          <a:xfrm>
            <a:off x="4760370" y="1147200"/>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43" name="Google Shape;2543;p312"/>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44" name="Google Shape;2544;p312"/>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2545" name="Google Shape;2545;p312"/>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546" name="Google Shape;2546;p312"/>
          <p:cNvSpPr txBox="1"/>
          <p:nvPr>
            <p:ph idx="3" type="subTitle"/>
          </p:nvPr>
        </p:nvSpPr>
        <p:spPr>
          <a:xfrm>
            <a:off x="6890213" y="1286597"/>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47" name="Google Shape;2547;p312"/>
          <p:cNvSpPr txBox="1"/>
          <p:nvPr>
            <p:ph idx="4" type="subTitle"/>
          </p:nvPr>
        </p:nvSpPr>
        <p:spPr>
          <a:xfrm>
            <a:off x="4878902" y="1286597"/>
            <a:ext cx="16335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48" name="Google Shape;2548;p312"/>
          <p:cNvSpPr txBox="1"/>
          <p:nvPr>
            <p:ph idx="5" type="subTitle"/>
          </p:nvPr>
        </p:nvSpPr>
        <p:spPr>
          <a:xfrm>
            <a:off x="2820232" y="1286597"/>
            <a:ext cx="17109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49" name="Google Shape;2549;p312"/>
          <p:cNvSpPr/>
          <p:nvPr/>
        </p:nvSpPr>
        <p:spPr>
          <a:xfrm>
            <a:off x="679055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50" name="Google Shape;2550;p312"/>
          <p:cNvSpPr/>
          <p:nvPr/>
        </p:nvSpPr>
        <p:spPr>
          <a:xfrm>
            <a:off x="273020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51" name="Google Shape;2551;p312"/>
          <p:cNvSpPr/>
          <p:nvPr/>
        </p:nvSpPr>
        <p:spPr>
          <a:xfrm>
            <a:off x="4760370" y="266318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52" name="Google Shape;2552;p312"/>
          <p:cNvSpPr txBox="1"/>
          <p:nvPr>
            <p:ph idx="6" type="subTitle"/>
          </p:nvPr>
        </p:nvSpPr>
        <p:spPr>
          <a:xfrm>
            <a:off x="6890213" y="2802583"/>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53" name="Google Shape;2553;p312"/>
          <p:cNvSpPr txBox="1"/>
          <p:nvPr>
            <p:ph idx="7" type="subTitle"/>
          </p:nvPr>
        </p:nvSpPr>
        <p:spPr>
          <a:xfrm>
            <a:off x="4878902" y="2802583"/>
            <a:ext cx="16335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54" name="Google Shape;2554;p312"/>
          <p:cNvSpPr txBox="1"/>
          <p:nvPr>
            <p:ph idx="8" type="subTitle"/>
          </p:nvPr>
        </p:nvSpPr>
        <p:spPr>
          <a:xfrm>
            <a:off x="2820232" y="2881242"/>
            <a:ext cx="1710900" cy="10461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55" name="Google Shape;2555;p31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56" name="Google Shape;2556;p31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4 Bullets 1">
  <p:cSld name="SECTION_TITLE_AND_DESCRIPTION_1_2_1_1_1_1_1_1_1_1">
    <p:bg>
      <p:bgPr>
        <a:solidFill>
          <a:srgbClr val="ECE0FF"/>
        </a:solidFill>
      </p:bgPr>
    </p:bg>
    <p:spTree>
      <p:nvGrpSpPr>
        <p:cNvPr id="2557" name="Shape 2557"/>
        <p:cNvGrpSpPr/>
        <p:nvPr/>
      </p:nvGrpSpPr>
      <p:grpSpPr>
        <a:xfrm>
          <a:off x="0" y="0"/>
          <a:ext cx="0" cy="0"/>
          <a:chOff x="0" y="0"/>
          <a:chExt cx="0" cy="0"/>
        </a:xfrm>
      </p:grpSpPr>
      <p:sp>
        <p:nvSpPr>
          <p:cNvPr id="2558" name="Google Shape;2558;p313"/>
          <p:cNvSpPr/>
          <p:nvPr/>
        </p:nvSpPr>
        <p:spPr>
          <a:xfrm>
            <a:off x="4113225" y="1147200"/>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59" name="Google Shape;2559;p313"/>
          <p:cNvSpPr/>
          <p:nvPr/>
        </p:nvSpPr>
        <p:spPr>
          <a:xfrm>
            <a:off x="4113225"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60" name="Google Shape;2560;p313"/>
          <p:cNvSpPr/>
          <p:nvPr/>
        </p:nvSpPr>
        <p:spPr>
          <a:xfrm>
            <a:off x="6465350"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61" name="Google Shape;2561;p313"/>
          <p:cNvSpPr/>
          <p:nvPr/>
        </p:nvSpPr>
        <p:spPr>
          <a:xfrm>
            <a:off x="6465350" y="114538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62" name="Google Shape;2562;p313"/>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63" name="Google Shape;2563;p313"/>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564" name="Google Shape;2564;p313"/>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200"/>
              <a:buFont typeface="Figtree SemiBold"/>
              <a:buNone/>
              <a:defRPr sz="1200">
                <a:latin typeface="Figtree SemiBold"/>
                <a:ea typeface="Figtree SemiBold"/>
                <a:cs typeface="Figtree SemiBold"/>
                <a:sym typeface="Figtree SemiBold"/>
              </a:defRPr>
            </a:lvl1pPr>
            <a:lvl2pPr lvl="1">
              <a:spcBef>
                <a:spcPts val="1200"/>
              </a:spcBef>
              <a:spcAft>
                <a:spcPts val="0"/>
              </a:spcAft>
              <a:buSzPts val="1200"/>
              <a:buFont typeface="Figtree SemiBold"/>
              <a:buNone/>
              <a:defRPr sz="1200">
                <a:latin typeface="Figtree SemiBold"/>
                <a:ea typeface="Figtree SemiBold"/>
                <a:cs typeface="Figtree SemiBold"/>
                <a:sym typeface="Figtree SemiBold"/>
              </a:defRPr>
            </a:lvl2pPr>
            <a:lvl3pPr lvl="2">
              <a:spcBef>
                <a:spcPts val="1200"/>
              </a:spcBef>
              <a:spcAft>
                <a:spcPts val="0"/>
              </a:spcAft>
              <a:buSzPts val="1200"/>
              <a:buFont typeface="Figtree SemiBold"/>
              <a:buNone/>
              <a:defRPr>
                <a:latin typeface="Figtree SemiBold"/>
                <a:ea typeface="Figtree SemiBold"/>
                <a:cs typeface="Figtree SemiBold"/>
                <a:sym typeface="Figtree SemiBold"/>
              </a:defRPr>
            </a:lvl3pPr>
            <a:lvl4pPr lvl="3">
              <a:spcBef>
                <a:spcPts val="1200"/>
              </a:spcBef>
              <a:spcAft>
                <a:spcPts val="0"/>
              </a:spcAft>
              <a:buSzPts val="1200"/>
              <a:buFont typeface="Figtree SemiBold"/>
              <a:buNone/>
              <a:defRPr sz="1200">
                <a:latin typeface="Figtree SemiBold"/>
                <a:ea typeface="Figtree SemiBold"/>
                <a:cs typeface="Figtree SemiBold"/>
                <a:sym typeface="Figtree SemiBold"/>
              </a:defRPr>
            </a:lvl4pPr>
            <a:lvl5pPr lvl="4">
              <a:spcBef>
                <a:spcPts val="1200"/>
              </a:spcBef>
              <a:spcAft>
                <a:spcPts val="0"/>
              </a:spcAft>
              <a:buSzPts val="1200"/>
              <a:buFont typeface="Figtree SemiBold"/>
              <a:buNone/>
              <a:defRPr sz="1200">
                <a:latin typeface="Figtree SemiBold"/>
                <a:ea typeface="Figtree SemiBold"/>
                <a:cs typeface="Figtree SemiBold"/>
                <a:sym typeface="Figtree SemiBold"/>
              </a:defRPr>
            </a:lvl5pPr>
            <a:lvl6pPr lvl="5">
              <a:spcBef>
                <a:spcPts val="1000"/>
              </a:spcBef>
              <a:spcAft>
                <a:spcPts val="0"/>
              </a:spcAft>
              <a:buSzPts val="1200"/>
              <a:buFont typeface="Figtree SemiBold"/>
              <a:buNone/>
              <a:defRPr sz="1200">
                <a:latin typeface="Figtree SemiBold"/>
                <a:ea typeface="Figtree SemiBold"/>
                <a:cs typeface="Figtree SemiBold"/>
                <a:sym typeface="Figtree SemiBold"/>
              </a:defRPr>
            </a:lvl6pPr>
            <a:lvl7pPr lvl="6">
              <a:spcBef>
                <a:spcPts val="1000"/>
              </a:spcBef>
              <a:spcAft>
                <a:spcPts val="0"/>
              </a:spcAft>
              <a:buSzPts val="1200"/>
              <a:buFont typeface="Figtree SemiBold"/>
              <a:buNone/>
              <a:defRPr sz="1200">
                <a:latin typeface="Figtree SemiBold"/>
                <a:ea typeface="Figtree SemiBold"/>
                <a:cs typeface="Figtree SemiBold"/>
                <a:sym typeface="Figtree SemiBold"/>
              </a:defRPr>
            </a:lvl7pPr>
            <a:lvl8pPr lvl="7">
              <a:spcBef>
                <a:spcPts val="1000"/>
              </a:spcBef>
              <a:spcAft>
                <a:spcPts val="0"/>
              </a:spcAft>
              <a:buSzPts val="1200"/>
              <a:buFont typeface="Figtree SemiBold"/>
              <a:buNone/>
              <a:defRPr sz="1200">
                <a:latin typeface="Figtree SemiBold"/>
                <a:ea typeface="Figtree SemiBold"/>
                <a:cs typeface="Figtree SemiBold"/>
                <a:sym typeface="Figtree SemiBold"/>
              </a:defRPr>
            </a:lvl8pPr>
            <a:lvl9pPr lvl="8">
              <a:spcBef>
                <a:spcPts val="1000"/>
              </a:spcBef>
              <a:spcAft>
                <a:spcPts val="1000"/>
              </a:spcAft>
              <a:buSzPts val="1200"/>
              <a:buFont typeface="Figtree SemiBold"/>
              <a:buNone/>
              <a:defRPr sz="1200">
                <a:latin typeface="Figtree SemiBold"/>
                <a:ea typeface="Figtree SemiBold"/>
                <a:cs typeface="Figtree SemiBold"/>
                <a:sym typeface="Figtree SemiBold"/>
              </a:defRPr>
            </a:lvl9pPr>
          </a:lstStyle>
          <a:p/>
        </p:txBody>
      </p:sp>
      <p:sp>
        <p:nvSpPr>
          <p:cNvPr id="2565" name="Google Shape;2565;p313"/>
          <p:cNvSpPr txBox="1"/>
          <p:nvPr>
            <p:ph idx="3" type="subTitle"/>
          </p:nvPr>
        </p:nvSpPr>
        <p:spPr>
          <a:xfrm>
            <a:off x="6593751" y="1286598"/>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66" name="Google Shape;2566;p313"/>
          <p:cNvSpPr txBox="1"/>
          <p:nvPr>
            <p:ph idx="4" type="subTitle"/>
          </p:nvPr>
        </p:nvSpPr>
        <p:spPr>
          <a:xfrm>
            <a:off x="4251274" y="1286598"/>
            <a:ext cx="19026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67" name="Google Shape;2567;p313"/>
          <p:cNvSpPr txBox="1"/>
          <p:nvPr>
            <p:ph idx="5" type="subTitle"/>
          </p:nvPr>
        </p:nvSpPr>
        <p:spPr>
          <a:xfrm>
            <a:off x="6593751" y="2802586"/>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Clr>
                <a:srgbClr val="21016D"/>
              </a:buClr>
              <a:buSzPts val="1200"/>
              <a:buFont typeface="Poppins Medium"/>
              <a:buNone/>
              <a:defRPr b="0" sz="1200">
                <a:solidFill>
                  <a:srgbClr val="21016D"/>
                </a:solidFill>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68" name="Google Shape;2568;p313"/>
          <p:cNvSpPr txBox="1"/>
          <p:nvPr>
            <p:ph idx="6" type="subTitle"/>
          </p:nvPr>
        </p:nvSpPr>
        <p:spPr>
          <a:xfrm>
            <a:off x="4251274" y="2802586"/>
            <a:ext cx="19026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569" name="Google Shape;2569;p31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70" name="Google Shape;2570;p31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7 - 2 Charts/Photos">
  <p:cSld name="SECTION_TITLE_AND_DESCRIPTION_1_2_1">
    <p:bg>
      <p:bgPr>
        <a:solidFill>
          <a:srgbClr val="ECE0FF"/>
        </a:solidFill>
      </p:bgPr>
    </p:bg>
    <p:spTree>
      <p:nvGrpSpPr>
        <p:cNvPr id="2571" name="Shape 2571"/>
        <p:cNvGrpSpPr/>
        <p:nvPr/>
      </p:nvGrpSpPr>
      <p:grpSpPr>
        <a:xfrm>
          <a:off x="0" y="0"/>
          <a:ext cx="0" cy="0"/>
          <a:chOff x="0" y="0"/>
          <a:chExt cx="0" cy="0"/>
        </a:xfrm>
      </p:grpSpPr>
      <p:sp>
        <p:nvSpPr>
          <p:cNvPr id="2572" name="Google Shape;2572;p314"/>
          <p:cNvSpPr txBox="1"/>
          <p:nvPr/>
        </p:nvSpPr>
        <p:spPr>
          <a:xfrm>
            <a:off x="461225" y="4257275"/>
            <a:ext cx="672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rgbClr val="21016D"/>
              </a:solidFill>
              <a:latin typeface="Poppins"/>
              <a:ea typeface="Poppins"/>
              <a:cs typeface="Poppins"/>
              <a:sym typeface="Poppins"/>
            </a:endParaRPr>
          </a:p>
        </p:txBody>
      </p:sp>
      <p:sp>
        <p:nvSpPr>
          <p:cNvPr id="2573" name="Google Shape;2573;p314"/>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74" name="Google Shape;2574;p314"/>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2575" name="Google Shape;2575;p314"/>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576" name="Google Shape;2576;p31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77" name="Google Shape;2577;p31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578" name="Google Shape;2578;p314"/>
          <p:cNvSpPr/>
          <p:nvPr>
            <p:ph idx="3" type="pic"/>
          </p:nvPr>
        </p:nvSpPr>
        <p:spPr>
          <a:xfrm>
            <a:off x="4491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
        <p:nvSpPr>
          <p:cNvPr id="2579" name="Google Shape;2579;p314"/>
          <p:cNvSpPr/>
          <p:nvPr>
            <p:ph idx="4" type="pic"/>
          </p:nvPr>
        </p:nvSpPr>
        <p:spPr>
          <a:xfrm>
            <a:off x="47145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extLst>
    <p:ext uri="{DCECCB84-F9BA-43D5-87BE-67443E8EF086}">
      <p15:sldGuideLst>
        <p15:guide id="1" pos="283">
          <p15:clr>
            <a:srgbClr val="E46962"/>
          </p15:clr>
        </p15:guide>
      </p15:sldGuideLst>
    </p:ext>
  </p:extLst>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8 - 3 Photos">
  <p:cSld name="SECTION_TITLE_AND_DESCRIPTION_1_2_1_1_2">
    <p:bg>
      <p:bgPr>
        <a:solidFill>
          <a:srgbClr val="ECE0FF"/>
        </a:solidFill>
      </p:bgPr>
    </p:bg>
    <p:spTree>
      <p:nvGrpSpPr>
        <p:cNvPr id="2580" name="Shape 2580"/>
        <p:cNvGrpSpPr/>
        <p:nvPr/>
      </p:nvGrpSpPr>
      <p:grpSpPr>
        <a:xfrm>
          <a:off x="0" y="0"/>
          <a:ext cx="0" cy="0"/>
          <a:chOff x="0" y="0"/>
          <a:chExt cx="0" cy="0"/>
        </a:xfrm>
      </p:grpSpPr>
      <p:sp>
        <p:nvSpPr>
          <p:cNvPr id="2581" name="Google Shape;2581;p315"/>
          <p:cNvSpPr/>
          <p:nvPr>
            <p:ph idx="2" type="pic"/>
          </p:nvPr>
        </p:nvSpPr>
        <p:spPr>
          <a:xfrm>
            <a:off x="4694038" y="1611300"/>
            <a:ext cx="1931400" cy="2511900"/>
          </a:xfrm>
          <a:prstGeom prst="roundRect">
            <a:avLst>
              <a:gd fmla="val 6761" name="adj"/>
            </a:avLst>
          </a:prstGeom>
          <a:noFill/>
          <a:ln>
            <a:noFill/>
          </a:ln>
          <a:effectLst>
            <a:outerShdw blurRad="428625" rotWithShape="0" algn="bl" dir="5400000" dist="19050">
              <a:schemeClr val="accent1">
                <a:alpha val="50000"/>
              </a:schemeClr>
            </a:outerShdw>
          </a:effectLst>
        </p:spPr>
      </p:sp>
      <p:sp>
        <p:nvSpPr>
          <p:cNvPr id="2582" name="Google Shape;2582;p31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83" name="Google Shape;2583;p315"/>
          <p:cNvSpPr/>
          <p:nvPr>
            <p:ph idx="3" type="pic"/>
          </p:nvPr>
        </p:nvSpPr>
        <p:spPr>
          <a:xfrm>
            <a:off x="449150" y="1611225"/>
            <a:ext cx="4114800" cy="2511900"/>
          </a:xfrm>
          <a:prstGeom prst="roundRect">
            <a:avLst>
              <a:gd fmla="val 6025" name="adj"/>
            </a:avLst>
          </a:prstGeom>
          <a:noFill/>
          <a:ln>
            <a:noFill/>
          </a:ln>
          <a:effectLst>
            <a:outerShdw blurRad="428625" rotWithShape="0" algn="bl" dir="5400000" dist="19050">
              <a:schemeClr val="accent1">
                <a:alpha val="50000"/>
              </a:schemeClr>
            </a:outerShdw>
          </a:effectLst>
        </p:spPr>
      </p:sp>
      <p:sp>
        <p:nvSpPr>
          <p:cNvPr id="2584" name="Google Shape;2584;p315"/>
          <p:cNvSpPr/>
          <p:nvPr>
            <p:ph idx="4" type="pic"/>
          </p:nvPr>
        </p:nvSpPr>
        <p:spPr>
          <a:xfrm>
            <a:off x="6755527" y="1611300"/>
            <a:ext cx="1931400" cy="2511900"/>
          </a:xfrm>
          <a:prstGeom prst="roundRect">
            <a:avLst>
              <a:gd fmla="val 7236" name="adj"/>
            </a:avLst>
          </a:prstGeom>
          <a:noFill/>
          <a:ln>
            <a:noFill/>
          </a:ln>
          <a:effectLst>
            <a:outerShdw blurRad="428625" rotWithShape="0" algn="bl" dir="5400000" dist="19050">
              <a:schemeClr val="accent1">
                <a:alpha val="50000"/>
              </a:schemeClr>
            </a:outerShdw>
          </a:effectLst>
        </p:spPr>
      </p:sp>
      <p:sp>
        <p:nvSpPr>
          <p:cNvPr id="2585" name="Google Shape;2585;p315"/>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586" name="Google Shape;2586;p315"/>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587" name="Google Shape;2587;p31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88" name="Google Shape;2588;p31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6 Bullets">
  <p:cSld name="SECTION_TITLE_AND_DESCRIPTION_1_2_1_1_1_1_1_1">
    <p:bg>
      <p:bgPr>
        <a:solidFill>
          <a:srgbClr val="ECE0FF"/>
        </a:solidFill>
      </p:bgPr>
    </p:bg>
    <p:spTree>
      <p:nvGrpSpPr>
        <p:cNvPr id="216" name="Shape 216"/>
        <p:cNvGrpSpPr/>
        <p:nvPr/>
      </p:nvGrpSpPr>
      <p:grpSpPr>
        <a:xfrm>
          <a:off x="0" y="0"/>
          <a:ext cx="0" cy="0"/>
          <a:chOff x="0" y="0"/>
          <a:chExt cx="0" cy="0"/>
        </a:xfrm>
      </p:grpSpPr>
      <p:sp>
        <p:nvSpPr>
          <p:cNvPr id="217" name="Google Shape;217;p33"/>
          <p:cNvSpPr/>
          <p:nvPr/>
        </p:nvSpPr>
        <p:spPr>
          <a:xfrm>
            <a:off x="679055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8" name="Google Shape;218;p33"/>
          <p:cNvSpPr/>
          <p:nvPr/>
        </p:nvSpPr>
        <p:spPr>
          <a:xfrm>
            <a:off x="2730200" y="1152309"/>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9" name="Google Shape;219;p33"/>
          <p:cNvSpPr/>
          <p:nvPr/>
        </p:nvSpPr>
        <p:spPr>
          <a:xfrm>
            <a:off x="4760370" y="1147200"/>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20" name="Google Shape;220;p33"/>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1" name="Google Shape;221;p33"/>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222" name="Google Shape;222;p33"/>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23" name="Google Shape;223;p33"/>
          <p:cNvSpPr txBox="1"/>
          <p:nvPr>
            <p:ph idx="3" type="subTitle"/>
          </p:nvPr>
        </p:nvSpPr>
        <p:spPr>
          <a:xfrm>
            <a:off x="6890213" y="1286597"/>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24" name="Google Shape;224;p33"/>
          <p:cNvSpPr txBox="1"/>
          <p:nvPr>
            <p:ph idx="4" type="subTitle"/>
          </p:nvPr>
        </p:nvSpPr>
        <p:spPr>
          <a:xfrm>
            <a:off x="4878902" y="1286597"/>
            <a:ext cx="16335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25" name="Google Shape;225;p33"/>
          <p:cNvSpPr txBox="1"/>
          <p:nvPr>
            <p:ph idx="5" type="subTitle"/>
          </p:nvPr>
        </p:nvSpPr>
        <p:spPr>
          <a:xfrm>
            <a:off x="2820232" y="1286597"/>
            <a:ext cx="17109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26" name="Google Shape;226;p33"/>
          <p:cNvSpPr/>
          <p:nvPr/>
        </p:nvSpPr>
        <p:spPr>
          <a:xfrm>
            <a:off x="679055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27" name="Google Shape;227;p33"/>
          <p:cNvSpPr/>
          <p:nvPr/>
        </p:nvSpPr>
        <p:spPr>
          <a:xfrm>
            <a:off x="2730200" y="266829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28" name="Google Shape;228;p33"/>
          <p:cNvSpPr/>
          <p:nvPr/>
        </p:nvSpPr>
        <p:spPr>
          <a:xfrm>
            <a:off x="4760370" y="2663185"/>
            <a:ext cx="1900200" cy="1404600"/>
          </a:xfrm>
          <a:prstGeom prst="roundRect">
            <a:avLst>
              <a:gd fmla="val 9320"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29" name="Google Shape;229;p33"/>
          <p:cNvSpPr txBox="1"/>
          <p:nvPr>
            <p:ph idx="6" type="subTitle"/>
          </p:nvPr>
        </p:nvSpPr>
        <p:spPr>
          <a:xfrm>
            <a:off x="6890213" y="2802583"/>
            <a:ext cx="16797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30" name="Google Shape;230;p33"/>
          <p:cNvSpPr txBox="1"/>
          <p:nvPr>
            <p:ph idx="7" type="subTitle"/>
          </p:nvPr>
        </p:nvSpPr>
        <p:spPr>
          <a:xfrm>
            <a:off x="4878902" y="2802583"/>
            <a:ext cx="16335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31" name="Google Shape;231;p33"/>
          <p:cNvSpPr txBox="1"/>
          <p:nvPr>
            <p:ph idx="8" type="subTitle"/>
          </p:nvPr>
        </p:nvSpPr>
        <p:spPr>
          <a:xfrm>
            <a:off x="2820232" y="2881242"/>
            <a:ext cx="1710900" cy="10461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32" name="Google Shape;232;p3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33" name="Google Shape;233;p3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9 - 1 Chart/Photo">
  <p:cSld name="CAPTION_ONLY_1">
    <p:bg>
      <p:bgPr>
        <a:solidFill>
          <a:srgbClr val="ECE0FF"/>
        </a:solidFill>
      </p:bgPr>
    </p:bg>
    <p:spTree>
      <p:nvGrpSpPr>
        <p:cNvPr id="2589" name="Shape 2589"/>
        <p:cNvGrpSpPr/>
        <p:nvPr/>
      </p:nvGrpSpPr>
      <p:grpSpPr>
        <a:xfrm>
          <a:off x="0" y="0"/>
          <a:ext cx="0" cy="0"/>
          <a:chOff x="0" y="0"/>
          <a:chExt cx="0" cy="0"/>
        </a:xfrm>
      </p:grpSpPr>
      <p:sp>
        <p:nvSpPr>
          <p:cNvPr id="2590" name="Google Shape;2590;p316"/>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91" name="Google Shape;2591;p316"/>
          <p:cNvSpPr txBox="1"/>
          <p:nvPr>
            <p:ph idx="1"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592" name="Google Shape;2592;p316"/>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593" name="Google Shape;2593;p31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94" name="Google Shape;2594;p31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595" name="Google Shape;2595;p316"/>
          <p:cNvSpPr/>
          <p:nvPr>
            <p:ph idx="3" type="pic"/>
          </p:nvPr>
        </p:nvSpPr>
        <p:spPr>
          <a:xfrm>
            <a:off x="453150" y="1560838"/>
            <a:ext cx="82377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0 - 2 Columns - Bullets + 1 Photo Right">
  <p:cSld name="SECTION_TITLE_AND_DESCRIPTION_1_2_2_1_1">
    <p:bg>
      <p:bgPr>
        <a:solidFill>
          <a:srgbClr val="ECE0FF"/>
        </a:solidFill>
      </p:bgPr>
    </p:bg>
    <p:spTree>
      <p:nvGrpSpPr>
        <p:cNvPr id="2596" name="Shape 2596"/>
        <p:cNvGrpSpPr/>
        <p:nvPr/>
      </p:nvGrpSpPr>
      <p:grpSpPr>
        <a:xfrm>
          <a:off x="0" y="0"/>
          <a:ext cx="0" cy="0"/>
          <a:chOff x="0" y="0"/>
          <a:chExt cx="0" cy="0"/>
        </a:xfrm>
      </p:grpSpPr>
      <p:sp>
        <p:nvSpPr>
          <p:cNvPr id="2597" name="Google Shape;2597;p317"/>
          <p:cNvSpPr txBox="1"/>
          <p:nvPr>
            <p:ph idx="1" type="subTitle"/>
          </p:nvPr>
        </p:nvSpPr>
        <p:spPr>
          <a:xfrm>
            <a:off x="1027225" y="26388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598" name="Google Shape;2598;p317"/>
          <p:cNvSpPr txBox="1"/>
          <p:nvPr>
            <p:ph idx="2" type="subTitle"/>
          </p:nvPr>
        </p:nvSpPr>
        <p:spPr>
          <a:xfrm>
            <a:off x="1027225" y="34525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599" name="Google Shape;2599;p317"/>
          <p:cNvSpPr txBox="1"/>
          <p:nvPr>
            <p:ph idx="3" type="subTitle"/>
          </p:nvPr>
        </p:nvSpPr>
        <p:spPr>
          <a:xfrm>
            <a:off x="1027225" y="18251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600" name="Google Shape;2600;p317"/>
          <p:cNvSpPr txBox="1"/>
          <p:nvPr>
            <p:ph idx="4"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601" name="Google Shape;2601;p317"/>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602" name="Google Shape;2602;p317"/>
          <p:cNvSpPr txBox="1"/>
          <p:nvPr>
            <p:ph idx="5"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2603" name="Google Shape;2603;p31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04" name="Google Shape;2604;p31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605" name="Google Shape;2605;p317"/>
          <p:cNvSpPr/>
          <p:nvPr>
            <p:ph idx="6" type="pic"/>
          </p:nvPr>
        </p:nvSpPr>
        <p:spPr>
          <a:xfrm>
            <a:off x="4599050" y="140418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2 Columns - Bullets + 1 Photo Left">
  <p:cSld name="SECTION_TITLE_AND_DESCRIPTION_1_2_2_1_1_1">
    <p:bg>
      <p:bgPr>
        <a:solidFill>
          <a:srgbClr val="ECE0FF"/>
        </a:solidFill>
      </p:bgPr>
    </p:bg>
    <p:spTree>
      <p:nvGrpSpPr>
        <p:cNvPr id="2606" name="Shape 2606"/>
        <p:cNvGrpSpPr/>
        <p:nvPr/>
      </p:nvGrpSpPr>
      <p:grpSpPr>
        <a:xfrm>
          <a:off x="0" y="0"/>
          <a:ext cx="0" cy="0"/>
          <a:chOff x="0" y="0"/>
          <a:chExt cx="0" cy="0"/>
        </a:xfrm>
      </p:grpSpPr>
      <p:sp>
        <p:nvSpPr>
          <p:cNvPr id="2607" name="Google Shape;2607;p31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608" name="Google Shape;2608;p318"/>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2609" name="Google Shape;2609;p318"/>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610" name="Google Shape;2610;p318"/>
          <p:cNvSpPr txBox="1"/>
          <p:nvPr>
            <p:ph idx="3" type="subTitle"/>
          </p:nvPr>
        </p:nvSpPr>
        <p:spPr>
          <a:xfrm>
            <a:off x="5381100" y="25626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611" name="Google Shape;2611;p318"/>
          <p:cNvSpPr txBox="1"/>
          <p:nvPr>
            <p:ph idx="4" type="subTitle"/>
          </p:nvPr>
        </p:nvSpPr>
        <p:spPr>
          <a:xfrm>
            <a:off x="5381100" y="33763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612" name="Google Shape;2612;p318"/>
          <p:cNvSpPr txBox="1"/>
          <p:nvPr>
            <p:ph idx="5" type="subTitle"/>
          </p:nvPr>
        </p:nvSpPr>
        <p:spPr>
          <a:xfrm>
            <a:off x="5381100" y="17489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613" name="Google Shape;2613;p31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14" name="Google Shape;2614;p31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615" name="Google Shape;2615;p318"/>
          <p:cNvSpPr/>
          <p:nvPr>
            <p:ph idx="6" type="pic"/>
          </p:nvPr>
        </p:nvSpPr>
        <p:spPr>
          <a:xfrm>
            <a:off x="449150" y="1545786"/>
            <a:ext cx="4159800" cy="2556000"/>
          </a:xfrm>
          <a:prstGeom prst="roundRect">
            <a:avLst>
              <a:gd fmla="val 5378" name="adj"/>
            </a:avLst>
          </a:prstGeom>
          <a:noFill/>
          <a:ln>
            <a:noFill/>
          </a:ln>
          <a:effectLst>
            <a:outerShdw blurRad="414338" rotWithShape="0" algn="bl">
              <a:schemeClr val="accent1">
                <a:alpha val="50000"/>
              </a:schemeClr>
            </a:outerShdw>
          </a:effectLst>
        </p:spPr>
      </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Large Stat + Copy">
  <p:cSld name="BIG_NUMBER_2">
    <p:bg>
      <p:bgPr>
        <a:solidFill>
          <a:srgbClr val="ECE0FF"/>
        </a:solidFill>
      </p:bgPr>
    </p:bg>
    <p:spTree>
      <p:nvGrpSpPr>
        <p:cNvPr id="2616" name="Shape 2616"/>
        <p:cNvGrpSpPr/>
        <p:nvPr/>
      </p:nvGrpSpPr>
      <p:grpSpPr>
        <a:xfrm>
          <a:off x="0" y="0"/>
          <a:ext cx="0" cy="0"/>
          <a:chOff x="0" y="0"/>
          <a:chExt cx="0" cy="0"/>
        </a:xfrm>
      </p:grpSpPr>
      <p:sp>
        <p:nvSpPr>
          <p:cNvPr id="2617" name="Google Shape;2617;p31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618" name="Google Shape;2618;p319"/>
          <p:cNvSpPr txBox="1"/>
          <p:nvPr>
            <p:ph hasCustomPrompt="1" type="title"/>
          </p:nvPr>
        </p:nvSpPr>
        <p:spPr>
          <a:xfrm>
            <a:off x="311700" y="1106125"/>
            <a:ext cx="8520600" cy="1963500"/>
          </a:xfrm>
          <a:prstGeom prst="rect">
            <a:avLst/>
          </a:prstGeom>
        </p:spPr>
        <p:txBody>
          <a:bodyPr anchorCtr="0" anchor="b" bIns="0" lIns="0" spcFirstLastPara="1" rIns="0" wrap="square" tIns="0">
            <a:spAutoFit/>
          </a:bodyPr>
          <a:lstStyle>
            <a:lvl1pPr lvl="0" algn="ctr">
              <a:spcBef>
                <a:spcPts val="0"/>
              </a:spcBef>
              <a:spcAft>
                <a:spcPts val="0"/>
              </a:spcAft>
              <a:buClr>
                <a:schemeClr val="accent1"/>
              </a:buClr>
              <a:buSzPts val="12000"/>
              <a:buFont typeface="Figtree ExtraBold"/>
              <a:buNone/>
              <a:defRPr b="0" sz="12000">
                <a:solidFill>
                  <a:schemeClr val="accent1"/>
                </a:solidFill>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2619" name="Google Shape;2619;p319"/>
          <p:cNvSpPr txBox="1"/>
          <p:nvPr>
            <p:ph idx="1" type="body"/>
          </p:nvPr>
        </p:nvSpPr>
        <p:spPr>
          <a:xfrm>
            <a:off x="311700" y="3152225"/>
            <a:ext cx="85206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2620" name="Google Shape;2620;p319"/>
          <p:cNvSpPr txBox="1"/>
          <p:nvPr>
            <p:ph idx="12" type="sldNum"/>
          </p:nvPr>
        </p:nvSpPr>
        <p:spPr>
          <a:xfrm>
            <a:off x="7209708" y="4772417"/>
            <a:ext cx="548700" cy="338700"/>
          </a:xfrm>
          <a:prstGeom prst="rect">
            <a:avLst/>
          </a:prstGeom>
        </p:spPr>
        <p:txBody>
          <a:bodyPr anchorCtr="0" anchor="ctr" bIns="91425" lIns="91425" spcFirstLastPara="1" rIns="91425" wrap="square" tIns="91425">
            <a:spAutoFit/>
          </a:bodyPr>
          <a:lstStyle>
            <a:lvl1pPr lvl="0">
              <a:buNone/>
              <a:defRPr>
                <a:solidFill>
                  <a:schemeClr val="accent1"/>
                </a:solidFill>
                <a:latin typeface="Figtree SemiBold"/>
                <a:ea typeface="Figtree SemiBold"/>
                <a:cs typeface="Figtree SemiBold"/>
                <a:sym typeface="Figtree SemiBold"/>
              </a:defRPr>
            </a:lvl1pPr>
            <a:lvl2pPr lvl="1">
              <a:buNone/>
              <a:defRPr>
                <a:solidFill>
                  <a:schemeClr val="accent1"/>
                </a:solidFill>
                <a:latin typeface="Figtree SemiBold"/>
                <a:ea typeface="Figtree SemiBold"/>
                <a:cs typeface="Figtree SemiBold"/>
                <a:sym typeface="Figtree SemiBold"/>
              </a:defRPr>
            </a:lvl2pPr>
            <a:lvl3pPr lvl="2">
              <a:buNone/>
              <a:defRPr>
                <a:solidFill>
                  <a:schemeClr val="accent1"/>
                </a:solidFill>
                <a:latin typeface="Figtree SemiBold"/>
                <a:ea typeface="Figtree SemiBold"/>
                <a:cs typeface="Figtree SemiBold"/>
                <a:sym typeface="Figtree SemiBold"/>
              </a:defRPr>
            </a:lvl3pPr>
            <a:lvl4pPr lvl="3">
              <a:buNone/>
              <a:defRPr>
                <a:solidFill>
                  <a:schemeClr val="accent1"/>
                </a:solidFill>
                <a:latin typeface="Figtree SemiBold"/>
                <a:ea typeface="Figtree SemiBold"/>
                <a:cs typeface="Figtree SemiBold"/>
                <a:sym typeface="Figtree SemiBold"/>
              </a:defRPr>
            </a:lvl4pPr>
            <a:lvl5pPr lvl="4">
              <a:buNone/>
              <a:defRPr>
                <a:solidFill>
                  <a:schemeClr val="accent1"/>
                </a:solidFill>
                <a:latin typeface="Figtree SemiBold"/>
                <a:ea typeface="Figtree SemiBold"/>
                <a:cs typeface="Figtree SemiBold"/>
                <a:sym typeface="Figtree SemiBold"/>
              </a:defRPr>
            </a:lvl5pPr>
            <a:lvl6pPr lvl="5">
              <a:buNone/>
              <a:defRPr>
                <a:solidFill>
                  <a:schemeClr val="accent1"/>
                </a:solidFill>
                <a:latin typeface="Figtree SemiBold"/>
                <a:ea typeface="Figtree SemiBold"/>
                <a:cs typeface="Figtree SemiBold"/>
                <a:sym typeface="Figtree SemiBold"/>
              </a:defRPr>
            </a:lvl6pPr>
            <a:lvl7pPr lvl="6">
              <a:buNone/>
              <a:defRPr>
                <a:solidFill>
                  <a:schemeClr val="accent1"/>
                </a:solidFill>
                <a:latin typeface="Figtree SemiBold"/>
                <a:ea typeface="Figtree SemiBold"/>
                <a:cs typeface="Figtree SemiBold"/>
                <a:sym typeface="Figtree SemiBold"/>
              </a:defRPr>
            </a:lvl7pPr>
            <a:lvl8pPr lvl="7">
              <a:buNone/>
              <a:defRPr>
                <a:solidFill>
                  <a:schemeClr val="accent1"/>
                </a:solidFill>
                <a:latin typeface="Figtree SemiBold"/>
                <a:ea typeface="Figtree SemiBold"/>
                <a:cs typeface="Figtree SemiBold"/>
                <a:sym typeface="Figtree SemiBold"/>
              </a:defRPr>
            </a:lvl8pPr>
            <a:lvl9pPr lvl="8">
              <a:buNone/>
              <a:defRPr>
                <a:solidFill>
                  <a:schemeClr val="accent1"/>
                </a:solidFill>
                <a:latin typeface="Figtree SemiBold"/>
                <a:ea typeface="Figtree SemiBold"/>
                <a:cs typeface="Figtree SemiBold"/>
                <a:sym typeface="Figtree SemiBold"/>
              </a:defRPr>
            </a:lvl9pPr>
          </a:lstStyle>
          <a:p>
            <a:pPr indent="0" lvl="0" marL="0" rtl="0" algn="r">
              <a:spcBef>
                <a:spcPts val="0"/>
              </a:spcBef>
              <a:spcAft>
                <a:spcPts val="0"/>
              </a:spcAft>
              <a:buNone/>
            </a:pPr>
            <a:fld id="{00000000-1234-1234-1234-123412341234}" type="slidenum">
              <a:rPr lang="en"/>
              <a:t>‹#›</a:t>
            </a:fld>
            <a:endParaRPr/>
          </a:p>
        </p:txBody>
      </p:sp>
      <p:pic>
        <p:nvPicPr>
          <p:cNvPr id="2621" name="Google Shape;2621;p31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1 - Title, Copy + 1 Photo Full">
  <p:cSld name="BLANK_1_2_2_1">
    <p:bg>
      <p:bgPr>
        <a:solidFill>
          <a:schemeClr val="accent2"/>
        </a:solidFill>
      </p:bgPr>
    </p:bg>
    <p:spTree>
      <p:nvGrpSpPr>
        <p:cNvPr id="2622" name="Shape 2622"/>
        <p:cNvGrpSpPr/>
        <p:nvPr/>
      </p:nvGrpSpPr>
      <p:grpSpPr>
        <a:xfrm>
          <a:off x="0" y="0"/>
          <a:ext cx="0" cy="0"/>
          <a:chOff x="0" y="0"/>
          <a:chExt cx="0" cy="0"/>
        </a:xfrm>
      </p:grpSpPr>
      <p:sp>
        <p:nvSpPr>
          <p:cNvPr id="2623" name="Google Shape;2623;p320"/>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24" name="Google Shape;2624;p320"/>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625" name="Google Shape;2625;p320"/>
          <p:cNvSpPr txBox="1"/>
          <p:nvPr>
            <p:ph idx="2"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2626" name="Google Shape;2626;p320"/>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3"/>
            </a:outerShdw>
          </a:effectLst>
        </p:spPr>
      </p:sp>
      <p:sp>
        <p:nvSpPr>
          <p:cNvPr id="2627" name="Google Shape;2627;p32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2628" name="Google Shape;2628;p32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2 - Title, Copy + 1 Photo">
  <p:cSld name="SECTION_TITLE_AND_DESCRIPTION_1_2_2_2">
    <p:bg>
      <p:bgPr>
        <a:solidFill>
          <a:schemeClr val="accent2"/>
        </a:solidFill>
      </p:bgPr>
    </p:bg>
    <p:spTree>
      <p:nvGrpSpPr>
        <p:cNvPr id="2629" name="Shape 2629"/>
        <p:cNvGrpSpPr/>
        <p:nvPr/>
      </p:nvGrpSpPr>
      <p:grpSpPr>
        <a:xfrm>
          <a:off x="0" y="0"/>
          <a:ext cx="0" cy="0"/>
          <a:chOff x="0" y="0"/>
          <a:chExt cx="0" cy="0"/>
        </a:xfrm>
      </p:grpSpPr>
      <p:sp>
        <p:nvSpPr>
          <p:cNvPr id="2630" name="Google Shape;2630;p321"/>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31" name="Google Shape;2631;p321"/>
          <p:cNvSpPr txBox="1"/>
          <p:nvPr>
            <p:ph idx="1" type="subTitle"/>
          </p:nvPr>
        </p:nvSpPr>
        <p:spPr>
          <a:xfrm>
            <a:off x="449150" y="3706750"/>
            <a:ext cx="3706800" cy="5250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632" name="Google Shape;2632;p321"/>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3"/>
            </a:outerShdw>
          </a:effectLst>
        </p:spPr>
      </p:sp>
      <p:sp>
        <p:nvSpPr>
          <p:cNvPr id="2633" name="Google Shape;2633;p321"/>
          <p:cNvSpPr txBox="1"/>
          <p:nvPr>
            <p:ph idx="3" type="body"/>
          </p:nvPr>
        </p:nvSpPr>
        <p:spPr>
          <a:xfrm>
            <a:off x="449150" y="2850025"/>
            <a:ext cx="3893400" cy="1237200"/>
          </a:xfrm>
          <a:prstGeom prst="rect">
            <a:avLst/>
          </a:prstGeom>
        </p:spPr>
        <p:txBody>
          <a:bodyPr anchorCtr="0" anchor="t" bIns="0" lIns="0" spcFirstLastPara="1" rIns="0" wrap="square" tIns="0">
            <a:no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p:cSld name="BLANK_1_2_2_1_1">
    <p:bg>
      <p:bgPr>
        <a:solidFill>
          <a:srgbClr val="ECE0FF"/>
        </a:solidFill>
      </p:bgPr>
    </p:bg>
    <p:spTree>
      <p:nvGrpSpPr>
        <p:cNvPr id="2634" name="Shape 2634"/>
        <p:cNvGrpSpPr/>
        <p:nvPr/>
      </p:nvGrpSpPr>
      <p:grpSpPr>
        <a:xfrm>
          <a:off x="0" y="0"/>
          <a:ext cx="0" cy="0"/>
          <a:chOff x="0" y="0"/>
          <a:chExt cx="0" cy="0"/>
        </a:xfrm>
      </p:grpSpPr>
      <p:sp>
        <p:nvSpPr>
          <p:cNvPr id="2635" name="Google Shape;2635;p322"/>
          <p:cNvSpPr/>
          <p:nvPr/>
        </p:nvSpPr>
        <p:spPr>
          <a:xfrm rot="5400000">
            <a:off x="-280100" y="257625"/>
            <a:ext cx="5156400" cy="46125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636" name="Google Shape;2636;p322"/>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37" name="Google Shape;2637;p322"/>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38" name="Google Shape;2638;p322"/>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39" name="Google Shape;2639;p322"/>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40" name="Google Shape;2640;p322"/>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41" name="Google Shape;2641;p322"/>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642" name="Google Shape;2642;p322"/>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2643" name="Google Shape;2643;p32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44" name="Google Shape;2644;p32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3">
  <p:cSld name="BLANK_1_2_2_1_1_3">
    <p:bg>
      <p:bgPr>
        <a:solidFill>
          <a:schemeClr val="accent5"/>
        </a:solidFill>
      </p:bgPr>
    </p:bg>
    <p:spTree>
      <p:nvGrpSpPr>
        <p:cNvPr id="2645" name="Shape 2645"/>
        <p:cNvGrpSpPr/>
        <p:nvPr/>
      </p:nvGrpSpPr>
      <p:grpSpPr>
        <a:xfrm>
          <a:off x="0" y="0"/>
          <a:ext cx="0" cy="0"/>
          <a:chOff x="0" y="0"/>
          <a:chExt cx="0" cy="0"/>
        </a:xfrm>
      </p:grpSpPr>
      <p:sp>
        <p:nvSpPr>
          <p:cNvPr id="2646" name="Google Shape;2646;p323"/>
          <p:cNvSpPr/>
          <p:nvPr/>
        </p:nvSpPr>
        <p:spPr>
          <a:xfrm rot="5400000">
            <a:off x="-280100" y="257625"/>
            <a:ext cx="5156400" cy="46125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647" name="Google Shape;2647;p323"/>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48" name="Google Shape;2648;p323"/>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49" name="Google Shape;2649;p323"/>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50" name="Google Shape;2650;p323"/>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51" name="Google Shape;2651;p323"/>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52" name="Google Shape;2652;p323"/>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653" name="Google Shape;2653;p323"/>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2654" name="Google Shape;2654;p32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55" name="Google Shape;2655;p32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2">
  <p:cSld name="BLANK_1_2_2_1_1_2">
    <p:bg>
      <p:bgPr>
        <a:solidFill>
          <a:srgbClr val="ECE0FF"/>
        </a:solidFill>
      </p:bgPr>
    </p:bg>
    <p:spTree>
      <p:nvGrpSpPr>
        <p:cNvPr id="2656" name="Shape 2656"/>
        <p:cNvGrpSpPr/>
        <p:nvPr/>
      </p:nvGrpSpPr>
      <p:grpSpPr>
        <a:xfrm>
          <a:off x="0" y="0"/>
          <a:ext cx="0" cy="0"/>
          <a:chOff x="0" y="0"/>
          <a:chExt cx="0" cy="0"/>
        </a:xfrm>
      </p:grpSpPr>
      <p:sp>
        <p:nvSpPr>
          <p:cNvPr id="2657" name="Google Shape;2657;p324"/>
          <p:cNvSpPr/>
          <p:nvPr/>
        </p:nvSpPr>
        <p:spPr>
          <a:xfrm rot="5400000">
            <a:off x="-280100" y="257625"/>
            <a:ext cx="5156400" cy="4612500"/>
          </a:xfrm>
          <a:prstGeom prst="round1Rect">
            <a:avLst>
              <a:gd fmla="val 0" name="adj"/>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658" name="Google Shape;2658;p324"/>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59" name="Google Shape;2659;p324"/>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60" name="Google Shape;2660;p324"/>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61" name="Google Shape;2661;p324"/>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62" name="Google Shape;2662;p324"/>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63" name="Google Shape;2663;p324"/>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664" name="Google Shape;2664;p324"/>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2665" name="Google Shape;2665;p32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66" name="Google Shape;2666;p32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2 1">
  <p:cSld name="BLANK_1_2_2_1_1_2_1">
    <p:bg>
      <p:bgPr>
        <a:solidFill>
          <a:schemeClr val="accent5"/>
        </a:solidFill>
      </p:bgPr>
    </p:bg>
    <p:spTree>
      <p:nvGrpSpPr>
        <p:cNvPr id="2667" name="Shape 2667"/>
        <p:cNvGrpSpPr/>
        <p:nvPr/>
      </p:nvGrpSpPr>
      <p:grpSpPr>
        <a:xfrm>
          <a:off x="0" y="0"/>
          <a:ext cx="0" cy="0"/>
          <a:chOff x="0" y="0"/>
          <a:chExt cx="0" cy="0"/>
        </a:xfrm>
      </p:grpSpPr>
      <p:sp>
        <p:nvSpPr>
          <p:cNvPr id="2668" name="Google Shape;2668;p325"/>
          <p:cNvSpPr/>
          <p:nvPr/>
        </p:nvSpPr>
        <p:spPr>
          <a:xfrm rot="5400000">
            <a:off x="-280100" y="257625"/>
            <a:ext cx="5156400" cy="4612500"/>
          </a:xfrm>
          <a:prstGeom prst="round1Rect">
            <a:avLst>
              <a:gd fmla="val 0" name="adj"/>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669" name="Google Shape;2669;p325"/>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70" name="Google Shape;2670;p325"/>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71" name="Google Shape;2671;p325"/>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72" name="Google Shape;2672;p325"/>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73" name="Google Shape;2673;p325"/>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74" name="Google Shape;2674;p325"/>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675" name="Google Shape;2675;p325"/>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2676" name="Google Shape;2676;p32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77" name="Google Shape;2677;p32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6 - Key Point + 4 Bullets 1">
  <p:cSld name="SECTION_TITLE_AND_DESCRIPTION_1_2_1_1_1_1_1_1_1_1">
    <p:bg>
      <p:bgPr>
        <a:solidFill>
          <a:srgbClr val="ECE0FF"/>
        </a:solidFill>
      </p:bgPr>
    </p:bg>
    <p:spTree>
      <p:nvGrpSpPr>
        <p:cNvPr id="234" name="Shape 234"/>
        <p:cNvGrpSpPr/>
        <p:nvPr/>
      </p:nvGrpSpPr>
      <p:grpSpPr>
        <a:xfrm>
          <a:off x="0" y="0"/>
          <a:ext cx="0" cy="0"/>
          <a:chOff x="0" y="0"/>
          <a:chExt cx="0" cy="0"/>
        </a:xfrm>
      </p:grpSpPr>
      <p:sp>
        <p:nvSpPr>
          <p:cNvPr id="235" name="Google Shape;235;p34"/>
          <p:cNvSpPr/>
          <p:nvPr/>
        </p:nvSpPr>
        <p:spPr>
          <a:xfrm>
            <a:off x="4113225" y="1147200"/>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36" name="Google Shape;236;p34"/>
          <p:cNvSpPr/>
          <p:nvPr/>
        </p:nvSpPr>
        <p:spPr>
          <a:xfrm>
            <a:off x="4113225"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37" name="Google Shape;237;p34"/>
          <p:cNvSpPr/>
          <p:nvPr/>
        </p:nvSpPr>
        <p:spPr>
          <a:xfrm>
            <a:off x="6465350" y="265063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38" name="Google Shape;238;p34"/>
          <p:cNvSpPr/>
          <p:nvPr/>
        </p:nvSpPr>
        <p:spPr>
          <a:xfrm>
            <a:off x="6465350" y="1145388"/>
            <a:ext cx="2213100" cy="1404600"/>
          </a:xfrm>
          <a:prstGeom prst="roundRect">
            <a:avLst>
              <a:gd fmla="val 4896" name="adj"/>
            </a:avLst>
          </a:prstGeom>
          <a:solidFill>
            <a:schemeClr val="lt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39" name="Google Shape;239;p34"/>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0" name="Google Shape;240;p34"/>
          <p:cNvSpPr txBox="1"/>
          <p:nvPr>
            <p:ph idx="1" type="subTitle"/>
          </p:nvPr>
        </p:nvSpPr>
        <p:spPr>
          <a:xfrm>
            <a:off x="449150" y="1152302"/>
            <a:ext cx="2151000" cy="28650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41" name="Google Shape;241;p34"/>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200"/>
              <a:buFont typeface="Figtree SemiBold"/>
              <a:buNone/>
              <a:defRPr sz="1200">
                <a:latin typeface="Figtree SemiBold"/>
                <a:ea typeface="Figtree SemiBold"/>
                <a:cs typeface="Figtree SemiBold"/>
                <a:sym typeface="Figtree SemiBold"/>
              </a:defRPr>
            </a:lvl1pPr>
            <a:lvl2pPr lvl="1">
              <a:spcBef>
                <a:spcPts val="1200"/>
              </a:spcBef>
              <a:spcAft>
                <a:spcPts val="0"/>
              </a:spcAft>
              <a:buSzPts val="1200"/>
              <a:buFont typeface="Figtree SemiBold"/>
              <a:buNone/>
              <a:defRPr sz="1200">
                <a:latin typeface="Figtree SemiBold"/>
                <a:ea typeface="Figtree SemiBold"/>
                <a:cs typeface="Figtree SemiBold"/>
                <a:sym typeface="Figtree SemiBold"/>
              </a:defRPr>
            </a:lvl2pPr>
            <a:lvl3pPr lvl="2">
              <a:spcBef>
                <a:spcPts val="1200"/>
              </a:spcBef>
              <a:spcAft>
                <a:spcPts val="0"/>
              </a:spcAft>
              <a:buSzPts val="1200"/>
              <a:buFont typeface="Figtree SemiBold"/>
              <a:buNone/>
              <a:defRPr>
                <a:latin typeface="Figtree SemiBold"/>
                <a:ea typeface="Figtree SemiBold"/>
                <a:cs typeface="Figtree SemiBold"/>
                <a:sym typeface="Figtree SemiBold"/>
              </a:defRPr>
            </a:lvl3pPr>
            <a:lvl4pPr lvl="3">
              <a:spcBef>
                <a:spcPts val="1200"/>
              </a:spcBef>
              <a:spcAft>
                <a:spcPts val="0"/>
              </a:spcAft>
              <a:buSzPts val="1200"/>
              <a:buFont typeface="Figtree SemiBold"/>
              <a:buNone/>
              <a:defRPr sz="1200">
                <a:latin typeface="Figtree SemiBold"/>
                <a:ea typeface="Figtree SemiBold"/>
                <a:cs typeface="Figtree SemiBold"/>
                <a:sym typeface="Figtree SemiBold"/>
              </a:defRPr>
            </a:lvl4pPr>
            <a:lvl5pPr lvl="4">
              <a:spcBef>
                <a:spcPts val="1200"/>
              </a:spcBef>
              <a:spcAft>
                <a:spcPts val="0"/>
              </a:spcAft>
              <a:buSzPts val="1200"/>
              <a:buFont typeface="Figtree SemiBold"/>
              <a:buNone/>
              <a:defRPr sz="1200">
                <a:latin typeface="Figtree SemiBold"/>
                <a:ea typeface="Figtree SemiBold"/>
                <a:cs typeface="Figtree SemiBold"/>
                <a:sym typeface="Figtree SemiBold"/>
              </a:defRPr>
            </a:lvl5pPr>
            <a:lvl6pPr lvl="5">
              <a:spcBef>
                <a:spcPts val="1000"/>
              </a:spcBef>
              <a:spcAft>
                <a:spcPts val="0"/>
              </a:spcAft>
              <a:buSzPts val="1200"/>
              <a:buFont typeface="Figtree SemiBold"/>
              <a:buNone/>
              <a:defRPr sz="1200">
                <a:latin typeface="Figtree SemiBold"/>
                <a:ea typeface="Figtree SemiBold"/>
                <a:cs typeface="Figtree SemiBold"/>
                <a:sym typeface="Figtree SemiBold"/>
              </a:defRPr>
            </a:lvl6pPr>
            <a:lvl7pPr lvl="6">
              <a:spcBef>
                <a:spcPts val="1000"/>
              </a:spcBef>
              <a:spcAft>
                <a:spcPts val="0"/>
              </a:spcAft>
              <a:buSzPts val="1200"/>
              <a:buFont typeface="Figtree SemiBold"/>
              <a:buNone/>
              <a:defRPr sz="1200">
                <a:latin typeface="Figtree SemiBold"/>
                <a:ea typeface="Figtree SemiBold"/>
                <a:cs typeface="Figtree SemiBold"/>
                <a:sym typeface="Figtree SemiBold"/>
              </a:defRPr>
            </a:lvl7pPr>
            <a:lvl8pPr lvl="7">
              <a:spcBef>
                <a:spcPts val="1000"/>
              </a:spcBef>
              <a:spcAft>
                <a:spcPts val="0"/>
              </a:spcAft>
              <a:buSzPts val="1200"/>
              <a:buFont typeface="Figtree SemiBold"/>
              <a:buNone/>
              <a:defRPr sz="1200">
                <a:latin typeface="Figtree SemiBold"/>
                <a:ea typeface="Figtree SemiBold"/>
                <a:cs typeface="Figtree SemiBold"/>
                <a:sym typeface="Figtree SemiBold"/>
              </a:defRPr>
            </a:lvl8pPr>
            <a:lvl9pPr lvl="8">
              <a:spcBef>
                <a:spcPts val="1000"/>
              </a:spcBef>
              <a:spcAft>
                <a:spcPts val="1000"/>
              </a:spcAft>
              <a:buSzPts val="1200"/>
              <a:buFont typeface="Figtree SemiBold"/>
              <a:buNone/>
              <a:defRPr sz="1200">
                <a:latin typeface="Figtree SemiBold"/>
                <a:ea typeface="Figtree SemiBold"/>
                <a:cs typeface="Figtree SemiBold"/>
                <a:sym typeface="Figtree SemiBold"/>
              </a:defRPr>
            </a:lvl9pPr>
          </a:lstStyle>
          <a:p/>
        </p:txBody>
      </p:sp>
      <p:sp>
        <p:nvSpPr>
          <p:cNvPr id="242" name="Google Shape;242;p34"/>
          <p:cNvSpPr txBox="1"/>
          <p:nvPr>
            <p:ph idx="3" type="subTitle"/>
          </p:nvPr>
        </p:nvSpPr>
        <p:spPr>
          <a:xfrm>
            <a:off x="6593751" y="1286598"/>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43" name="Google Shape;243;p34"/>
          <p:cNvSpPr txBox="1"/>
          <p:nvPr>
            <p:ph idx="4" type="subTitle"/>
          </p:nvPr>
        </p:nvSpPr>
        <p:spPr>
          <a:xfrm>
            <a:off x="4251274" y="1286598"/>
            <a:ext cx="1902600" cy="11454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44" name="Google Shape;244;p34"/>
          <p:cNvSpPr txBox="1"/>
          <p:nvPr>
            <p:ph idx="5" type="subTitle"/>
          </p:nvPr>
        </p:nvSpPr>
        <p:spPr>
          <a:xfrm>
            <a:off x="6593751" y="2802586"/>
            <a:ext cx="19563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Clr>
                <a:srgbClr val="21016D"/>
              </a:buClr>
              <a:buSzPts val="1200"/>
              <a:buFont typeface="Poppins Medium"/>
              <a:buNone/>
              <a:defRPr b="0" sz="1200">
                <a:solidFill>
                  <a:srgbClr val="21016D"/>
                </a:solidFill>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45" name="Google Shape;245;p34"/>
          <p:cNvSpPr txBox="1"/>
          <p:nvPr>
            <p:ph idx="6" type="subTitle"/>
          </p:nvPr>
        </p:nvSpPr>
        <p:spPr>
          <a:xfrm>
            <a:off x="4251274" y="2802586"/>
            <a:ext cx="1902600" cy="11247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1pPr>
            <a:lvl2pPr lvl="1">
              <a:lnSpc>
                <a:spcPct val="125000"/>
              </a:lnSpc>
              <a:spcBef>
                <a:spcPts val="0"/>
              </a:spcBef>
              <a:spcAft>
                <a:spcPts val="0"/>
              </a:spcAft>
              <a:buSzPts val="1200"/>
              <a:buNone/>
              <a:defRPr sz="1200"/>
            </a:lvl2pPr>
            <a:lvl3pPr lvl="2">
              <a:lnSpc>
                <a:spcPct val="125000"/>
              </a:lnSpc>
              <a:spcBef>
                <a:spcPts val="0"/>
              </a:spcBef>
              <a:spcAft>
                <a:spcPts val="0"/>
              </a:spcAft>
              <a:buSzPts val="1200"/>
              <a:buFont typeface="Poppins Medium"/>
              <a:buNone/>
              <a:defRPr b="0">
                <a:latin typeface="Poppins Medium"/>
                <a:ea typeface="Poppins Medium"/>
                <a:cs typeface="Poppins Medium"/>
                <a:sym typeface="Poppins Medium"/>
              </a:defRPr>
            </a:lvl3pPr>
            <a:lvl4pPr lvl="3">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5pPr>
            <a:lvl6pPr lvl="5">
              <a:lnSpc>
                <a:spcPct val="125000"/>
              </a:lnSpc>
              <a:spcBef>
                <a:spcPts val="0"/>
              </a:spcBef>
              <a:spcAft>
                <a:spcPts val="0"/>
              </a:spcAft>
              <a:buSzPts val="1200"/>
              <a:buNone/>
              <a:defRPr sz="1200"/>
            </a:lvl6pPr>
            <a:lvl7pPr lvl="6">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7pPr>
            <a:lvl8pPr lvl="7">
              <a:lnSpc>
                <a:spcPct val="125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a:lnSpc>
                <a:spcPct val="125000"/>
              </a:lnSpc>
              <a:spcBef>
                <a:spcPts val="0"/>
              </a:spcBef>
              <a:spcAft>
                <a:spcPts val="0"/>
              </a:spcAft>
              <a:buSzPts val="1200"/>
              <a:buFont typeface="Poppins Medium"/>
              <a:buNone/>
              <a:defRPr b="0" sz="1200">
                <a:latin typeface="Poppins Medium"/>
                <a:ea typeface="Poppins Medium"/>
                <a:cs typeface="Poppins Medium"/>
                <a:sym typeface="Poppins Medium"/>
              </a:defRPr>
            </a:lvl9pPr>
          </a:lstStyle>
          <a:p/>
        </p:txBody>
      </p:sp>
      <p:sp>
        <p:nvSpPr>
          <p:cNvPr id="246" name="Google Shape;246;p3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7" name="Google Shape;247;p3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2 1 1">
  <p:cSld name="BLANK_1_2_2_1_1_2_1_1">
    <p:bg>
      <p:bgPr>
        <a:solidFill>
          <a:schemeClr val="accent5"/>
        </a:solidFill>
      </p:bgPr>
    </p:bg>
    <p:spTree>
      <p:nvGrpSpPr>
        <p:cNvPr id="2678" name="Shape 2678"/>
        <p:cNvGrpSpPr/>
        <p:nvPr/>
      </p:nvGrpSpPr>
      <p:grpSpPr>
        <a:xfrm>
          <a:off x="0" y="0"/>
          <a:ext cx="0" cy="0"/>
          <a:chOff x="0" y="0"/>
          <a:chExt cx="0" cy="0"/>
        </a:xfrm>
      </p:grpSpPr>
      <p:sp>
        <p:nvSpPr>
          <p:cNvPr id="2679" name="Google Shape;2679;p326"/>
          <p:cNvSpPr/>
          <p:nvPr/>
        </p:nvSpPr>
        <p:spPr>
          <a:xfrm rot="5400000">
            <a:off x="-280100" y="257625"/>
            <a:ext cx="5156400" cy="4612500"/>
          </a:xfrm>
          <a:prstGeom prst="round1Rect">
            <a:avLst>
              <a:gd fmla="val 0" name="adj"/>
            </a:avLst>
          </a:prstGeom>
          <a:solidFill>
            <a:srgbClr val="ECE0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680" name="Google Shape;2680;p326"/>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81" name="Google Shape;2681;p326"/>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82" name="Google Shape;2682;p326"/>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83" name="Google Shape;2683;p326"/>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684" name="Google Shape;2684;p326"/>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85" name="Google Shape;2685;p326"/>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686" name="Google Shape;2686;p326"/>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2687" name="Google Shape;2687;p32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88" name="Google Shape;2688;p32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1">
  <p:cSld name="BLANK_1_2_2_1_1_1">
    <p:bg>
      <p:bgPr>
        <a:solidFill>
          <a:schemeClr val="accent2"/>
        </a:solidFill>
      </p:bgPr>
    </p:bg>
    <p:spTree>
      <p:nvGrpSpPr>
        <p:cNvPr id="2689" name="Shape 2689"/>
        <p:cNvGrpSpPr/>
        <p:nvPr/>
      </p:nvGrpSpPr>
      <p:grpSpPr>
        <a:xfrm>
          <a:off x="0" y="0"/>
          <a:ext cx="0" cy="0"/>
          <a:chOff x="0" y="0"/>
          <a:chExt cx="0" cy="0"/>
        </a:xfrm>
      </p:grpSpPr>
      <p:sp>
        <p:nvSpPr>
          <p:cNvPr id="2690" name="Google Shape;2690;p327"/>
          <p:cNvSpPr/>
          <p:nvPr/>
        </p:nvSpPr>
        <p:spPr>
          <a:xfrm rot="5400000">
            <a:off x="-280100" y="257625"/>
            <a:ext cx="5156400" cy="4612500"/>
          </a:xfrm>
          <a:prstGeom prst="round1Rect">
            <a:avLst>
              <a:gd fmla="val 0" name="adj"/>
            </a:avLst>
          </a:prstGeom>
          <a:solidFill>
            <a:srgbClr val="ECE0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2691" name="Google Shape;2691;p327"/>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692" name="Google Shape;2692;p327"/>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693" name="Google Shape;2693;p327"/>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694" name="Google Shape;2694;p327"/>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695" name="Google Shape;2695;p327"/>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696" name="Google Shape;2696;p327"/>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697" name="Google Shape;2697;p327"/>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2698" name="Google Shape;2698;p32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99" name="Google Shape;2699;p32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1 1">
  <p:cSld name="BLANK_1_2_2_1_1_1_1">
    <p:bg>
      <p:bgPr>
        <a:solidFill>
          <a:schemeClr val="accent2"/>
        </a:solidFill>
      </p:bgPr>
    </p:bg>
    <p:spTree>
      <p:nvGrpSpPr>
        <p:cNvPr id="2700" name="Shape 2700"/>
        <p:cNvGrpSpPr/>
        <p:nvPr/>
      </p:nvGrpSpPr>
      <p:grpSpPr>
        <a:xfrm>
          <a:off x="0" y="0"/>
          <a:ext cx="0" cy="0"/>
          <a:chOff x="0" y="0"/>
          <a:chExt cx="0" cy="0"/>
        </a:xfrm>
      </p:grpSpPr>
      <p:sp>
        <p:nvSpPr>
          <p:cNvPr id="2701" name="Google Shape;2701;p328"/>
          <p:cNvSpPr/>
          <p:nvPr/>
        </p:nvSpPr>
        <p:spPr>
          <a:xfrm rot="5400000">
            <a:off x="-280100" y="257625"/>
            <a:ext cx="5156400" cy="4612500"/>
          </a:xfrm>
          <a:prstGeom prst="round1Rect">
            <a:avLst>
              <a:gd fmla="val 0" name="adj"/>
            </a:avLst>
          </a:prstGeom>
          <a:solidFill>
            <a:schemeClr val="accent5"/>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2702" name="Google Shape;2702;p328"/>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703" name="Google Shape;2703;p328"/>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704" name="Google Shape;2704;p328"/>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705" name="Google Shape;2705;p328"/>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2706" name="Google Shape;2706;p328"/>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07" name="Google Shape;2707;p328"/>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708" name="Google Shape;2708;p328"/>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2709" name="Google Shape;2709;p32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10" name="Google Shape;2710;p32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p:cSld name="BLANK_1_2_2">
    <p:bg>
      <p:bgPr>
        <a:solidFill>
          <a:srgbClr val="ECE0FF"/>
        </a:solidFill>
      </p:bgPr>
    </p:bg>
    <p:spTree>
      <p:nvGrpSpPr>
        <p:cNvPr id="2711" name="Shape 2711"/>
        <p:cNvGrpSpPr/>
        <p:nvPr/>
      </p:nvGrpSpPr>
      <p:grpSpPr>
        <a:xfrm>
          <a:off x="0" y="0"/>
          <a:ext cx="0" cy="0"/>
          <a:chOff x="0" y="0"/>
          <a:chExt cx="0" cy="0"/>
        </a:xfrm>
      </p:grpSpPr>
      <p:sp>
        <p:nvSpPr>
          <p:cNvPr id="2712" name="Google Shape;2712;p329"/>
          <p:cNvSpPr/>
          <p:nvPr/>
        </p:nvSpPr>
        <p:spPr>
          <a:xfrm rot="5400000">
            <a:off x="-278750" y="255875"/>
            <a:ext cx="5147400" cy="46188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713" name="Google Shape;2713;p329"/>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2714" name="Google Shape;2714;p329"/>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4200"/>
              <a:buFont typeface="Figtree"/>
              <a:buNone/>
              <a:defRPr b="1" sz="4200">
                <a:solidFill>
                  <a:schemeClr val="accent5"/>
                </a:solidFill>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15" name="Google Shape;2715;p329"/>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716" name="Google Shape;2716;p329"/>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2717" name="Google Shape;2717;p32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18" name="Google Shape;2718;p32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2">
  <p:cSld name="BLANK_1_2_2_3">
    <p:bg>
      <p:bgPr>
        <a:solidFill>
          <a:schemeClr val="accent5"/>
        </a:solidFill>
      </p:bgPr>
    </p:bg>
    <p:spTree>
      <p:nvGrpSpPr>
        <p:cNvPr id="2719" name="Shape 2719"/>
        <p:cNvGrpSpPr/>
        <p:nvPr/>
      </p:nvGrpSpPr>
      <p:grpSpPr>
        <a:xfrm>
          <a:off x="0" y="0"/>
          <a:ext cx="0" cy="0"/>
          <a:chOff x="0" y="0"/>
          <a:chExt cx="0" cy="0"/>
        </a:xfrm>
      </p:grpSpPr>
      <p:sp>
        <p:nvSpPr>
          <p:cNvPr id="2720" name="Google Shape;2720;p330"/>
          <p:cNvSpPr/>
          <p:nvPr/>
        </p:nvSpPr>
        <p:spPr>
          <a:xfrm rot="5400000">
            <a:off x="-278750" y="255875"/>
            <a:ext cx="5147400" cy="46188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721" name="Google Shape;2721;p330"/>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2722" name="Google Shape;2722;p330"/>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4200"/>
              <a:buFont typeface="Figtree"/>
              <a:buNone/>
              <a:defRPr b="1" sz="4200">
                <a:solidFill>
                  <a:schemeClr val="accent5"/>
                </a:solidFill>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23" name="Google Shape;2723;p330"/>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724" name="Google Shape;2724;p330"/>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2725" name="Google Shape;2725;p33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26" name="Google Shape;2726;p33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1">
  <p:cSld name="BLANK_1_2_2_2">
    <p:bg>
      <p:bgPr>
        <a:solidFill>
          <a:schemeClr val="accent2"/>
        </a:solidFill>
      </p:bgPr>
    </p:bg>
    <p:spTree>
      <p:nvGrpSpPr>
        <p:cNvPr id="2727" name="Shape 2727"/>
        <p:cNvGrpSpPr/>
        <p:nvPr/>
      </p:nvGrpSpPr>
      <p:grpSpPr>
        <a:xfrm>
          <a:off x="0" y="0"/>
          <a:ext cx="0" cy="0"/>
          <a:chOff x="0" y="0"/>
          <a:chExt cx="0" cy="0"/>
        </a:xfrm>
      </p:grpSpPr>
      <p:sp>
        <p:nvSpPr>
          <p:cNvPr id="2728" name="Google Shape;2728;p331"/>
          <p:cNvSpPr/>
          <p:nvPr/>
        </p:nvSpPr>
        <p:spPr>
          <a:xfrm rot="5400000">
            <a:off x="-278750" y="255875"/>
            <a:ext cx="5147400" cy="4618800"/>
          </a:xfrm>
          <a:prstGeom prst="round1Rect">
            <a:avLst>
              <a:gd fmla="val 0" name="adj"/>
            </a:avLst>
          </a:prstGeom>
          <a:solidFill>
            <a:srgbClr val="ECE0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2729" name="Google Shape;2729;p331"/>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5"/>
              </a:buClr>
              <a:buSzPts val="1600"/>
              <a:buFont typeface="Figtree"/>
              <a:buChar char="●"/>
              <a:defRPr>
                <a:solidFill>
                  <a:schemeClr val="accent5"/>
                </a:solidFill>
                <a:latin typeface="Figtree"/>
                <a:ea typeface="Figtree"/>
                <a:cs typeface="Figtree"/>
                <a:sym typeface="Figtree"/>
              </a:defRPr>
            </a:lvl1pPr>
            <a:lvl2pPr indent="-317500" lvl="1" marL="914400">
              <a:spcBef>
                <a:spcPts val="1200"/>
              </a:spcBef>
              <a:spcAft>
                <a:spcPts val="0"/>
              </a:spcAft>
              <a:buClr>
                <a:schemeClr val="accent5"/>
              </a:buClr>
              <a:buSzPts val="1400"/>
              <a:buFont typeface="Figtree Medium"/>
              <a:buChar char="○"/>
              <a:defRPr>
                <a:solidFill>
                  <a:schemeClr val="accent5"/>
                </a:solidFill>
                <a:latin typeface="Figtree Medium"/>
                <a:ea typeface="Figtree Medium"/>
                <a:cs typeface="Figtree Medium"/>
                <a:sym typeface="Figtree Medium"/>
              </a:defRPr>
            </a:lvl2pPr>
            <a:lvl3pPr indent="-304800" lvl="2" marL="1371600">
              <a:spcBef>
                <a:spcPts val="1200"/>
              </a:spcBef>
              <a:spcAft>
                <a:spcPts val="0"/>
              </a:spcAft>
              <a:buClr>
                <a:schemeClr val="accent5"/>
              </a:buClr>
              <a:buSzPts val="1200"/>
              <a:buFont typeface="Figtree"/>
              <a:buChar char="■"/>
              <a:defRPr>
                <a:solidFill>
                  <a:schemeClr val="accent5"/>
                </a:solidFill>
                <a:latin typeface="Figtree"/>
                <a:ea typeface="Figtree"/>
                <a:cs typeface="Figtree"/>
                <a:sym typeface="Figtree"/>
              </a:defRPr>
            </a:lvl3pPr>
            <a:lvl4pPr indent="-292100" lvl="3" marL="1828800">
              <a:spcBef>
                <a:spcPts val="1200"/>
              </a:spcBef>
              <a:spcAft>
                <a:spcPts val="0"/>
              </a:spcAft>
              <a:buClr>
                <a:schemeClr val="accent5"/>
              </a:buClr>
              <a:buSzPts val="1000"/>
              <a:buFont typeface="Figtree"/>
              <a:buChar char="●"/>
              <a:defRPr>
                <a:solidFill>
                  <a:schemeClr val="accent5"/>
                </a:solidFill>
                <a:latin typeface="Figtree"/>
                <a:ea typeface="Figtree"/>
                <a:cs typeface="Figtree"/>
                <a:sym typeface="Figtree"/>
              </a:defRPr>
            </a:lvl4pPr>
            <a:lvl5pPr indent="-279400" lvl="4" marL="2286000">
              <a:spcBef>
                <a:spcPts val="1200"/>
              </a:spcBef>
              <a:spcAft>
                <a:spcPts val="0"/>
              </a:spcAft>
              <a:buClr>
                <a:schemeClr val="accent5"/>
              </a:buClr>
              <a:buSzPts val="800"/>
              <a:buFont typeface="Figtree"/>
              <a:buChar char="○"/>
              <a:defRPr>
                <a:solidFill>
                  <a:schemeClr val="accent5"/>
                </a:solidFill>
                <a:latin typeface="Figtree"/>
                <a:ea typeface="Figtree"/>
                <a:cs typeface="Figtree"/>
                <a:sym typeface="Figtree"/>
              </a:defRPr>
            </a:lvl5pPr>
            <a:lvl6pPr indent="-279400" lvl="5" marL="27432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6pPr>
            <a:lvl7pPr indent="-279400" lvl="6" marL="32004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7pPr>
            <a:lvl8pPr indent="-279400" lvl="7" marL="36576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8pPr>
            <a:lvl9pPr indent="-279400" lvl="8" marL="4114800">
              <a:spcBef>
                <a:spcPts val="1000"/>
              </a:spcBef>
              <a:spcAft>
                <a:spcPts val="1000"/>
              </a:spcAft>
              <a:buClr>
                <a:schemeClr val="accent5"/>
              </a:buClr>
              <a:buSzPts val="800"/>
              <a:buFont typeface="Figtree"/>
              <a:buChar char="■"/>
              <a:defRPr>
                <a:solidFill>
                  <a:schemeClr val="accent5"/>
                </a:solidFill>
                <a:latin typeface="Figtree"/>
                <a:ea typeface="Figtree"/>
                <a:cs typeface="Figtree"/>
                <a:sym typeface="Figtree"/>
              </a:defRPr>
            </a:lvl9pPr>
          </a:lstStyle>
          <a:p/>
        </p:txBody>
      </p:sp>
      <p:sp>
        <p:nvSpPr>
          <p:cNvPr id="2730" name="Google Shape;2730;p331"/>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31" name="Google Shape;2731;p331"/>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732" name="Google Shape;2732;p331"/>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2733" name="Google Shape;2733;p33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34" name="Google Shape;2734;p33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1 1">
  <p:cSld name="BLANK_1_2_2_2_1">
    <p:bg>
      <p:bgPr>
        <a:solidFill>
          <a:schemeClr val="accent2"/>
        </a:solidFill>
      </p:bgPr>
    </p:bg>
    <p:spTree>
      <p:nvGrpSpPr>
        <p:cNvPr id="2735" name="Shape 2735"/>
        <p:cNvGrpSpPr/>
        <p:nvPr/>
      </p:nvGrpSpPr>
      <p:grpSpPr>
        <a:xfrm>
          <a:off x="0" y="0"/>
          <a:ext cx="0" cy="0"/>
          <a:chOff x="0" y="0"/>
          <a:chExt cx="0" cy="0"/>
        </a:xfrm>
      </p:grpSpPr>
      <p:sp>
        <p:nvSpPr>
          <p:cNvPr id="2736" name="Google Shape;2736;p332"/>
          <p:cNvSpPr/>
          <p:nvPr/>
        </p:nvSpPr>
        <p:spPr>
          <a:xfrm rot="5400000">
            <a:off x="-278750" y="255875"/>
            <a:ext cx="5147400" cy="4618800"/>
          </a:xfrm>
          <a:prstGeom prst="round1Rect">
            <a:avLst>
              <a:gd fmla="val 0" name="adj"/>
            </a:avLst>
          </a:prstGeom>
          <a:solidFill>
            <a:schemeClr val="accent5"/>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2737" name="Google Shape;2737;p332"/>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5"/>
              </a:buClr>
              <a:buSzPts val="1600"/>
              <a:buFont typeface="Figtree"/>
              <a:buChar char="●"/>
              <a:defRPr>
                <a:solidFill>
                  <a:schemeClr val="accent5"/>
                </a:solidFill>
                <a:latin typeface="Figtree"/>
                <a:ea typeface="Figtree"/>
                <a:cs typeface="Figtree"/>
                <a:sym typeface="Figtree"/>
              </a:defRPr>
            </a:lvl1pPr>
            <a:lvl2pPr indent="-317500" lvl="1" marL="914400">
              <a:spcBef>
                <a:spcPts val="1200"/>
              </a:spcBef>
              <a:spcAft>
                <a:spcPts val="0"/>
              </a:spcAft>
              <a:buClr>
                <a:schemeClr val="accent5"/>
              </a:buClr>
              <a:buSzPts val="1400"/>
              <a:buFont typeface="Figtree Medium"/>
              <a:buChar char="○"/>
              <a:defRPr>
                <a:solidFill>
                  <a:schemeClr val="accent5"/>
                </a:solidFill>
                <a:latin typeface="Figtree Medium"/>
                <a:ea typeface="Figtree Medium"/>
                <a:cs typeface="Figtree Medium"/>
                <a:sym typeface="Figtree Medium"/>
              </a:defRPr>
            </a:lvl2pPr>
            <a:lvl3pPr indent="-304800" lvl="2" marL="1371600">
              <a:spcBef>
                <a:spcPts val="1200"/>
              </a:spcBef>
              <a:spcAft>
                <a:spcPts val="0"/>
              </a:spcAft>
              <a:buClr>
                <a:schemeClr val="accent5"/>
              </a:buClr>
              <a:buSzPts val="1200"/>
              <a:buFont typeface="Figtree"/>
              <a:buChar char="■"/>
              <a:defRPr>
                <a:solidFill>
                  <a:schemeClr val="accent5"/>
                </a:solidFill>
                <a:latin typeface="Figtree"/>
                <a:ea typeface="Figtree"/>
                <a:cs typeface="Figtree"/>
                <a:sym typeface="Figtree"/>
              </a:defRPr>
            </a:lvl3pPr>
            <a:lvl4pPr indent="-292100" lvl="3" marL="1828800">
              <a:spcBef>
                <a:spcPts val="1200"/>
              </a:spcBef>
              <a:spcAft>
                <a:spcPts val="0"/>
              </a:spcAft>
              <a:buClr>
                <a:schemeClr val="accent5"/>
              </a:buClr>
              <a:buSzPts val="1000"/>
              <a:buFont typeface="Figtree"/>
              <a:buChar char="●"/>
              <a:defRPr>
                <a:solidFill>
                  <a:schemeClr val="accent5"/>
                </a:solidFill>
                <a:latin typeface="Figtree"/>
                <a:ea typeface="Figtree"/>
                <a:cs typeface="Figtree"/>
                <a:sym typeface="Figtree"/>
              </a:defRPr>
            </a:lvl4pPr>
            <a:lvl5pPr indent="-279400" lvl="4" marL="2286000">
              <a:spcBef>
                <a:spcPts val="1200"/>
              </a:spcBef>
              <a:spcAft>
                <a:spcPts val="0"/>
              </a:spcAft>
              <a:buClr>
                <a:schemeClr val="accent5"/>
              </a:buClr>
              <a:buSzPts val="800"/>
              <a:buFont typeface="Figtree"/>
              <a:buChar char="○"/>
              <a:defRPr>
                <a:solidFill>
                  <a:schemeClr val="accent5"/>
                </a:solidFill>
                <a:latin typeface="Figtree"/>
                <a:ea typeface="Figtree"/>
                <a:cs typeface="Figtree"/>
                <a:sym typeface="Figtree"/>
              </a:defRPr>
            </a:lvl5pPr>
            <a:lvl6pPr indent="-279400" lvl="5" marL="27432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6pPr>
            <a:lvl7pPr indent="-279400" lvl="6" marL="32004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7pPr>
            <a:lvl8pPr indent="-279400" lvl="7" marL="36576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8pPr>
            <a:lvl9pPr indent="-279400" lvl="8" marL="4114800">
              <a:spcBef>
                <a:spcPts val="1000"/>
              </a:spcBef>
              <a:spcAft>
                <a:spcPts val="1000"/>
              </a:spcAft>
              <a:buClr>
                <a:schemeClr val="accent5"/>
              </a:buClr>
              <a:buSzPts val="800"/>
              <a:buFont typeface="Figtree"/>
              <a:buChar char="■"/>
              <a:defRPr>
                <a:solidFill>
                  <a:schemeClr val="accent5"/>
                </a:solidFill>
                <a:latin typeface="Figtree"/>
                <a:ea typeface="Figtree"/>
                <a:cs typeface="Figtree"/>
                <a:sym typeface="Figtree"/>
              </a:defRPr>
            </a:lvl9pPr>
          </a:lstStyle>
          <a:p/>
        </p:txBody>
      </p:sp>
      <p:sp>
        <p:nvSpPr>
          <p:cNvPr id="2738" name="Google Shape;2738;p332"/>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39" name="Google Shape;2739;p332"/>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740" name="Google Shape;2740;p332"/>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2741" name="Google Shape;2741;p33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42" name="Google Shape;2742;p33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5 - Title, Copy + Table">
  <p:cSld name="SECTION_TITLE_AND_DESCRIPTION_1_7">
    <p:bg>
      <p:bgPr>
        <a:solidFill>
          <a:schemeClr val="accent1"/>
        </a:solidFill>
      </p:bgPr>
    </p:bg>
    <p:spTree>
      <p:nvGrpSpPr>
        <p:cNvPr id="2743" name="Shape 2743"/>
        <p:cNvGrpSpPr/>
        <p:nvPr/>
      </p:nvGrpSpPr>
      <p:grpSpPr>
        <a:xfrm>
          <a:off x="0" y="0"/>
          <a:ext cx="0" cy="0"/>
          <a:chOff x="0" y="0"/>
          <a:chExt cx="0" cy="0"/>
        </a:xfrm>
      </p:grpSpPr>
      <p:sp>
        <p:nvSpPr>
          <p:cNvPr id="2744" name="Google Shape;2744;p333"/>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745" name="Google Shape;2745;p333"/>
          <p:cNvSpPr txBox="1"/>
          <p:nvPr>
            <p:ph idx="1"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6"/>
              </a:buClr>
              <a:buSzPts val="1600"/>
              <a:buFont typeface="Figtree"/>
              <a:buChar char="●"/>
              <a:defRPr sz="1600">
                <a:solidFill>
                  <a:schemeClr val="accent6"/>
                </a:solidFill>
                <a:latin typeface="Figtree"/>
                <a:ea typeface="Figtree"/>
                <a:cs typeface="Figtree"/>
                <a:sym typeface="Figtree"/>
              </a:defRPr>
            </a:lvl1pPr>
            <a:lvl2pPr indent="-317500" lvl="1" marL="914400">
              <a:lnSpc>
                <a:spcPct val="110000"/>
              </a:lnSpc>
              <a:spcBef>
                <a:spcPts val="1200"/>
              </a:spcBef>
              <a:spcAft>
                <a:spcPts val="0"/>
              </a:spcAft>
              <a:buClr>
                <a:schemeClr val="accent6"/>
              </a:buClr>
              <a:buSzPts val="1400"/>
              <a:buFont typeface="Figtree"/>
              <a:buChar char="○"/>
              <a:defRPr sz="1400">
                <a:solidFill>
                  <a:schemeClr val="accent6"/>
                </a:solidFill>
                <a:latin typeface="Figtree"/>
                <a:ea typeface="Figtree"/>
                <a:cs typeface="Figtree"/>
                <a:sym typeface="Figtree"/>
              </a:defRPr>
            </a:lvl2pPr>
            <a:lvl3pPr indent="-304800" lvl="2" marL="1371600">
              <a:lnSpc>
                <a:spcPct val="110000"/>
              </a:lnSpc>
              <a:spcBef>
                <a:spcPts val="1200"/>
              </a:spcBef>
              <a:spcAft>
                <a:spcPts val="0"/>
              </a:spcAft>
              <a:buClr>
                <a:schemeClr val="accent6"/>
              </a:buClr>
              <a:buSzPts val="1200"/>
              <a:buFont typeface="Figtree"/>
              <a:buChar char="■"/>
              <a:defRPr sz="1200">
                <a:solidFill>
                  <a:schemeClr val="accent6"/>
                </a:solidFill>
                <a:latin typeface="Figtree"/>
                <a:ea typeface="Figtree"/>
                <a:cs typeface="Figtree"/>
                <a:sym typeface="Figtree"/>
              </a:defRPr>
            </a:lvl3pPr>
            <a:lvl4pPr indent="-292100" lvl="3" marL="1828800">
              <a:lnSpc>
                <a:spcPct val="110000"/>
              </a:lnSpc>
              <a:spcBef>
                <a:spcPts val="1200"/>
              </a:spcBef>
              <a:spcAft>
                <a:spcPts val="0"/>
              </a:spcAft>
              <a:buClr>
                <a:schemeClr val="accent6"/>
              </a:buClr>
              <a:buSzPts val="1000"/>
              <a:buFont typeface="Figtree"/>
              <a:buChar char="●"/>
              <a:defRPr sz="1000">
                <a:solidFill>
                  <a:schemeClr val="accent6"/>
                </a:solidFill>
                <a:latin typeface="Figtree"/>
                <a:ea typeface="Figtree"/>
                <a:cs typeface="Figtree"/>
                <a:sym typeface="Figtree"/>
              </a:defRPr>
            </a:lvl4pPr>
            <a:lvl5pPr indent="-279400" lvl="4" marL="2286000">
              <a:lnSpc>
                <a:spcPct val="110000"/>
              </a:lnSpc>
              <a:spcBef>
                <a:spcPts val="12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5pPr>
            <a:lvl6pPr indent="-279400" lvl="5" marL="27432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6pPr>
            <a:lvl7pPr indent="-279400" lvl="6" marL="32004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7pPr>
            <a:lvl8pPr indent="-279400" lvl="7" marL="36576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8pPr>
            <a:lvl9pPr indent="-279400" lvl="8" marL="4114800">
              <a:lnSpc>
                <a:spcPct val="110000"/>
              </a:lnSpc>
              <a:spcBef>
                <a:spcPts val="1000"/>
              </a:spcBef>
              <a:spcAft>
                <a:spcPts val="1000"/>
              </a:spcAft>
              <a:buClr>
                <a:schemeClr val="accent6"/>
              </a:buClr>
              <a:buSzPts val="800"/>
              <a:buFont typeface="Figtree"/>
              <a:buChar char="■"/>
              <a:defRPr sz="800">
                <a:solidFill>
                  <a:schemeClr val="accent6"/>
                </a:solidFill>
                <a:latin typeface="Figtree"/>
                <a:ea typeface="Figtree"/>
                <a:cs typeface="Figtree"/>
                <a:sym typeface="Figtree"/>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6 - Large Stat + Image Full">
  <p:cSld name="BIG_NUMBER_1_1">
    <p:bg>
      <p:bgPr>
        <a:solidFill>
          <a:schemeClr val="accent5"/>
        </a:solidFill>
      </p:bgPr>
    </p:bg>
    <p:spTree>
      <p:nvGrpSpPr>
        <p:cNvPr id="2746" name="Shape 2746"/>
        <p:cNvGrpSpPr/>
        <p:nvPr/>
      </p:nvGrpSpPr>
      <p:grpSpPr>
        <a:xfrm>
          <a:off x="0" y="0"/>
          <a:ext cx="0" cy="0"/>
          <a:chOff x="0" y="0"/>
          <a:chExt cx="0" cy="0"/>
        </a:xfrm>
      </p:grpSpPr>
      <p:sp>
        <p:nvSpPr>
          <p:cNvPr id="2747" name="Google Shape;2747;p334"/>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2748" name="Google Shape;2748;p334"/>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lgn="ctr">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lgn="ctr">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lgn="ctr">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lgn="ctr">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lgn="ctr">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2749" name="Google Shape;2749;p33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2750" name="Google Shape;2750;p33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751" name="Google Shape;2751;p334"/>
          <p:cNvSpPr/>
          <p:nvPr>
            <p:ph idx="2" type="pic"/>
          </p:nvPr>
        </p:nvSpPr>
        <p:spPr>
          <a:xfrm>
            <a:off x="5181200" y="760850"/>
            <a:ext cx="3438600" cy="3149100"/>
          </a:xfrm>
          <a:prstGeom prst="roundRect">
            <a:avLst>
              <a:gd fmla="val 2965" name="adj"/>
            </a:avLst>
          </a:prstGeom>
          <a:noFill/>
          <a:ln>
            <a:noFill/>
          </a:ln>
          <a:effectLst>
            <a:outerShdw blurRad="571500" rotWithShape="0" algn="bl">
              <a:srgbClr val="FFD828">
                <a:alpha val="81000"/>
              </a:srgbClr>
            </a:outerShdw>
          </a:effectLst>
        </p:spPr>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1 - Title, Copy + 1 Photo Full">
  <p:cSld name="SECTION_TITLE_AND_DESCRIPTION_1_5">
    <p:bg>
      <p:bgPr>
        <a:solidFill>
          <a:srgbClr val="ECE0FF"/>
        </a:solidFill>
      </p:bgPr>
    </p:bg>
    <p:spTree>
      <p:nvGrpSpPr>
        <p:cNvPr id="2752" name="Shape 2752"/>
        <p:cNvGrpSpPr/>
        <p:nvPr/>
      </p:nvGrpSpPr>
      <p:grpSpPr>
        <a:xfrm>
          <a:off x="0" y="0"/>
          <a:ext cx="0" cy="0"/>
          <a:chOff x="0" y="0"/>
          <a:chExt cx="0" cy="0"/>
        </a:xfrm>
      </p:grpSpPr>
      <p:sp>
        <p:nvSpPr>
          <p:cNvPr id="2753" name="Google Shape;2753;p33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754" name="Google Shape;2754;p335"/>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55" name="Google Shape;2755;p335"/>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756" name="Google Shape;2756;p335"/>
          <p:cNvSpPr txBox="1"/>
          <p:nvPr>
            <p:ph idx="2"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2757" name="Google Shape;2757;p33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758" name="Google Shape;2758;p335"/>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7 - 2 Charts/Photos">
  <p:cSld name="SECTION_TITLE_AND_DESCRIPTION_1_2_1">
    <p:bg>
      <p:bgPr>
        <a:solidFill>
          <a:srgbClr val="ECE0FF"/>
        </a:solidFill>
      </p:bgPr>
    </p:bg>
    <p:spTree>
      <p:nvGrpSpPr>
        <p:cNvPr id="248" name="Shape 248"/>
        <p:cNvGrpSpPr/>
        <p:nvPr/>
      </p:nvGrpSpPr>
      <p:grpSpPr>
        <a:xfrm>
          <a:off x="0" y="0"/>
          <a:ext cx="0" cy="0"/>
          <a:chOff x="0" y="0"/>
          <a:chExt cx="0" cy="0"/>
        </a:xfrm>
      </p:grpSpPr>
      <p:sp>
        <p:nvSpPr>
          <p:cNvPr id="249" name="Google Shape;249;p35"/>
          <p:cNvSpPr txBox="1"/>
          <p:nvPr/>
        </p:nvSpPr>
        <p:spPr>
          <a:xfrm>
            <a:off x="461225" y="4257275"/>
            <a:ext cx="672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rgbClr val="21016D"/>
              </a:solidFill>
              <a:latin typeface="Poppins"/>
              <a:ea typeface="Poppins"/>
              <a:cs typeface="Poppins"/>
              <a:sym typeface="Poppins"/>
            </a:endParaRPr>
          </a:p>
        </p:txBody>
      </p:sp>
      <p:sp>
        <p:nvSpPr>
          <p:cNvPr id="250" name="Google Shape;250;p3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1" name="Google Shape;251;p35"/>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252" name="Google Shape;252;p35"/>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53" name="Google Shape;253;p3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4" name="Google Shape;254;p3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55" name="Google Shape;255;p35"/>
          <p:cNvSpPr/>
          <p:nvPr>
            <p:ph idx="3" type="pic"/>
          </p:nvPr>
        </p:nvSpPr>
        <p:spPr>
          <a:xfrm>
            <a:off x="4491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
        <p:nvSpPr>
          <p:cNvPr id="256" name="Google Shape;256;p35"/>
          <p:cNvSpPr/>
          <p:nvPr>
            <p:ph idx="4" type="pic"/>
          </p:nvPr>
        </p:nvSpPr>
        <p:spPr>
          <a:xfrm>
            <a:off x="4714550" y="162623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extLst>
    <p:ext uri="{DCECCB84-F9BA-43D5-87BE-67443E8EF086}">
      <p15:sldGuideLst>
        <p15:guide id="1" pos="283">
          <p15:clr>
            <a:srgbClr val="E46962"/>
          </p15:clr>
        </p15:guide>
      </p15:sldGuideLst>
    </p:ext>
  </p:extLst>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2 - Title, Copy + 1 Photo">
  <p:cSld name="SECTION_TITLE_AND_DESCRIPTION_1_2_2_1">
    <p:bg>
      <p:bgPr>
        <a:solidFill>
          <a:srgbClr val="ECE0FF"/>
        </a:solidFill>
      </p:bgPr>
    </p:bg>
    <p:spTree>
      <p:nvGrpSpPr>
        <p:cNvPr id="2759" name="Shape 2759"/>
        <p:cNvGrpSpPr/>
        <p:nvPr/>
      </p:nvGrpSpPr>
      <p:grpSpPr>
        <a:xfrm>
          <a:off x="0" y="0"/>
          <a:ext cx="0" cy="0"/>
          <a:chOff x="0" y="0"/>
          <a:chExt cx="0" cy="0"/>
        </a:xfrm>
      </p:grpSpPr>
      <p:sp>
        <p:nvSpPr>
          <p:cNvPr id="2760" name="Google Shape;2760;p33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761" name="Google Shape;2761;p336"/>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62" name="Google Shape;2762;p336"/>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763" name="Google Shape;2763;p336"/>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2764" name="Google Shape;2764;p336"/>
          <p:cNvSpPr/>
          <p:nvPr>
            <p:ph idx="3"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pic>
        <p:nvPicPr>
          <p:cNvPr id="2765" name="Google Shape;2765;p33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3 - Title, Copy + Icon/Bullets">
  <p:cSld name="SECTION_TITLE_AND_DESCRIPTION_2_1">
    <p:bg>
      <p:bgPr>
        <a:solidFill>
          <a:schemeClr val="accent1"/>
        </a:solidFill>
      </p:bgPr>
    </p:bg>
    <p:spTree>
      <p:nvGrpSpPr>
        <p:cNvPr id="2766" name="Shape 2766"/>
        <p:cNvGrpSpPr/>
        <p:nvPr/>
      </p:nvGrpSpPr>
      <p:grpSpPr>
        <a:xfrm>
          <a:off x="0" y="0"/>
          <a:ext cx="0" cy="0"/>
          <a:chOff x="0" y="0"/>
          <a:chExt cx="0" cy="0"/>
        </a:xfrm>
      </p:grpSpPr>
      <p:sp>
        <p:nvSpPr>
          <p:cNvPr id="2767" name="Google Shape;2767;p337"/>
          <p:cNvSpPr/>
          <p:nvPr/>
        </p:nvSpPr>
        <p:spPr>
          <a:xfrm>
            <a:off x="4572000" y="-125"/>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768" name="Google Shape;2768;p337"/>
          <p:cNvSpPr txBox="1"/>
          <p:nvPr>
            <p:ph idx="1" type="subTitle"/>
          </p:nvPr>
        </p:nvSpPr>
        <p:spPr>
          <a:xfrm>
            <a:off x="5393300" y="157895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769" name="Google Shape;2769;p337"/>
          <p:cNvSpPr txBox="1"/>
          <p:nvPr>
            <p:ph idx="2" type="subTitle"/>
          </p:nvPr>
        </p:nvSpPr>
        <p:spPr>
          <a:xfrm>
            <a:off x="5393300" y="2387333"/>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770" name="Google Shape;2770;p337"/>
          <p:cNvSpPr txBox="1"/>
          <p:nvPr>
            <p:ph idx="3" type="subTitle"/>
          </p:nvPr>
        </p:nvSpPr>
        <p:spPr>
          <a:xfrm>
            <a:off x="5393300" y="317167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771" name="Google Shape;2771;p337"/>
          <p:cNvSpPr txBox="1"/>
          <p:nvPr>
            <p:ph idx="4" type="subTitle"/>
          </p:nvPr>
        </p:nvSpPr>
        <p:spPr>
          <a:xfrm>
            <a:off x="5393300" y="770575"/>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2772" name="Google Shape;2772;p337"/>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773" name="Google Shape;2773;p337"/>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Font typeface="Figtree ExtraBold"/>
              <a:buNone/>
              <a:defRPr b="0" sz="4200">
                <a:solidFill>
                  <a:schemeClr val="dk1"/>
                </a:solidFill>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774" name="Google Shape;2774;p337"/>
          <p:cNvSpPr txBox="1"/>
          <p:nvPr>
            <p:ph idx="6"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2775" name="Google Shape;2775;p33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76" name="Google Shape;2776;p33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p:cSld name="SECTION_TITLE_AND_DESCRIPTION_2">
    <p:bg>
      <p:bgPr>
        <a:solidFill>
          <a:schemeClr val="accent1"/>
        </a:solidFill>
      </p:bgPr>
    </p:bg>
    <p:spTree>
      <p:nvGrpSpPr>
        <p:cNvPr id="2777" name="Shape 2777"/>
        <p:cNvGrpSpPr/>
        <p:nvPr/>
      </p:nvGrpSpPr>
      <p:grpSpPr>
        <a:xfrm>
          <a:off x="0" y="0"/>
          <a:ext cx="0" cy="0"/>
          <a:chOff x="0" y="0"/>
          <a:chExt cx="0" cy="0"/>
        </a:xfrm>
      </p:grpSpPr>
      <p:sp>
        <p:nvSpPr>
          <p:cNvPr id="2778" name="Google Shape;2778;p338"/>
          <p:cNvSpPr/>
          <p:nvPr/>
        </p:nvSpPr>
        <p:spPr>
          <a:xfrm>
            <a:off x="4572000" y="-125"/>
            <a:ext cx="4572000" cy="5143500"/>
          </a:xfrm>
          <a:prstGeom prst="rect">
            <a:avLst/>
          </a:prstGeom>
          <a:solidFill>
            <a:srgbClr val="ECE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779" name="Google Shape;2779;p33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780" name="Google Shape;2780;p338"/>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SzPts val="1600"/>
              <a:buFont typeface="Figtree"/>
              <a:buChar char="●"/>
              <a:defRPr>
                <a:latin typeface="Figtree"/>
                <a:ea typeface="Figtree"/>
                <a:cs typeface="Figtree"/>
                <a:sym typeface="Figtree"/>
              </a:defRPr>
            </a:lvl1pPr>
            <a:lvl2pPr indent="-317500" lvl="1" marL="914400">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spcBef>
                <a:spcPts val="1200"/>
              </a:spcBef>
              <a:spcAft>
                <a:spcPts val="0"/>
              </a:spcAft>
              <a:buSzPts val="1200"/>
              <a:buFont typeface="Figtree"/>
              <a:buChar char="■"/>
              <a:defRPr>
                <a:latin typeface="Figtree"/>
                <a:ea typeface="Figtree"/>
                <a:cs typeface="Figtree"/>
                <a:sym typeface="Figtree"/>
              </a:defRPr>
            </a:lvl3pPr>
            <a:lvl4pPr indent="-292100" lvl="3" marL="1828800">
              <a:spcBef>
                <a:spcPts val="1200"/>
              </a:spcBef>
              <a:spcAft>
                <a:spcPts val="0"/>
              </a:spcAft>
              <a:buSzPts val="1000"/>
              <a:buFont typeface="Figtree"/>
              <a:buChar char="●"/>
              <a:defRPr>
                <a:latin typeface="Figtree"/>
                <a:ea typeface="Figtree"/>
                <a:cs typeface="Figtree"/>
                <a:sym typeface="Figtree"/>
              </a:defRPr>
            </a:lvl4pPr>
            <a:lvl5pPr indent="-279400" lvl="4" marL="2286000">
              <a:spcBef>
                <a:spcPts val="1200"/>
              </a:spcBef>
              <a:spcAft>
                <a:spcPts val="0"/>
              </a:spcAft>
              <a:buSzPts val="800"/>
              <a:buFont typeface="Figtree"/>
              <a:buChar char="○"/>
              <a:defRPr>
                <a:latin typeface="Figtree"/>
                <a:ea typeface="Figtree"/>
                <a:cs typeface="Figtree"/>
                <a:sym typeface="Figtree"/>
              </a:defRPr>
            </a:lvl5pPr>
            <a:lvl6pPr indent="-279400" lvl="5" marL="2743200">
              <a:spcBef>
                <a:spcPts val="1000"/>
              </a:spcBef>
              <a:spcAft>
                <a:spcPts val="0"/>
              </a:spcAft>
              <a:buSzPts val="800"/>
              <a:buFont typeface="Figtree"/>
              <a:buChar char="■"/>
              <a:defRPr>
                <a:latin typeface="Figtree"/>
                <a:ea typeface="Figtree"/>
                <a:cs typeface="Figtree"/>
                <a:sym typeface="Figtree"/>
              </a:defRPr>
            </a:lvl6pPr>
            <a:lvl7pPr indent="-279400" lvl="6" marL="3200400">
              <a:spcBef>
                <a:spcPts val="1000"/>
              </a:spcBef>
              <a:spcAft>
                <a:spcPts val="0"/>
              </a:spcAft>
              <a:buSzPts val="800"/>
              <a:buFont typeface="Figtree"/>
              <a:buChar char="●"/>
              <a:defRPr>
                <a:latin typeface="Figtree"/>
                <a:ea typeface="Figtree"/>
                <a:cs typeface="Figtree"/>
                <a:sym typeface="Figtree"/>
              </a:defRPr>
            </a:lvl7pPr>
            <a:lvl8pPr indent="-279400" lvl="7" marL="3657600">
              <a:spcBef>
                <a:spcPts val="1000"/>
              </a:spcBef>
              <a:spcAft>
                <a:spcPts val="0"/>
              </a:spcAft>
              <a:buSzPts val="800"/>
              <a:buFont typeface="Figtree"/>
              <a:buChar char="○"/>
              <a:defRPr>
                <a:latin typeface="Figtree"/>
                <a:ea typeface="Figtree"/>
                <a:cs typeface="Figtree"/>
                <a:sym typeface="Figtree"/>
              </a:defRPr>
            </a:lvl8pPr>
            <a:lvl9pPr indent="-279400" lvl="8" marL="4114800">
              <a:spcBef>
                <a:spcPts val="1000"/>
              </a:spcBef>
              <a:spcAft>
                <a:spcPts val="1000"/>
              </a:spcAft>
              <a:buSzPts val="800"/>
              <a:buFont typeface="Figtree"/>
              <a:buChar char="■"/>
              <a:defRPr>
                <a:latin typeface="Figtree"/>
                <a:ea typeface="Figtree"/>
                <a:cs typeface="Figtree"/>
                <a:sym typeface="Figtree"/>
              </a:defRPr>
            </a:lvl9pPr>
          </a:lstStyle>
          <a:p/>
        </p:txBody>
      </p:sp>
      <p:sp>
        <p:nvSpPr>
          <p:cNvPr id="2781" name="Google Shape;2781;p338"/>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4200"/>
              <a:buFont typeface="Figtree ExtraBold"/>
              <a:buNone/>
              <a:defRPr b="0" sz="420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9pPr>
          </a:lstStyle>
          <a:p/>
        </p:txBody>
      </p:sp>
      <p:sp>
        <p:nvSpPr>
          <p:cNvPr id="2782" name="Google Shape;2782;p338"/>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1pPr>
            <a:lvl2pPr lvl="1">
              <a:lnSpc>
                <a:spcPct val="100000"/>
              </a:lnSpc>
              <a:spcBef>
                <a:spcPts val="0"/>
              </a:spcBef>
              <a:spcAft>
                <a:spcPts val="0"/>
              </a:spcAft>
              <a:buClr>
                <a:schemeClr val="accent5"/>
              </a:buClr>
              <a:buSzPts val="2100"/>
              <a:buFont typeface="Figtree Medium"/>
              <a:buNone/>
              <a:defRPr sz="2100">
                <a:solidFill>
                  <a:schemeClr val="accent5"/>
                </a:solidFill>
                <a:latin typeface="Figtree Medium"/>
                <a:ea typeface="Figtree Medium"/>
                <a:cs typeface="Figtree Medium"/>
                <a:sym typeface="Figtree Medium"/>
              </a:defRPr>
            </a:lvl2pPr>
            <a:lvl3pPr lvl="2">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3pPr>
            <a:lvl4pPr lvl="3">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4pPr>
            <a:lvl5pPr lvl="4">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5pPr>
            <a:lvl6pPr lvl="5">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6pPr>
            <a:lvl7pPr lvl="6">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7pPr>
            <a:lvl8pPr lvl="7">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8pPr>
            <a:lvl9pPr lvl="8">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9pPr>
          </a:lstStyle>
          <a:p/>
        </p:txBody>
      </p:sp>
      <p:sp>
        <p:nvSpPr>
          <p:cNvPr id="2783" name="Google Shape;2783;p338"/>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Font typeface="Figtree"/>
              <a:buNone/>
              <a:defRPr b="0" sz="1400">
                <a:solidFill>
                  <a:schemeClr val="accent5"/>
                </a:solidFill>
                <a:latin typeface="Figtree"/>
                <a:ea typeface="Figtree"/>
                <a:cs typeface="Figtree"/>
                <a:sym typeface="Figtree"/>
              </a:defRPr>
            </a:lvl1pPr>
            <a:lvl2pPr lvl="1">
              <a:spcBef>
                <a:spcPts val="1200"/>
              </a:spcBef>
              <a:spcAft>
                <a:spcPts val="0"/>
              </a:spcAft>
              <a:buClr>
                <a:schemeClr val="accent5"/>
              </a:buClr>
              <a:buSzPts val="1400"/>
              <a:buFont typeface="Figtree Medium"/>
              <a:buNone/>
              <a:defRPr>
                <a:solidFill>
                  <a:schemeClr val="accent5"/>
                </a:solidFill>
                <a:latin typeface="Figtree Medium"/>
                <a:ea typeface="Figtree Medium"/>
                <a:cs typeface="Figtree Medium"/>
                <a:sym typeface="Figtree Medium"/>
              </a:defRPr>
            </a:lvl2pPr>
            <a:lvl3pPr lvl="2">
              <a:spcBef>
                <a:spcPts val="1200"/>
              </a:spcBef>
              <a:spcAft>
                <a:spcPts val="0"/>
              </a:spcAft>
              <a:buClr>
                <a:schemeClr val="accent5"/>
              </a:buClr>
              <a:buSzPts val="1200"/>
              <a:buFont typeface="Figtree"/>
              <a:buNone/>
              <a:defRPr>
                <a:solidFill>
                  <a:schemeClr val="accent5"/>
                </a:solidFill>
                <a:latin typeface="Figtree"/>
                <a:ea typeface="Figtree"/>
                <a:cs typeface="Figtree"/>
                <a:sym typeface="Figtree"/>
              </a:defRPr>
            </a:lvl3pPr>
            <a:lvl4pPr lvl="3">
              <a:spcBef>
                <a:spcPts val="1200"/>
              </a:spcBef>
              <a:spcAft>
                <a:spcPts val="0"/>
              </a:spcAft>
              <a:buClr>
                <a:schemeClr val="accent5"/>
              </a:buClr>
              <a:buSzPts val="1000"/>
              <a:buFont typeface="Figtree"/>
              <a:buNone/>
              <a:defRPr>
                <a:solidFill>
                  <a:schemeClr val="accent5"/>
                </a:solidFill>
                <a:latin typeface="Figtree"/>
                <a:ea typeface="Figtree"/>
                <a:cs typeface="Figtree"/>
                <a:sym typeface="Figtree"/>
              </a:defRPr>
            </a:lvl4pPr>
            <a:lvl5pPr lvl="4">
              <a:spcBef>
                <a:spcPts val="1200"/>
              </a:spcBef>
              <a:spcAft>
                <a:spcPts val="0"/>
              </a:spcAft>
              <a:buClr>
                <a:schemeClr val="accent5"/>
              </a:buClr>
              <a:buSzPts val="800"/>
              <a:buFont typeface="Figtree"/>
              <a:buNone/>
              <a:defRPr>
                <a:solidFill>
                  <a:schemeClr val="accent5"/>
                </a:solidFill>
                <a:latin typeface="Figtree"/>
                <a:ea typeface="Figtree"/>
                <a:cs typeface="Figtree"/>
                <a:sym typeface="Figtree"/>
              </a:defRPr>
            </a:lvl5pPr>
            <a:lvl6pPr lvl="5">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6pPr>
            <a:lvl7pPr lvl="6">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7pPr>
            <a:lvl8pPr lvl="7">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8pPr>
            <a:lvl9pPr lvl="8">
              <a:spcBef>
                <a:spcPts val="1000"/>
              </a:spcBef>
              <a:spcAft>
                <a:spcPts val="1000"/>
              </a:spcAft>
              <a:buClr>
                <a:schemeClr val="accent5"/>
              </a:buClr>
              <a:buSzPts val="800"/>
              <a:buFont typeface="Figtree"/>
              <a:buNone/>
              <a:defRPr>
                <a:solidFill>
                  <a:schemeClr val="accent5"/>
                </a:solidFill>
                <a:latin typeface="Figtree"/>
                <a:ea typeface="Figtree"/>
                <a:cs typeface="Figtree"/>
                <a:sym typeface="Figtree"/>
              </a:defRPr>
            </a:lvl9pPr>
          </a:lstStyle>
          <a:p/>
        </p:txBody>
      </p:sp>
      <p:pic>
        <p:nvPicPr>
          <p:cNvPr id="2784" name="Google Shape;2784;p33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2">
  <p:cSld name="SECTION_TITLE_AND_DESCRIPTION_2_3">
    <p:bg>
      <p:bgPr>
        <a:solidFill>
          <a:schemeClr val="accent1"/>
        </a:solidFill>
      </p:bgPr>
    </p:bg>
    <p:spTree>
      <p:nvGrpSpPr>
        <p:cNvPr id="2785" name="Shape 2785"/>
        <p:cNvGrpSpPr/>
        <p:nvPr/>
      </p:nvGrpSpPr>
      <p:grpSpPr>
        <a:xfrm>
          <a:off x="0" y="0"/>
          <a:ext cx="0" cy="0"/>
          <a:chOff x="0" y="0"/>
          <a:chExt cx="0" cy="0"/>
        </a:xfrm>
      </p:grpSpPr>
      <p:sp>
        <p:nvSpPr>
          <p:cNvPr id="2786" name="Google Shape;2786;p339"/>
          <p:cNvSpPr/>
          <p:nvPr/>
        </p:nvSpPr>
        <p:spPr>
          <a:xfrm>
            <a:off x="4572000" y="-125"/>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787" name="Google Shape;2787;p33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788" name="Google Shape;2788;p339"/>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SzPts val="1600"/>
              <a:buFont typeface="Figtree"/>
              <a:buChar char="●"/>
              <a:defRPr>
                <a:latin typeface="Figtree"/>
                <a:ea typeface="Figtree"/>
                <a:cs typeface="Figtree"/>
                <a:sym typeface="Figtree"/>
              </a:defRPr>
            </a:lvl1pPr>
            <a:lvl2pPr indent="-317500" lvl="1" marL="914400">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spcBef>
                <a:spcPts val="1200"/>
              </a:spcBef>
              <a:spcAft>
                <a:spcPts val="0"/>
              </a:spcAft>
              <a:buSzPts val="1200"/>
              <a:buFont typeface="Figtree"/>
              <a:buChar char="■"/>
              <a:defRPr>
                <a:latin typeface="Figtree"/>
                <a:ea typeface="Figtree"/>
                <a:cs typeface="Figtree"/>
                <a:sym typeface="Figtree"/>
              </a:defRPr>
            </a:lvl3pPr>
            <a:lvl4pPr indent="-292100" lvl="3" marL="1828800">
              <a:spcBef>
                <a:spcPts val="1200"/>
              </a:spcBef>
              <a:spcAft>
                <a:spcPts val="0"/>
              </a:spcAft>
              <a:buSzPts val="1000"/>
              <a:buFont typeface="Figtree"/>
              <a:buChar char="●"/>
              <a:defRPr>
                <a:latin typeface="Figtree"/>
                <a:ea typeface="Figtree"/>
                <a:cs typeface="Figtree"/>
                <a:sym typeface="Figtree"/>
              </a:defRPr>
            </a:lvl4pPr>
            <a:lvl5pPr indent="-279400" lvl="4" marL="2286000">
              <a:spcBef>
                <a:spcPts val="1200"/>
              </a:spcBef>
              <a:spcAft>
                <a:spcPts val="0"/>
              </a:spcAft>
              <a:buSzPts val="800"/>
              <a:buFont typeface="Figtree"/>
              <a:buChar char="○"/>
              <a:defRPr>
                <a:latin typeface="Figtree"/>
                <a:ea typeface="Figtree"/>
                <a:cs typeface="Figtree"/>
                <a:sym typeface="Figtree"/>
              </a:defRPr>
            </a:lvl5pPr>
            <a:lvl6pPr indent="-279400" lvl="5" marL="2743200">
              <a:spcBef>
                <a:spcPts val="1000"/>
              </a:spcBef>
              <a:spcAft>
                <a:spcPts val="0"/>
              </a:spcAft>
              <a:buSzPts val="800"/>
              <a:buFont typeface="Figtree"/>
              <a:buChar char="■"/>
              <a:defRPr>
                <a:latin typeface="Figtree"/>
                <a:ea typeface="Figtree"/>
                <a:cs typeface="Figtree"/>
                <a:sym typeface="Figtree"/>
              </a:defRPr>
            </a:lvl6pPr>
            <a:lvl7pPr indent="-279400" lvl="6" marL="3200400">
              <a:spcBef>
                <a:spcPts val="1000"/>
              </a:spcBef>
              <a:spcAft>
                <a:spcPts val="0"/>
              </a:spcAft>
              <a:buSzPts val="800"/>
              <a:buFont typeface="Figtree"/>
              <a:buChar char="●"/>
              <a:defRPr>
                <a:latin typeface="Figtree"/>
                <a:ea typeface="Figtree"/>
                <a:cs typeface="Figtree"/>
                <a:sym typeface="Figtree"/>
              </a:defRPr>
            </a:lvl7pPr>
            <a:lvl8pPr indent="-279400" lvl="7" marL="3657600">
              <a:spcBef>
                <a:spcPts val="1000"/>
              </a:spcBef>
              <a:spcAft>
                <a:spcPts val="0"/>
              </a:spcAft>
              <a:buSzPts val="800"/>
              <a:buFont typeface="Figtree"/>
              <a:buChar char="○"/>
              <a:defRPr>
                <a:latin typeface="Figtree"/>
                <a:ea typeface="Figtree"/>
                <a:cs typeface="Figtree"/>
                <a:sym typeface="Figtree"/>
              </a:defRPr>
            </a:lvl8pPr>
            <a:lvl9pPr indent="-279400" lvl="8" marL="4114800">
              <a:spcBef>
                <a:spcPts val="1000"/>
              </a:spcBef>
              <a:spcAft>
                <a:spcPts val="1000"/>
              </a:spcAft>
              <a:buSzPts val="800"/>
              <a:buFont typeface="Figtree"/>
              <a:buChar char="■"/>
              <a:defRPr>
                <a:latin typeface="Figtree"/>
                <a:ea typeface="Figtree"/>
                <a:cs typeface="Figtree"/>
                <a:sym typeface="Figtree"/>
              </a:defRPr>
            </a:lvl9pPr>
          </a:lstStyle>
          <a:p/>
        </p:txBody>
      </p:sp>
      <p:sp>
        <p:nvSpPr>
          <p:cNvPr id="2789" name="Google Shape;2789;p339"/>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4200"/>
              <a:buFont typeface="Figtree ExtraBold"/>
              <a:buNone/>
              <a:defRPr b="0" sz="420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9pPr>
          </a:lstStyle>
          <a:p/>
        </p:txBody>
      </p:sp>
      <p:sp>
        <p:nvSpPr>
          <p:cNvPr id="2790" name="Google Shape;2790;p339"/>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1pPr>
            <a:lvl2pPr lvl="1">
              <a:lnSpc>
                <a:spcPct val="100000"/>
              </a:lnSpc>
              <a:spcBef>
                <a:spcPts val="0"/>
              </a:spcBef>
              <a:spcAft>
                <a:spcPts val="0"/>
              </a:spcAft>
              <a:buClr>
                <a:schemeClr val="accent5"/>
              </a:buClr>
              <a:buSzPts val="2100"/>
              <a:buFont typeface="Figtree Medium"/>
              <a:buNone/>
              <a:defRPr sz="2100">
                <a:solidFill>
                  <a:schemeClr val="accent5"/>
                </a:solidFill>
                <a:latin typeface="Figtree Medium"/>
                <a:ea typeface="Figtree Medium"/>
                <a:cs typeface="Figtree Medium"/>
                <a:sym typeface="Figtree Medium"/>
              </a:defRPr>
            </a:lvl2pPr>
            <a:lvl3pPr lvl="2">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3pPr>
            <a:lvl4pPr lvl="3">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4pPr>
            <a:lvl5pPr lvl="4">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5pPr>
            <a:lvl6pPr lvl="5">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6pPr>
            <a:lvl7pPr lvl="6">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7pPr>
            <a:lvl8pPr lvl="7">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8pPr>
            <a:lvl9pPr lvl="8">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9pPr>
          </a:lstStyle>
          <a:p/>
        </p:txBody>
      </p:sp>
      <p:sp>
        <p:nvSpPr>
          <p:cNvPr id="2791" name="Google Shape;2791;p339"/>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Font typeface="Figtree"/>
              <a:buNone/>
              <a:defRPr b="0" sz="1400">
                <a:solidFill>
                  <a:schemeClr val="accent5"/>
                </a:solidFill>
                <a:latin typeface="Figtree"/>
                <a:ea typeface="Figtree"/>
                <a:cs typeface="Figtree"/>
                <a:sym typeface="Figtree"/>
              </a:defRPr>
            </a:lvl1pPr>
            <a:lvl2pPr lvl="1">
              <a:spcBef>
                <a:spcPts val="1200"/>
              </a:spcBef>
              <a:spcAft>
                <a:spcPts val="0"/>
              </a:spcAft>
              <a:buClr>
                <a:schemeClr val="accent5"/>
              </a:buClr>
              <a:buSzPts val="1400"/>
              <a:buFont typeface="Figtree Medium"/>
              <a:buNone/>
              <a:defRPr>
                <a:solidFill>
                  <a:schemeClr val="accent5"/>
                </a:solidFill>
                <a:latin typeface="Figtree Medium"/>
                <a:ea typeface="Figtree Medium"/>
                <a:cs typeface="Figtree Medium"/>
                <a:sym typeface="Figtree Medium"/>
              </a:defRPr>
            </a:lvl2pPr>
            <a:lvl3pPr lvl="2">
              <a:spcBef>
                <a:spcPts val="1200"/>
              </a:spcBef>
              <a:spcAft>
                <a:spcPts val="0"/>
              </a:spcAft>
              <a:buClr>
                <a:schemeClr val="accent5"/>
              </a:buClr>
              <a:buSzPts val="1200"/>
              <a:buFont typeface="Figtree"/>
              <a:buNone/>
              <a:defRPr>
                <a:solidFill>
                  <a:schemeClr val="accent5"/>
                </a:solidFill>
                <a:latin typeface="Figtree"/>
                <a:ea typeface="Figtree"/>
                <a:cs typeface="Figtree"/>
                <a:sym typeface="Figtree"/>
              </a:defRPr>
            </a:lvl3pPr>
            <a:lvl4pPr lvl="3">
              <a:spcBef>
                <a:spcPts val="1200"/>
              </a:spcBef>
              <a:spcAft>
                <a:spcPts val="0"/>
              </a:spcAft>
              <a:buClr>
                <a:schemeClr val="accent5"/>
              </a:buClr>
              <a:buSzPts val="1000"/>
              <a:buFont typeface="Figtree"/>
              <a:buNone/>
              <a:defRPr>
                <a:solidFill>
                  <a:schemeClr val="accent5"/>
                </a:solidFill>
                <a:latin typeface="Figtree"/>
                <a:ea typeface="Figtree"/>
                <a:cs typeface="Figtree"/>
                <a:sym typeface="Figtree"/>
              </a:defRPr>
            </a:lvl4pPr>
            <a:lvl5pPr lvl="4">
              <a:spcBef>
                <a:spcPts val="1200"/>
              </a:spcBef>
              <a:spcAft>
                <a:spcPts val="0"/>
              </a:spcAft>
              <a:buClr>
                <a:schemeClr val="accent5"/>
              </a:buClr>
              <a:buSzPts val="800"/>
              <a:buFont typeface="Figtree"/>
              <a:buNone/>
              <a:defRPr>
                <a:solidFill>
                  <a:schemeClr val="accent5"/>
                </a:solidFill>
                <a:latin typeface="Figtree"/>
                <a:ea typeface="Figtree"/>
                <a:cs typeface="Figtree"/>
                <a:sym typeface="Figtree"/>
              </a:defRPr>
            </a:lvl5pPr>
            <a:lvl6pPr lvl="5">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6pPr>
            <a:lvl7pPr lvl="6">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7pPr>
            <a:lvl8pPr lvl="7">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8pPr>
            <a:lvl9pPr lvl="8">
              <a:spcBef>
                <a:spcPts val="1000"/>
              </a:spcBef>
              <a:spcAft>
                <a:spcPts val="1000"/>
              </a:spcAft>
              <a:buClr>
                <a:schemeClr val="accent5"/>
              </a:buClr>
              <a:buSzPts val="800"/>
              <a:buFont typeface="Figtree"/>
              <a:buNone/>
              <a:defRPr>
                <a:solidFill>
                  <a:schemeClr val="accent5"/>
                </a:solidFill>
                <a:latin typeface="Figtree"/>
                <a:ea typeface="Figtree"/>
                <a:cs typeface="Figtree"/>
                <a:sym typeface="Figtree"/>
              </a:defRPr>
            </a:lvl9pPr>
          </a:lstStyle>
          <a:p/>
        </p:txBody>
      </p:sp>
      <p:pic>
        <p:nvPicPr>
          <p:cNvPr id="2792" name="Google Shape;2792;p33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1">
  <p:cSld name="SECTION_TITLE_AND_DESCRIPTION_2_2">
    <p:bg>
      <p:bgPr>
        <a:solidFill>
          <a:schemeClr val="accent5"/>
        </a:solidFill>
      </p:bgPr>
    </p:bg>
    <p:spTree>
      <p:nvGrpSpPr>
        <p:cNvPr id="2793" name="Shape 2793"/>
        <p:cNvGrpSpPr/>
        <p:nvPr/>
      </p:nvGrpSpPr>
      <p:grpSpPr>
        <a:xfrm>
          <a:off x="0" y="0"/>
          <a:ext cx="0" cy="0"/>
          <a:chOff x="0" y="0"/>
          <a:chExt cx="0" cy="0"/>
        </a:xfrm>
      </p:grpSpPr>
      <p:sp>
        <p:nvSpPr>
          <p:cNvPr id="2794" name="Google Shape;2794;p340"/>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2795" name="Google Shape;2795;p34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796" name="Google Shape;2796;p340"/>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Clr>
                <a:schemeClr val="accent5"/>
              </a:buClr>
              <a:buSzPts val="1600"/>
              <a:buFont typeface="Figtree"/>
              <a:buChar char="●"/>
              <a:defRPr>
                <a:solidFill>
                  <a:schemeClr val="accent5"/>
                </a:solidFill>
                <a:latin typeface="Figtree"/>
                <a:ea typeface="Figtree"/>
                <a:cs typeface="Figtree"/>
                <a:sym typeface="Figtree"/>
              </a:defRPr>
            </a:lvl1pPr>
            <a:lvl2pPr indent="-317500" lvl="1" marL="914400">
              <a:spcBef>
                <a:spcPts val="1200"/>
              </a:spcBef>
              <a:spcAft>
                <a:spcPts val="0"/>
              </a:spcAft>
              <a:buClr>
                <a:schemeClr val="accent5"/>
              </a:buClr>
              <a:buSzPts val="1400"/>
              <a:buFont typeface="Figtree Medium"/>
              <a:buChar char="○"/>
              <a:defRPr>
                <a:solidFill>
                  <a:schemeClr val="accent5"/>
                </a:solidFill>
                <a:latin typeface="Figtree Medium"/>
                <a:ea typeface="Figtree Medium"/>
                <a:cs typeface="Figtree Medium"/>
                <a:sym typeface="Figtree Medium"/>
              </a:defRPr>
            </a:lvl2pPr>
            <a:lvl3pPr indent="-304800" lvl="2" marL="1371600">
              <a:spcBef>
                <a:spcPts val="1200"/>
              </a:spcBef>
              <a:spcAft>
                <a:spcPts val="0"/>
              </a:spcAft>
              <a:buClr>
                <a:schemeClr val="accent5"/>
              </a:buClr>
              <a:buSzPts val="1200"/>
              <a:buFont typeface="Figtree"/>
              <a:buChar char="■"/>
              <a:defRPr>
                <a:solidFill>
                  <a:schemeClr val="accent5"/>
                </a:solidFill>
                <a:latin typeface="Figtree"/>
                <a:ea typeface="Figtree"/>
                <a:cs typeface="Figtree"/>
                <a:sym typeface="Figtree"/>
              </a:defRPr>
            </a:lvl3pPr>
            <a:lvl4pPr indent="-292100" lvl="3" marL="1828800">
              <a:spcBef>
                <a:spcPts val="1200"/>
              </a:spcBef>
              <a:spcAft>
                <a:spcPts val="0"/>
              </a:spcAft>
              <a:buClr>
                <a:schemeClr val="accent5"/>
              </a:buClr>
              <a:buSzPts val="1000"/>
              <a:buFont typeface="Figtree"/>
              <a:buChar char="●"/>
              <a:defRPr>
                <a:solidFill>
                  <a:schemeClr val="accent5"/>
                </a:solidFill>
                <a:latin typeface="Figtree"/>
                <a:ea typeface="Figtree"/>
                <a:cs typeface="Figtree"/>
                <a:sym typeface="Figtree"/>
              </a:defRPr>
            </a:lvl4pPr>
            <a:lvl5pPr indent="-279400" lvl="4" marL="2286000">
              <a:spcBef>
                <a:spcPts val="1200"/>
              </a:spcBef>
              <a:spcAft>
                <a:spcPts val="0"/>
              </a:spcAft>
              <a:buClr>
                <a:schemeClr val="accent5"/>
              </a:buClr>
              <a:buSzPts val="800"/>
              <a:buFont typeface="Figtree"/>
              <a:buChar char="○"/>
              <a:defRPr>
                <a:solidFill>
                  <a:schemeClr val="accent5"/>
                </a:solidFill>
                <a:latin typeface="Figtree"/>
                <a:ea typeface="Figtree"/>
                <a:cs typeface="Figtree"/>
                <a:sym typeface="Figtree"/>
              </a:defRPr>
            </a:lvl5pPr>
            <a:lvl6pPr indent="-279400" lvl="5" marL="27432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6pPr>
            <a:lvl7pPr indent="-279400" lvl="6" marL="32004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7pPr>
            <a:lvl8pPr indent="-279400" lvl="7" marL="3657600">
              <a:spcBef>
                <a:spcPts val="1000"/>
              </a:spcBef>
              <a:spcAft>
                <a:spcPts val="0"/>
              </a:spcAft>
              <a:buClr>
                <a:schemeClr val="accent5"/>
              </a:buClr>
              <a:buSzPts val="800"/>
              <a:buFont typeface="Figtree"/>
              <a:buChar char="○"/>
              <a:defRPr>
                <a:solidFill>
                  <a:schemeClr val="accent5"/>
                </a:solidFill>
                <a:latin typeface="Figtree"/>
                <a:ea typeface="Figtree"/>
                <a:cs typeface="Figtree"/>
                <a:sym typeface="Figtree"/>
              </a:defRPr>
            </a:lvl8pPr>
            <a:lvl9pPr indent="-279400" lvl="8" marL="4114800">
              <a:spcBef>
                <a:spcPts val="1000"/>
              </a:spcBef>
              <a:spcAft>
                <a:spcPts val="1000"/>
              </a:spcAft>
              <a:buClr>
                <a:schemeClr val="accent5"/>
              </a:buClr>
              <a:buSzPts val="800"/>
              <a:buFont typeface="Figtree"/>
              <a:buChar char="■"/>
              <a:defRPr>
                <a:solidFill>
                  <a:schemeClr val="accent5"/>
                </a:solidFill>
                <a:latin typeface="Figtree"/>
                <a:ea typeface="Figtree"/>
                <a:cs typeface="Figtree"/>
                <a:sym typeface="Figtree"/>
              </a:defRPr>
            </a:lvl9pPr>
          </a:lstStyle>
          <a:p/>
        </p:txBody>
      </p:sp>
      <p:sp>
        <p:nvSpPr>
          <p:cNvPr id="2797" name="Google Shape;2797;p340"/>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ExtraBold"/>
              <a:buNone/>
              <a:defRPr sz="4200">
                <a:latin typeface="Figtree ExtraBold"/>
                <a:ea typeface="Figtree ExtraBold"/>
                <a:cs typeface="Figtree ExtraBold"/>
                <a:sym typeface="Figtree ExtraBold"/>
              </a:defRPr>
            </a:lvl2pPr>
            <a:lvl3pPr lvl="2">
              <a:spcBef>
                <a:spcPts val="0"/>
              </a:spcBef>
              <a:spcAft>
                <a:spcPts val="0"/>
              </a:spcAft>
              <a:buSzPts val="4200"/>
              <a:buFont typeface="Figtree ExtraBold"/>
              <a:buNone/>
              <a:defRPr sz="4200">
                <a:latin typeface="Figtree ExtraBold"/>
                <a:ea typeface="Figtree ExtraBold"/>
                <a:cs typeface="Figtree ExtraBold"/>
                <a:sym typeface="Figtree ExtraBold"/>
              </a:defRPr>
            </a:lvl3pPr>
            <a:lvl4pPr lvl="3">
              <a:spcBef>
                <a:spcPts val="0"/>
              </a:spcBef>
              <a:spcAft>
                <a:spcPts val="0"/>
              </a:spcAft>
              <a:buSzPts val="4200"/>
              <a:buFont typeface="Figtree ExtraBold"/>
              <a:buNone/>
              <a:defRPr sz="4200">
                <a:latin typeface="Figtree ExtraBold"/>
                <a:ea typeface="Figtree ExtraBold"/>
                <a:cs typeface="Figtree ExtraBold"/>
                <a:sym typeface="Figtree ExtraBold"/>
              </a:defRPr>
            </a:lvl4pPr>
            <a:lvl5pPr lvl="4">
              <a:spcBef>
                <a:spcPts val="0"/>
              </a:spcBef>
              <a:spcAft>
                <a:spcPts val="0"/>
              </a:spcAft>
              <a:buSzPts val="4200"/>
              <a:buFont typeface="Figtree ExtraBold"/>
              <a:buNone/>
              <a:defRPr sz="4200">
                <a:latin typeface="Figtree ExtraBold"/>
                <a:ea typeface="Figtree ExtraBold"/>
                <a:cs typeface="Figtree ExtraBold"/>
                <a:sym typeface="Figtree ExtraBold"/>
              </a:defRPr>
            </a:lvl5pPr>
            <a:lvl6pPr lvl="5">
              <a:spcBef>
                <a:spcPts val="0"/>
              </a:spcBef>
              <a:spcAft>
                <a:spcPts val="0"/>
              </a:spcAft>
              <a:buSzPts val="4200"/>
              <a:buFont typeface="Figtree ExtraBold"/>
              <a:buNone/>
              <a:defRPr sz="4200">
                <a:latin typeface="Figtree ExtraBold"/>
                <a:ea typeface="Figtree ExtraBold"/>
                <a:cs typeface="Figtree ExtraBold"/>
                <a:sym typeface="Figtree ExtraBold"/>
              </a:defRPr>
            </a:lvl6pPr>
            <a:lvl7pPr lvl="6">
              <a:spcBef>
                <a:spcPts val="0"/>
              </a:spcBef>
              <a:spcAft>
                <a:spcPts val="0"/>
              </a:spcAft>
              <a:buSzPts val="4200"/>
              <a:buFont typeface="Figtree ExtraBold"/>
              <a:buNone/>
              <a:defRPr sz="4200">
                <a:latin typeface="Figtree ExtraBold"/>
                <a:ea typeface="Figtree ExtraBold"/>
                <a:cs typeface="Figtree ExtraBold"/>
                <a:sym typeface="Figtree ExtraBold"/>
              </a:defRPr>
            </a:lvl7pPr>
            <a:lvl8pPr lvl="7">
              <a:spcBef>
                <a:spcPts val="0"/>
              </a:spcBef>
              <a:spcAft>
                <a:spcPts val="0"/>
              </a:spcAft>
              <a:buSzPts val="4200"/>
              <a:buFont typeface="Figtree ExtraBold"/>
              <a:buNone/>
              <a:defRPr sz="4200">
                <a:latin typeface="Figtree ExtraBold"/>
                <a:ea typeface="Figtree ExtraBold"/>
                <a:cs typeface="Figtree ExtraBold"/>
                <a:sym typeface="Figtree ExtraBold"/>
              </a:defRPr>
            </a:lvl8pPr>
            <a:lvl9pPr lvl="8">
              <a:spcBef>
                <a:spcPts val="0"/>
              </a:spcBef>
              <a:spcAft>
                <a:spcPts val="0"/>
              </a:spcAft>
              <a:buSzPts val="4200"/>
              <a:buFont typeface="Figtree ExtraBold"/>
              <a:buNone/>
              <a:defRPr sz="4200">
                <a:latin typeface="Figtree ExtraBold"/>
                <a:ea typeface="Figtree ExtraBold"/>
                <a:cs typeface="Figtree ExtraBold"/>
                <a:sym typeface="Figtree ExtraBold"/>
              </a:defRPr>
            </a:lvl9pPr>
          </a:lstStyle>
          <a:p/>
        </p:txBody>
      </p:sp>
      <p:sp>
        <p:nvSpPr>
          <p:cNvPr id="2798" name="Google Shape;2798;p340"/>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nSpc>
                <a:spcPct val="100000"/>
              </a:lnSpc>
              <a:spcBef>
                <a:spcPts val="0"/>
              </a:spcBef>
              <a:spcAft>
                <a:spcPts val="0"/>
              </a:spcAft>
              <a:buClr>
                <a:schemeClr val="accent2"/>
              </a:buClr>
              <a:buSzPts val="2100"/>
              <a:buFont typeface="Figtree Medium"/>
              <a:buNone/>
              <a:defRPr sz="2100">
                <a:solidFill>
                  <a:schemeClr val="accent2"/>
                </a:solidFill>
                <a:latin typeface="Figtree Medium"/>
                <a:ea typeface="Figtree Medium"/>
                <a:cs typeface="Figtree Medium"/>
                <a:sym typeface="Figtree Medium"/>
              </a:defRPr>
            </a:lvl2pPr>
            <a:lvl3pPr lvl="2">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3pPr>
            <a:lvl4pPr lvl="3">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4pPr>
            <a:lvl5pPr lvl="4">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5pPr>
            <a:lvl6pPr lvl="5">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6pPr>
            <a:lvl7pPr lvl="6">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7pPr>
            <a:lvl8pPr lvl="7">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8pPr>
            <a:lvl9pPr lvl="8">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9pPr>
          </a:lstStyle>
          <a:p/>
        </p:txBody>
      </p:sp>
      <p:sp>
        <p:nvSpPr>
          <p:cNvPr id="2799" name="Google Shape;2799;p340"/>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pic>
        <p:nvPicPr>
          <p:cNvPr id="2800" name="Google Shape;2800;p34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5 - Title, Copy + Table">
  <p:cSld name="SECTION_TITLE_AND_DESCRIPTION_1">
    <p:bg>
      <p:bgPr>
        <a:solidFill>
          <a:srgbClr val="ECE0FF"/>
        </a:solidFill>
      </p:bgPr>
    </p:bg>
    <p:spTree>
      <p:nvGrpSpPr>
        <p:cNvPr id="2801" name="Shape 2801"/>
        <p:cNvGrpSpPr/>
        <p:nvPr/>
      </p:nvGrpSpPr>
      <p:grpSpPr>
        <a:xfrm>
          <a:off x="0" y="0"/>
          <a:ext cx="0" cy="0"/>
          <a:chOff x="0" y="0"/>
          <a:chExt cx="0" cy="0"/>
        </a:xfrm>
      </p:grpSpPr>
      <p:sp>
        <p:nvSpPr>
          <p:cNvPr id="2802" name="Google Shape;2802;p34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803" name="Google Shape;2803;p341"/>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804" name="Google Shape;2804;p341"/>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805" name="Google Shape;2805;p341"/>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2806" name="Google Shape;2806;p34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6 - Large Stat + Image Full">
  <p:cSld name="BIG_NUMBER_1">
    <p:bg>
      <p:bgPr>
        <a:solidFill>
          <a:srgbClr val="ECE0FF"/>
        </a:solidFill>
      </p:bgPr>
    </p:bg>
    <p:spTree>
      <p:nvGrpSpPr>
        <p:cNvPr id="2807" name="Shape 2807"/>
        <p:cNvGrpSpPr/>
        <p:nvPr/>
      </p:nvGrpSpPr>
      <p:grpSpPr>
        <a:xfrm>
          <a:off x="0" y="0"/>
          <a:ext cx="0" cy="0"/>
          <a:chOff x="0" y="0"/>
          <a:chExt cx="0" cy="0"/>
        </a:xfrm>
      </p:grpSpPr>
      <p:sp>
        <p:nvSpPr>
          <p:cNvPr id="2808" name="Google Shape;2808;p342"/>
          <p:cNvSpPr txBox="1"/>
          <p:nvPr>
            <p:ph hasCustomPrompt="1" type="title"/>
          </p:nvPr>
        </p:nvSpPr>
        <p:spPr>
          <a:xfrm>
            <a:off x="311700" y="454125"/>
            <a:ext cx="3807900" cy="19635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0400"/>
              <a:buFont typeface="Figtree ExtraBold"/>
              <a:buNone/>
              <a:defRPr b="0" sz="10400">
                <a:solidFill>
                  <a:schemeClr val="accent1"/>
                </a:solidFill>
                <a:latin typeface="Figtree ExtraBold"/>
                <a:ea typeface="Figtree ExtraBold"/>
                <a:cs typeface="Figtree ExtraBold"/>
                <a:sym typeface="Figtree ExtraBold"/>
              </a:defRPr>
            </a:lvl1pPr>
            <a:lvl2pPr lvl="1"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9pPr>
          </a:lstStyle>
          <a:p>
            <a:r>
              <a:t>xx%</a:t>
            </a:r>
          </a:p>
        </p:txBody>
      </p:sp>
      <p:sp>
        <p:nvSpPr>
          <p:cNvPr id="2809" name="Google Shape;2809;p342"/>
          <p:cNvSpPr txBox="1"/>
          <p:nvPr>
            <p:ph idx="1" type="body"/>
          </p:nvPr>
        </p:nvSpPr>
        <p:spPr>
          <a:xfrm>
            <a:off x="311700" y="2331175"/>
            <a:ext cx="3807900" cy="1300800"/>
          </a:xfrm>
          <a:prstGeom prst="rect">
            <a:avLst/>
          </a:prstGeom>
        </p:spPr>
        <p:txBody>
          <a:bodyPr anchorCtr="0" anchor="t" bIns="91425" lIns="91425" spcFirstLastPara="1" rIns="91425" wrap="square" tIns="91425">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2810" name="Google Shape;2810;p34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11" name="Google Shape;2811;p34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12" name="Google Shape;2812;p342"/>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1 - Title, Copy + 1 Photo Full">
  <p:cSld name="SECTION_TITLE_AND_DESCRIPTION_1_5_2">
    <p:bg>
      <p:bgPr>
        <a:solidFill>
          <a:schemeClr val="accent5"/>
        </a:solidFill>
      </p:bgPr>
    </p:bg>
    <p:spTree>
      <p:nvGrpSpPr>
        <p:cNvPr id="2813" name="Shape 2813"/>
        <p:cNvGrpSpPr/>
        <p:nvPr/>
      </p:nvGrpSpPr>
      <p:grpSpPr>
        <a:xfrm>
          <a:off x="0" y="0"/>
          <a:ext cx="0" cy="0"/>
          <a:chOff x="0" y="0"/>
          <a:chExt cx="0" cy="0"/>
        </a:xfrm>
      </p:grpSpPr>
      <p:sp>
        <p:nvSpPr>
          <p:cNvPr id="2814" name="Google Shape;2814;p34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15" name="Google Shape;2815;p34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16" name="Google Shape;2816;p343"/>
          <p:cNvSpPr/>
          <p:nvPr>
            <p:ph idx="2" type="pic"/>
          </p:nvPr>
        </p:nvSpPr>
        <p:spPr>
          <a:xfrm>
            <a:off x="4479875" y="405942"/>
            <a:ext cx="4307100" cy="3944700"/>
          </a:xfrm>
          <a:prstGeom prst="roundRect">
            <a:avLst>
              <a:gd fmla="val 2965" name="adj"/>
            </a:avLst>
          </a:prstGeom>
          <a:noFill/>
          <a:ln>
            <a:noFill/>
          </a:ln>
          <a:effectLst>
            <a:outerShdw blurRad="500063" rotWithShape="0" algn="bl">
              <a:srgbClr val="FFD828">
                <a:alpha val="80000"/>
              </a:srgbClr>
            </a:outerShdw>
          </a:effectLst>
        </p:spPr>
      </p:sp>
      <p:sp>
        <p:nvSpPr>
          <p:cNvPr id="2817" name="Google Shape;2817;p343"/>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None/>
              <a:defRPr sz="4200"/>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2818" name="Google Shape;2818;p343"/>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819" name="Google Shape;2819;p343"/>
          <p:cNvSpPr txBox="1"/>
          <p:nvPr>
            <p:ph idx="3"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088">
          <p15:clr>
            <a:srgbClr val="E46962"/>
          </p15:clr>
        </p15:guide>
      </p15:sldGuideLst>
    </p:ext>
  </p:extLst>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2 - Title, Copy + 1 Photo">
  <p:cSld name="SECTION_TITLE_AND_DESCRIPTION_1_4_1">
    <p:bg>
      <p:bgPr>
        <a:solidFill>
          <a:srgbClr val="ECE0FF"/>
        </a:solidFill>
      </p:bgPr>
    </p:bg>
    <p:spTree>
      <p:nvGrpSpPr>
        <p:cNvPr id="2820" name="Shape 2820"/>
        <p:cNvGrpSpPr/>
        <p:nvPr/>
      </p:nvGrpSpPr>
      <p:grpSpPr>
        <a:xfrm>
          <a:off x="0" y="0"/>
          <a:ext cx="0" cy="0"/>
          <a:chOff x="0" y="0"/>
          <a:chExt cx="0" cy="0"/>
        </a:xfrm>
      </p:grpSpPr>
      <p:sp>
        <p:nvSpPr>
          <p:cNvPr id="2821" name="Google Shape;2821;p344"/>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822" name="Google Shape;2822;p344"/>
          <p:cNvSpPr txBox="1"/>
          <p:nvPr>
            <p:ph type="title"/>
          </p:nvPr>
        </p:nvSpPr>
        <p:spPr>
          <a:xfrm>
            <a:off x="457200" y="744675"/>
            <a:ext cx="2595300" cy="1536000"/>
          </a:xfrm>
          <a:prstGeom prst="rect">
            <a:avLst/>
          </a:prstGeom>
        </p:spPr>
        <p:txBody>
          <a:bodyPr anchorCtr="0" anchor="ctr"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3" name="Google Shape;2823;p344"/>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824" name="Google Shape;2824;p34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25" name="Google Shape;2825;p34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26" name="Google Shape;2826;p344"/>
          <p:cNvSpPr/>
          <p:nvPr>
            <p:ph idx="3" type="pic"/>
          </p:nvPr>
        </p:nvSpPr>
        <p:spPr>
          <a:xfrm>
            <a:off x="3599042" y="475646"/>
            <a:ext cx="5061300" cy="37578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3 - Title, Copy + 1 Chart">
  <p:cSld name="SECTION_TITLE_AND_DESCRIPTION_1_4_1_1">
    <p:bg>
      <p:bgPr>
        <a:solidFill>
          <a:schemeClr val="accent5"/>
        </a:solidFill>
      </p:bgPr>
    </p:bg>
    <p:spTree>
      <p:nvGrpSpPr>
        <p:cNvPr id="2827" name="Shape 2827"/>
        <p:cNvGrpSpPr/>
        <p:nvPr/>
      </p:nvGrpSpPr>
      <p:grpSpPr>
        <a:xfrm>
          <a:off x="0" y="0"/>
          <a:ext cx="0" cy="0"/>
          <a:chOff x="0" y="0"/>
          <a:chExt cx="0" cy="0"/>
        </a:xfrm>
      </p:grpSpPr>
      <p:sp>
        <p:nvSpPr>
          <p:cNvPr id="2828" name="Google Shape;2828;p345"/>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829" name="Google Shape;2829;p345"/>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30" name="Google Shape;2830;p345"/>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831" name="Google Shape;2831;p34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32" name="Google Shape;2832;p34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33" name="Google Shape;2833;p345"/>
          <p:cNvSpPr/>
          <p:nvPr>
            <p:ph idx="3" type="pic"/>
          </p:nvPr>
        </p:nvSpPr>
        <p:spPr>
          <a:xfrm>
            <a:off x="3599042" y="475646"/>
            <a:ext cx="5061300" cy="3757800"/>
          </a:xfrm>
          <a:prstGeom prst="roundRect">
            <a:avLst>
              <a:gd fmla="val 2965" name="adj"/>
            </a:avLst>
          </a:prstGeom>
          <a:noFill/>
          <a:ln>
            <a:noFill/>
          </a:ln>
          <a:effectLst>
            <a:outerShdw blurRad="500063" rotWithShape="0" algn="bl">
              <a:srgbClr val="FFD828">
                <a:alpha val="70000"/>
              </a:srgb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8 - 3 Photos">
  <p:cSld name="SECTION_TITLE_AND_DESCRIPTION_1_2_1_1_2">
    <p:bg>
      <p:bgPr>
        <a:solidFill>
          <a:srgbClr val="ECE0FF"/>
        </a:solidFill>
      </p:bgPr>
    </p:bg>
    <p:spTree>
      <p:nvGrpSpPr>
        <p:cNvPr id="257" name="Shape 257"/>
        <p:cNvGrpSpPr/>
        <p:nvPr/>
      </p:nvGrpSpPr>
      <p:grpSpPr>
        <a:xfrm>
          <a:off x="0" y="0"/>
          <a:ext cx="0" cy="0"/>
          <a:chOff x="0" y="0"/>
          <a:chExt cx="0" cy="0"/>
        </a:xfrm>
      </p:grpSpPr>
      <p:sp>
        <p:nvSpPr>
          <p:cNvPr id="258" name="Google Shape;258;p36"/>
          <p:cNvSpPr/>
          <p:nvPr>
            <p:ph idx="2" type="pic"/>
          </p:nvPr>
        </p:nvSpPr>
        <p:spPr>
          <a:xfrm>
            <a:off x="4694038" y="1611300"/>
            <a:ext cx="1931400" cy="2511900"/>
          </a:xfrm>
          <a:prstGeom prst="roundRect">
            <a:avLst>
              <a:gd fmla="val 6761" name="adj"/>
            </a:avLst>
          </a:prstGeom>
          <a:noFill/>
          <a:ln>
            <a:noFill/>
          </a:ln>
          <a:effectLst>
            <a:outerShdw blurRad="428625" rotWithShape="0" algn="bl" dir="5400000" dist="19050">
              <a:schemeClr val="accent1">
                <a:alpha val="50000"/>
              </a:schemeClr>
            </a:outerShdw>
          </a:effectLst>
        </p:spPr>
      </p:sp>
      <p:sp>
        <p:nvSpPr>
          <p:cNvPr id="259" name="Google Shape;259;p3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0" name="Google Shape;260;p36"/>
          <p:cNvSpPr/>
          <p:nvPr>
            <p:ph idx="3" type="pic"/>
          </p:nvPr>
        </p:nvSpPr>
        <p:spPr>
          <a:xfrm>
            <a:off x="449150" y="1611225"/>
            <a:ext cx="4114800" cy="2511900"/>
          </a:xfrm>
          <a:prstGeom prst="roundRect">
            <a:avLst>
              <a:gd fmla="val 6025" name="adj"/>
            </a:avLst>
          </a:prstGeom>
          <a:noFill/>
          <a:ln>
            <a:noFill/>
          </a:ln>
          <a:effectLst>
            <a:outerShdw blurRad="428625" rotWithShape="0" algn="bl" dir="5400000" dist="19050">
              <a:schemeClr val="accent1">
                <a:alpha val="50000"/>
              </a:schemeClr>
            </a:outerShdw>
          </a:effectLst>
        </p:spPr>
      </p:sp>
      <p:sp>
        <p:nvSpPr>
          <p:cNvPr id="261" name="Google Shape;261;p36"/>
          <p:cNvSpPr/>
          <p:nvPr>
            <p:ph idx="4" type="pic"/>
          </p:nvPr>
        </p:nvSpPr>
        <p:spPr>
          <a:xfrm>
            <a:off x="6755527" y="1611300"/>
            <a:ext cx="1931400" cy="2511900"/>
          </a:xfrm>
          <a:prstGeom prst="roundRect">
            <a:avLst>
              <a:gd fmla="val 7236" name="adj"/>
            </a:avLst>
          </a:prstGeom>
          <a:noFill/>
          <a:ln>
            <a:noFill/>
          </a:ln>
          <a:effectLst>
            <a:outerShdw blurRad="428625" rotWithShape="0" algn="bl" dir="5400000" dist="19050">
              <a:schemeClr val="accent1">
                <a:alpha val="50000"/>
              </a:schemeClr>
            </a:outerShdw>
          </a:effectLst>
        </p:spPr>
      </p:sp>
      <p:sp>
        <p:nvSpPr>
          <p:cNvPr id="262" name="Google Shape;262;p36"/>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63" name="Google Shape;263;p36"/>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64" name="Google Shape;264;p3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5" name="Google Shape;265;p3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sldGuideLst>
    </p:ext>
  </p:extLst>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4 - Title, Sub + 2 Photos Full">
  <p:cSld name="SECTION_TITLE_AND_DESCRIPTION_1_3">
    <p:bg>
      <p:bgPr>
        <a:solidFill>
          <a:schemeClr val="accent2"/>
        </a:solidFill>
      </p:bgPr>
    </p:bg>
    <p:spTree>
      <p:nvGrpSpPr>
        <p:cNvPr id="2834" name="Shape 2834"/>
        <p:cNvGrpSpPr/>
        <p:nvPr/>
      </p:nvGrpSpPr>
      <p:grpSpPr>
        <a:xfrm>
          <a:off x="0" y="0"/>
          <a:ext cx="0" cy="0"/>
          <a:chOff x="0" y="0"/>
          <a:chExt cx="0" cy="0"/>
        </a:xfrm>
      </p:grpSpPr>
      <p:sp>
        <p:nvSpPr>
          <p:cNvPr id="2835" name="Google Shape;2835;p346"/>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None/>
              <a:defRPr b="0" sz="1400">
                <a:solidFill>
                  <a:schemeClr val="accent5"/>
                </a:solidFill>
              </a:defRPr>
            </a:lvl1pPr>
            <a:lvl2pPr lvl="1">
              <a:spcBef>
                <a:spcPts val="1200"/>
              </a:spcBef>
              <a:spcAft>
                <a:spcPts val="0"/>
              </a:spcAft>
              <a:buClr>
                <a:schemeClr val="accent5"/>
              </a:buClr>
              <a:buSzPts val="1400"/>
              <a:buNone/>
              <a:defRPr>
                <a:solidFill>
                  <a:schemeClr val="accent5"/>
                </a:solidFill>
              </a:defRPr>
            </a:lvl2pPr>
            <a:lvl3pPr lvl="2">
              <a:spcBef>
                <a:spcPts val="1200"/>
              </a:spcBef>
              <a:spcAft>
                <a:spcPts val="0"/>
              </a:spcAft>
              <a:buClr>
                <a:schemeClr val="accent5"/>
              </a:buClr>
              <a:buSzPts val="1200"/>
              <a:buNone/>
              <a:defRPr>
                <a:solidFill>
                  <a:schemeClr val="accent5"/>
                </a:solidFill>
              </a:defRPr>
            </a:lvl3pPr>
            <a:lvl4pPr lvl="3">
              <a:spcBef>
                <a:spcPts val="1200"/>
              </a:spcBef>
              <a:spcAft>
                <a:spcPts val="0"/>
              </a:spcAft>
              <a:buClr>
                <a:schemeClr val="accent5"/>
              </a:buClr>
              <a:buSzPts val="1000"/>
              <a:buNone/>
              <a:defRPr>
                <a:solidFill>
                  <a:schemeClr val="accent5"/>
                </a:solidFill>
              </a:defRPr>
            </a:lvl4pPr>
            <a:lvl5pPr lvl="4">
              <a:spcBef>
                <a:spcPts val="1200"/>
              </a:spcBef>
              <a:spcAft>
                <a:spcPts val="0"/>
              </a:spcAft>
              <a:buClr>
                <a:schemeClr val="accent5"/>
              </a:buClr>
              <a:buSzPts val="800"/>
              <a:buNone/>
              <a:defRPr>
                <a:solidFill>
                  <a:schemeClr val="accent5"/>
                </a:solidFill>
              </a:defRPr>
            </a:lvl5pPr>
            <a:lvl6pPr lvl="5">
              <a:spcBef>
                <a:spcPts val="1000"/>
              </a:spcBef>
              <a:spcAft>
                <a:spcPts val="0"/>
              </a:spcAft>
              <a:buClr>
                <a:schemeClr val="accent5"/>
              </a:buClr>
              <a:buSzPts val="800"/>
              <a:buNone/>
              <a:defRPr>
                <a:solidFill>
                  <a:schemeClr val="accent5"/>
                </a:solidFill>
              </a:defRPr>
            </a:lvl6pPr>
            <a:lvl7pPr lvl="6">
              <a:spcBef>
                <a:spcPts val="1000"/>
              </a:spcBef>
              <a:spcAft>
                <a:spcPts val="0"/>
              </a:spcAft>
              <a:buClr>
                <a:schemeClr val="accent5"/>
              </a:buClr>
              <a:buSzPts val="800"/>
              <a:buNone/>
              <a:defRPr>
                <a:solidFill>
                  <a:schemeClr val="accent5"/>
                </a:solidFill>
              </a:defRPr>
            </a:lvl7pPr>
            <a:lvl8pPr lvl="7">
              <a:spcBef>
                <a:spcPts val="1000"/>
              </a:spcBef>
              <a:spcAft>
                <a:spcPts val="0"/>
              </a:spcAft>
              <a:buClr>
                <a:schemeClr val="accent5"/>
              </a:buClr>
              <a:buSzPts val="800"/>
              <a:buNone/>
              <a:defRPr>
                <a:solidFill>
                  <a:schemeClr val="accent5"/>
                </a:solidFill>
              </a:defRPr>
            </a:lvl8pPr>
            <a:lvl9pPr lvl="8">
              <a:spcBef>
                <a:spcPts val="1000"/>
              </a:spcBef>
              <a:spcAft>
                <a:spcPts val="1000"/>
              </a:spcAft>
              <a:buClr>
                <a:schemeClr val="accent5"/>
              </a:buClr>
              <a:buSzPts val="800"/>
              <a:buNone/>
              <a:defRPr>
                <a:solidFill>
                  <a:schemeClr val="accent5"/>
                </a:solidFill>
              </a:defRPr>
            </a:lvl9pPr>
          </a:lstStyle>
          <a:p/>
        </p:txBody>
      </p:sp>
      <p:sp>
        <p:nvSpPr>
          <p:cNvPr id="2836" name="Google Shape;2836;p346"/>
          <p:cNvSpPr txBox="1"/>
          <p:nvPr>
            <p:ph type="title"/>
          </p:nvPr>
        </p:nvSpPr>
        <p:spPr>
          <a:xfrm>
            <a:off x="609600" y="897075"/>
            <a:ext cx="2595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2800"/>
              <a:buNone/>
              <a:defRPr>
                <a:solidFill>
                  <a:schemeClr val="accent5"/>
                </a:solidFill>
              </a:defRPr>
            </a:lvl1pPr>
            <a:lvl2pPr lvl="1">
              <a:spcBef>
                <a:spcPts val="0"/>
              </a:spcBef>
              <a:spcAft>
                <a:spcPts val="0"/>
              </a:spcAft>
              <a:buClr>
                <a:schemeClr val="accent5"/>
              </a:buClr>
              <a:buSzPts val="2800"/>
              <a:buNone/>
              <a:defRPr>
                <a:solidFill>
                  <a:schemeClr val="accent5"/>
                </a:solidFill>
              </a:defRPr>
            </a:lvl2pPr>
            <a:lvl3pPr lvl="2">
              <a:spcBef>
                <a:spcPts val="0"/>
              </a:spcBef>
              <a:spcAft>
                <a:spcPts val="0"/>
              </a:spcAft>
              <a:buClr>
                <a:schemeClr val="accent5"/>
              </a:buClr>
              <a:buSzPts val="2800"/>
              <a:buNone/>
              <a:defRPr>
                <a:solidFill>
                  <a:schemeClr val="accent5"/>
                </a:solidFill>
              </a:defRPr>
            </a:lvl3pPr>
            <a:lvl4pPr lvl="3">
              <a:spcBef>
                <a:spcPts val="0"/>
              </a:spcBef>
              <a:spcAft>
                <a:spcPts val="0"/>
              </a:spcAft>
              <a:buClr>
                <a:schemeClr val="accent5"/>
              </a:buClr>
              <a:buSzPts val="2800"/>
              <a:buNone/>
              <a:defRPr>
                <a:solidFill>
                  <a:schemeClr val="accent5"/>
                </a:solidFill>
              </a:defRPr>
            </a:lvl4pPr>
            <a:lvl5pPr lvl="4">
              <a:spcBef>
                <a:spcPts val="0"/>
              </a:spcBef>
              <a:spcAft>
                <a:spcPts val="0"/>
              </a:spcAft>
              <a:buClr>
                <a:schemeClr val="accent5"/>
              </a:buClr>
              <a:buSzPts val="2800"/>
              <a:buNone/>
              <a:defRPr>
                <a:solidFill>
                  <a:schemeClr val="accent5"/>
                </a:solidFill>
              </a:defRPr>
            </a:lvl5pPr>
            <a:lvl6pPr lvl="5">
              <a:spcBef>
                <a:spcPts val="0"/>
              </a:spcBef>
              <a:spcAft>
                <a:spcPts val="0"/>
              </a:spcAft>
              <a:buClr>
                <a:schemeClr val="accent5"/>
              </a:buClr>
              <a:buSzPts val="2800"/>
              <a:buNone/>
              <a:defRPr>
                <a:solidFill>
                  <a:schemeClr val="accent5"/>
                </a:solidFill>
              </a:defRPr>
            </a:lvl6pPr>
            <a:lvl7pPr lvl="6">
              <a:spcBef>
                <a:spcPts val="0"/>
              </a:spcBef>
              <a:spcAft>
                <a:spcPts val="0"/>
              </a:spcAft>
              <a:buClr>
                <a:schemeClr val="accent5"/>
              </a:buClr>
              <a:buSzPts val="2800"/>
              <a:buNone/>
              <a:defRPr>
                <a:solidFill>
                  <a:schemeClr val="accent5"/>
                </a:solidFill>
              </a:defRPr>
            </a:lvl7pPr>
            <a:lvl8pPr lvl="7">
              <a:spcBef>
                <a:spcPts val="0"/>
              </a:spcBef>
              <a:spcAft>
                <a:spcPts val="0"/>
              </a:spcAft>
              <a:buClr>
                <a:schemeClr val="accent5"/>
              </a:buClr>
              <a:buSzPts val="2800"/>
              <a:buNone/>
              <a:defRPr>
                <a:solidFill>
                  <a:schemeClr val="accent5"/>
                </a:solidFill>
              </a:defRPr>
            </a:lvl8pPr>
            <a:lvl9pPr lvl="8">
              <a:spcBef>
                <a:spcPts val="0"/>
              </a:spcBef>
              <a:spcAft>
                <a:spcPts val="0"/>
              </a:spcAft>
              <a:buClr>
                <a:schemeClr val="accent5"/>
              </a:buClr>
              <a:buSzPts val="2800"/>
              <a:buNone/>
              <a:defRPr>
                <a:solidFill>
                  <a:schemeClr val="accent5"/>
                </a:solidFill>
              </a:defRPr>
            </a:lvl9pPr>
          </a:lstStyle>
          <a:p/>
        </p:txBody>
      </p:sp>
      <p:sp>
        <p:nvSpPr>
          <p:cNvPr id="2837" name="Google Shape;2837;p346"/>
          <p:cNvSpPr txBox="1"/>
          <p:nvPr>
            <p:ph idx="2" type="body"/>
          </p:nvPr>
        </p:nvSpPr>
        <p:spPr>
          <a:xfrm>
            <a:off x="601550" y="2380025"/>
            <a:ext cx="2595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Char char="●"/>
              <a:defRPr sz="1600">
                <a:solidFill>
                  <a:schemeClr val="dk1"/>
                </a:solidFill>
              </a:defRPr>
            </a:lvl1pPr>
            <a:lvl2pPr indent="-317500" lvl="1" marL="914400">
              <a:lnSpc>
                <a:spcPct val="110000"/>
              </a:lnSpc>
              <a:spcBef>
                <a:spcPts val="1200"/>
              </a:spcBef>
              <a:spcAft>
                <a:spcPts val="0"/>
              </a:spcAft>
              <a:buClr>
                <a:schemeClr val="dk1"/>
              </a:buClr>
              <a:buSzPts val="1400"/>
              <a:buChar char="○"/>
              <a:defRPr sz="1400">
                <a:solidFill>
                  <a:schemeClr val="dk1"/>
                </a:solidFill>
              </a:defRPr>
            </a:lvl2pPr>
            <a:lvl3pPr indent="-304800" lvl="2" marL="1371600">
              <a:lnSpc>
                <a:spcPct val="110000"/>
              </a:lnSpc>
              <a:spcBef>
                <a:spcPts val="1200"/>
              </a:spcBef>
              <a:spcAft>
                <a:spcPts val="0"/>
              </a:spcAft>
              <a:buClr>
                <a:schemeClr val="dk1"/>
              </a:buClr>
              <a:buSzPts val="1200"/>
              <a:buChar char="■"/>
              <a:defRPr b="0" sz="1200">
                <a:solidFill>
                  <a:schemeClr val="dk1"/>
                </a:solidFill>
              </a:defRPr>
            </a:lvl3pPr>
            <a:lvl4pPr indent="-292100" lvl="3" marL="1828800">
              <a:lnSpc>
                <a:spcPct val="110000"/>
              </a:lnSpc>
              <a:spcBef>
                <a:spcPts val="1200"/>
              </a:spcBef>
              <a:spcAft>
                <a:spcPts val="0"/>
              </a:spcAft>
              <a:buClr>
                <a:schemeClr val="dk1"/>
              </a:buClr>
              <a:buSzPts val="1000"/>
              <a:buChar char="●"/>
              <a:defRPr sz="1000">
                <a:solidFill>
                  <a:schemeClr val="dk1"/>
                </a:solidFill>
              </a:defRPr>
            </a:lvl4pPr>
            <a:lvl5pPr indent="-279400" lvl="4" marL="2286000">
              <a:lnSpc>
                <a:spcPct val="110000"/>
              </a:lnSpc>
              <a:spcBef>
                <a:spcPts val="1200"/>
              </a:spcBef>
              <a:spcAft>
                <a:spcPts val="0"/>
              </a:spcAft>
              <a:buClr>
                <a:schemeClr val="dk1"/>
              </a:buClr>
              <a:buSzPts val="800"/>
              <a:buChar char="○"/>
              <a:defRPr b="0" sz="800">
                <a:solidFill>
                  <a:schemeClr val="dk1"/>
                </a:solidFill>
              </a:defRPr>
            </a:lvl5pPr>
            <a:lvl6pPr indent="-279400" lvl="5" marL="2743200">
              <a:lnSpc>
                <a:spcPct val="110000"/>
              </a:lnSpc>
              <a:spcBef>
                <a:spcPts val="10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indent="-279400" lvl="6" marL="3200400">
              <a:lnSpc>
                <a:spcPct val="110000"/>
              </a:lnSpc>
              <a:spcBef>
                <a:spcPts val="1000"/>
              </a:spcBef>
              <a:spcAft>
                <a:spcPts val="0"/>
              </a:spcAft>
              <a:buClr>
                <a:schemeClr val="dk1"/>
              </a:buClr>
              <a:buSzPts val="800"/>
              <a:buChar char="●"/>
              <a:defRPr b="0" sz="800">
                <a:solidFill>
                  <a:schemeClr val="dk1"/>
                </a:solidFill>
              </a:defRPr>
            </a:lvl7pPr>
            <a:lvl8pPr indent="-279400" lvl="7" marL="3657600">
              <a:lnSpc>
                <a:spcPct val="110000"/>
              </a:lnSpc>
              <a:spcBef>
                <a:spcPts val="1000"/>
              </a:spcBef>
              <a:spcAft>
                <a:spcPts val="0"/>
              </a:spcAft>
              <a:buClr>
                <a:schemeClr val="dk1"/>
              </a:buClr>
              <a:buSzPts val="800"/>
              <a:buChar char="○"/>
              <a:defRPr sz="800">
                <a:solidFill>
                  <a:schemeClr val="dk1"/>
                </a:solidFill>
              </a:defRPr>
            </a:lvl8pPr>
            <a:lvl9pPr indent="-279400" lvl="8" marL="4114800">
              <a:lnSpc>
                <a:spcPct val="110000"/>
              </a:lnSpc>
              <a:spcBef>
                <a:spcPts val="1000"/>
              </a:spcBef>
              <a:spcAft>
                <a:spcPts val="1000"/>
              </a:spcAft>
              <a:buClr>
                <a:schemeClr val="dk1"/>
              </a:buClr>
              <a:buSzPts val="800"/>
              <a:buChar char="■"/>
              <a:defRPr b="0" sz="800">
                <a:solidFill>
                  <a:schemeClr val="dk1"/>
                </a:solidFill>
              </a:defRPr>
            </a:lvl9pPr>
          </a:lstStyle>
          <a:p/>
        </p:txBody>
      </p:sp>
      <p:sp>
        <p:nvSpPr>
          <p:cNvPr id="2838" name="Google Shape;2838;p34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39" name="Google Shape;2839;p34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40" name="Google Shape;2840;p346"/>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3"/>
            </a:outerShdw>
          </a:effectLst>
        </p:spPr>
      </p:sp>
      <p:sp>
        <p:nvSpPr>
          <p:cNvPr id="2841" name="Google Shape;2841;p346"/>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3"/>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90">
          <p15:clr>
            <a:srgbClr val="E46962"/>
          </p15:clr>
        </p15:guide>
        <p15:guide id="4" pos="2089">
          <p15:clr>
            <a:srgbClr val="E46962"/>
          </p15:clr>
        </p15:guide>
      </p15:sldGuideLst>
    </p:ext>
  </p:extLst>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5 - Title, Sub + 2 Charts">
  <p:cSld name="SECTION_TITLE_AND_DESCRIPTION_1_3_1">
    <p:bg>
      <p:bgPr>
        <a:solidFill>
          <a:srgbClr val="ECE0FF"/>
        </a:solidFill>
      </p:bgPr>
    </p:bg>
    <p:spTree>
      <p:nvGrpSpPr>
        <p:cNvPr id="2842" name="Shape 2842"/>
        <p:cNvGrpSpPr/>
        <p:nvPr/>
      </p:nvGrpSpPr>
      <p:grpSpPr>
        <a:xfrm>
          <a:off x="0" y="0"/>
          <a:ext cx="0" cy="0"/>
          <a:chOff x="0" y="0"/>
          <a:chExt cx="0" cy="0"/>
        </a:xfrm>
      </p:grpSpPr>
      <p:sp>
        <p:nvSpPr>
          <p:cNvPr id="2843" name="Google Shape;2843;p347"/>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844" name="Google Shape;2844;p347"/>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45" name="Google Shape;2845;p347"/>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846" name="Google Shape;2846;p34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47" name="Google Shape;2847;p34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48" name="Google Shape;2848;p347"/>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849" name="Google Shape;2849;p347"/>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5">
          <p15:clr>
            <a:srgbClr val="E46962"/>
          </p15:clr>
        </p15:guide>
        <p15:guide id="4" pos="1915">
          <p15:clr>
            <a:srgbClr val="E46962"/>
          </p15:clr>
        </p15:guide>
        <p15:guide id="5" pos="2089">
          <p15:clr>
            <a:srgbClr val="E46962"/>
          </p15:clr>
        </p15:guide>
        <p15:guide id="6" pos="3716">
          <p15:clr>
            <a:srgbClr val="E46962"/>
          </p15:clr>
        </p15:guide>
      </p15:sldGuideLst>
    </p:ext>
  </p:extLst>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6 - Title, Sub + 2 Photos">
  <p:cSld name="SECTION_TITLE_AND_DESCRIPTION_1_3_1_1">
    <p:bg>
      <p:bgPr>
        <a:solidFill>
          <a:schemeClr val="accent5"/>
        </a:solidFill>
      </p:bgPr>
    </p:bg>
    <p:spTree>
      <p:nvGrpSpPr>
        <p:cNvPr id="2850" name="Shape 2850"/>
        <p:cNvGrpSpPr/>
        <p:nvPr/>
      </p:nvGrpSpPr>
      <p:grpSpPr>
        <a:xfrm>
          <a:off x="0" y="0"/>
          <a:ext cx="0" cy="0"/>
          <a:chOff x="0" y="0"/>
          <a:chExt cx="0" cy="0"/>
        </a:xfrm>
      </p:grpSpPr>
      <p:sp>
        <p:nvSpPr>
          <p:cNvPr id="2851" name="Google Shape;2851;p348"/>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852" name="Google Shape;2852;p348"/>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53" name="Google Shape;2853;p348"/>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854" name="Google Shape;2854;p34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55" name="Google Shape;2855;p34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56" name="Google Shape;2856;p348"/>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
        <p:nvSpPr>
          <p:cNvPr id="2857" name="Google Shape;2857;p348"/>
          <p:cNvSpPr/>
          <p:nvPr>
            <p:ph idx="4" type="pic"/>
          </p:nvPr>
        </p:nvSpPr>
        <p:spPr>
          <a:xfrm>
            <a:off x="3172592"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4">
          <p15:clr>
            <a:srgbClr val="E46962"/>
          </p15:clr>
        </p15:guide>
        <p15:guide id="5" pos="2089">
          <p15:clr>
            <a:srgbClr val="E46962"/>
          </p15:clr>
        </p15:guide>
        <p15:guide id="6" pos="3716">
          <p15:clr>
            <a:srgbClr val="E46962"/>
          </p15:clr>
        </p15:guide>
      </p15:sldGuideLst>
    </p:ext>
  </p:extLst>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7 - Title, Sub + 4 Photos">
  <p:cSld name="SECTION_TITLE_AND_DESCRIPTION_1_3_1_1_1">
    <p:bg>
      <p:bgPr>
        <a:solidFill>
          <a:srgbClr val="ECE0FF"/>
        </a:solidFill>
      </p:bgPr>
    </p:bg>
    <p:spTree>
      <p:nvGrpSpPr>
        <p:cNvPr id="2858" name="Shape 2858"/>
        <p:cNvGrpSpPr/>
        <p:nvPr/>
      </p:nvGrpSpPr>
      <p:grpSpPr>
        <a:xfrm>
          <a:off x="0" y="0"/>
          <a:ext cx="0" cy="0"/>
          <a:chOff x="0" y="0"/>
          <a:chExt cx="0" cy="0"/>
        </a:xfrm>
      </p:grpSpPr>
      <p:sp>
        <p:nvSpPr>
          <p:cNvPr id="2859" name="Google Shape;2859;p349"/>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860" name="Google Shape;2860;p349"/>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1" name="Google Shape;2861;p349"/>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862" name="Google Shape;2862;p34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63" name="Google Shape;2863;p34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64" name="Google Shape;2864;p349"/>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865" name="Google Shape;2865;p349"/>
          <p:cNvSpPr/>
          <p:nvPr>
            <p:ph idx="4" type="pic"/>
          </p:nvPr>
        </p:nvSpPr>
        <p:spPr>
          <a:xfrm>
            <a:off x="3409181"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866" name="Google Shape;2866;p349"/>
          <p:cNvSpPr/>
          <p:nvPr>
            <p:ph idx="5"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867" name="Google Shape;2867;p349"/>
          <p:cNvSpPr/>
          <p:nvPr>
            <p:ph idx="6" type="pic"/>
          </p:nvPr>
        </p:nvSpPr>
        <p:spPr>
          <a:xfrm>
            <a:off x="3409181"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8">
          <p15:clr>
            <a:srgbClr val="E46962"/>
          </p15:clr>
        </p15:guide>
        <p15:guide id="5" pos="2089">
          <p15:clr>
            <a:srgbClr val="E46962"/>
          </p15:clr>
        </p15:guide>
        <p15:guide id="6" pos="3719">
          <p15:clr>
            <a:srgbClr val="E46962"/>
          </p15:clr>
        </p15:guide>
      </p15:sldGuideLst>
    </p:ext>
  </p:extLst>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1 - Title, Copy + 1 Chart">
  <p:cSld name="SECTION_TITLE_AND_DESCRIPTION_1_5_2_1">
    <p:bg>
      <p:bgPr>
        <a:solidFill>
          <a:srgbClr val="ECE0FF"/>
        </a:solidFill>
      </p:bgPr>
    </p:bg>
    <p:spTree>
      <p:nvGrpSpPr>
        <p:cNvPr id="2868" name="Shape 2868"/>
        <p:cNvGrpSpPr/>
        <p:nvPr/>
      </p:nvGrpSpPr>
      <p:grpSpPr>
        <a:xfrm>
          <a:off x="0" y="0"/>
          <a:ext cx="0" cy="0"/>
          <a:chOff x="0" y="0"/>
          <a:chExt cx="0" cy="0"/>
        </a:xfrm>
      </p:grpSpPr>
      <p:cxnSp>
        <p:nvCxnSpPr>
          <p:cNvPr id="2869" name="Google Shape;2869;p350"/>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2870" name="Google Shape;2870;p350"/>
          <p:cNvSpPr txBox="1"/>
          <p:nvPr>
            <p:ph idx="1"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871" name="Google Shape;2871;p350"/>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872" name="Google Shape;2872;p350"/>
          <p:cNvSpPr txBox="1"/>
          <p:nvPr>
            <p:ph idx="2"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2873" name="Google Shape;2873;p35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74" name="Google Shape;2874;p35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75" name="Google Shape;2875;p350"/>
          <p:cNvSpPr/>
          <p:nvPr>
            <p:ph idx="3" type="pic"/>
          </p:nvPr>
        </p:nvSpPr>
        <p:spPr>
          <a:xfrm>
            <a:off x="5248250" y="997188"/>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2 - Title, Copy + 2 Photos">
  <p:cSld name="SECTION_TITLE_AND_DESCRIPTION_1_5_2_1_1">
    <p:bg>
      <p:bgPr>
        <a:solidFill>
          <a:srgbClr val="ECE0FF"/>
        </a:solidFill>
      </p:bgPr>
    </p:bg>
    <p:spTree>
      <p:nvGrpSpPr>
        <p:cNvPr id="2876" name="Shape 2876"/>
        <p:cNvGrpSpPr/>
        <p:nvPr/>
      </p:nvGrpSpPr>
      <p:grpSpPr>
        <a:xfrm>
          <a:off x="0" y="0"/>
          <a:ext cx="0" cy="0"/>
          <a:chOff x="0" y="0"/>
          <a:chExt cx="0" cy="0"/>
        </a:xfrm>
      </p:grpSpPr>
      <p:cxnSp>
        <p:nvCxnSpPr>
          <p:cNvPr id="2877" name="Google Shape;2877;p351"/>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2878" name="Google Shape;2878;p351"/>
          <p:cNvSpPr txBox="1"/>
          <p:nvPr>
            <p:ph type="title"/>
          </p:nvPr>
        </p:nvSpPr>
        <p:spPr>
          <a:xfrm>
            <a:off x="449150" y="454400"/>
            <a:ext cx="51762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879" name="Google Shape;2879;p351"/>
          <p:cNvSpPr txBox="1"/>
          <p:nvPr>
            <p:ph idx="1" type="subTitle"/>
          </p:nvPr>
        </p:nvSpPr>
        <p:spPr>
          <a:xfrm>
            <a:off x="449150" y="1027100"/>
            <a:ext cx="51762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2880" name="Google Shape;2880;p351"/>
          <p:cNvSpPr txBox="1"/>
          <p:nvPr>
            <p:ph idx="2"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2881" name="Google Shape;2881;p35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82" name="Google Shape;2882;p35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83" name="Google Shape;2883;p351"/>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884" name="Google Shape;2884;p351"/>
          <p:cNvSpPr/>
          <p:nvPr>
            <p:ph idx="4"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3 - Title, Copy, Bullets + 2 Photos">
  <p:cSld name="SECTION_TITLE_AND_DESCRIPTION_1_5_2_1_1_1">
    <p:bg>
      <p:bgPr>
        <a:solidFill>
          <a:srgbClr val="ECE0FF"/>
        </a:solidFill>
      </p:bgPr>
    </p:bg>
    <p:spTree>
      <p:nvGrpSpPr>
        <p:cNvPr id="2885" name="Shape 2885"/>
        <p:cNvGrpSpPr/>
        <p:nvPr/>
      </p:nvGrpSpPr>
      <p:grpSpPr>
        <a:xfrm>
          <a:off x="0" y="0"/>
          <a:ext cx="0" cy="0"/>
          <a:chOff x="0" y="0"/>
          <a:chExt cx="0" cy="0"/>
        </a:xfrm>
      </p:grpSpPr>
      <p:sp>
        <p:nvSpPr>
          <p:cNvPr id="2886" name="Google Shape;2886;p352"/>
          <p:cNvSpPr txBox="1"/>
          <p:nvPr>
            <p:ph idx="1" type="subTitle"/>
          </p:nvPr>
        </p:nvSpPr>
        <p:spPr>
          <a:xfrm>
            <a:off x="1076275" y="2603751"/>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887" name="Google Shape;2887;p352"/>
          <p:cNvSpPr txBox="1"/>
          <p:nvPr>
            <p:ph idx="2" type="subTitle"/>
          </p:nvPr>
        </p:nvSpPr>
        <p:spPr>
          <a:xfrm>
            <a:off x="1076275" y="3341252"/>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888" name="Google Shape;2888;p352"/>
          <p:cNvSpPr txBox="1"/>
          <p:nvPr>
            <p:ph idx="3" type="subTitle"/>
          </p:nvPr>
        </p:nvSpPr>
        <p:spPr>
          <a:xfrm>
            <a:off x="1076275" y="1866250"/>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2889" name="Google Shape;2889;p352"/>
          <p:cNvSpPr txBox="1"/>
          <p:nvPr>
            <p:ph type="title"/>
          </p:nvPr>
        </p:nvSpPr>
        <p:spPr>
          <a:xfrm>
            <a:off x="449150" y="454400"/>
            <a:ext cx="51762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600"/>
              <a:buNone/>
              <a:defRPr sz="2600">
                <a:solidFill>
                  <a:schemeClr val="accent1"/>
                </a:solidFill>
              </a:defRPr>
            </a:lvl1pPr>
            <a:lvl2pPr lvl="1">
              <a:spcBef>
                <a:spcPts val="0"/>
              </a:spcBef>
              <a:spcAft>
                <a:spcPts val="0"/>
              </a:spcAft>
              <a:buClr>
                <a:schemeClr val="accent1"/>
              </a:buClr>
              <a:buSzPts val="2600"/>
              <a:buNone/>
              <a:defRPr sz="2600">
                <a:solidFill>
                  <a:schemeClr val="accent1"/>
                </a:solidFill>
              </a:defRPr>
            </a:lvl2pPr>
            <a:lvl3pPr lvl="2">
              <a:spcBef>
                <a:spcPts val="0"/>
              </a:spcBef>
              <a:spcAft>
                <a:spcPts val="0"/>
              </a:spcAft>
              <a:buClr>
                <a:schemeClr val="accent1"/>
              </a:buClr>
              <a:buSzPts val="2600"/>
              <a:buNone/>
              <a:defRPr sz="2600">
                <a:solidFill>
                  <a:schemeClr val="accent1"/>
                </a:solidFill>
              </a:defRPr>
            </a:lvl3pPr>
            <a:lvl4pPr lvl="3">
              <a:spcBef>
                <a:spcPts val="0"/>
              </a:spcBef>
              <a:spcAft>
                <a:spcPts val="0"/>
              </a:spcAft>
              <a:buClr>
                <a:schemeClr val="accent1"/>
              </a:buClr>
              <a:buSzPts val="2600"/>
              <a:buNone/>
              <a:defRPr sz="2600">
                <a:solidFill>
                  <a:schemeClr val="accent1"/>
                </a:solidFill>
              </a:defRPr>
            </a:lvl4pPr>
            <a:lvl5pPr lvl="4">
              <a:spcBef>
                <a:spcPts val="0"/>
              </a:spcBef>
              <a:spcAft>
                <a:spcPts val="0"/>
              </a:spcAft>
              <a:buClr>
                <a:schemeClr val="accent1"/>
              </a:buClr>
              <a:buSzPts val="2600"/>
              <a:buNone/>
              <a:defRPr sz="2600">
                <a:solidFill>
                  <a:schemeClr val="accent1"/>
                </a:solidFill>
              </a:defRPr>
            </a:lvl5pPr>
            <a:lvl6pPr lvl="5">
              <a:spcBef>
                <a:spcPts val="0"/>
              </a:spcBef>
              <a:spcAft>
                <a:spcPts val="0"/>
              </a:spcAft>
              <a:buClr>
                <a:schemeClr val="accent1"/>
              </a:buClr>
              <a:buSzPts val="2600"/>
              <a:buNone/>
              <a:defRPr sz="2600">
                <a:solidFill>
                  <a:schemeClr val="accent1"/>
                </a:solidFill>
              </a:defRPr>
            </a:lvl6pPr>
            <a:lvl7pPr lvl="6">
              <a:spcBef>
                <a:spcPts val="0"/>
              </a:spcBef>
              <a:spcAft>
                <a:spcPts val="0"/>
              </a:spcAft>
              <a:buClr>
                <a:schemeClr val="accent1"/>
              </a:buClr>
              <a:buSzPts val="2600"/>
              <a:buNone/>
              <a:defRPr sz="2600">
                <a:solidFill>
                  <a:schemeClr val="accent1"/>
                </a:solidFill>
              </a:defRPr>
            </a:lvl7pPr>
            <a:lvl8pPr lvl="7">
              <a:spcBef>
                <a:spcPts val="0"/>
              </a:spcBef>
              <a:spcAft>
                <a:spcPts val="0"/>
              </a:spcAft>
              <a:buClr>
                <a:schemeClr val="accent1"/>
              </a:buClr>
              <a:buSzPts val="2600"/>
              <a:buNone/>
              <a:defRPr sz="2600">
                <a:solidFill>
                  <a:schemeClr val="accent1"/>
                </a:solidFill>
              </a:defRPr>
            </a:lvl8pPr>
            <a:lvl9pPr lvl="8">
              <a:spcBef>
                <a:spcPts val="0"/>
              </a:spcBef>
              <a:spcAft>
                <a:spcPts val="0"/>
              </a:spcAft>
              <a:buClr>
                <a:schemeClr val="accent1"/>
              </a:buClr>
              <a:buSzPts val="2600"/>
              <a:buNone/>
              <a:defRPr sz="2600">
                <a:solidFill>
                  <a:schemeClr val="accent1"/>
                </a:solidFill>
              </a:defRPr>
            </a:lvl9pPr>
          </a:lstStyle>
          <a:p/>
        </p:txBody>
      </p:sp>
      <p:sp>
        <p:nvSpPr>
          <p:cNvPr id="2890" name="Google Shape;2890;p352"/>
          <p:cNvSpPr txBox="1"/>
          <p:nvPr>
            <p:ph idx="4" type="subTitle"/>
          </p:nvPr>
        </p:nvSpPr>
        <p:spPr>
          <a:xfrm>
            <a:off x="449150" y="1027100"/>
            <a:ext cx="51762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a:buNone/>
              <a:defRPr sz="1900">
                <a:latin typeface="Figtree"/>
                <a:ea typeface="Figtree"/>
                <a:cs typeface="Figtree"/>
                <a:sym typeface="Figtree"/>
              </a:defRPr>
            </a:lvl1pPr>
            <a:lvl2pPr lvl="1">
              <a:lnSpc>
                <a:spcPct val="100000"/>
              </a:lnSpc>
              <a:spcBef>
                <a:spcPts val="0"/>
              </a:spcBef>
              <a:spcAft>
                <a:spcPts val="0"/>
              </a:spcAft>
              <a:buSzPts val="1900"/>
              <a:buFont typeface="Figtree Medium"/>
              <a:buNone/>
              <a:defRPr sz="1900">
                <a:latin typeface="Figtree Medium"/>
                <a:ea typeface="Figtree Medium"/>
                <a:cs typeface="Figtree Medium"/>
                <a:sym typeface="Figtree Medium"/>
              </a:defRPr>
            </a:lvl2pPr>
            <a:lvl3pPr lvl="2">
              <a:lnSpc>
                <a:spcPct val="100000"/>
              </a:lnSpc>
              <a:spcBef>
                <a:spcPts val="0"/>
              </a:spcBef>
              <a:spcAft>
                <a:spcPts val="0"/>
              </a:spcAft>
              <a:buSzPts val="1900"/>
              <a:buFont typeface="Figtree"/>
              <a:buNone/>
              <a:defRPr sz="1900">
                <a:latin typeface="Figtree"/>
                <a:ea typeface="Figtree"/>
                <a:cs typeface="Figtree"/>
                <a:sym typeface="Figtree"/>
              </a:defRPr>
            </a:lvl3pPr>
            <a:lvl4pPr lvl="3">
              <a:lnSpc>
                <a:spcPct val="100000"/>
              </a:lnSpc>
              <a:spcBef>
                <a:spcPts val="0"/>
              </a:spcBef>
              <a:spcAft>
                <a:spcPts val="0"/>
              </a:spcAft>
              <a:buSzPts val="1900"/>
              <a:buFont typeface="Figtree"/>
              <a:buNone/>
              <a:defRPr sz="1900">
                <a:latin typeface="Figtree"/>
                <a:ea typeface="Figtree"/>
                <a:cs typeface="Figtree"/>
                <a:sym typeface="Figtree"/>
              </a:defRPr>
            </a:lvl4pPr>
            <a:lvl5pPr lvl="4">
              <a:lnSpc>
                <a:spcPct val="100000"/>
              </a:lnSpc>
              <a:spcBef>
                <a:spcPts val="0"/>
              </a:spcBef>
              <a:spcAft>
                <a:spcPts val="0"/>
              </a:spcAft>
              <a:buSzPts val="1900"/>
              <a:buFont typeface="Figtree"/>
              <a:buNone/>
              <a:defRPr sz="1900">
                <a:latin typeface="Figtree"/>
                <a:ea typeface="Figtree"/>
                <a:cs typeface="Figtree"/>
                <a:sym typeface="Figtree"/>
              </a:defRPr>
            </a:lvl5pPr>
            <a:lvl6pPr lvl="5">
              <a:lnSpc>
                <a:spcPct val="100000"/>
              </a:lnSpc>
              <a:spcBef>
                <a:spcPts val="0"/>
              </a:spcBef>
              <a:spcAft>
                <a:spcPts val="0"/>
              </a:spcAft>
              <a:buSzPts val="1900"/>
              <a:buFont typeface="Figtree"/>
              <a:buNone/>
              <a:defRPr sz="1900">
                <a:latin typeface="Figtree"/>
                <a:ea typeface="Figtree"/>
                <a:cs typeface="Figtree"/>
                <a:sym typeface="Figtree"/>
              </a:defRPr>
            </a:lvl6pPr>
            <a:lvl7pPr lvl="6">
              <a:lnSpc>
                <a:spcPct val="100000"/>
              </a:lnSpc>
              <a:spcBef>
                <a:spcPts val="0"/>
              </a:spcBef>
              <a:spcAft>
                <a:spcPts val="0"/>
              </a:spcAft>
              <a:buSzPts val="1900"/>
              <a:buFont typeface="Figtree"/>
              <a:buNone/>
              <a:defRPr sz="1900">
                <a:latin typeface="Figtree"/>
                <a:ea typeface="Figtree"/>
                <a:cs typeface="Figtree"/>
                <a:sym typeface="Figtree"/>
              </a:defRPr>
            </a:lvl7pPr>
            <a:lvl8pPr lvl="7">
              <a:lnSpc>
                <a:spcPct val="100000"/>
              </a:lnSpc>
              <a:spcBef>
                <a:spcPts val="0"/>
              </a:spcBef>
              <a:spcAft>
                <a:spcPts val="0"/>
              </a:spcAft>
              <a:buSzPts val="1900"/>
              <a:buFont typeface="Figtree"/>
              <a:buNone/>
              <a:defRPr sz="1900">
                <a:latin typeface="Figtree"/>
                <a:ea typeface="Figtree"/>
                <a:cs typeface="Figtree"/>
                <a:sym typeface="Figtree"/>
              </a:defRPr>
            </a:lvl8pPr>
            <a:lvl9pPr lvl="8">
              <a:lnSpc>
                <a:spcPct val="100000"/>
              </a:lnSpc>
              <a:spcBef>
                <a:spcPts val="0"/>
              </a:spcBef>
              <a:spcAft>
                <a:spcPts val="0"/>
              </a:spcAft>
              <a:buSzPts val="1900"/>
              <a:buFont typeface="Figtree"/>
              <a:buNone/>
              <a:defRPr sz="1900">
                <a:latin typeface="Figtree"/>
                <a:ea typeface="Figtree"/>
                <a:cs typeface="Figtree"/>
                <a:sym typeface="Figtree"/>
              </a:defRPr>
            </a:lvl9pPr>
          </a:lstStyle>
          <a:p/>
        </p:txBody>
      </p:sp>
      <p:sp>
        <p:nvSpPr>
          <p:cNvPr id="2891" name="Google Shape;2891;p352"/>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892" name="Google Shape;2892;p35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93" name="Google Shape;2893;p35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94" name="Google Shape;2894;p352"/>
          <p:cNvSpPr/>
          <p:nvPr>
            <p:ph idx="6"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2895" name="Google Shape;2895;p352"/>
          <p:cNvSpPr/>
          <p:nvPr>
            <p:ph idx="7"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1 - Logo">
  <p:cSld name="BLANK_1_2">
    <p:bg>
      <p:bgPr>
        <a:solidFill>
          <a:schemeClr val="accent2"/>
        </a:solidFill>
      </p:bgPr>
    </p:bg>
    <p:spTree>
      <p:nvGrpSpPr>
        <p:cNvPr id="2896" name="Shape 2896"/>
        <p:cNvGrpSpPr/>
        <p:nvPr/>
      </p:nvGrpSpPr>
      <p:grpSpPr>
        <a:xfrm>
          <a:off x="0" y="0"/>
          <a:ext cx="0" cy="0"/>
          <a:chOff x="0" y="0"/>
          <a:chExt cx="0" cy="0"/>
        </a:xfrm>
      </p:grpSpPr>
      <p:sp>
        <p:nvSpPr>
          <p:cNvPr id="2897" name="Google Shape;2897;p353"/>
          <p:cNvSpPr/>
          <p:nvPr>
            <p:ph idx="2" type="pic"/>
          </p:nvPr>
        </p:nvSpPr>
        <p:spPr>
          <a:xfrm>
            <a:off x="654600" y="639525"/>
            <a:ext cx="7834800" cy="3512400"/>
          </a:xfrm>
          <a:prstGeom prst="rect">
            <a:avLst/>
          </a:prstGeom>
          <a:noFill/>
          <a:ln>
            <a:noFill/>
          </a:ln>
        </p:spPr>
      </p:sp>
      <p:sp>
        <p:nvSpPr>
          <p:cNvPr id="2898" name="Google Shape;2898;p35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99" name="Google Shape;2899;p35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2">
  <p:cSld name="BLANK_1_2_3">
    <p:bg>
      <p:bgPr>
        <a:solidFill>
          <a:srgbClr val="ECE0FF"/>
        </a:solidFill>
      </p:bgPr>
    </p:bg>
    <p:spTree>
      <p:nvGrpSpPr>
        <p:cNvPr id="2900" name="Shape 2900"/>
        <p:cNvGrpSpPr/>
        <p:nvPr/>
      </p:nvGrpSpPr>
      <p:grpSpPr>
        <a:xfrm>
          <a:off x="0" y="0"/>
          <a:ext cx="0" cy="0"/>
          <a:chOff x="0" y="0"/>
          <a:chExt cx="0" cy="0"/>
        </a:xfrm>
      </p:grpSpPr>
      <p:sp>
        <p:nvSpPr>
          <p:cNvPr id="2901" name="Google Shape;2901;p354"/>
          <p:cNvSpPr/>
          <p:nvPr>
            <p:ph idx="2" type="pic"/>
          </p:nvPr>
        </p:nvSpPr>
        <p:spPr>
          <a:xfrm>
            <a:off x="-42875" y="-49625"/>
            <a:ext cx="9186900" cy="5193000"/>
          </a:xfrm>
          <a:prstGeom prst="rect">
            <a:avLst/>
          </a:prstGeom>
          <a:noFill/>
          <a:ln>
            <a:noFill/>
          </a:ln>
        </p:spPr>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1 - 1 Table - $$">
  <p:cSld name="BLANK_5">
    <p:bg>
      <p:bgPr>
        <a:solidFill>
          <a:schemeClr val="accent5"/>
        </a:solidFill>
      </p:bgPr>
    </p:bg>
    <p:spTree>
      <p:nvGrpSpPr>
        <p:cNvPr id="2902" name="Shape 2902"/>
        <p:cNvGrpSpPr/>
        <p:nvPr/>
      </p:nvGrpSpPr>
      <p:grpSpPr>
        <a:xfrm>
          <a:off x="0" y="0"/>
          <a:ext cx="0" cy="0"/>
          <a:chOff x="0" y="0"/>
          <a:chExt cx="0" cy="0"/>
        </a:xfrm>
      </p:grpSpPr>
      <p:sp>
        <p:nvSpPr>
          <p:cNvPr id="2903" name="Google Shape;2903;p35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04" name="Google Shape;2904;p355"/>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905" name="Google Shape;2905;p355"/>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906" name="Google Shape;2906;p355"/>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07" name="Google Shape;2907;p35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9 - 1 Chart/Photo">
  <p:cSld name="CAPTION_ONLY_1">
    <p:bg>
      <p:bgPr>
        <a:solidFill>
          <a:srgbClr val="ECE0FF"/>
        </a:solidFill>
      </p:bgPr>
    </p:bg>
    <p:spTree>
      <p:nvGrpSpPr>
        <p:cNvPr id="266" name="Shape 266"/>
        <p:cNvGrpSpPr/>
        <p:nvPr/>
      </p:nvGrpSpPr>
      <p:grpSpPr>
        <a:xfrm>
          <a:off x="0" y="0"/>
          <a:ext cx="0" cy="0"/>
          <a:chOff x="0" y="0"/>
          <a:chExt cx="0" cy="0"/>
        </a:xfrm>
      </p:grpSpPr>
      <p:sp>
        <p:nvSpPr>
          <p:cNvPr id="267" name="Google Shape;267;p37"/>
          <p:cNvSpPr txBox="1"/>
          <p:nvPr>
            <p:ph type="title"/>
          </p:nvPr>
        </p:nvSpPr>
        <p:spPr>
          <a:xfrm>
            <a:off x="449150" y="454400"/>
            <a:ext cx="85206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8" name="Google Shape;268;p37"/>
          <p:cNvSpPr txBox="1"/>
          <p:nvPr>
            <p:ph idx="1" type="subTitle"/>
          </p:nvPr>
        </p:nvSpPr>
        <p:spPr>
          <a:xfrm>
            <a:off x="449150" y="1027100"/>
            <a:ext cx="79470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1pPr>
            <a:lvl2pPr lvl="1">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2pPr>
            <a:lvl3pPr lvl="2">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3pPr>
            <a:lvl4pPr lvl="3">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4pPr>
            <a:lvl5pPr lvl="4">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5pPr>
            <a:lvl6pPr lvl="5">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6pPr>
            <a:lvl7pPr lvl="6">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7pPr>
            <a:lvl8pPr lvl="7">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8pPr>
            <a:lvl9pPr lvl="8">
              <a:lnSpc>
                <a:spcPct val="100000"/>
              </a:lnSpc>
              <a:spcBef>
                <a:spcPts val="0"/>
              </a:spcBef>
              <a:spcAft>
                <a:spcPts val="0"/>
              </a:spcAft>
              <a:buSzPts val="2100"/>
              <a:buFont typeface="Figtree SemiBold"/>
              <a:buNone/>
              <a:defRPr sz="2100">
                <a:latin typeface="Figtree SemiBold"/>
                <a:ea typeface="Figtree SemiBold"/>
                <a:cs typeface="Figtree SemiBold"/>
                <a:sym typeface="Figtree SemiBold"/>
              </a:defRPr>
            </a:lvl9pPr>
          </a:lstStyle>
          <a:p/>
        </p:txBody>
      </p:sp>
      <p:sp>
        <p:nvSpPr>
          <p:cNvPr id="269" name="Google Shape;269;p37"/>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70" name="Google Shape;270;p3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1" name="Google Shape;271;p3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72" name="Google Shape;272;p37"/>
          <p:cNvSpPr/>
          <p:nvPr>
            <p:ph idx="3" type="pic"/>
          </p:nvPr>
        </p:nvSpPr>
        <p:spPr>
          <a:xfrm>
            <a:off x="453150" y="1560838"/>
            <a:ext cx="82377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2 - 1 Table - Content">
  <p:cSld name="BLANK_3_3">
    <p:bg>
      <p:bgPr>
        <a:solidFill>
          <a:schemeClr val="accent5"/>
        </a:solidFill>
      </p:bgPr>
    </p:bg>
    <p:spTree>
      <p:nvGrpSpPr>
        <p:cNvPr id="2908" name="Shape 2908"/>
        <p:cNvGrpSpPr/>
        <p:nvPr/>
      </p:nvGrpSpPr>
      <p:grpSpPr>
        <a:xfrm>
          <a:off x="0" y="0"/>
          <a:ext cx="0" cy="0"/>
          <a:chOff x="0" y="0"/>
          <a:chExt cx="0" cy="0"/>
        </a:xfrm>
      </p:grpSpPr>
      <p:sp>
        <p:nvSpPr>
          <p:cNvPr id="2909" name="Google Shape;2909;p35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None/>
              <a:defRPr>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p:txBody>
      </p:sp>
      <p:sp>
        <p:nvSpPr>
          <p:cNvPr id="2910" name="Google Shape;2910;p356"/>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911" name="Google Shape;2911;p356"/>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912" name="Google Shape;2912;p35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13" name="Google Shape;2913;p35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3 - 2 Tables - Content/$$">
  <p:cSld name="SECTION_TITLE_AND_DESCRIPTION_1_6">
    <p:bg>
      <p:bgPr>
        <a:solidFill>
          <a:schemeClr val="accent5"/>
        </a:solidFill>
      </p:bgPr>
    </p:bg>
    <p:spTree>
      <p:nvGrpSpPr>
        <p:cNvPr id="2914" name="Shape 2914"/>
        <p:cNvGrpSpPr/>
        <p:nvPr/>
      </p:nvGrpSpPr>
      <p:grpSpPr>
        <a:xfrm>
          <a:off x="0" y="0"/>
          <a:ext cx="0" cy="0"/>
          <a:chOff x="0" y="0"/>
          <a:chExt cx="0" cy="0"/>
        </a:xfrm>
      </p:grpSpPr>
      <p:sp>
        <p:nvSpPr>
          <p:cNvPr id="2915" name="Google Shape;2915;p357"/>
          <p:cNvSpPr txBox="1"/>
          <p:nvPr>
            <p:ph type="title"/>
          </p:nvPr>
        </p:nvSpPr>
        <p:spPr>
          <a:xfrm>
            <a:off x="449100" y="242750"/>
            <a:ext cx="8237700" cy="5727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2916" name="Google Shape;2916;p357"/>
          <p:cNvSpPr txBox="1"/>
          <p:nvPr>
            <p:ph idx="1" type="subTitle"/>
          </p:nvPr>
        </p:nvSpPr>
        <p:spPr>
          <a:xfrm>
            <a:off x="449150" y="792463"/>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2917" name="Google Shape;2917;p357"/>
          <p:cNvSpPr txBox="1"/>
          <p:nvPr>
            <p:ph idx="2" type="subTitle"/>
          </p:nvPr>
        </p:nvSpPr>
        <p:spPr>
          <a:xfrm>
            <a:off x="449150" y="23540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2918" name="Google Shape;2918;p357"/>
          <p:cNvSpPr txBox="1"/>
          <p:nvPr>
            <p:ph idx="3"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919" name="Google Shape;2919;p35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20" name="Google Shape;2920;p35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4 - 1 Table - $$ + Photo">
  <p:cSld name="BLANK_4">
    <p:bg>
      <p:bgPr>
        <a:solidFill>
          <a:schemeClr val="accent5"/>
        </a:solidFill>
      </p:bgPr>
    </p:bg>
    <p:spTree>
      <p:nvGrpSpPr>
        <p:cNvPr id="2921" name="Shape 2921"/>
        <p:cNvGrpSpPr/>
        <p:nvPr/>
      </p:nvGrpSpPr>
      <p:grpSpPr>
        <a:xfrm>
          <a:off x="0" y="0"/>
          <a:ext cx="0" cy="0"/>
          <a:chOff x="0" y="0"/>
          <a:chExt cx="0" cy="0"/>
        </a:xfrm>
      </p:grpSpPr>
      <p:sp>
        <p:nvSpPr>
          <p:cNvPr id="2922" name="Google Shape;2922;p35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2923" name="Google Shape;2923;p358"/>
          <p:cNvSpPr txBox="1"/>
          <p:nvPr>
            <p:ph idx="1" type="subTitle"/>
          </p:nvPr>
        </p:nvSpPr>
        <p:spPr>
          <a:xfrm>
            <a:off x="449150" y="1027100"/>
            <a:ext cx="52083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924" name="Google Shape;2924;p358"/>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925" name="Google Shape;2925;p358"/>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26" name="Google Shape;2926;p35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927" name="Google Shape;2927;p358"/>
          <p:cNvSpPr/>
          <p:nvPr>
            <p:ph idx="3"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5 - 1 Table - Content + Photo">
  <p:cSld name="BLANK_3_1">
    <p:bg>
      <p:bgPr>
        <a:solidFill>
          <a:schemeClr val="accent5"/>
        </a:solidFill>
      </p:bgPr>
    </p:bg>
    <p:spTree>
      <p:nvGrpSpPr>
        <p:cNvPr id="2928" name="Shape 2928"/>
        <p:cNvGrpSpPr/>
        <p:nvPr/>
      </p:nvGrpSpPr>
      <p:grpSpPr>
        <a:xfrm>
          <a:off x="0" y="0"/>
          <a:ext cx="0" cy="0"/>
          <a:chOff x="0" y="0"/>
          <a:chExt cx="0" cy="0"/>
        </a:xfrm>
      </p:grpSpPr>
      <p:sp>
        <p:nvSpPr>
          <p:cNvPr id="2929" name="Google Shape;2929;p359"/>
          <p:cNvSpPr/>
          <p:nvPr>
            <p:ph idx="2"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
        <p:nvSpPr>
          <p:cNvPr id="2930" name="Google Shape;2930;p35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31" name="Google Shape;2931;p359"/>
          <p:cNvSpPr txBox="1"/>
          <p:nvPr>
            <p:ph idx="1" type="subTitle"/>
          </p:nvPr>
        </p:nvSpPr>
        <p:spPr>
          <a:xfrm>
            <a:off x="449150" y="1027100"/>
            <a:ext cx="5240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932" name="Google Shape;2932;p359"/>
          <p:cNvSpPr txBox="1"/>
          <p:nvPr>
            <p:ph idx="3"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2933" name="Google Shape;2933;p35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34" name="Google Shape;2934;p35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cing Tiers - V1">
  <p:cSld name="BLANK_3_2">
    <p:bg>
      <p:bgPr>
        <a:solidFill>
          <a:srgbClr val="ECE0FF"/>
        </a:solidFill>
      </p:bgPr>
    </p:bg>
    <p:spTree>
      <p:nvGrpSpPr>
        <p:cNvPr id="2935" name="Shape 2935"/>
        <p:cNvGrpSpPr/>
        <p:nvPr/>
      </p:nvGrpSpPr>
      <p:grpSpPr>
        <a:xfrm>
          <a:off x="0" y="0"/>
          <a:ext cx="0" cy="0"/>
          <a:chOff x="0" y="0"/>
          <a:chExt cx="0" cy="0"/>
        </a:xfrm>
      </p:grpSpPr>
      <p:sp>
        <p:nvSpPr>
          <p:cNvPr id="2936" name="Google Shape;2936;p360"/>
          <p:cNvSpPr/>
          <p:nvPr/>
        </p:nvSpPr>
        <p:spPr>
          <a:xfrm>
            <a:off x="613782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937" name="Google Shape;2937;p360"/>
          <p:cNvSpPr/>
          <p:nvPr/>
        </p:nvSpPr>
        <p:spPr>
          <a:xfrm>
            <a:off x="3295500"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938" name="Google Shape;2938;p360"/>
          <p:cNvSpPr/>
          <p:nvPr/>
        </p:nvSpPr>
        <p:spPr>
          <a:xfrm>
            <a:off x="45317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939" name="Google Shape;2939;p360"/>
          <p:cNvSpPr txBox="1"/>
          <p:nvPr>
            <p:ph type="title"/>
          </p:nvPr>
        </p:nvSpPr>
        <p:spPr>
          <a:xfrm>
            <a:off x="449100" y="3782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2940" name="Google Shape;2940;p360"/>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000"/>
              <a:buNone/>
              <a:defRPr sz="1000"/>
            </a:lvl2pPr>
            <a:lvl3pPr lvl="2">
              <a:spcBef>
                <a:spcPts val="1200"/>
              </a:spcBef>
              <a:spcAft>
                <a:spcPts val="0"/>
              </a:spcAft>
              <a:buSzPts val="1000"/>
              <a:buNone/>
              <a:defRPr sz="1000"/>
            </a:lvl3pPr>
            <a:lvl4pPr lvl="3">
              <a:spcBef>
                <a:spcPts val="1200"/>
              </a:spcBef>
              <a:spcAft>
                <a:spcPts val="0"/>
              </a:spcAft>
              <a:buSzPts val="1000"/>
              <a:buNone/>
              <a:defRPr/>
            </a:lvl4pPr>
            <a:lvl5pPr lvl="4">
              <a:spcBef>
                <a:spcPts val="1200"/>
              </a:spcBef>
              <a:spcAft>
                <a:spcPts val="0"/>
              </a:spcAft>
              <a:buSzPts val="1000"/>
              <a:buNone/>
              <a:defRPr sz="1000"/>
            </a:lvl5pPr>
            <a:lvl6pPr lvl="5">
              <a:spcBef>
                <a:spcPts val="1000"/>
              </a:spcBef>
              <a:spcAft>
                <a:spcPts val="0"/>
              </a:spcAft>
              <a:buSzPts val="1000"/>
              <a:buNone/>
              <a:defRPr sz="1000"/>
            </a:lvl6pPr>
            <a:lvl7pPr lvl="6">
              <a:spcBef>
                <a:spcPts val="1000"/>
              </a:spcBef>
              <a:spcAft>
                <a:spcPts val="0"/>
              </a:spcAft>
              <a:buSzPts val="1000"/>
              <a:buNone/>
              <a:defRPr sz="1000"/>
            </a:lvl7pPr>
            <a:lvl8pPr lvl="7">
              <a:spcBef>
                <a:spcPts val="1000"/>
              </a:spcBef>
              <a:spcAft>
                <a:spcPts val="0"/>
              </a:spcAft>
              <a:buSzPts val="1000"/>
              <a:buNone/>
              <a:defRPr sz="1000"/>
            </a:lvl8pPr>
            <a:lvl9pPr lvl="8">
              <a:spcBef>
                <a:spcPts val="1000"/>
              </a:spcBef>
              <a:spcAft>
                <a:spcPts val="1000"/>
              </a:spcAft>
              <a:buSzPts val="1000"/>
              <a:buNone/>
              <a:defRPr sz="1000"/>
            </a:lvl9pPr>
          </a:lstStyle>
          <a:p/>
        </p:txBody>
      </p:sp>
      <p:sp>
        <p:nvSpPr>
          <p:cNvPr id="2941" name="Google Shape;2941;p360"/>
          <p:cNvSpPr txBox="1"/>
          <p:nvPr>
            <p:ph idx="2" type="body"/>
          </p:nvPr>
        </p:nvSpPr>
        <p:spPr>
          <a:xfrm>
            <a:off x="57992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2942" name="Google Shape;2942;p360"/>
          <p:cNvSpPr txBox="1"/>
          <p:nvPr>
            <p:ph idx="3" type="body"/>
          </p:nvPr>
        </p:nvSpPr>
        <p:spPr>
          <a:xfrm>
            <a:off x="3427950"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2943" name="Google Shape;2943;p360"/>
          <p:cNvSpPr txBox="1"/>
          <p:nvPr>
            <p:ph idx="4" type="body"/>
          </p:nvPr>
        </p:nvSpPr>
        <p:spPr>
          <a:xfrm>
            <a:off x="627597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2944" name="Google Shape;2944;p36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45" name="Google Shape;2945;p36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1">
  <p:cSld name="BLANK_2_1">
    <p:bg>
      <p:bgPr>
        <a:solidFill>
          <a:schemeClr val="accent5"/>
        </a:solidFill>
      </p:bgPr>
    </p:bg>
    <p:spTree>
      <p:nvGrpSpPr>
        <p:cNvPr id="2946" name="Shape 2946"/>
        <p:cNvGrpSpPr/>
        <p:nvPr/>
      </p:nvGrpSpPr>
      <p:grpSpPr>
        <a:xfrm>
          <a:off x="0" y="0"/>
          <a:ext cx="0" cy="0"/>
          <a:chOff x="0" y="0"/>
          <a:chExt cx="0" cy="0"/>
        </a:xfrm>
      </p:grpSpPr>
      <p:sp>
        <p:nvSpPr>
          <p:cNvPr id="2947" name="Google Shape;2947;p361"/>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2948" name="Google Shape;2948;p361"/>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2949" name="Google Shape;2949;p361"/>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2950" name="Google Shape;2950;p361"/>
          <p:cNvSpPr txBox="1"/>
          <p:nvPr>
            <p:ph idx="3" type="title"/>
          </p:nvPr>
        </p:nvSpPr>
        <p:spPr>
          <a:xfrm>
            <a:off x="69580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951" name="Google Shape;2951;p361"/>
          <p:cNvSpPr txBox="1"/>
          <p:nvPr>
            <p:ph idx="4" type="title"/>
          </p:nvPr>
        </p:nvSpPr>
        <p:spPr>
          <a:xfrm>
            <a:off x="27930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952" name="Google Shape;2952;p361"/>
          <p:cNvSpPr txBox="1"/>
          <p:nvPr>
            <p:ph idx="5" type="title"/>
          </p:nvPr>
        </p:nvSpPr>
        <p:spPr>
          <a:xfrm>
            <a:off x="48808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953" name="Google Shape;2953;p361"/>
          <p:cNvSpPr txBox="1"/>
          <p:nvPr>
            <p:ph idx="6" type="title"/>
          </p:nvPr>
        </p:nvSpPr>
        <p:spPr>
          <a:xfrm>
            <a:off x="70134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2954" name="Google Shape;2954;p361"/>
          <p:cNvSpPr txBox="1"/>
          <p:nvPr>
            <p:ph idx="7" type="title"/>
          </p:nvPr>
        </p:nvSpPr>
        <p:spPr>
          <a:xfrm>
            <a:off x="69580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955" name="Google Shape;2955;p361"/>
          <p:cNvSpPr txBox="1"/>
          <p:nvPr>
            <p:ph idx="8" type="title"/>
          </p:nvPr>
        </p:nvSpPr>
        <p:spPr>
          <a:xfrm>
            <a:off x="27930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956" name="Google Shape;2956;p361"/>
          <p:cNvSpPr txBox="1"/>
          <p:nvPr>
            <p:ph idx="9" type="title"/>
          </p:nvPr>
        </p:nvSpPr>
        <p:spPr>
          <a:xfrm>
            <a:off x="48808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957" name="Google Shape;2957;p361"/>
          <p:cNvSpPr txBox="1"/>
          <p:nvPr>
            <p:ph idx="13" type="title"/>
          </p:nvPr>
        </p:nvSpPr>
        <p:spPr>
          <a:xfrm>
            <a:off x="70134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2958" name="Google Shape;2958;p361"/>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59" name="Google Shape;2959;p36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2">
  <p:cSld name="BLANK_2_1_1">
    <p:bg>
      <p:bgPr>
        <a:solidFill>
          <a:schemeClr val="accent5"/>
        </a:solidFill>
      </p:bgPr>
    </p:bg>
    <p:spTree>
      <p:nvGrpSpPr>
        <p:cNvPr id="2960" name="Shape 2960"/>
        <p:cNvGrpSpPr/>
        <p:nvPr/>
      </p:nvGrpSpPr>
      <p:grpSpPr>
        <a:xfrm>
          <a:off x="0" y="0"/>
          <a:ext cx="0" cy="0"/>
          <a:chOff x="0" y="0"/>
          <a:chExt cx="0" cy="0"/>
        </a:xfrm>
      </p:grpSpPr>
      <p:sp>
        <p:nvSpPr>
          <p:cNvPr id="2961" name="Google Shape;2961;p362"/>
          <p:cNvSpPr/>
          <p:nvPr/>
        </p:nvSpPr>
        <p:spPr>
          <a:xfrm>
            <a:off x="6698697" y="1574625"/>
            <a:ext cx="1962000" cy="2932500"/>
          </a:xfrm>
          <a:prstGeom prst="roundRect">
            <a:avLst>
              <a:gd fmla="val 6399"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62"/>
          <p:cNvSpPr/>
          <p:nvPr/>
        </p:nvSpPr>
        <p:spPr>
          <a:xfrm>
            <a:off x="2532332" y="1574625"/>
            <a:ext cx="1962000" cy="2932500"/>
          </a:xfrm>
          <a:prstGeom prst="roundRect">
            <a:avLst>
              <a:gd fmla="val 6399"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62"/>
          <p:cNvSpPr/>
          <p:nvPr/>
        </p:nvSpPr>
        <p:spPr>
          <a:xfrm>
            <a:off x="4615514" y="1574625"/>
            <a:ext cx="1962000" cy="2932500"/>
          </a:xfrm>
          <a:prstGeom prst="roundRect">
            <a:avLst>
              <a:gd fmla="val 6399"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62"/>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2965" name="Google Shape;2965;p362"/>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cxnSp>
        <p:nvCxnSpPr>
          <p:cNvPr id="2966" name="Google Shape;2966;p362"/>
          <p:cNvCxnSpPr/>
          <p:nvPr/>
        </p:nvCxnSpPr>
        <p:spPr>
          <a:xfrm>
            <a:off x="6607824" y="1787450"/>
            <a:ext cx="0" cy="2292900"/>
          </a:xfrm>
          <a:prstGeom prst="straightConnector1">
            <a:avLst/>
          </a:prstGeom>
          <a:noFill/>
          <a:ln cap="flat" cmpd="sng" w="9525">
            <a:solidFill>
              <a:srgbClr val="DDE3EE"/>
            </a:solidFill>
            <a:prstDash val="dot"/>
            <a:round/>
            <a:headEnd len="sm" w="sm" type="none"/>
            <a:tailEnd len="sm" w="sm" type="none"/>
          </a:ln>
        </p:spPr>
      </p:cxnSp>
      <p:cxnSp>
        <p:nvCxnSpPr>
          <p:cNvPr id="2967" name="Google Shape;2967;p362"/>
          <p:cNvCxnSpPr/>
          <p:nvPr/>
        </p:nvCxnSpPr>
        <p:spPr>
          <a:xfrm>
            <a:off x="4554933" y="1787450"/>
            <a:ext cx="0" cy="2292900"/>
          </a:xfrm>
          <a:prstGeom prst="straightConnector1">
            <a:avLst/>
          </a:prstGeom>
          <a:noFill/>
          <a:ln cap="flat" cmpd="sng" w="9525">
            <a:solidFill>
              <a:srgbClr val="DDE3EE"/>
            </a:solidFill>
            <a:prstDash val="dot"/>
            <a:round/>
            <a:headEnd len="sm" w="sm" type="none"/>
            <a:tailEnd len="sm" w="sm" type="none"/>
          </a:ln>
        </p:spPr>
      </p:cxnSp>
      <p:sp>
        <p:nvSpPr>
          <p:cNvPr id="2968" name="Google Shape;2968;p362"/>
          <p:cNvSpPr/>
          <p:nvPr/>
        </p:nvSpPr>
        <p:spPr>
          <a:xfrm>
            <a:off x="449150" y="1574625"/>
            <a:ext cx="1962000" cy="2932500"/>
          </a:xfrm>
          <a:prstGeom prst="roundRect">
            <a:avLst>
              <a:gd fmla="val 6399"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9" name="Google Shape;2969;p362"/>
          <p:cNvCxnSpPr/>
          <p:nvPr/>
        </p:nvCxnSpPr>
        <p:spPr>
          <a:xfrm>
            <a:off x="2502041" y="1787450"/>
            <a:ext cx="0" cy="2292900"/>
          </a:xfrm>
          <a:prstGeom prst="straightConnector1">
            <a:avLst/>
          </a:prstGeom>
          <a:noFill/>
          <a:ln cap="flat" cmpd="sng" w="9525">
            <a:solidFill>
              <a:srgbClr val="DDE3EE"/>
            </a:solidFill>
            <a:prstDash val="dot"/>
            <a:round/>
            <a:headEnd len="sm" w="sm" type="none"/>
            <a:tailEnd len="sm" w="sm" type="none"/>
          </a:ln>
        </p:spPr>
      </p:cxnSp>
      <p:sp>
        <p:nvSpPr>
          <p:cNvPr id="2970" name="Google Shape;2970;p362"/>
          <p:cNvSpPr txBox="1"/>
          <p:nvPr>
            <p:ph idx="2" type="subTitle"/>
          </p:nvPr>
        </p:nvSpPr>
        <p:spPr>
          <a:xfrm>
            <a:off x="630900"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971" name="Google Shape;2971;p362"/>
          <p:cNvSpPr txBox="1"/>
          <p:nvPr>
            <p:ph idx="3" type="subTitle"/>
          </p:nvPr>
        </p:nvSpPr>
        <p:spPr>
          <a:xfrm>
            <a:off x="2689988"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972" name="Google Shape;2972;p362"/>
          <p:cNvSpPr txBox="1"/>
          <p:nvPr>
            <p:ph idx="4" type="subTitle"/>
          </p:nvPr>
        </p:nvSpPr>
        <p:spPr>
          <a:xfrm>
            <a:off x="4742863"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2973" name="Google Shape;2973;p362"/>
          <p:cNvSpPr txBox="1"/>
          <p:nvPr>
            <p:ph idx="5" type="subTitle"/>
          </p:nvPr>
        </p:nvSpPr>
        <p:spPr>
          <a:xfrm>
            <a:off x="6795763" y="2400075"/>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1200"/>
              <a:buFont typeface="Figtree"/>
              <a:buNone/>
              <a:defRPr sz="12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2974" name="Google Shape;2974;p362"/>
          <p:cNvSpPr txBox="1"/>
          <p:nvPr>
            <p:ph idx="6" type="subTitle"/>
          </p:nvPr>
        </p:nvSpPr>
        <p:spPr>
          <a:xfrm>
            <a:off x="630900"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2975" name="Google Shape;2975;p362"/>
          <p:cNvSpPr txBox="1"/>
          <p:nvPr>
            <p:ph idx="7" type="subTitle"/>
          </p:nvPr>
        </p:nvSpPr>
        <p:spPr>
          <a:xfrm>
            <a:off x="2689988"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2976" name="Google Shape;2976;p362"/>
          <p:cNvSpPr txBox="1"/>
          <p:nvPr>
            <p:ph idx="8" type="subTitle"/>
          </p:nvPr>
        </p:nvSpPr>
        <p:spPr>
          <a:xfrm>
            <a:off x="4742863"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2977" name="Google Shape;2977;p362"/>
          <p:cNvSpPr txBox="1"/>
          <p:nvPr>
            <p:ph idx="9" type="subTitle"/>
          </p:nvPr>
        </p:nvSpPr>
        <p:spPr>
          <a:xfrm>
            <a:off x="6795763" y="3198950"/>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900"/>
              <a:buFont typeface="Figtree Medium"/>
              <a:buNone/>
              <a:defRPr b="0" sz="900">
                <a:solidFill>
                  <a:schemeClr val="accent2"/>
                </a:solidFill>
                <a:latin typeface="Figtree Medium"/>
                <a:ea typeface="Figtree Medium"/>
                <a:cs typeface="Figtree Medium"/>
                <a:sym typeface="Figtree Medium"/>
              </a:defRPr>
            </a:lvl1pPr>
            <a:lvl2pPr lvl="1">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3pPr>
            <a:lvl4pPr lvl="3">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4pPr>
            <a:lvl5pPr lvl="4">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5pPr>
            <a:lvl6pPr lvl="5">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6pPr>
            <a:lvl7pPr lvl="6">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7pPr>
            <a:lvl8pPr lvl="7">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8pPr>
            <a:lvl9pPr lvl="8">
              <a:spcBef>
                <a:spcPts val="1000"/>
              </a:spcBef>
              <a:spcAft>
                <a:spcPts val="100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9pPr>
          </a:lstStyle>
          <a:p/>
        </p:txBody>
      </p:sp>
      <p:sp>
        <p:nvSpPr>
          <p:cNvPr id="2978" name="Google Shape;2978;p36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79" name="Google Shape;2979;p36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5455">
          <p15:clr>
            <a:srgbClr val="E46962"/>
          </p15:clr>
        </p15:guide>
        <p15:guide id="2" pos="283">
          <p15:clr>
            <a:srgbClr val="E46962"/>
          </p15:clr>
        </p15:guide>
      </p15:sldGuideLst>
    </p:ext>
  </p:extLst>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3">
  <p:cSld name="BLANK_2_1_1_1">
    <p:bg>
      <p:bgPr>
        <a:solidFill>
          <a:schemeClr val="accent5"/>
        </a:solidFill>
      </p:bgPr>
    </p:bg>
    <p:spTree>
      <p:nvGrpSpPr>
        <p:cNvPr id="2980" name="Shape 2980"/>
        <p:cNvGrpSpPr/>
        <p:nvPr/>
      </p:nvGrpSpPr>
      <p:grpSpPr>
        <a:xfrm>
          <a:off x="0" y="0"/>
          <a:ext cx="0" cy="0"/>
          <a:chOff x="0" y="0"/>
          <a:chExt cx="0" cy="0"/>
        </a:xfrm>
      </p:grpSpPr>
      <p:sp>
        <p:nvSpPr>
          <p:cNvPr id="2981" name="Google Shape;2981;p363"/>
          <p:cNvSpPr txBox="1"/>
          <p:nvPr>
            <p:ph type="title"/>
          </p:nvPr>
        </p:nvSpPr>
        <p:spPr>
          <a:xfrm>
            <a:off x="449100" y="4544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2982" name="Google Shape;2982;p363"/>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grpSp>
        <p:nvGrpSpPr>
          <p:cNvPr id="2983" name="Google Shape;2983;p363"/>
          <p:cNvGrpSpPr/>
          <p:nvPr/>
        </p:nvGrpSpPr>
        <p:grpSpPr>
          <a:xfrm>
            <a:off x="6380255" y="2779638"/>
            <a:ext cx="2306551" cy="372002"/>
            <a:chOff x="6760035" y="3079467"/>
            <a:chExt cx="2396914" cy="411825"/>
          </a:xfrm>
        </p:grpSpPr>
        <p:sp>
          <p:nvSpPr>
            <p:cNvPr id="2984" name="Google Shape;2984;p363"/>
            <p:cNvSpPr/>
            <p:nvPr/>
          </p:nvSpPr>
          <p:spPr>
            <a:xfrm>
              <a:off x="6807650" y="3079475"/>
              <a:ext cx="2349300" cy="1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85" name="Google Shape;2985;p363"/>
            <p:cNvGrpSpPr/>
            <p:nvPr/>
          </p:nvGrpSpPr>
          <p:grpSpPr>
            <a:xfrm rot="10800000">
              <a:off x="6760035" y="3079467"/>
              <a:ext cx="92400" cy="411825"/>
              <a:chOff x="2070100" y="2563700"/>
              <a:chExt cx="92400" cy="411825"/>
            </a:xfrm>
          </p:grpSpPr>
          <p:cxnSp>
            <p:nvCxnSpPr>
              <p:cNvPr id="2986" name="Google Shape;2986;p36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987" name="Google Shape;2987;p36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88" name="Google Shape;2988;p363"/>
          <p:cNvGrpSpPr/>
          <p:nvPr/>
        </p:nvGrpSpPr>
        <p:grpSpPr>
          <a:xfrm>
            <a:off x="2433938" y="2779578"/>
            <a:ext cx="2017282" cy="372002"/>
            <a:chOff x="2849073" y="3079467"/>
            <a:chExt cx="2000279" cy="411825"/>
          </a:xfrm>
        </p:grpSpPr>
        <p:sp>
          <p:nvSpPr>
            <p:cNvPr id="2989" name="Google Shape;2989;p363"/>
            <p:cNvSpPr/>
            <p:nvPr/>
          </p:nvSpPr>
          <p:spPr>
            <a:xfrm>
              <a:off x="2890952" y="3079475"/>
              <a:ext cx="1958400" cy="13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90" name="Google Shape;2990;p363"/>
            <p:cNvGrpSpPr/>
            <p:nvPr/>
          </p:nvGrpSpPr>
          <p:grpSpPr>
            <a:xfrm rot="10800000">
              <a:off x="2849073" y="3079467"/>
              <a:ext cx="92400" cy="411825"/>
              <a:chOff x="2070100" y="2563700"/>
              <a:chExt cx="92400" cy="411825"/>
            </a:xfrm>
          </p:grpSpPr>
          <p:cxnSp>
            <p:nvCxnSpPr>
              <p:cNvPr id="2991" name="Google Shape;2991;p36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992" name="Google Shape;2992;p36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93" name="Google Shape;2993;p363"/>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2994" name="Google Shape;2994;p363"/>
          <p:cNvSpPr txBox="1"/>
          <p:nvPr>
            <p:ph idx="3" type="subTitle"/>
          </p:nvPr>
        </p:nvSpPr>
        <p:spPr>
          <a:xfrm>
            <a:off x="4491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grpSp>
        <p:nvGrpSpPr>
          <p:cNvPr id="2995" name="Google Shape;2995;p363"/>
          <p:cNvGrpSpPr/>
          <p:nvPr/>
        </p:nvGrpSpPr>
        <p:grpSpPr>
          <a:xfrm>
            <a:off x="449162" y="2527194"/>
            <a:ext cx="2027060" cy="372982"/>
            <a:chOff x="881025" y="2800065"/>
            <a:chExt cx="2009975" cy="412910"/>
          </a:xfrm>
        </p:grpSpPr>
        <p:sp>
          <p:nvSpPr>
            <p:cNvPr id="2996" name="Google Shape;2996;p363"/>
            <p:cNvSpPr/>
            <p:nvPr/>
          </p:nvSpPr>
          <p:spPr>
            <a:xfrm>
              <a:off x="932600" y="3079475"/>
              <a:ext cx="1958400" cy="13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97" name="Google Shape;2997;p363"/>
            <p:cNvGrpSpPr/>
            <p:nvPr/>
          </p:nvGrpSpPr>
          <p:grpSpPr>
            <a:xfrm>
              <a:off x="881025" y="2800065"/>
              <a:ext cx="92400" cy="411825"/>
              <a:chOff x="845575" y="2563700"/>
              <a:chExt cx="92400" cy="411825"/>
            </a:xfrm>
          </p:grpSpPr>
          <p:cxnSp>
            <p:nvCxnSpPr>
              <p:cNvPr id="2998" name="Google Shape;2998;p363"/>
              <p:cNvCxnSpPr/>
              <p:nvPr/>
            </p:nvCxnSpPr>
            <p:spPr>
              <a:xfrm>
                <a:off x="891775" y="2616125"/>
                <a:ext cx="0" cy="359400"/>
              </a:xfrm>
              <a:prstGeom prst="straightConnector1">
                <a:avLst/>
              </a:prstGeom>
              <a:noFill/>
              <a:ln cap="flat" cmpd="sng" w="9525">
                <a:solidFill>
                  <a:srgbClr val="21016D"/>
                </a:solidFill>
                <a:prstDash val="solid"/>
                <a:round/>
                <a:headEnd len="sm" w="sm" type="none"/>
                <a:tailEnd len="sm" w="sm" type="none"/>
              </a:ln>
            </p:spPr>
          </p:cxnSp>
          <p:sp>
            <p:nvSpPr>
              <p:cNvPr id="2999" name="Google Shape;2999;p363"/>
              <p:cNvSpPr/>
              <p:nvPr/>
            </p:nvSpPr>
            <p:spPr>
              <a:xfrm>
                <a:off x="845575" y="2563700"/>
                <a:ext cx="92400" cy="92400"/>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00" name="Google Shape;3000;p363"/>
          <p:cNvSpPr txBox="1"/>
          <p:nvPr>
            <p:ph idx="4" type="subTitle"/>
          </p:nvPr>
        </p:nvSpPr>
        <p:spPr>
          <a:xfrm>
            <a:off x="2402875"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21016D"/>
              </a:buClr>
              <a:buSzPts val="1200"/>
              <a:buFont typeface="Figtree"/>
              <a:buNone/>
              <a:defRPr sz="1200">
                <a:solidFill>
                  <a:srgbClr val="21016D"/>
                </a:solidFill>
                <a:latin typeface="Figtree"/>
                <a:ea typeface="Figtree"/>
                <a:cs typeface="Figtree"/>
                <a:sym typeface="Figtree"/>
              </a:defRPr>
            </a:lvl1pPr>
            <a:lvl2pPr lvl="1">
              <a:spcBef>
                <a:spcPts val="1200"/>
              </a:spcBef>
              <a:spcAft>
                <a:spcPts val="0"/>
              </a:spcAft>
              <a:buClr>
                <a:srgbClr val="21016D"/>
              </a:buClr>
              <a:buSzPts val="1400"/>
              <a:buFont typeface="Figtree"/>
              <a:buNone/>
              <a:defRPr b="1">
                <a:solidFill>
                  <a:srgbClr val="21016D"/>
                </a:solidFill>
                <a:latin typeface="Figtree"/>
                <a:ea typeface="Figtree"/>
                <a:cs typeface="Figtree"/>
                <a:sym typeface="Figtree"/>
              </a:defRPr>
            </a:lvl2pPr>
            <a:lvl3pPr lvl="2">
              <a:spcBef>
                <a:spcPts val="1200"/>
              </a:spcBef>
              <a:spcAft>
                <a:spcPts val="0"/>
              </a:spcAft>
              <a:buClr>
                <a:srgbClr val="21016D"/>
              </a:buClr>
              <a:buSzPts val="1200"/>
              <a:buFont typeface="Figtree"/>
              <a:buNone/>
              <a:defRPr b="1">
                <a:solidFill>
                  <a:srgbClr val="21016D"/>
                </a:solidFill>
                <a:latin typeface="Figtree"/>
                <a:ea typeface="Figtree"/>
                <a:cs typeface="Figtree"/>
                <a:sym typeface="Figtree"/>
              </a:defRPr>
            </a:lvl3pPr>
            <a:lvl4pPr lvl="3">
              <a:spcBef>
                <a:spcPts val="1200"/>
              </a:spcBef>
              <a:spcAft>
                <a:spcPts val="0"/>
              </a:spcAft>
              <a:buClr>
                <a:srgbClr val="21016D"/>
              </a:buClr>
              <a:buSzPts val="1000"/>
              <a:buFont typeface="Figtree"/>
              <a:buNone/>
              <a:defRPr b="1">
                <a:solidFill>
                  <a:srgbClr val="21016D"/>
                </a:solidFill>
                <a:latin typeface="Figtree"/>
                <a:ea typeface="Figtree"/>
                <a:cs typeface="Figtree"/>
                <a:sym typeface="Figtree"/>
              </a:defRPr>
            </a:lvl4pPr>
            <a:lvl5pPr lvl="4">
              <a:spcBef>
                <a:spcPts val="1200"/>
              </a:spcBef>
              <a:spcAft>
                <a:spcPts val="0"/>
              </a:spcAft>
              <a:buClr>
                <a:srgbClr val="21016D"/>
              </a:buClr>
              <a:buSzPts val="800"/>
              <a:buFont typeface="Figtree"/>
              <a:buNone/>
              <a:defRPr b="1">
                <a:solidFill>
                  <a:srgbClr val="21016D"/>
                </a:solidFill>
                <a:latin typeface="Figtree"/>
                <a:ea typeface="Figtree"/>
                <a:cs typeface="Figtree"/>
                <a:sym typeface="Figtree"/>
              </a:defRPr>
            </a:lvl5pPr>
            <a:lvl6pPr lvl="5">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6pPr>
            <a:lvl7pPr lvl="6">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7pPr>
            <a:lvl8pPr lvl="7">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8pPr>
            <a:lvl9pPr lvl="8">
              <a:spcBef>
                <a:spcPts val="1000"/>
              </a:spcBef>
              <a:spcAft>
                <a:spcPts val="1000"/>
              </a:spcAft>
              <a:buClr>
                <a:srgbClr val="21016D"/>
              </a:buClr>
              <a:buSzPts val="800"/>
              <a:buFont typeface="Figtree"/>
              <a:buNone/>
              <a:defRPr b="1">
                <a:solidFill>
                  <a:srgbClr val="21016D"/>
                </a:solidFill>
                <a:latin typeface="Figtree"/>
                <a:ea typeface="Figtree"/>
                <a:cs typeface="Figtree"/>
                <a:sym typeface="Figtree"/>
              </a:defRPr>
            </a:lvl9pPr>
          </a:lstStyle>
          <a:p/>
        </p:txBody>
      </p:sp>
      <p:grpSp>
        <p:nvGrpSpPr>
          <p:cNvPr id="3001" name="Google Shape;3001;p363"/>
          <p:cNvGrpSpPr/>
          <p:nvPr/>
        </p:nvGrpSpPr>
        <p:grpSpPr>
          <a:xfrm>
            <a:off x="4409834" y="2527194"/>
            <a:ext cx="2016381" cy="372982"/>
            <a:chOff x="4808316" y="2800065"/>
            <a:chExt cx="1999386" cy="412910"/>
          </a:xfrm>
        </p:grpSpPr>
        <p:sp>
          <p:nvSpPr>
            <p:cNvPr id="3002" name="Google Shape;3002;p363"/>
            <p:cNvSpPr/>
            <p:nvPr/>
          </p:nvSpPr>
          <p:spPr>
            <a:xfrm>
              <a:off x="4849302" y="3079475"/>
              <a:ext cx="1958400" cy="13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3" name="Google Shape;3003;p363"/>
            <p:cNvGrpSpPr/>
            <p:nvPr/>
          </p:nvGrpSpPr>
          <p:grpSpPr>
            <a:xfrm>
              <a:off x="4808316" y="2800065"/>
              <a:ext cx="92400" cy="411825"/>
              <a:chOff x="845575" y="2563700"/>
              <a:chExt cx="92400" cy="411825"/>
            </a:xfrm>
          </p:grpSpPr>
          <p:cxnSp>
            <p:nvCxnSpPr>
              <p:cNvPr id="3004" name="Google Shape;3004;p363"/>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005" name="Google Shape;3005;p36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06" name="Google Shape;3006;p363"/>
          <p:cNvSpPr txBox="1"/>
          <p:nvPr>
            <p:ph idx="5" type="subTitle"/>
          </p:nvPr>
        </p:nvSpPr>
        <p:spPr>
          <a:xfrm>
            <a:off x="43912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sp>
        <p:nvSpPr>
          <p:cNvPr id="3007" name="Google Shape;3007;p363"/>
          <p:cNvSpPr txBox="1"/>
          <p:nvPr>
            <p:ph idx="6" type="subTitle"/>
          </p:nvPr>
        </p:nvSpPr>
        <p:spPr>
          <a:xfrm>
            <a:off x="6253800"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858585"/>
              </a:buClr>
              <a:buSzPts val="1200"/>
              <a:buFont typeface="Figtree"/>
              <a:buNone/>
              <a:defRPr sz="1200">
                <a:solidFill>
                  <a:srgbClr val="858585"/>
                </a:solidFill>
                <a:latin typeface="Figtree"/>
                <a:ea typeface="Figtree"/>
                <a:cs typeface="Figtree"/>
                <a:sym typeface="Figtree"/>
              </a:defRPr>
            </a:lvl1pPr>
            <a:lvl2pPr lvl="1">
              <a:spcBef>
                <a:spcPts val="1200"/>
              </a:spcBef>
              <a:spcAft>
                <a:spcPts val="0"/>
              </a:spcAft>
              <a:buClr>
                <a:srgbClr val="858585"/>
              </a:buClr>
              <a:buSzPts val="1400"/>
              <a:buFont typeface="Figtree"/>
              <a:buNone/>
              <a:defRPr b="1">
                <a:solidFill>
                  <a:srgbClr val="858585"/>
                </a:solidFill>
                <a:latin typeface="Figtree"/>
                <a:ea typeface="Figtree"/>
                <a:cs typeface="Figtree"/>
                <a:sym typeface="Figtree"/>
              </a:defRPr>
            </a:lvl2pPr>
            <a:lvl3pPr lvl="2">
              <a:spcBef>
                <a:spcPts val="1200"/>
              </a:spcBef>
              <a:spcAft>
                <a:spcPts val="0"/>
              </a:spcAft>
              <a:buClr>
                <a:srgbClr val="858585"/>
              </a:buClr>
              <a:buSzPts val="1200"/>
              <a:buFont typeface="Figtree"/>
              <a:buNone/>
              <a:defRPr b="1">
                <a:solidFill>
                  <a:srgbClr val="858585"/>
                </a:solidFill>
                <a:latin typeface="Figtree"/>
                <a:ea typeface="Figtree"/>
                <a:cs typeface="Figtree"/>
                <a:sym typeface="Figtree"/>
              </a:defRPr>
            </a:lvl3pPr>
            <a:lvl4pPr lvl="3">
              <a:spcBef>
                <a:spcPts val="1200"/>
              </a:spcBef>
              <a:spcAft>
                <a:spcPts val="0"/>
              </a:spcAft>
              <a:buClr>
                <a:srgbClr val="858585"/>
              </a:buClr>
              <a:buSzPts val="1000"/>
              <a:buFont typeface="Figtree"/>
              <a:buNone/>
              <a:defRPr b="1">
                <a:solidFill>
                  <a:srgbClr val="858585"/>
                </a:solidFill>
                <a:latin typeface="Figtree"/>
                <a:ea typeface="Figtree"/>
                <a:cs typeface="Figtree"/>
                <a:sym typeface="Figtree"/>
              </a:defRPr>
            </a:lvl4pPr>
            <a:lvl5pPr lvl="4">
              <a:spcBef>
                <a:spcPts val="1200"/>
              </a:spcBef>
              <a:spcAft>
                <a:spcPts val="0"/>
              </a:spcAft>
              <a:buClr>
                <a:srgbClr val="858585"/>
              </a:buClr>
              <a:buSzPts val="800"/>
              <a:buFont typeface="Figtree"/>
              <a:buNone/>
              <a:defRPr b="1">
                <a:solidFill>
                  <a:srgbClr val="858585"/>
                </a:solidFill>
                <a:latin typeface="Figtree"/>
                <a:ea typeface="Figtree"/>
                <a:cs typeface="Figtree"/>
                <a:sym typeface="Figtree"/>
              </a:defRPr>
            </a:lvl5pPr>
            <a:lvl6pPr lvl="5">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6pPr>
            <a:lvl7pPr lvl="6">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7pPr>
            <a:lvl8pPr lvl="7">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8pPr>
            <a:lvl9pPr lvl="8">
              <a:spcBef>
                <a:spcPts val="1000"/>
              </a:spcBef>
              <a:spcAft>
                <a:spcPts val="1000"/>
              </a:spcAft>
              <a:buClr>
                <a:srgbClr val="858585"/>
              </a:buClr>
              <a:buSzPts val="800"/>
              <a:buFont typeface="Figtree"/>
              <a:buNone/>
              <a:defRPr b="1">
                <a:solidFill>
                  <a:srgbClr val="858585"/>
                </a:solidFill>
                <a:latin typeface="Figtree"/>
                <a:ea typeface="Figtree"/>
                <a:cs typeface="Figtree"/>
                <a:sym typeface="Figtree"/>
              </a:defRPr>
            </a:lvl9pPr>
          </a:lstStyle>
          <a:p/>
        </p:txBody>
      </p:sp>
      <p:sp>
        <p:nvSpPr>
          <p:cNvPr id="3008" name="Google Shape;3008;p363"/>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009" name="Google Shape;3009;p36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1 - Title">
  <p:cSld name="BLANK_1_1_1">
    <p:bg>
      <p:bgPr>
        <a:solidFill>
          <a:schemeClr val="accent2"/>
        </a:solidFill>
      </p:bgPr>
    </p:bg>
    <p:spTree>
      <p:nvGrpSpPr>
        <p:cNvPr id="3010" name="Shape 3010"/>
        <p:cNvGrpSpPr/>
        <p:nvPr/>
      </p:nvGrpSpPr>
      <p:grpSpPr>
        <a:xfrm>
          <a:off x="0" y="0"/>
          <a:ext cx="0" cy="0"/>
          <a:chOff x="0" y="0"/>
          <a:chExt cx="0" cy="0"/>
        </a:xfrm>
      </p:grpSpPr>
      <p:sp>
        <p:nvSpPr>
          <p:cNvPr id="3011" name="Google Shape;3011;p364"/>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3012" name="Google Shape;3012;p364"/>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2800"/>
              <a:buFont typeface="Figtree ExtraBold"/>
              <a:buNone/>
              <a:defRPr b="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9pPr>
          </a:lstStyle>
          <a:p/>
        </p:txBody>
      </p:sp>
      <p:sp>
        <p:nvSpPr>
          <p:cNvPr id="3013" name="Google Shape;3013;p364"/>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3014" name="Google Shape;3014;p36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015" name="Google Shape;3015;p36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pos="2088">
          <p15:clr>
            <a:srgbClr val="E46962"/>
          </p15:clr>
        </p15:guide>
      </p15:sldGuideLst>
    </p:ext>
  </p:extLst>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2 - Full">
  <p:cSld name="BLANK_1_1_2">
    <p:spTree>
      <p:nvGrpSpPr>
        <p:cNvPr id="3016" name="Shape 3016"/>
        <p:cNvGrpSpPr/>
        <p:nvPr/>
      </p:nvGrpSpPr>
      <p:grpSpPr>
        <a:xfrm>
          <a:off x="0" y="0"/>
          <a:ext cx="0" cy="0"/>
          <a:chOff x="0" y="0"/>
          <a:chExt cx="0" cy="0"/>
        </a:xfrm>
      </p:grpSpPr>
      <p:sp>
        <p:nvSpPr>
          <p:cNvPr id="3017" name="Google Shape;3017;p365"/>
          <p:cNvSpPr/>
          <p:nvPr>
            <p:ph idx="2" type="pic"/>
          </p:nvPr>
        </p:nvSpPr>
        <p:spPr>
          <a:xfrm>
            <a:off x="-42875" y="-49625"/>
            <a:ext cx="9186900" cy="5193000"/>
          </a:xfrm>
          <a:prstGeom prst="rect">
            <a:avLst/>
          </a:prstGeom>
          <a:noFill/>
          <a:ln>
            <a:noFill/>
          </a:ln>
        </p:spPr>
      </p:sp>
      <p:sp>
        <p:nvSpPr>
          <p:cNvPr id="3018" name="Google Shape;3018;p365"/>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Watch our founder and lifelong educator, Adeel Khan, walk you through MagicSchool's AI for educators and students.  Join over 2 million educators who are using AI to assist in their work and bring responsible AI experiences to their students.  Get started FREE for educators today!" id="3019" name="Google Shape;3019;p365" title="MagicSchool Walkthrough with the Founder">
            <a:hlinkClick r:id="rId2"/>
          </p:cNvPr>
          <p:cNvPicPr preferRelativeResize="0"/>
          <p:nvPr/>
        </p:nvPicPr>
        <p:blipFill>
          <a:blip r:embed="rId3">
            <a:alphaModFix/>
          </a:blip>
          <a:stretch>
            <a:fillRect/>
          </a:stretch>
        </p:blipFill>
        <p:spPr>
          <a:xfrm>
            <a:off x="-21425" y="-24877"/>
            <a:ext cx="9144013" cy="51435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0 - 2 Columns - Bullets + 1 Photo Right">
  <p:cSld name="SECTION_TITLE_AND_DESCRIPTION_1_2_2_1_1">
    <p:bg>
      <p:bgPr>
        <a:solidFill>
          <a:srgbClr val="ECE0FF"/>
        </a:solidFill>
      </p:bgPr>
    </p:bg>
    <p:spTree>
      <p:nvGrpSpPr>
        <p:cNvPr id="273" name="Shape 273"/>
        <p:cNvGrpSpPr/>
        <p:nvPr/>
      </p:nvGrpSpPr>
      <p:grpSpPr>
        <a:xfrm>
          <a:off x="0" y="0"/>
          <a:ext cx="0" cy="0"/>
          <a:chOff x="0" y="0"/>
          <a:chExt cx="0" cy="0"/>
        </a:xfrm>
      </p:grpSpPr>
      <p:sp>
        <p:nvSpPr>
          <p:cNvPr id="274" name="Google Shape;274;p38"/>
          <p:cNvSpPr txBox="1"/>
          <p:nvPr>
            <p:ph idx="1" type="subTitle"/>
          </p:nvPr>
        </p:nvSpPr>
        <p:spPr>
          <a:xfrm>
            <a:off x="1027225" y="26388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75" name="Google Shape;275;p38"/>
          <p:cNvSpPr txBox="1"/>
          <p:nvPr>
            <p:ph idx="2" type="subTitle"/>
          </p:nvPr>
        </p:nvSpPr>
        <p:spPr>
          <a:xfrm>
            <a:off x="1027225" y="34525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76" name="Google Shape;276;p38"/>
          <p:cNvSpPr txBox="1"/>
          <p:nvPr>
            <p:ph idx="3" type="subTitle"/>
          </p:nvPr>
        </p:nvSpPr>
        <p:spPr>
          <a:xfrm>
            <a:off x="1027225" y="18251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77" name="Google Shape;277;p38"/>
          <p:cNvSpPr txBox="1"/>
          <p:nvPr>
            <p:ph idx="4"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78" name="Google Shape;278;p3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79" name="Google Shape;279;p38"/>
          <p:cNvSpPr txBox="1"/>
          <p:nvPr>
            <p:ph idx="5"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280" name="Google Shape;280;p3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1" name="Google Shape;281;p3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82" name="Google Shape;282;p38"/>
          <p:cNvSpPr/>
          <p:nvPr>
            <p:ph idx="6" type="pic"/>
          </p:nvPr>
        </p:nvSpPr>
        <p:spPr>
          <a:xfrm>
            <a:off x="4599050" y="1404188"/>
            <a:ext cx="3972300" cy="2436600"/>
          </a:xfrm>
          <a:prstGeom prst="roundRect">
            <a:avLst>
              <a:gd fmla="val 3989" name="adj"/>
            </a:avLst>
          </a:prstGeom>
          <a:noFill/>
          <a:ln>
            <a:noFill/>
          </a:ln>
          <a:effectLst>
            <a:outerShdw blurRad="428625" rotWithShape="0" algn="bl" dir="5400000" dist="19050">
              <a:schemeClr val="accent1">
                <a:alpha val="50000"/>
              </a:schemeClr>
            </a:outerShdw>
          </a:effectLst>
        </p:spPr>
      </p:sp>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 Logos - V1">
  <p:cSld name="CUSTOM">
    <p:bg>
      <p:bgPr>
        <a:solidFill>
          <a:schemeClr val="accent5"/>
        </a:solidFill>
      </p:bgPr>
    </p:bg>
    <p:spTree>
      <p:nvGrpSpPr>
        <p:cNvPr id="3020" name="Shape 3020"/>
        <p:cNvGrpSpPr/>
        <p:nvPr/>
      </p:nvGrpSpPr>
      <p:grpSpPr>
        <a:xfrm>
          <a:off x="0" y="0"/>
          <a:ext cx="0" cy="0"/>
          <a:chOff x="0" y="0"/>
          <a:chExt cx="0" cy="0"/>
        </a:xfrm>
      </p:grpSpPr>
      <p:sp>
        <p:nvSpPr>
          <p:cNvPr id="3021" name="Google Shape;3021;p366"/>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3022" name="Google Shape;3022;p366"/>
          <p:cNvSpPr/>
          <p:nvPr>
            <p:ph idx="2" type="pic"/>
          </p:nvPr>
        </p:nvSpPr>
        <p:spPr>
          <a:xfrm>
            <a:off x="449150" y="1111750"/>
            <a:ext cx="1427400" cy="1054500"/>
          </a:xfrm>
          <a:prstGeom prst="rect">
            <a:avLst/>
          </a:prstGeom>
          <a:noFill/>
          <a:ln>
            <a:noFill/>
          </a:ln>
        </p:spPr>
      </p:sp>
      <p:sp>
        <p:nvSpPr>
          <p:cNvPr id="3023" name="Google Shape;3023;p366"/>
          <p:cNvSpPr/>
          <p:nvPr>
            <p:ph idx="3" type="pic"/>
          </p:nvPr>
        </p:nvSpPr>
        <p:spPr>
          <a:xfrm>
            <a:off x="2151712" y="1111750"/>
            <a:ext cx="1427400" cy="1054500"/>
          </a:xfrm>
          <a:prstGeom prst="rect">
            <a:avLst/>
          </a:prstGeom>
          <a:noFill/>
          <a:ln>
            <a:noFill/>
          </a:ln>
        </p:spPr>
      </p:sp>
      <p:sp>
        <p:nvSpPr>
          <p:cNvPr id="3024" name="Google Shape;3024;p366"/>
          <p:cNvSpPr/>
          <p:nvPr>
            <p:ph idx="4" type="pic"/>
          </p:nvPr>
        </p:nvSpPr>
        <p:spPr>
          <a:xfrm>
            <a:off x="3854273" y="1111750"/>
            <a:ext cx="1427400" cy="1054500"/>
          </a:xfrm>
          <a:prstGeom prst="rect">
            <a:avLst/>
          </a:prstGeom>
          <a:noFill/>
          <a:ln>
            <a:noFill/>
          </a:ln>
        </p:spPr>
      </p:sp>
      <p:sp>
        <p:nvSpPr>
          <p:cNvPr id="3025" name="Google Shape;3025;p366"/>
          <p:cNvSpPr/>
          <p:nvPr>
            <p:ph idx="5" type="pic"/>
          </p:nvPr>
        </p:nvSpPr>
        <p:spPr>
          <a:xfrm>
            <a:off x="5556835" y="1111750"/>
            <a:ext cx="1427400" cy="1054500"/>
          </a:xfrm>
          <a:prstGeom prst="rect">
            <a:avLst/>
          </a:prstGeom>
          <a:noFill/>
          <a:ln>
            <a:noFill/>
          </a:ln>
        </p:spPr>
      </p:sp>
      <p:sp>
        <p:nvSpPr>
          <p:cNvPr id="3026" name="Google Shape;3026;p366"/>
          <p:cNvSpPr/>
          <p:nvPr>
            <p:ph idx="6" type="pic"/>
          </p:nvPr>
        </p:nvSpPr>
        <p:spPr>
          <a:xfrm>
            <a:off x="7259397" y="1111750"/>
            <a:ext cx="1427400" cy="1054500"/>
          </a:xfrm>
          <a:prstGeom prst="rect">
            <a:avLst/>
          </a:prstGeom>
          <a:noFill/>
          <a:ln>
            <a:noFill/>
          </a:ln>
        </p:spPr>
      </p:sp>
      <p:sp>
        <p:nvSpPr>
          <p:cNvPr id="3027" name="Google Shape;3027;p366"/>
          <p:cNvSpPr/>
          <p:nvPr>
            <p:ph idx="7" type="pic"/>
          </p:nvPr>
        </p:nvSpPr>
        <p:spPr>
          <a:xfrm>
            <a:off x="449150" y="2350000"/>
            <a:ext cx="2611800" cy="572700"/>
          </a:xfrm>
          <a:prstGeom prst="rect">
            <a:avLst/>
          </a:prstGeom>
          <a:noFill/>
          <a:ln>
            <a:noFill/>
          </a:ln>
        </p:spPr>
      </p:sp>
      <p:sp>
        <p:nvSpPr>
          <p:cNvPr id="3028" name="Google Shape;3028;p366"/>
          <p:cNvSpPr/>
          <p:nvPr>
            <p:ph idx="8" type="pic"/>
          </p:nvPr>
        </p:nvSpPr>
        <p:spPr>
          <a:xfrm>
            <a:off x="3307835" y="2350000"/>
            <a:ext cx="2565900" cy="572700"/>
          </a:xfrm>
          <a:prstGeom prst="rect">
            <a:avLst/>
          </a:prstGeom>
          <a:noFill/>
          <a:ln>
            <a:noFill/>
          </a:ln>
        </p:spPr>
      </p:sp>
      <p:sp>
        <p:nvSpPr>
          <p:cNvPr id="3029" name="Google Shape;3029;p366"/>
          <p:cNvSpPr/>
          <p:nvPr>
            <p:ph idx="9" type="pic"/>
          </p:nvPr>
        </p:nvSpPr>
        <p:spPr>
          <a:xfrm>
            <a:off x="6120769" y="2350000"/>
            <a:ext cx="2565900" cy="572700"/>
          </a:xfrm>
          <a:prstGeom prst="rect">
            <a:avLst/>
          </a:prstGeom>
          <a:noFill/>
          <a:ln>
            <a:noFill/>
          </a:ln>
        </p:spPr>
      </p:sp>
      <p:sp>
        <p:nvSpPr>
          <p:cNvPr id="3030" name="Google Shape;3030;p366"/>
          <p:cNvSpPr/>
          <p:nvPr>
            <p:ph idx="13" type="pic"/>
          </p:nvPr>
        </p:nvSpPr>
        <p:spPr>
          <a:xfrm>
            <a:off x="449150" y="3130413"/>
            <a:ext cx="1427400" cy="1054500"/>
          </a:xfrm>
          <a:prstGeom prst="rect">
            <a:avLst/>
          </a:prstGeom>
          <a:noFill/>
          <a:ln>
            <a:noFill/>
          </a:ln>
        </p:spPr>
      </p:sp>
      <p:sp>
        <p:nvSpPr>
          <p:cNvPr id="3031" name="Google Shape;3031;p366"/>
          <p:cNvSpPr/>
          <p:nvPr>
            <p:ph idx="14" type="pic"/>
          </p:nvPr>
        </p:nvSpPr>
        <p:spPr>
          <a:xfrm>
            <a:off x="2151712" y="3130413"/>
            <a:ext cx="1427400" cy="1054500"/>
          </a:xfrm>
          <a:prstGeom prst="rect">
            <a:avLst/>
          </a:prstGeom>
          <a:noFill/>
          <a:ln>
            <a:noFill/>
          </a:ln>
        </p:spPr>
      </p:sp>
      <p:sp>
        <p:nvSpPr>
          <p:cNvPr id="3032" name="Google Shape;3032;p366"/>
          <p:cNvSpPr/>
          <p:nvPr>
            <p:ph idx="15" type="pic"/>
          </p:nvPr>
        </p:nvSpPr>
        <p:spPr>
          <a:xfrm>
            <a:off x="3854273" y="3130413"/>
            <a:ext cx="1427400" cy="1054500"/>
          </a:xfrm>
          <a:prstGeom prst="rect">
            <a:avLst/>
          </a:prstGeom>
          <a:noFill/>
          <a:ln>
            <a:noFill/>
          </a:ln>
        </p:spPr>
      </p:sp>
      <p:sp>
        <p:nvSpPr>
          <p:cNvPr id="3033" name="Google Shape;3033;p366"/>
          <p:cNvSpPr/>
          <p:nvPr>
            <p:ph idx="16" type="pic"/>
          </p:nvPr>
        </p:nvSpPr>
        <p:spPr>
          <a:xfrm>
            <a:off x="5556835" y="3130413"/>
            <a:ext cx="1427400" cy="1054500"/>
          </a:xfrm>
          <a:prstGeom prst="rect">
            <a:avLst/>
          </a:prstGeom>
          <a:noFill/>
          <a:ln>
            <a:noFill/>
          </a:ln>
        </p:spPr>
      </p:sp>
      <p:sp>
        <p:nvSpPr>
          <p:cNvPr id="3034" name="Google Shape;3034;p366"/>
          <p:cNvSpPr/>
          <p:nvPr>
            <p:ph idx="17" type="pic"/>
          </p:nvPr>
        </p:nvSpPr>
        <p:spPr>
          <a:xfrm>
            <a:off x="7259397" y="3130413"/>
            <a:ext cx="1427400" cy="1054500"/>
          </a:xfrm>
          <a:prstGeom prst="rect">
            <a:avLst/>
          </a:prstGeom>
          <a:noFill/>
          <a:ln>
            <a:noFill/>
          </a:ln>
        </p:spPr>
      </p:sp>
      <p:sp>
        <p:nvSpPr>
          <p:cNvPr id="3035" name="Google Shape;3035;p366"/>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036" name="Google Shape;3036;p36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037" name="Google Shape;3037;p36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9 - Large Stat, Copy + Circles">
  <p:cSld name="BLANK_2_1_1_1_1_1">
    <p:bg>
      <p:bgPr>
        <a:solidFill>
          <a:schemeClr val="lt1"/>
        </a:solidFill>
      </p:bgPr>
    </p:bg>
    <p:spTree>
      <p:nvGrpSpPr>
        <p:cNvPr id="3038" name="Shape 3038"/>
        <p:cNvGrpSpPr/>
        <p:nvPr/>
      </p:nvGrpSpPr>
      <p:grpSpPr>
        <a:xfrm>
          <a:off x="0" y="0"/>
          <a:ext cx="0" cy="0"/>
          <a:chOff x="0" y="0"/>
          <a:chExt cx="0" cy="0"/>
        </a:xfrm>
      </p:grpSpPr>
      <p:grpSp>
        <p:nvGrpSpPr>
          <p:cNvPr id="3039" name="Google Shape;3039;p367"/>
          <p:cNvGrpSpPr/>
          <p:nvPr/>
        </p:nvGrpSpPr>
        <p:grpSpPr>
          <a:xfrm>
            <a:off x="3959239" y="199572"/>
            <a:ext cx="4226310" cy="3887585"/>
            <a:chOff x="2256567" y="677103"/>
            <a:chExt cx="4036590" cy="3713071"/>
          </a:xfrm>
        </p:grpSpPr>
        <p:sp>
          <p:nvSpPr>
            <p:cNvPr id="3040" name="Google Shape;3040;p367"/>
            <p:cNvSpPr/>
            <p:nvPr/>
          </p:nvSpPr>
          <p:spPr>
            <a:xfrm rot="-6596588">
              <a:off x="3726388" y="3510395"/>
              <a:ext cx="771357" cy="771357"/>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41" name="Google Shape;3041;p367"/>
            <p:cNvSpPr/>
            <p:nvPr/>
          </p:nvSpPr>
          <p:spPr>
            <a:xfrm rot="-6599386">
              <a:off x="2318596" y="1407533"/>
              <a:ext cx="440541" cy="440541"/>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42" name="Google Shape;3042;p367"/>
            <p:cNvSpPr/>
            <p:nvPr/>
          </p:nvSpPr>
          <p:spPr>
            <a:xfrm rot="-6598839">
              <a:off x="2887641" y="2346984"/>
              <a:ext cx="1199287" cy="1199287"/>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43" name="Google Shape;3043;p367"/>
            <p:cNvSpPr/>
            <p:nvPr/>
          </p:nvSpPr>
          <p:spPr>
            <a:xfrm rot="-6598620">
              <a:off x="4374916" y="913763"/>
              <a:ext cx="1681581" cy="1681581"/>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44" name="Google Shape;3044;p367"/>
            <p:cNvSpPr/>
            <p:nvPr/>
          </p:nvSpPr>
          <p:spPr>
            <a:xfrm rot="-6597866">
              <a:off x="2661829" y="2208216"/>
              <a:ext cx="629106" cy="629106"/>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45" name="Google Shape;3045;p367"/>
            <p:cNvSpPr/>
            <p:nvPr/>
          </p:nvSpPr>
          <p:spPr>
            <a:xfrm rot="-6597701">
              <a:off x="3267625" y="1113818"/>
              <a:ext cx="274172" cy="274172"/>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grpSp>
      <p:grpSp>
        <p:nvGrpSpPr>
          <p:cNvPr id="3046" name="Google Shape;3046;p367"/>
          <p:cNvGrpSpPr/>
          <p:nvPr/>
        </p:nvGrpSpPr>
        <p:grpSpPr>
          <a:xfrm>
            <a:off x="5331196" y="929279"/>
            <a:ext cx="1490719" cy="1490719"/>
            <a:chOff x="3490737" y="1374053"/>
            <a:chExt cx="1423800" cy="1423800"/>
          </a:xfrm>
        </p:grpSpPr>
        <p:sp>
          <p:nvSpPr>
            <p:cNvPr id="3047" name="Google Shape;3047;p367"/>
            <p:cNvSpPr/>
            <p:nvPr/>
          </p:nvSpPr>
          <p:spPr>
            <a:xfrm>
              <a:off x="3490737" y="1374053"/>
              <a:ext cx="1423800" cy="142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48" name="Google Shape;3048;p367"/>
            <p:cNvSpPr txBox="1"/>
            <p:nvPr/>
          </p:nvSpPr>
          <p:spPr>
            <a:xfrm>
              <a:off x="3718754" y="1613603"/>
              <a:ext cx="967800" cy="944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gtree"/>
                  <a:ea typeface="Figtree"/>
                  <a:cs typeface="Figtree"/>
                  <a:sym typeface="Figtree"/>
                </a:rPr>
                <a:t>Lorem ipsum tempus</a:t>
              </a:r>
              <a:endParaRPr sz="1000">
                <a:solidFill>
                  <a:srgbClr val="FFFFFF"/>
                </a:solidFill>
                <a:latin typeface="Figtree"/>
                <a:ea typeface="Figtree"/>
                <a:cs typeface="Figtree"/>
                <a:sym typeface="Figtree"/>
              </a:endParaRPr>
            </a:p>
          </p:txBody>
        </p:sp>
      </p:grpSp>
      <p:sp>
        <p:nvSpPr>
          <p:cNvPr id="3049" name="Google Shape;3049;p367"/>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ExtraBold"/>
              <a:buNone/>
              <a:defRPr sz="12000">
                <a:latin typeface="Figtree ExtraBold"/>
                <a:ea typeface="Figtree ExtraBold"/>
                <a:cs typeface="Figtree ExtraBold"/>
                <a:sym typeface="Figtree ExtraBold"/>
              </a:defRPr>
            </a:lvl2pPr>
            <a:lvl3pPr lvl="2" algn="ctr">
              <a:spcBef>
                <a:spcPts val="0"/>
              </a:spcBef>
              <a:spcAft>
                <a:spcPts val="0"/>
              </a:spcAft>
              <a:buSzPts val="12000"/>
              <a:buFont typeface="Figtree ExtraBold"/>
              <a:buNone/>
              <a:defRPr sz="12000">
                <a:latin typeface="Figtree ExtraBold"/>
                <a:ea typeface="Figtree ExtraBold"/>
                <a:cs typeface="Figtree ExtraBold"/>
                <a:sym typeface="Figtree ExtraBold"/>
              </a:defRPr>
            </a:lvl3pPr>
            <a:lvl4pPr lvl="3" algn="ctr">
              <a:spcBef>
                <a:spcPts val="0"/>
              </a:spcBef>
              <a:spcAft>
                <a:spcPts val="0"/>
              </a:spcAft>
              <a:buSzPts val="12000"/>
              <a:buFont typeface="Figtree ExtraBold"/>
              <a:buNone/>
              <a:defRPr sz="12000">
                <a:latin typeface="Figtree ExtraBold"/>
                <a:ea typeface="Figtree ExtraBold"/>
                <a:cs typeface="Figtree ExtraBold"/>
                <a:sym typeface="Figtree ExtraBold"/>
              </a:defRPr>
            </a:lvl4pPr>
            <a:lvl5pPr lvl="4" algn="ctr">
              <a:spcBef>
                <a:spcPts val="0"/>
              </a:spcBef>
              <a:spcAft>
                <a:spcPts val="0"/>
              </a:spcAft>
              <a:buSzPts val="12000"/>
              <a:buFont typeface="Figtree ExtraBold"/>
              <a:buNone/>
              <a:defRPr sz="12000">
                <a:latin typeface="Figtree ExtraBold"/>
                <a:ea typeface="Figtree ExtraBold"/>
                <a:cs typeface="Figtree ExtraBold"/>
                <a:sym typeface="Figtree ExtraBold"/>
              </a:defRPr>
            </a:lvl5pPr>
            <a:lvl6pPr lvl="5" algn="ctr">
              <a:spcBef>
                <a:spcPts val="0"/>
              </a:spcBef>
              <a:spcAft>
                <a:spcPts val="0"/>
              </a:spcAft>
              <a:buSzPts val="12000"/>
              <a:buFont typeface="Figtree ExtraBold"/>
              <a:buNone/>
              <a:defRPr sz="12000">
                <a:latin typeface="Figtree ExtraBold"/>
                <a:ea typeface="Figtree ExtraBold"/>
                <a:cs typeface="Figtree ExtraBold"/>
                <a:sym typeface="Figtree ExtraBold"/>
              </a:defRPr>
            </a:lvl6pPr>
            <a:lvl7pPr lvl="6" algn="ctr">
              <a:spcBef>
                <a:spcPts val="0"/>
              </a:spcBef>
              <a:spcAft>
                <a:spcPts val="0"/>
              </a:spcAft>
              <a:buSzPts val="12000"/>
              <a:buFont typeface="Figtree ExtraBold"/>
              <a:buNone/>
              <a:defRPr sz="12000">
                <a:latin typeface="Figtree ExtraBold"/>
                <a:ea typeface="Figtree ExtraBold"/>
                <a:cs typeface="Figtree ExtraBold"/>
                <a:sym typeface="Figtree ExtraBold"/>
              </a:defRPr>
            </a:lvl7pPr>
            <a:lvl8pPr lvl="7" algn="ctr">
              <a:spcBef>
                <a:spcPts val="0"/>
              </a:spcBef>
              <a:spcAft>
                <a:spcPts val="0"/>
              </a:spcAft>
              <a:buSzPts val="12000"/>
              <a:buFont typeface="Figtree ExtraBold"/>
              <a:buNone/>
              <a:defRPr sz="12000">
                <a:latin typeface="Figtree ExtraBold"/>
                <a:ea typeface="Figtree ExtraBold"/>
                <a:cs typeface="Figtree ExtraBold"/>
                <a:sym typeface="Figtree ExtraBold"/>
              </a:defRPr>
            </a:lvl8pPr>
            <a:lvl9pPr lvl="8" algn="ctr">
              <a:spcBef>
                <a:spcPts val="0"/>
              </a:spcBef>
              <a:spcAft>
                <a:spcPts val="0"/>
              </a:spcAft>
              <a:buSzPts val="12000"/>
              <a:buFont typeface="Figtree ExtraBold"/>
              <a:buNone/>
              <a:defRPr sz="12000">
                <a:latin typeface="Figtree ExtraBold"/>
                <a:ea typeface="Figtree ExtraBold"/>
                <a:cs typeface="Figtree ExtraBold"/>
                <a:sym typeface="Figtree ExtraBold"/>
              </a:defRPr>
            </a:lvl9pPr>
          </a:lstStyle>
          <a:p>
            <a:r>
              <a:t>xx%</a:t>
            </a:r>
          </a:p>
        </p:txBody>
      </p:sp>
      <p:grpSp>
        <p:nvGrpSpPr>
          <p:cNvPr id="3050" name="Google Shape;3050;p367"/>
          <p:cNvGrpSpPr/>
          <p:nvPr/>
        </p:nvGrpSpPr>
        <p:grpSpPr>
          <a:xfrm>
            <a:off x="6252825" y="1391752"/>
            <a:ext cx="2554889" cy="2554889"/>
            <a:chOff x="4447194" y="1815766"/>
            <a:chExt cx="2440200" cy="2440200"/>
          </a:xfrm>
        </p:grpSpPr>
        <p:sp>
          <p:nvSpPr>
            <p:cNvPr id="3051" name="Google Shape;3051;p367"/>
            <p:cNvSpPr/>
            <p:nvPr/>
          </p:nvSpPr>
          <p:spPr>
            <a:xfrm>
              <a:off x="4447194" y="1815766"/>
              <a:ext cx="2440200" cy="244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52" name="Google Shape;3052;p367"/>
            <p:cNvSpPr txBox="1"/>
            <p:nvPr/>
          </p:nvSpPr>
          <p:spPr>
            <a:xfrm>
              <a:off x="4735950" y="2504275"/>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Figtree"/>
                  <a:ea typeface="Figtree"/>
                  <a:cs typeface="Figtree"/>
                  <a:sym typeface="Figtree"/>
                </a:rPr>
                <a:t>Lorem ipsum congue tempus</a:t>
              </a:r>
              <a:endParaRPr b="1" sz="1200">
                <a:solidFill>
                  <a:srgbClr val="FFFFFF"/>
                </a:solidFill>
                <a:latin typeface="Figtree"/>
                <a:ea typeface="Figtree"/>
                <a:cs typeface="Figtree"/>
                <a:sym typeface="Figtree"/>
              </a:endParaRPr>
            </a:p>
          </p:txBody>
        </p:sp>
      </p:grpSp>
      <p:sp>
        <p:nvSpPr>
          <p:cNvPr id="3053" name="Google Shape;3053;p367"/>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3054" name="Google Shape;3054;p36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055" name="Google Shape;3055;p36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p:cSld name="BLANK_2_1_1_1_1_1_1">
    <p:bg>
      <p:bgPr>
        <a:solidFill>
          <a:schemeClr val="accent5"/>
        </a:solidFill>
      </p:bgPr>
    </p:bg>
    <p:spTree>
      <p:nvGrpSpPr>
        <p:cNvPr id="3056" name="Shape 3056"/>
        <p:cNvGrpSpPr/>
        <p:nvPr/>
      </p:nvGrpSpPr>
      <p:grpSpPr>
        <a:xfrm>
          <a:off x="0" y="0"/>
          <a:ext cx="0" cy="0"/>
          <a:chOff x="0" y="0"/>
          <a:chExt cx="0" cy="0"/>
        </a:xfrm>
      </p:grpSpPr>
      <p:sp>
        <p:nvSpPr>
          <p:cNvPr id="3057" name="Google Shape;3057;p36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3058" name="Google Shape;3058;p368"/>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059" name="Google Shape;3059;p36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p:cSld name="BLANK_2_1_1_1_1_1_1_1">
    <p:bg>
      <p:bgPr>
        <a:solidFill>
          <a:schemeClr val="accent5"/>
        </a:solidFill>
      </p:bgPr>
    </p:bg>
    <p:spTree>
      <p:nvGrpSpPr>
        <p:cNvPr id="3060" name="Shape 3060"/>
        <p:cNvGrpSpPr/>
        <p:nvPr/>
      </p:nvGrpSpPr>
      <p:grpSpPr>
        <a:xfrm>
          <a:off x="0" y="0"/>
          <a:ext cx="0" cy="0"/>
          <a:chOff x="0" y="0"/>
          <a:chExt cx="0" cy="0"/>
        </a:xfrm>
      </p:grpSpPr>
      <p:sp>
        <p:nvSpPr>
          <p:cNvPr id="3061" name="Google Shape;3061;p36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062" name="Google Shape;3062;p369"/>
          <p:cNvSpPr txBox="1"/>
          <p:nvPr>
            <p:ph idx="1" type="body"/>
          </p:nvPr>
        </p:nvSpPr>
        <p:spPr>
          <a:xfrm>
            <a:off x="449150" y="1665025"/>
            <a:ext cx="8267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3063" name="Google Shape;3063;p36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3064" name="Google Shape;3064;p369"/>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3065" name="Google Shape;3065;p36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1">
  <p:cSld name="BLANK_2_1_1_1_1_1_1_1_1">
    <p:bg>
      <p:bgPr>
        <a:solidFill>
          <a:schemeClr val="accent2"/>
        </a:solidFill>
      </p:bgPr>
    </p:bg>
    <p:spTree>
      <p:nvGrpSpPr>
        <p:cNvPr id="3066" name="Shape 3066"/>
        <p:cNvGrpSpPr/>
        <p:nvPr/>
      </p:nvGrpSpPr>
      <p:grpSpPr>
        <a:xfrm>
          <a:off x="0" y="0"/>
          <a:ext cx="0" cy="0"/>
          <a:chOff x="0" y="0"/>
          <a:chExt cx="0" cy="0"/>
        </a:xfrm>
      </p:grpSpPr>
      <p:sp>
        <p:nvSpPr>
          <p:cNvPr id="3067" name="Google Shape;3067;p370"/>
          <p:cNvSpPr/>
          <p:nvPr/>
        </p:nvSpPr>
        <p:spPr>
          <a:xfrm>
            <a:off x="0" y="4725875"/>
            <a:ext cx="9144000" cy="417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068" name="Google Shape;3068;p370"/>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3069" name="Google Shape;3069;p370"/>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2800"/>
              <a:buNone/>
              <a:defRPr>
                <a:solidFill>
                  <a:schemeClr val="dk1"/>
                </a:solidFill>
              </a:defRPr>
            </a:lvl1pPr>
            <a:lvl2pPr lvl="1">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2pPr>
            <a:lvl3pPr lvl="2">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3pPr>
            <a:lvl4pPr lvl="3">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4pPr>
            <a:lvl5pPr lvl="4">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5pPr>
            <a:lvl6pPr lvl="5">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6pPr>
            <a:lvl7pPr lvl="6">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7pPr>
            <a:lvl8pPr lvl="7">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8pPr>
            <a:lvl9pPr lvl="8">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9pPr>
          </a:lstStyle>
          <a:p/>
        </p:txBody>
      </p:sp>
      <p:sp>
        <p:nvSpPr>
          <p:cNvPr id="3070" name="Google Shape;3070;p370"/>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3071" name="Google Shape;3071;p370" title="MagicSchool_Primary-Logo_Cream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8 - Title, Copy + Circles">
  <p:cSld name="SECTION_TITLE_AND_DESCRIPTION_1_5_1">
    <p:bg>
      <p:bgPr>
        <a:solidFill>
          <a:schemeClr val="dk1"/>
        </a:solidFill>
      </p:bgPr>
    </p:bg>
    <p:spTree>
      <p:nvGrpSpPr>
        <p:cNvPr id="3072" name="Shape 3072"/>
        <p:cNvGrpSpPr/>
        <p:nvPr/>
      </p:nvGrpSpPr>
      <p:grpSpPr>
        <a:xfrm>
          <a:off x="0" y="0"/>
          <a:ext cx="0" cy="0"/>
          <a:chOff x="0" y="0"/>
          <a:chExt cx="0" cy="0"/>
        </a:xfrm>
      </p:grpSpPr>
      <p:sp>
        <p:nvSpPr>
          <p:cNvPr id="3073" name="Google Shape;3073;p371"/>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grpSp>
        <p:nvGrpSpPr>
          <p:cNvPr id="3074" name="Google Shape;3074;p371"/>
          <p:cNvGrpSpPr/>
          <p:nvPr/>
        </p:nvGrpSpPr>
        <p:grpSpPr>
          <a:xfrm>
            <a:off x="4765614" y="415228"/>
            <a:ext cx="3706842" cy="3706151"/>
            <a:chOff x="2961500" y="961400"/>
            <a:chExt cx="3221100" cy="3220500"/>
          </a:xfrm>
        </p:grpSpPr>
        <p:sp>
          <p:nvSpPr>
            <p:cNvPr id="3075" name="Google Shape;3075;p371"/>
            <p:cNvSpPr/>
            <p:nvPr/>
          </p:nvSpPr>
          <p:spPr>
            <a:xfrm>
              <a:off x="2961500" y="961400"/>
              <a:ext cx="3221100" cy="322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76" name="Google Shape;3076;p371"/>
            <p:cNvSpPr txBox="1"/>
            <p:nvPr/>
          </p:nvSpPr>
          <p:spPr>
            <a:xfrm>
              <a:off x="3782900" y="1200950"/>
              <a:ext cx="1578000" cy="74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grpSp>
        <p:nvGrpSpPr>
          <p:cNvPr id="3077" name="Google Shape;3077;p371"/>
          <p:cNvGrpSpPr/>
          <p:nvPr/>
        </p:nvGrpSpPr>
        <p:grpSpPr>
          <a:xfrm>
            <a:off x="5355456" y="1594568"/>
            <a:ext cx="2526812" cy="2526812"/>
            <a:chOff x="3474050" y="1986200"/>
            <a:chExt cx="2195700" cy="2195700"/>
          </a:xfrm>
        </p:grpSpPr>
        <p:sp>
          <p:nvSpPr>
            <p:cNvPr id="3078" name="Google Shape;3078;p371"/>
            <p:cNvSpPr/>
            <p:nvPr/>
          </p:nvSpPr>
          <p:spPr>
            <a:xfrm>
              <a:off x="3474050" y="1986200"/>
              <a:ext cx="2195700" cy="2195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079" name="Google Shape;3079;p371"/>
            <p:cNvSpPr txBox="1"/>
            <p:nvPr/>
          </p:nvSpPr>
          <p:spPr>
            <a:xfrm>
              <a:off x="3833274" y="2817050"/>
              <a:ext cx="1477200" cy="534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sp>
        <p:nvSpPr>
          <p:cNvPr id="3080" name="Google Shape;3080;p371"/>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081" name="Google Shape;3081;p371"/>
          <p:cNvSpPr txBox="1"/>
          <p:nvPr>
            <p:ph type="title"/>
          </p:nvPr>
        </p:nvSpPr>
        <p:spPr>
          <a:xfrm>
            <a:off x="457200" y="516075"/>
            <a:ext cx="3810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2pPr>
            <a:lvl3pPr lvl="2">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3pPr>
            <a:lvl4pPr lvl="3">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4pPr>
            <a:lvl5pPr lvl="4">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5pPr>
            <a:lvl6pPr lvl="5">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6pPr>
            <a:lvl7pPr lvl="6">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7pPr>
            <a:lvl8pPr lvl="7">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8pPr>
            <a:lvl9pPr lvl="8">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9pPr>
          </a:lstStyle>
          <a:p/>
        </p:txBody>
      </p:sp>
      <p:sp>
        <p:nvSpPr>
          <p:cNvPr id="3082" name="Google Shape;3082;p371"/>
          <p:cNvSpPr txBox="1"/>
          <p:nvPr>
            <p:ph idx="2" type="body"/>
          </p:nvPr>
        </p:nvSpPr>
        <p:spPr>
          <a:xfrm>
            <a:off x="449150" y="1999025"/>
            <a:ext cx="3810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3083" name="Google Shape;3083;p37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0 - 2 Columns - Bullets + 1 Photo Right 1">
  <p:cSld name="SECTION_TITLE_AND_DESCRIPTION_1_2_2_1_1_2">
    <p:bg>
      <p:bgPr>
        <a:blipFill>
          <a:blip r:embed="rId2">
            <a:alphaModFix/>
          </a:blip>
          <a:stretch>
            <a:fillRect/>
          </a:stretch>
        </a:blipFill>
      </p:bgPr>
    </p:bg>
    <p:spTree>
      <p:nvGrpSpPr>
        <p:cNvPr id="3084" name="Shape 3084"/>
        <p:cNvGrpSpPr/>
        <p:nvPr/>
      </p:nvGrpSpPr>
      <p:grpSpPr>
        <a:xfrm>
          <a:off x="0" y="0"/>
          <a:ext cx="0" cy="0"/>
          <a:chOff x="0" y="0"/>
          <a:chExt cx="0" cy="0"/>
        </a:xfrm>
      </p:grpSpPr>
      <p:pic>
        <p:nvPicPr>
          <p:cNvPr id="3085" name="Google Shape;3085;p372"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3086" name="Google Shape;3086;p372"/>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3087" name="Google Shape;3087;p372"/>
          <p:cNvSpPr txBox="1"/>
          <p:nvPr>
            <p:ph idx="1" type="subTitle"/>
          </p:nvPr>
        </p:nvSpPr>
        <p:spPr>
          <a:xfrm>
            <a:off x="1027225" y="2638812"/>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3088" name="Google Shape;3088;p372"/>
          <p:cNvSpPr txBox="1"/>
          <p:nvPr>
            <p:ph idx="2" type="subTitle"/>
          </p:nvPr>
        </p:nvSpPr>
        <p:spPr>
          <a:xfrm>
            <a:off x="1027225" y="3452523"/>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3089" name="Google Shape;3089;p372"/>
          <p:cNvSpPr txBox="1"/>
          <p:nvPr>
            <p:ph idx="3" type="subTitle"/>
          </p:nvPr>
        </p:nvSpPr>
        <p:spPr>
          <a:xfrm>
            <a:off x="1027225" y="1825100"/>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3090" name="Google Shape;3090;p372"/>
          <p:cNvSpPr txBox="1"/>
          <p:nvPr>
            <p:ph idx="4"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3091" name="Google Shape;3091;p372"/>
          <p:cNvSpPr/>
          <p:nvPr>
            <p:ph idx="5" type="pic"/>
          </p:nvPr>
        </p:nvSpPr>
        <p:spPr>
          <a:xfrm>
            <a:off x="4527050" y="1662788"/>
            <a:ext cx="4159800" cy="2455800"/>
          </a:xfrm>
          <a:prstGeom prst="roundRect">
            <a:avLst>
              <a:gd fmla="val 16667" name="adj"/>
            </a:avLst>
          </a:prstGeom>
          <a:noFill/>
          <a:ln>
            <a:noFill/>
          </a:ln>
        </p:spPr>
      </p:sp>
      <p:sp>
        <p:nvSpPr>
          <p:cNvPr id="3092" name="Google Shape;3092;p372"/>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093" name="Google Shape;3093;p372"/>
          <p:cNvSpPr txBox="1"/>
          <p:nvPr>
            <p:ph idx="6"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2 Columns - Bullets + 1 Photo Left">
  <p:cSld name="SECTION_TITLE_AND_DESCRIPTION_1_2_2_1_1_1">
    <p:bg>
      <p:bgPr>
        <a:solidFill>
          <a:srgbClr val="ECE0FF"/>
        </a:solidFill>
      </p:bgPr>
    </p:bg>
    <p:spTree>
      <p:nvGrpSpPr>
        <p:cNvPr id="283" name="Shape 283"/>
        <p:cNvGrpSpPr/>
        <p:nvPr/>
      </p:nvGrpSpPr>
      <p:grpSpPr>
        <a:xfrm>
          <a:off x="0" y="0"/>
          <a:ext cx="0" cy="0"/>
          <a:chOff x="0" y="0"/>
          <a:chExt cx="0" cy="0"/>
        </a:xfrm>
      </p:grpSpPr>
      <p:sp>
        <p:nvSpPr>
          <p:cNvPr id="284" name="Google Shape;284;p3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85" name="Google Shape;285;p39"/>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1pPr>
            <a:lvl2pPr lvl="1">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2pPr>
            <a:lvl3pPr lvl="2">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3pPr>
            <a:lvl4pPr lvl="3">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4pPr>
            <a:lvl5pPr lvl="4">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5pPr>
            <a:lvl6pPr lvl="5">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6pPr>
            <a:lvl7pPr lvl="6">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7pPr>
            <a:lvl8pPr lvl="7">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8pPr>
            <a:lvl9pPr lvl="8">
              <a:lnSpc>
                <a:spcPct val="100000"/>
              </a:lnSpc>
              <a:spcBef>
                <a:spcPts val="0"/>
              </a:spcBef>
              <a:spcAft>
                <a:spcPts val="0"/>
              </a:spcAft>
              <a:buSzPts val="1900"/>
              <a:buFont typeface="Figtree SemiBold"/>
              <a:buNone/>
              <a:defRPr sz="1900">
                <a:latin typeface="Figtree SemiBold"/>
                <a:ea typeface="Figtree SemiBold"/>
                <a:cs typeface="Figtree SemiBold"/>
                <a:sym typeface="Figtree SemiBold"/>
              </a:defRPr>
            </a:lvl9pPr>
          </a:lstStyle>
          <a:p/>
        </p:txBody>
      </p:sp>
      <p:sp>
        <p:nvSpPr>
          <p:cNvPr id="286" name="Google Shape;286;p39"/>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287" name="Google Shape;287;p39"/>
          <p:cNvSpPr txBox="1"/>
          <p:nvPr>
            <p:ph idx="3" type="subTitle"/>
          </p:nvPr>
        </p:nvSpPr>
        <p:spPr>
          <a:xfrm>
            <a:off x="5381100" y="2562612"/>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88" name="Google Shape;288;p39"/>
          <p:cNvSpPr txBox="1"/>
          <p:nvPr>
            <p:ph idx="4" type="subTitle"/>
          </p:nvPr>
        </p:nvSpPr>
        <p:spPr>
          <a:xfrm>
            <a:off x="5381100" y="3376323"/>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89" name="Google Shape;289;p39"/>
          <p:cNvSpPr txBox="1"/>
          <p:nvPr>
            <p:ph idx="5" type="subTitle"/>
          </p:nvPr>
        </p:nvSpPr>
        <p:spPr>
          <a:xfrm>
            <a:off x="5381100" y="1748900"/>
            <a:ext cx="3153300" cy="503100"/>
          </a:xfrm>
          <a:prstGeom prst="rect">
            <a:avLst/>
          </a:prstGeom>
        </p:spPr>
        <p:txBody>
          <a:bodyPr anchorCtr="0" anchor="ctr" bIns="0" lIns="0" spcFirstLastPara="1" rIns="0" wrap="square" tIns="0">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90" name="Google Shape;290;p3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1" name="Google Shape;291;p3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292" name="Google Shape;292;p39"/>
          <p:cNvSpPr/>
          <p:nvPr>
            <p:ph idx="6" type="pic"/>
          </p:nvPr>
        </p:nvSpPr>
        <p:spPr>
          <a:xfrm>
            <a:off x="449150" y="1545786"/>
            <a:ext cx="4159800" cy="2556000"/>
          </a:xfrm>
          <a:prstGeom prst="roundRect">
            <a:avLst>
              <a:gd fmla="val 5378" name="adj"/>
            </a:avLst>
          </a:prstGeom>
          <a:noFill/>
          <a:ln>
            <a:noFill/>
          </a:ln>
          <a:effectLst>
            <a:outerShdw blurRad="414338" rotWithShape="0" algn="bl">
              <a:schemeClr val="accent1">
                <a:alpha val="50000"/>
              </a:schemeClr>
            </a:outerShdw>
          </a:effectLst>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1 - Large Stat + Copy">
  <p:cSld name="BIG_NUMBER_2">
    <p:bg>
      <p:bgPr>
        <a:solidFill>
          <a:srgbClr val="ECE0FF"/>
        </a:solidFill>
      </p:bgPr>
    </p:bg>
    <p:spTree>
      <p:nvGrpSpPr>
        <p:cNvPr id="293" name="Shape 293"/>
        <p:cNvGrpSpPr/>
        <p:nvPr/>
      </p:nvGrpSpPr>
      <p:grpSpPr>
        <a:xfrm>
          <a:off x="0" y="0"/>
          <a:ext cx="0" cy="0"/>
          <a:chOff x="0" y="0"/>
          <a:chExt cx="0" cy="0"/>
        </a:xfrm>
      </p:grpSpPr>
      <p:sp>
        <p:nvSpPr>
          <p:cNvPr id="294" name="Google Shape;294;p4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95" name="Google Shape;295;p40"/>
          <p:cNvSpPr txBox="1"/>
          <p:nvPr>
            <p:ph hasCustomPrompt="1" type="title"/>
          </p:nvPr>
        </p:nvSpPr>
        <p:spPr>
          <a:xfrm>
            <a:off x="311700" y="1106125"/>
            <a:ext cx="8520600" cy="1963500"/>
          </a:xfrm>
          <a:prstGeom prst="rect">
            <a:avLst/>
          </a:prstGeom>
        </p:spPr>
        <p:txBody>
          <a:bodyPr anchorCtr="0" anchor="b" bIns="0" lIns="0" spcFirstLastPara="1" rIns="0" wrap="square" tIns="0">
            <a:spAutoFit/>
          </a:bodyPr>
          <a:lstStyle>
            <a:lvl1pPr lvl="0" algn="ctr">
              <a:spcBef>
                <a:spcPts val="0"/>
              </a:spcBef>
              <a:spcAft>
                <a:spcPts val="0"/>
              </a:spcAft>
              <a:buClr>
                <a:schemeClr val="accent1"/>
              </a:buClr>
              <a:buSzPts val="12000"/>
              <a:buFont typeface="Figtree ExtraBold"/>
              <a:buNone/>
              <a:defRPr b="0" sz="12000">
                <a:solidFill>
                  <a:schemeClr val="accent1"/>
                </a:solidFill>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296" name="Google Shape;296;p40"/>
          <p:cNvSpPr txBox="1"/>
          <p:nvPr>
            <p:ph idx="1" type="body"/>
          </p:nvPr>
        </p:nvSpPr>
        <p:spPr>
          <a:xfrm>
            <a:off x="311700" y="3152225"/>
            <a:ext cx="85206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297" name="Google Shape;297;p40"/>
          <p:cNvSpPr txBox="1"/>
          <p:nvPr>
            <p:ph idx="12" type="sldNum"/>
          </p:nvPr>
        </p:nvSpPr>
        <p:spPr>
          <a:xfrm>
            <a:off x="7209708" y="4772417"/>
            <a:ext cx="548700" cy="338700"/>
          </a:xfrm>
          <a:prstGeom prst="rect">
            <a:avLst/>
          </a:prstGeom>
        </p:spPr>
        <p:txBody>
          <a:bodyPr anchorCtr="0" anchor="ctr" bIns="91425" lIns="91425" spcFirstLastPara="1" rIns="91425" wrap="square" tIns="91425">
            <a:spAutoFit/>
          </a:bodyPr>
          <a:lstStyle>
            <a:lvl1pPr lvl="0">
              <a:buNone/>
              <a:defRPr>
                <a:solidFill>
                  <a:schemeClr val="accent1"/>
                </a:solidFill>
                <a:latin typeface="Figtree SemiBold"/>
                <a:ea typeface="Figtree SemiBold"/>
                <a:cs typeface="Figtree SemiBold"/>
                <a:sym typeface="Figtree SemiBold"/>
              </a:defRPr>
            </a:lvl1pPr>
            <a:lvl2pPr lvl="1">
              <a:buNone/>
              <a:defRPr>
                <a:solidFill>
                  <a:schemeClr val="accent1"/>
                </a:solidFill>
                <a:latin typeface="Figtree SemiBold"/>
                <a:ea typeface="Figtree SemiBold"/>
                <a:cs typeface="Figtree SemiBold"/>
                <a:sym typeface="Figtree SemiBold"/>
              </a:defRPr>
            </a:lvl2pPr>
            <a:lvl3pPr lvl="2">
              <a:buNone/>
              <a:defRPr>
                <a:solidFill>
                  <a:schemeClr val="accent1"/>
                </a:solidFill>
                <a:latin typeface="Figtree SemiBold"/>
                <a:ea typeface="Figtree SemiBold"/>
                <a:cs typeface="Figtree SemiBold"/>
                <a:sym typeface="Figtree SemiBold"/>
              </a:defRPr>
            </a:lvl3pPr>
            <a:lvl4pPr lvl="3">
              <a:buNone/>
              <a:defRPr>
                <a:solidFill>
                  <a:schemeClr val="accent1"/>
                </a:solidFill>
                <a:latin typeface="Figtree SemiBold"/>
                <a:ea typeface="Figtree SemiBold"/>
                <a:cs typeface="Figtree SemiBold"/>
                <a:sym typeface="Figtree SemiBold"/>
              </a:defRPr>
            </a:lvl4pPr>
            <a:lvl5pPr lvl="4">
              <a:buNone/>
              <a:defRPr>
                <a:solidFill>
                  <a:schemeClr val="accent1"/>
                </a:solidFill>
                <a:latin typeface="Figtree SemiBold"/>
                <a:ea typeface="Figtree SemiBold"/>
                <a:cs typeface="Figtree SemiBold"/>
                <a:sym typeface="Figtree SemiBold"/>
              </a:defRPr>
            </a:lvl5pPr>
            <a:lvl6pPr lvl="5">
              <a:buNone/>
              <a:defRPr>
                <a:solidFill>
                  <a:schemeClr val="accent1"/>
                </a:solidFill>
                <a:latin typeface="Figtree SemiBold"/>
                <a:ea typeface="Figtree SemiBold"/>
                <a:cs typeface="Figtree SemiBold"/>
                <a:sym typeface="Figtree SemiBold"/>
              </a:defRPr>
            </a:lvl6pPr>
            <a:lvl7pPr lvl="6">
              <a:buNone/>
              <a:defRPr>
                <a:solidFill>
                  <a:schemeClr val="accent1"/>
                </a:solidFill>
                <a:latin typeface="Figtree SemiBold"/>
                <a:ea typeface="Figtree SemiBold"/>
                <a:cs typeface="Figtree SemiBold"/>
                <a:sym typeface="Figtree SemiBold"/>
              </a:defRPr>
            </a:lvl7pPr>
            <a:lvl8pPr lvl="7">
              <a:buNone/>
              <a:defRPr>
                <a:solidFill>
                  <a:schemeClr val="accent1"/>
                </a:solidFill>
                <a:latin typeface="Figtree SemiBold"/>
                <a:ea typeface="Figtree SemiBold"/>
                <a:cs typeface="Figtree SemiBold"/>
                <a:sym typeface="Figtree SemiBold"/>
              </a:defRPr>
            </a:lvl8pPr>
            <a:lvl9pPr lvl="8">
              <a:buNone/>
              <a:defRPr>
                <a:solidFill>
                  <a:schemeClr val="accent1"/>
                </a:solidFill>
                <a:latin typeface="Figtree SemiBold"/>
                <a:ea typeface="Figtree SemiBold"/>
                <a:cs typeface="Figtree SemiBold"/>
                <a:sym typeface="Figtree SemiBold"/>
              </a:defRPr>
            </a:lvl9pPr>
          </a:lstStyle>
          <a:p>
            <a:pPr indent="0" lvl="0" marL="0" rtl="0" algn="r">
              <a:spcBef>
                <a:spcPts val="0"/>
              </a:spcBef>
              <a:spcAft>
                <a:spcPts val="0"/>
              </a:spcAft>
              <a:buNone/>
            </a:pPr>
            <a:fld id="{00000000-1234-1234-1234-123412341234}" type="slidenum">
              <a:rPr lang="en"/>
              <a:t>‹#›</a:t>
            </a:fld>
            <a:endParaRPr/>
          </a:p>
        </p:txBody>
      </p:sp>
      <p:pic>
        <p:nvPicPr>
          <p:cNvPr id="298" name="Google Shape;298;p4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1 - Title, Copy + 1 Photo Full">
  <p:cSld name="BLANK_1_2_2_1">
    <p:bg>
      <p:bgPr>
        <a:solidFill>
          <a:schemeClr val="accent2"/>
        </a:solidFill>
      </p:bgPr>
    </p:bg>
    <p:spTree>
      <p:nvGrpSpPr>
        <p:cNvPr id="299" name="Shape 299"/>
        <p:cNvGrpSpPr/>
        <p:nvPr/>
      </p:nvGrpSpPr>
      <p:grpSpPr>
        <a:xfrm>
          <a:off x="0" y="0"/>
          <a:ext cx="0" cy="0"/>
          <a:chOff x="0" y="0"/>
          <a:chExt cx="0" cy="0"/>
        </a:xfrm>
      </p:grpSpPr>
      <p:sp>
        <p:nvSpPr>
          <p:cNvPr id="300" name="Google Shape;300;p41"/>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01" name="Google Shape;301;p41"/>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02" name="Google Shape;302;p41"/>
          <p:cNvSpPr txBox="1"/>
          <p:nvPr>
            <p:ph idx="2"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303" name="Google Shape;303;p41"/>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3"/>
            </a:outerShdw>
          </a:effectLst>
        </p:spPr>
      </p:sp>
      <p:sp>
        <p:nvSpPr>
          <p:cNvPr id="304" name="Google Shape;304;p4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305" name="Google Shape;305;p4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2 - Title, Copy + 1 Photo">
  <p:cSld name="SECTION_TITLE_AND_DESCRIPTION_1_2_2_2">
    <p:bg>
      <p:bgPr>
        <a:solidFill>
          <a:schemeClr val="accent2"/>
        </a:solidFill>
      </p:bgPr>
    </p:bg>
    <p:spTree>
      <p:nvGrpSpPr>
        <p:cNvPr id="306" name="Shape 306"/>
        <p:cNvGrpSpPr/>
        <p:nvPr/>
      </p:nvGrpSpPr>
      <p:grpSpPr>
        <a:xfrm>
          <a:off x="0" y="0"/>
          <a:ext cx="0" cy="0"/>
          <a:chOff x="0" y="0"/>
          <a:chExt cx="0" cy="0"/>
        </a:xfrm>
      </p:grpSpPr>
      <p:sp>
        <p:nvSpPr>
          <p:cNvPr id="307" name="Google Shape;307;p42"/>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08" name="Google Shape;308;p42"/>
          <p:cNvSpPr txBox="1"/>
          <p:nvPr>
            <p:ph idx="1" type="subTitle"/>
          </p:nvPr>
        </p:nvSpPr>
        <p:spPr>
          <a:xfrm>
            <a:off x="449150" y="3706750"/>
            <a:ext cx="3706800" cy="5250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09" name="Google Shape;309;p42"/>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3"/>
            </a:outerShdw>
          </a:effectLst>
        </p:spPr>
      </p:sp>
      <p:sp>
        <p:nvSpPr>
          <p:cNvPr id="310" name="Google Shape;310;p42"/>
          <p:cNvSpPr txBox="1"/>
          <p:nvPr>
            <p:ph idx="3" type="body"/>
          </p:nvPr>
        </p:nvSpPr>
        <p:spPr>
          <a:xfrm>
            <a:off x="449150" y="2850025"/>
            <a:ext cx="3893400" cy="1237200"/>
          </a:xfrm>
          <a:prstGeom prst="rect">
            <a:avLst/>
          </a:prstGeom>
        </p:spPr>
        <p:txBody>
          <a:bodyPr anchorCtr="0" anchor="t" bIns="0" lIns="0" spcFirstLastPara="1" rIns="0" wrap="square" tIns="0">
            <a:no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p:cSld name="BLANK_1_2_2_1_1">
    <p:bg>
      <p:bgPr>
        <a:solidFill>
          <a:srgbClr val="ECE0FF"/>
        </a:solidFill>
      </p:bgPr>
    </p:bg>
    <p:spTree>
      <p:nvGrpSpPr>
        <p:cNvPr id="311" name="Shape 311"/>
        <p:cNvGrpSpPr/>
        <p:nvPr/>
      </p:nvGrpSpPr>
      <p:grpSpPr>
        <a:xfrm>
          <a:off x="0" y="0"/>
          <a:ext cx="0" cy="0"/>
          <a:chOff x="0" y="0"/>
          <a:chExt cx="0" cy="0"/>
        </a:xfrm>
      </p:grpSpPr>
      <p:sp>
        <p:nvSpPr>
          <p:cNvPr id="312" name="Google Shape;312;p43"/>
          <p:cNvSpPr/>
          <p:nvPr/>
        </p:nvSpPr>
        <p:spPr>
          <a:xfrm rot="5400000">
            <a:off x="-280100" y="257625"/>
            <a:ext cx="5156400" cy="46125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313" name="Google Shape;313;p43"/>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14" name="Google Shape;314;p43"/>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15" name="Google Shape;315;p43"/>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16" name="Google Shape;316;p43"/>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17" name="Google Shape;317;p43"/>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18" name="Google Shape;318;p43"/>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19" name="Google Shape;319;p43"/>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320" name="Google Shape;320;p4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21" name="Google Shape;321;p4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4 - Title, Copy + Bullets">
  <p:cSld name="BLANK_1_2_2">
    <p:bg>
      <p:bgPr>
        <a:solidFill>
          <a:srgbClr val="ECE0FF"/>
        </a:solidFill>
      </p:bgPr>
    </p:bg>
    <p:spTree>
      <p:nvGrpSpPr>
        <p:cNvPr id="322" name="Shape 322"/>
        <p:cNvGrpSpPr/>
        <p:nvPr/>
      </p:nvGrpSpPr>
      <p:grpSpPr>
        <a:xfrm>
          <a:off x="0" y="0"/>
          <a:ext cx="0" cy="0"/>
          <a:chOff x="0" y="0"/>
          <a:chExt cx="0" cy="0"/>
        </a:xfrm>
      </p:grpSpPr>
      <p:sp>
        <p:nvSpPr>
          <p:cNvPr id="323" name="Google Shape;323;p44"/>
          <p:cNvSpPr/>
          <p:nvPr/>
        </p:nvSpPr>
        <p:spPr>
          <a:xfrm rot="5400000">
            <a:off x="-278750" y="255875"/>
            <a:ext cx="5147400" cy="4618800"/>
          </a:xfrm>
          <a:prstGeom prst="round1Rect">
            <a:avLst>
              <a:gd fmla="val 0"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324" name="Google Shape;324;p44"/>
          <p:cNvSpPr txBox="1"/>
          <p:nvPr>
            <p:ph idx="1" type="body"/>
          </p:nvPr>
        </p:nvSpPr>
        <p:spPr>
          <a:xfrm>
            <a:off x="4787100" y="668250"/>
            <a:ext cx="3837000" cy="3023700"/>
          </a:xfrm>
          <a:prstGeom prst="rect">
            <a:avLst/>
          </a:prstGeom>
        </p:spPr>
        <p:txBody>
          <a:bodyPr anchorCtr="0" anchor="ctr" bIns="0" lIns="0" spcFirstLastPara="1" rIns="0" wrap="square" tIns="0">
            <a:spAutoFit/>
          </a:bodyPr>
          <a:lstStyle>
            <a:lvl1pPr indent="-330200" lvl="0" marL="457200">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325" name="Google Shape;325;p44"/>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4200"/>
              <a:buNone/>
              <a:defRPr sz="4200">
                <a:solidFill>
                  <a:schemeClr val="accent5"/>
                </a:solidFill>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26" name="Google Shape;326;p44"/>
          <p:cNvSpPr txBox="1"/>
          <p:nvPr>
            <p:ph idx="2"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27" name="Google Shape;327;p44"/>
          <p:cNvSpPr txBox="1"/>
          <p:nvPr>
            <p:ph idx="3"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5"/>
              </a:buClr>
              <a:buSzPts val="1600"/>
              <a:buFont typeface="Figtree"/>
              <a:buChar char="●"/>
              <a:defRPr sz="1600">
                <a:solidFill>
                  <a:schemeClr val="accent5"/>
                </a:solidFill>
                <a:latin typeface="Figtree"/>
                <a:ea typeface="Figtree"/>
                <a:cs typeface="Figtree"/>
                <a:sym typeface="Figtree"/>
              </a:defRPr>
            </a:lvl1pPr>
            <a:lvl2pPr indent="-317500" lvl="1" marL="914400">
              <a:lnSpc>
                <a:spcPct val="110000"/>
              </a:lnSpc>
              <a:spcBef>
                <a:spcPts val="1200"/>
              </a:spcBef>
              <a:spcAft>
                <a:spcPts val="0"/>
              </a:spcAft>
              <a:buClr>
                <a:schemeClr val="accent5"/>
              </a:buClr>
              <a:buSzPts val="1400"/>
              <a:buFont typeface="Figtree"/>
              <a:buChar char="○"/>
              <a:defRPr sz="1400">
                <a:solidFill>
                  <a:schemeClr val="accent5"/>
                </a:solidFill>
                <a:latin typeface="Figtree"/>
                <a:ea typeface="Figtree"/>
                <a:cs typeface="Figtree"/>
                <a:sym typeface="Figtree"/>
              </a:defRPr>
            </a:lvl2pPr>
            <a:lvl3pPr indent="-304800" lvl="2" marL="1371600">
              <a:lnSpc>
                <a:spcPct val="110000"/>
              </a:lnSpc>
              <a:spcBef>
                <a:spcPts val="1200"/>
              </a:spcBef>
              <a:spcAft>
                <a:spcPts val="0"/>
              </a:spcAft>
              <a:buClr>
                <a:schemeClr val="accent5"/>
              </a:buClr>
              <a:buSzPts val="1200"/>
              <a:buFont typeface="Figtree"/>
              <a:buChar char="■"/>
              <a:defRPr sz="1200">
                <a:solidFill>
                  <a:schemeClr val="accent5"/>
                </a:solidFill>
                <a:latin typeface="Figtree"/>
                <a:ea typeface="Figtree"/>
                <a:cs typeface="Figtree"/>
                <a:sym typeface="Figtree"/>
              </a:defRPr>
            </a:lvl3pPr>
            <a:lvl4pPr indent="-292100" lvl="3" marL="1828800">
              <a:lnSpc>
                <a:spcPct val="110000"/>
              </a:lnSpc>
              <a:spcBef>
                <a:spcPts val="1200"/>
              </a:spcBef>
              <a:spcAft>
                <a:spcPts val="0"/>
              </a:spcAft>
              <a:buClr>
                <a:schemeClr val="accent5"/>
              </a:buClr>
              <a:buSzPts val="1000"/>
              <a:buFont typeface="Figtree"/>
              <a:buChar char="●"/>
              <a:defRPr sz="1000">
                <a:solidFill>
                  <a:schemeClr val="accent5"/>
                </a:solidFill>
                <a:latin typeface="Figtree"/>
                <a:ea typeface="Figtree"/>
                <a:cs typeface="Figtree"/>
                <a:sym typeface="Figtree"/>
              </a:defRPr>
            </a:lvl4pPr>
            <a:lvl5pPr indent="-279400" lvl="4" marL="2286000">
              <a:lnSpc>
                <a:spcPct val="110000"/>
              </a:lnSpc>
              <a:spcBef>
                <a:spcPts val="12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5pPr>
            <a:lvl6pPr indent="-279400" lvl="5" marL="27432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6pPr>
            <a:lvl7pPr indent="-279400" lvl="6" marL="32004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7pPr>
            <a:lvl8pPr indent="-279400" lvl="7" marL="3657600">
              <a:lnSpc>
                <a:spcPct val="110000"/>
              </a:lnSpc>
              <a:spcBef>
                <a:spcPts val="1000"/>
              </a:spcBef>
              <a:spcAft>
                <a:spcPts val="0"/>
              </a:spcAft>
              <a:buClr>
                <a:schemeClr val="accent5"/>
              </a:buClr>
              <a:buSzPts val="800"/>
              <a:buFont typeface="Figtree"/>
              <a:buChar char="○"/>
              <a:defRPr sz="800">
                <a:solidFill>
                  <a:schemeClr val="accent5"/>
                </a:solidFill>
                <a:latin typeface="Figtree"/>
                <a:ea typeface="Figtree"/>
                <a:cs typeface="Figtree"/>
                <a:sym typeface="Figtree"/>
              </a:defRPr>
            </a:lvl8pPr>
            <a:lvl9pPr indent="-279400" lvl="8" marL="4114800">
              <a:lnSpc>
                <a:spcPct val="110000"/>
              </a:lnSpc>
              <a:spcBef>
                <a:spcPts val="1000"/>
              </a:spcBef>
              <a:spcAft>
                <a:spcPts val="1000"/>
              </a:spcAft>
              <a:buClr>
                <a:schemeClr val="accent5"/>
              </a:buClr>
              <a:buSzPts val="800"/>
              <a:buFont typeface="Figtree"/>
              <a:buChar char="■"/>
              <a:defRPr sz="800">
                <a:solidFill>
                  <a:schemeClr val="accent5"/>
                </a:solidFill>
                <a:latin typeface="Figtree"/>
                <a:ea typeface="Figtree"/>
                <a:cs typeface="Figtree"/>
                <a:sym typeface="Figtree"/>
              </a:defRPr>
            </a:lvl9pPr>
          </a:lstStyle>
          <a:p/>
        </p:txBody>
      </p:sp>
      <p:sp>
        <p:nvSpPr>
          <p:cNvPr id="328" name="Google Shape;328;p4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29" name="Google Shape;329;p4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5 - Title, Copy + Table">
  <p:cSld name="SECTION_TITLE_AND_DESCRIPTION_1_7">
    <p:bg>
      <p:bgPr>
        <a:solidFill>
          <a:schemeClr val="accent1"/>
        </a:solidFill>
      </p:bgPr>
    </p:bg>
    <p:spTree>
      <p:nvGrpSpPr>
        <p:cNvPr id="330" name="Shape 330"/>
        <p:cNvGrpSpPr/>
        <p:nvPr/>
      </p:nvGrpSpPr>
      <p:grpSpPr>
        <a:xfrm>
          <a:off x="0" y="0"/>
          <a:ext cx="0" cy="0"/>
          <a:chOff x="0" y="0"/>
          <a:chExt cx="0" cy="0"/>
        </a:xfrm>
      </p:grpSpPr>
      <p:sp>
        <p:nvSpPr>
          <p:cNvPr id="331" name="Google Shape;331;p45"/>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332" name="Google Shape;332;p45"/>
          <p:cNvSpPr txBox="1"/>
          <p:nvPr>
            <p:ph idx="1"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6"/>
              </a:buClr>
              <a:buSzPts val="1600"/>
              <a:buFont typeface="Figtree"/>
              <a:buChar char="●"/>
              <a:defRPr sz="1600">
                <a:solidFill>
                  <a:schemeClr val="accent6"/>
                </a:solidFill>
                <a:latin typeface="Figtree"/>
                <a:ea typeface="Figtree"/>
                <a:cs typeface="Figtree"/>
                <a:sym typeface="Figtree"/>
              </a:defRPr>
            </a:lvl1pPr>
            <a:lvl2pPr indent="-317500" lvl="1" marL="914400">
              <a:lnSpc>
                <a:spcPct val="110000"/>
              </a:lnSpc>
              <a:spcBef>
                <a:spcPts val="1200"/>
              </a:spcBef>
              <a:spcAft>
                <a:spcPts val="0"/>
              </a:spcAft>
              <a:buClr>
                <a:schemeClr val="accent6"/>
              </a:buClr>
              <a:buSzPts val="1400"/>
              <a:buFont typeface="Figtree"/>
              <a:buChar char="○"/>
              <a:defRPr sz="1400">
                <a:solidFill>
                  <a:schemeClr val="accent6"/>
                </a:solidFill>
                <a:latin typeface="Figtree"/>
                <a:ea typeface="Figtree"/>
                <a:cs typeface="Figtree"/>
                <a:sym typeface="Figtree"/>
              </a:defRPr>
            </a:lvl2pPr>
            <a:lvl3pPr indent="-304800" lvl="2" marL="1371600">
              <a:lnSpc>
                <a:spcPct val="110000"/>
              </a:lnSpc>
              <a:spcBef>
                <a:spcPts val="1200"/>
              </a:spcBef>
              <a:spcAft>
                <a:spcPts val="0"/>
              </a:spcAft>
              <a:buClr>
                <a:schemeClr val="accent6"/>
              </a:buClr>
              <a:buSzPts val="1200"/>
              <a:buFont typeface="Figtree"/>
              <a:buChar char="■"/>
              <a:defRPr sz="1200">
                <a:solidFill>
                  <a:schemeClr val="accent6"/>
                </a:solidFill>
                <a:latin typeface="Figtree"/>
                <a:ea typeface="Figtree"/>
                <a:cs typeface="Figtree"/>
                <a:sym typeface="Figtree"/>
              </a:defRPr>
            </a:lvl3pPr>
            <a:lvl4pPr indent="-292100" lvl="3" marL="1828800">
              <a:lnSpc>
                <a:spcPct val="110000"/>
              </a:lnSpc>
              <a:spcBef>
                <a:spcPts val="1200"/>
              </a:spcBef>
              <a:spcAft>
                <a:spcPts val="0"/>
              </a:spcAft>
              <a:buClr>
                <a:schemeClr val="accent6"/>
              </a:buClr>
              <a:buSzPts val="1000"/>
              <a:buFont typeface="Figtree"/>
              <a:buChar char="●"/>
              <a:defRPr sz="1000">
                <a:solidFill>
                  <a:schemeClr val="accent6"/>
                </a:solidFill>
                <a:latin typeface="Figtree"/>
                <a:ea typeface="Figtree"/>
                <a:cs typeface="Figtree"/>
                <a:sym typeface="Figtree"/>
              </a:defRPr>
            </a:lvl4pPr>
            <a:lvl5pPr indent="-279400" lvl="4" marL="2286000">
              <a:lnSpc>
                <a:spcPct val="110000"/>
              </a:lnSpc>
              <a:spcBef>
                <a:spcPts val="12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5pPr>
            <a:lvl6pPr indent="-279400" lvl="5" marL="27432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6pPr>
            <a:lvl7pPr indent="-279400" lvl="6" marL="32004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7pPr>
            <a:lvl8pPr indent="-279400" lvl="7" marL="3657600">
              <a:lnSpc>
                <a:spcPct val="110000"/>
              </a:lnSpc>
              <a:spcBef>
                <a:spcPts val="1000"/>
              </a:spcBef>
              <a:spcAft>
                <a:spcPts val="0"/>
              </a:spcAft>
              <a:buClr>
                <a:schemeClr val="accent6"/>
              </a:buClr>
              <a:buSzPts val="800"/>
              <a:buFont typeface="Figtree"/>
              <a:buChar char="○"/>
              <a:defRPr sz="800">
                <a:solidFill>
                  <a:schemeClr val="accent6"/>
                </a:solidFill>
                <a:latin typeface="Figtree"/>
                <a:ea typeface="Figtree"/>
                <a:cs typeface="Figtree"/>
                <a:sym typeface="Figtree"/>
              </a:defRPr>
            </a:lvl8pPr>
            <a:lvl9pPr indent="-279400" lvl="8" marL="4114800">
              <a:lnSpc>
                <a:spcPct val="110000"/>
              </a:lnSpc>
              <a:spcBef>
                <a:spcPts val="1000"/>
              </a:spcBef>
              <a:spcAft>
                <a:spcPts val="1000"/>
              </a:spcAft>
              <a:buClr>
                <a:schemeClr val="accent6"/>
              </a:buClr>
              <a:buSzPts val="800"/>
              <a:buFont typeface="Figtree"/>
              <a:buChar char="■"/>
              <a:defRPr sz="800">
                <a:solidFill>
                  <a:schemeClr val="accent6"/>
                </a:solidFill>
                <a:latin typeface="Figtree"/>
                <a:ea typeface="Figtree"/>
                <a:cs typeface="Figtree"/>
                <a:sym typeface="Figtree"/>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6 - Large Stat + Image Full">
  <p:cSld name="BIG_NUMBER_1_1">
    <p:bg>
      <p:bgPr>
        <a:solidFill>
          <a:schemeClr val="accent5"/>
        </a:solidFill>
      </p:bgPr>
    </p:bg>
    <p:spTree>
      <p:nvGrpSpPr>
        <p:cNvPr id="333" name="Shape 333"/>
        <p:cNvGrpSpPr/>
        <p:nvPr/>
      </p:nvGrpSpPr>
      <p:grpSpPr>
        <a:xfrm>
          <a:off x="0" y="0"/>
          <a:ext cx="0" cy="0"/>
          <a:chOff x="0" y="0"/>
          <a:chExt cx="0" cy="0"/>
        </a:xfrm>
      </p:grpSpPr>
      <p:sp>
        <p:nvSpPr>
          <p:cNvPr id="334" name="Google Shape;334;p46"/>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a:buNone/>
              <a:defRPr sz="12000">
                <a:latin typeface="Figtree"/>
                <a:ea typeface="Figtree"/>
                <a:cs typeface="Figtree"/>
                <a:sym typeface="Figtree"/>
              </a:defRPr>
            </a:lvl2pPr>
            <a:lvl3pPr lvl="2" algn="ctr">
              <a:spcBef>
                <a:spcPts val="0"/>
              </a:spcBef>
              <a:spcAft>
                <a:spcPts val="0"/>
              </a:spcAft>
              <a:buSzPts val="12000"/>
              <a:buFont typeface="Figtree"/>
              <a:buNone/>
              <a:defRPr sz="12000">
                <a:latin typeface="Figtree"/>
                <a:ea typeface="Figtree"/>
                <a:cs typeface="Figtree"/>
                <a:sym typeface="Figtree"/>
              </a:defRPr>
            </a:lvl3pPr>
            <a:lvl4pPr lvl="3" algn="ctr">
              <a:spcBef>
                <a:spcPts val="0"/>
              </a:spcBef>
              <a:spcAft>
                <a:spcPts val="0"/>
              </a:spcAft>
              <a:buSzPts val="12000"/>
              <a:buFont typeface="Figtree"/>
              <a:buNone/>
              <a:defRPr sz="12000">
                <a:latin typeface="Figtree"/>
                <a:ea typeface="Figtree"/>
                <a:cs typeface="Figtree"/>
                <a:sym typeface="Figtree"/>
              </a:defRPr>
            </a:lvl4pPr>
            <a:lvl5pPr lvl="4" algn="ctr">
              <a:spcBef>
                <a:spcPts val="0"/>
              </a:spcBef>
              <a:spcAft>
                <a:spcPts val="0"/>
              </a:spcAft>
              <a:buSzPts val="12000"/>
              <a:buFont typeface="Figtree"/>
              <a:buNone/>
              <a:defRPr sz="12000">
                <a:latin typeface="Figtree"/>
                <a:ea typeface="Figtree"/>
                <a:cs typeface="Figtree"/>
                <a:sym typeface="Figtree"/>
              </a:defRPr>
            </a:lvl5pPr>
            <a:lvl6pPr lvl="5" algn="ctr">
              <a:spcBef>
                <a:spcPts val="0"/>
              </a:spcBef>
              <a:spcAft>
                <a:spcPts val="0"/>
              </a:spcAft>
              <a:buSzPts val="12000"/>
              <a:buFont typeface="Figtree"/>
              <a:buNone/>
              <a:defRPr sz="12000">
                <a:latin typeface="Figtree"/>
                <a:ea typeface="Figtree"/>
                <a:cs typeface="Figtree"/>
                <a:sym typeface="Figtree"/>
              </a:defRPr>
            </a:lvl6pPr>
            <a:lvl7pPr lvl="6" algn="ctr">
              <a:spcBef>
                <a:spcPts val="0"/>
              </a:spcBef>
              <a:spcAft>
                <a:spcPts val="0"/>
              </a:spcAft>
              <a:buSzPts val="12000"/>
              <a:buFont typeface="Figtree"/>
              <a:buNone/>
              <a:defRPr sz="12000">
                <a:latin typeface="Figtree"/>
                <a:ea typeface="Figtree"/>
                <a:cs typeface="Figtree"/>
                <a:sym typeface="Figtree"/>
              </a:defRPr>
            </a:lvl7pPr>
            <a:lvl8pPr lvl="7" algn="ctr">
              <a:spcBef>
                <a:spcPts val="0"/>
              </a:spcBef>
              <a:spcAft>
                <a:spcPts val="0"/>
              </a:spcAft>
              <a:buSzPts val="12000"/>
              <a:buFont typeface="Figtree"/>
              <a:buNone/>
              <a:defRPr sz="12000">
                <a:latin typeface="Figtree"/>
                <a:ea typeface="Figtree"/>
                <a:cs typeface="Figtree"/>
                <a:sym typeface="Figtree"/>
              </a:defRPr>
            </a:lvl8pPr>
            <a:lvl9pPr lvl="8" algn="ctr">
              <a:spcBef>
                <a:spcPts val="0"/>
              </a:spcBef>
              <a:spcAft>
                <a:spcPts val="0"/>
              </a:spcAft>
              <a:buSzPts val="12000"/>
              <a:buFont typeface="Figtree"/>
              <a:buNone/>
              <a:defRPr sz="12000">
                <a:latin typeface="Figtree"/>
                <a:ea typeface="Figtree"/>
                <a:cs typeface="Figtree"/>
                <a:sym typeface="Figtree"/>
              </a:defRPr>
            </a:lvl9pPr>
          </a:lstStyle>
          <a:p>
            <a:r>
              <a:t>xx%</a:t>
            </a:r>
          </a:p>
        </p:txBody>
      </p:sp>
      <p:sp>
        <p:nvSpPr>
          <p:cNvPr id="335" name="Google Shape;335;p46"/>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Clr>
                <a:schemeClr val="accent2"/>
              </a:buClr>
              <a:buSzPts val="1600"/>
              <a:buFont typeface="Figtree"/>
              <a:buChar char="●"/>
              <a:defRPr>
                <a:solidFill>
                  <a:schemeClr val="accent2"/>
                </a:solidFill>
                <a:latin typeface="Figtree"/>
                <a:ea typeface="Figtree"/>
                <a:cs typeface="Figtree"/>
                <a:sym typeface="Figtree"/>
              </a:defRPr>
            </a:lvl1pPr>
            <a:lvl2pPr indent="-317500" lvl="1" marL="914400" algn="ctr">
              <a:spcBef>
                <a:spcPts val="1200"/>
              </a:spcBef>
              <a:spcAft>
                <a:spcPts val="0"/>
              </a:spcAft>
              <a:buClr>
                <a:schemeClr val="accent2"/>
              </a:buClr>
              <a:buSzPts val="1400"/>
              <a:buFont typeface="Figtree Medium"/>
              <a:buChar char="○"/>
              <a:defRPr>
                <a:solidFill>
                  <a:schemeClr val="accent2"/>
                </a:solidFill>
                <a:latin typeface="Figtree Medium"/>
                <a:ea typeface="Figtree Medium"/>
                <a:cs typeface="Figtree Medium"/>
                <a:sym typeface="Figtree Medium"/>
              </a:defRPr>
            </a:lvl2pPr>
            <a:lvl3pPr indent="-304800" lvl="2" marL="1371600" algn="ctr">
              <a:spcBef>
                <a:spcPts val="1200"/>
              </a:spcBef>
              <a:spcAft>
                <a:spcPts val="0"/>
              </a:spcAft>
              <a:buClr>
                <a:schemeClr val="accent2"/>
              </a:buClr>
              <a:buSzPts val="1200"/>
              <a:buFont typeface="Figtree"/>
              <a:buChar char="■"/>
              <a:defRPr>
                <a:solidFill>
                  <a:schemeClr val="accent2"/>
                </a:solidFill>
                <a:latin typeface="Figtree"/>
                <a:ea typeface="Figtree"/>
                <a:cs typeface="Figtree"/>
                <a:sym typeface="Figtree"/>
              </a:defRPr>
            </a:lvl3pPr>
            <a:lvl4pPr indent="-292100" lvl="3" marL="1828800" algn="ctr">
              <a:spcBef>
                <a:spcPts val="1200"/>
              </a:spcBef>
              <a:spcAft>
                <a:spcPts val="0"/>
              </a:spcAft>
              <a:buClr>
                <a:schemeClr val="accent2"/>
              </a:buClr>
              <a:buSzPts val="1000"/>
              <a:buFont typeface="Figtree"/>
              <a:buChar char="●"/>
              <a:defRPr>
                <a:solidFill>
                  <a:schemeClr val="accent2"/>
                </a:solidFill>
                <a:latin typeface="Figtree"/>
                <a:ea typeface="Figtree"/>
                <a:cs typeface="Figtree"/>
                <a:sym typeface="Figtree"/>
              </a:defRPr>
            </a:lvl4pPr>
            <a:lvl5pPr indent="-279400" lvl="4" marL="2286000" algn="ctr">
              <a:spcBef>
                <a:spcPts val="1200"/>
              </a:spcBef>
              <a:spcAft>
                <a:spcPts val="0"/>
              </a:spcAft>
              <a:buClr>
                <a:schemeClr val="accent2"/>
              </a:buClr>
              <a:buSzPts val="800"/>
              <a:buFont typeface="Figtree"/>
              <a:buChar char="○"/>
              <a:defRPr>
                <a:solidFill>
                  <a:schemeClr val="accent2"/>
                </a:solidFill>
                <a:latin typeface="Figtree"/>
                <a:ea typeface="Figtree"/>
                <a:cs typeface="Figtree"/>
                <a:sym typeface="Figtree"/>
              </a:defRPr>
            </a:lvl5pPr>
            <a:lvl6pPr indent="-279400" lvl="5" marL="27432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6pPr>
            <a:lvl7pPr indent="-279400" lvl="6" marL="32004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7pPr>
            <a:lvl8pPr indent="-279400" lvl="7" marL="3657600" algn="ctr">
              <a:spcBef>
                <a:spcPts val="1000"/>
              </a:spcBef>
              <a:spcAft>
                <a:spcPts val="0"/>
              </a:spcAft>
              <a:buClr>
                <a:schemeClr val="accent2"/>
              </a:buClr>
              <a:buSzPts val="800"/>
              <a:buFont typeface="Figtree"/>
              <a:buChar char="○"/>
              <a:defRPr>
                <a:solidFill>
                  <a:schemeClr val="accent2"/>
                </a:solidFill>
                <a:latin typeface="Figtree"/>
                <a:ea typeface="Figtree"/>
                <a:cs typeface="Figtree"/>
                <a:sym typeface="Figtree"/>
              </a:defRPr>
            </a:lvl8pPr>
            <a:lvl9pPr indent="-279400" lvl="8" marL="4114800" algn="ctr">
              <a:spcBef>
                <a:spcPts val="1000"/>
              </a:spcBef>
              <a:spcAft>
                <a:spcPts val="1000"/>
              </a:spcAft>
              <a:buClr>
                <a:schemeClr val="accent2"/>
              </a:buClr>
              <a:buSzPts val="800"/>
              <a:buFont typeface="Figtree"/>
              <a:buChar char="■"/>
              <a:defRPr>
                <a:solidFill>
                  <a:schemeClr val="accent2"/>
                </a:solidFill>
                <a:latin typeface="Figtree"/>
                <a:ea typeface="Figtree"/>
                <a:cs typeface="Figtree"/>
                <a:sym typeface="Figtree"/>
              </a:defRPr>
            </a:lvl9pPr>
          </a:lstStyle>
          <a:p/>
        </p:txBody>
      </p:sp>
      <p:sp>
        <p:nvSpPr>
          <p:cNvPr id="336" name="Google Shape;336;p4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337" name="Google Shape;337;p4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338" name="Google Shape;338;p46"/>
          <p:cNvSpPr/>
          <p:nvPr>
            <p:ph idx="2" type="pic"/>
          </p:nvPr>
        </p:nvSpPr>
        <p:spPr>
          <a:xfrm>
            <a:off x="5181200" y="760850"/>
            <a:ext cx="3438600" cy="3149100"/>
          </a:xfrm>
          <a:prstGeom prst="roundRect">
            <a:avLst>
              <a:gd fmla="val 2965" name="adj"/>
            </a:avLst>
          </a:prstGeom>
          <a:noFill/>
          <a:ln>
            <a:noFill/>
          </a:ln>
          <a:effectLst>
            <a:outerShdw blurRad="571500" rotWithShape="0" algn="bl">
              <a:srgbClr val="FFD828">
                <a:alpha val="81000"/>
              </a:srgbClr>
            </a:outerShdw>
          </a:effectLst>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1 - Title, Copy + 1 Photo Full">
  <p:cSld name="SECTION_TITLE_AND_DESCRIPTION_1_5">
    <p:bg>
      <p:bgPr>
        <a:solidFill>
          <a:srgbClr val="ECE0FF"/>
        </a:solidFill>
      </p:bgPr>
    </p:bg>
    <p:spTree>
      <p:nvGrpSpPr>
        <p:cNvPr id="339" name="Shape 339"/>
        <p:cNvGrpSpPr/>
        <p:nvPr/>
      </p:nvGrpSpPr>
      <p:grpSpPr>
        <a:xfrm>
          <a:off x="0" y="0"/>
          <a:ext cx="0" cy="0"/>
          <a:chOff x="0" y="0"/>
          <a:chExt cx="0" cy="0"/>
        </a:xfrm>
      </p:grpSpPr>
      <p:sp>
        <p:nvSpPr>
          <p:cNvPr id="340" name="Google Shape;340;p4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341" name="Google Shape;341;p47"/>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42" name="Google Shape;342;p47"/>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43" name="Google Shape;343;p47"/>
          <p:cNvSpPr txBox="1"/>
          <p:nvPr>
            <p:ph idx="2"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344" name="Google Shape;344;p4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345" name="Google Shape;345;p47"/>
          <p:cNvSpPr/>
          <p:nvPr>
            <p:ph idx="3" type="pic"/>
          </p:nvPr>
        </p:nvSpPr>
        <p:spPr>
          <a:xfrm>
            <a:off x="4479875" y="405942"/>
            <a:ext cx="4307100" cy="39447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2 - Title, Copy + 1 Photo">
  <p:cSld name="SECTION_TITLE_AND_DESCRIPTION_1_2_2_1">
    <p:bg>
      <p:bgPr>
        <a:solidFill>
          <a:srgbClr val="ECE0FF"/>
        </a:solidFill>
      </p:bgPr>
    </p:bg>
    <p:spTree>
      <p:nvGrpSpPr>
        <p:cNvPr id="346" name="Shape 346"/>
        <p:cNvGrpSpPr/>
        <p:nvPr/>
      </p:nvGrpSpPr>
      <p:grpSpPr>
        <a:xfrm>
          <a:off x="0" y="0"/>
          <a:ext cx="0" cy="0"/>
          <a:chOff x="0" y="0"/>
          <a:chExt cx="0" cy="0"/>
        </a:xfrm>
      </p:grpSpPr>
      <p:sp>
        <p:nvSpPr>
          <p:cNvPr id="347" name="Google Shape;347;p4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48" name="Google Shape;348;p48"/>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49" name="Google Shape;349;p48"/>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50" name="Google Shape;350;p48"/>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
        <p:nvSpPr>
          <p:cNvPr id="351" name="Google Shape;351;p48"/>
          <p:cNvSpPr/>
          <p:nvPr>
            <p:ph idx="3"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pic>
        <p:nvPicPr>
          <p:cNvPr id="352" name="Google Shape;352;p4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3 - Title, Copy + Icon/Bullets">
  <p:cSld name="SECTION_TITLE_AND_DESCRIPTION_2_1">
    <p:bg>
      <p:bgPr>
        <a:solidFill>
          <a:schemeClr val="accent1"/>
        </a:solidFill>
      </p:bgPr>
    </p:bg>
    <p:spTree>
      <p:nvGrpSpPr>
        <p:cNvPr id="353" name="Shape 353"/>
        <p:cNvGrpSpPr/>
        <p:nvPr/>
      </p:nvGrpSpPr>
      <p:grpSpPr>
        <a:xfrm>
          <a:off x="0" y="0"/>
          <a:ext cx="0" cy="0"/>
          <a:chOff x="0" y="0"/>
          <a:chExt cx="0" cy="0"/>
        </a:xfrm>
      </p:grpSpPr>
      <p:sp>
        <p:nvSpPr>
          <p:cNvPr id="354" name="Google Shape;354;p49"/>
          <p:cNvSpPr/>
          <p:nvPr/>
        </p:nvSpPr>
        <p:spPr>
          <a:xfrm>
            <a:off x="4572000" y="-125"/>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55" name="Google Shape;355;p49"/>
          <p:cNvSpPr txBox="1"/>
          <p:nvPr>
            <p:ph idx="1" type="subTitle"/>
          </p:nvPr>
        </p:nvSpPr>
        <p:spPr>
          <a:xfrm>
            <a:off x="5393300" y="157895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56" name="Google Shape;356;p49"/>
          <p:cNvSpPr txBox="1"/>
          <p:nvPr>
            <p:ph idx="2" type="subTitle"/>
          </p:nvPr>
        </p:nvSpPr>
        <p:spPr>
          <a:xfrm>
            <a:off x="5393300" y="2387333"/>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57" name="Google Shape;357;p49"/>
          <p:cNvSpPr txBox="1"/>
          <p:nvPr>
            <p:ph idx="3" type="subTitle"/>
          </p:nvPr>
        </p:nvSpPr>
        <p:spPr>
          <a:xfrm>
            <a:off x="5393300" y="3171674"/>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58" name="Google Shape;358;p49"/>
          <p:cNvSpPr txBox="1"/>
          <p:nvPr>
            <p:ph idx="4" type="subTitle"/>
          </p:nvPr>
        </p:nvSpPr>
        <p:spPr>
          <a:xfrm>
            <a:off x="5393300" y="770575"/>
            <a:ext cx="32937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2"/>
              </a:buClr>
              <a:buSzPts val="1400"/>
              <a:buFont typeface="Figtree Medium"/>
              <a:buNone/>
              <a:defRPr b="0" sz="1400">
                <a:solidFill>
                  <a:schemeClr val="accent2"/>
                </a:solidFill>
                <a:latin typeface="Figtree Medium"/>
                <a:ea typeface="Figtree Medium"/>
                <a:cs typeface="Figtree Medium"/>
                <a:sym typeface="Figtree Medium"/>
              </a:defRPr>
            </a:lvl1pPr>
            <a:lvl2pPr lvl="1">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2pPr>
            <a:lvl3pPr lvl="2">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3pPr>
            <a:lvl4pPr lvl="3">
              <a:lnSpc>
                <a:spcPct val="125000"/>
              </a:lnSpc>
              <a:spcBef>
                <a:spcPts val="0"/>
              </a:spcBef>
              <a:spcAft>
                <a:spcPts val="0"/>
              </a:spcAft>
              <a:buClr>
                <a:schemeClr val="accent2"/>
              </a:buClr>
              <a:buSzPts val="1000"/>
              <a:buFont typeface="Figtree Medium"/>
              <a:buNone/>
              <a:defRPr>
                <a:solidFill>
                  <a:schemeClr val="accent2"/>
                </a:solidFill>
                <a:latin typeface="Figtree Medium"/>
                <a:ea typeface="Figtree Medium"/>
                <a:cs typeface="Figtree Medium"/>
                <a:sym typeface="Figtree Medium"/>
              </a:defRPr>
            </a:lvl4pPr>
            <a:lvl5pPr lvl="4">
              <a:lnSpc>
                <a:spcPct val="125000"/>
              </a:lnSpc>
              <a:spcBef>
                <a:spcPts val="0"/>
              </a:spcBef>
              <a:spcAft>
                <a:spcPts val="0"/>
              </a:spcAft>
              <a:buClr>
                <a:schemeClr val="accent2"/>
              </a:buClr>
              <a:buSzPts val="800"/>
              <a:buFont typeface="Figtree Medium"/>
              <a:buNone/>
              <a:defRPr>
                <a:solidFill>
                  <a:schemeClr val="accent2"/>
                </a:solidFill>
                <a:latin typeface="Figtree Medium"/>
                <a:ea typeface="Figtree Medium"/>
                <a:cs typeface="Figtree Medium"/>
                <a:sym typeface="Figtree Medium"/>
              </a:defRPr>
            </a:lvl5pPr>
            <a:lvl6pPr lvl="5">
              <a:lnSpc>
                <a:spcPct val="125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6pPr>
            <a:lvl7pPr lvl="6">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7pPr>
            <a:lvl8pPr lvl="7">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8pPr>
            <a:lvl9pPr lvl="8">
              <a:lnSpc>
                <a:spcPct val="125000"/>
              </a:lnSpc>
              <a:spcBef>
                <a:spcPts val="0"/>
              </a:spcBef>
              <a:spcAft>
                <a:spcPts val="0"/>
              </a:spcAft>
              <a:buClr>
                <a:schemeClr val="accent2"/>
              </a:buClr>
              <a:buSzPts val="1400"/>
              <a:buFont typeface="Figtree Medium"/>
              <a:buNone/>
              <a:defRPr sz="1400">
                <a:solidFill>
                  <a:schemeClr val="accent2"/>
                </a:solidFill>
                <a:latin typeface="Figtree Medium"/>
                <a:ea typeface="Figtree Medium"/>
                <a:cs typeface="Figtree Medium"/>
                <a:sym typeface="Figtree Medium"/>
              </a:defRPr>
            </a:lvl9pPr>
          </a:lstStyle>
          <a:p/>
        </p:txBody>
      </p:sp>
      <p:sp>
        <p:nvSpPr>
          <p:cNvPr id="359" name="Google Shape;359;p49"/>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360" name="Google Shape;360;p49"/>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4200"/>
              <a:buFont typeface="Figtree ExtraBold"/>
              <a:buNone/>
              <a:defRPr b="0" sz="4200">
                <a:solidFill>
                  <a:schemeClr val="dk1"/>
                </a:solidFill>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61" name="Google Shape;361;p49"/>
          <p:cNvSpPr txBox="1"/>
          <p:nvPr>
            <p:ph idx="6"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362" name="Google Shape;362;p4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63" name="Google Shape;363;p4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4 - Title, Copy + Bullets">
  <p:cSld name="SECTION_TITLE_AND_DESCRIPTION_2">
    <p:bg>
      <p:bgPr>
        <a:solidFill>
          <a:schemeClr val="accent1"/>
        </a:solidFill>
      </p:bgPr>
    </p:bg>
    <p:spTree>
      <p:nvGrpSpPr>
        <p:cNvPr id="364" name="Shape 364"/>
        <p:cNvGrpSpPr/>
        <p:nvPr/>
      </p:nvGrpSpPr>
      <p:grpSpPr>
        <a:xfrm>
          <a:off x="0" y="0"/>
          <a:ext cx="0" cy="0"/>
          <a:chOff x="0" y="0"/>
          <a:chExt cx="0" cy="0"/>
        </a:xfrm>
      </p:grpSpPr>
      <p:sp>
        <p:nvSpPr>
          <p:cNvPr id="365" name="Google Shape;365;p50"/>
          <p:cNvSpPr/>
          <p:nvPr/>
        </p:nvSpPr>
        <p:spPr>
          <a:xfrm>
            <a:off x="4572000" y="-125"/>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366" name="Google Shape;366;p5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67" name="Google Shape;367;p50"/>
          <p:cNvSpPr txBox="1"/>
          <p:nvPr>
            <p:ph idx="1"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30200" lvl="0" marL="457200">
              <a:spcBef>
                <a:spcPts val="0"/>
              </a:spcBef>
              <a:spcAft>
                <a:spcPts val="0"/>
              </a:spcAft>
              <a:buSzPts val="1600"/>
              <a:buFont typeface="Figtree"/>
              <a:buChar char="●"/>
              <a:defRPr>
                <a:latin typeface="Figtree"/>
                <a:ea typeface="Figtree"/>
                <a:cs typeface="Figtree"/>
                <a:sym typeface="Figtree"/>
              </a:defRPr>
            </a:lvl1pPr>
            <a:lvl2pPr indent="-317500" lvl="1" marL="914400">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spcBef>
                <a:spcPts val="1200"/>
              </a:spcBef>
              <a:spcAft>
                <a:spcPts val="0"/>
              </a:spcAft>
              <a:buSzPts val="1200"/>
              <a:buFont typeface="Figtree"/>
              <a:buChar char="■"/>
              <a:defRPr>
                <a:latin typeface="Figtree"/>
                <a:ea typeface="Figtree"/>
                <a:cs typeface="Figtree"/>
                <a:sym typeface="Figtree"/>
              </a:defRPr>
            </a:lvl3pPr>
            <a:lvl4pPr indent="-292100" lvl="3" marL="1828800">
              <a:spcBef>
                <a:spcPts val="1200"/>
              </a:spcBef>
              <a:spcAft>
                <a:spcPts val="0"/>
              </a:spcAft>
              <a:buSzPts val="1000"/>
              <a:buFont typeface="Figtree"/>
              <a:buChar char="●"/>
              <a:defRPr>
                <a:latin typeface="Figtree"/>
                <a:ea typeface="Figtree"/>
                <a:cs typeface="Figtree"/>
                <a:sym typeface="Figtree"/>
              </a:defRPr>
            </a:lvl4pPr>
            <a:lvl5pPr indent="-279400" lvl="4" marL="2286000">
              <a:spcBef>
                <a:spcPts val="1200"/>
              </a:spcBef>
              <a:spcAft>
                <a:spcPts val="0"/>
              </a:spcAft>
              <a:buSzPts val="800"/>
              <a:buFont typeface="Figtree"/>
              <a:buChar char="○"/>
              <a:defRPr>
                <a:latin typeface="Figtree"/>
                <a:ea typeface="Figtree"/>
                <a:cs typeface="Figtree"/>
                <a:sym typeface="Figtree"/>
              </a:defRPr>
            </a:lvl5pPr>
            <a:lvl6pPr indent="-279400" lvl="5" marL="2743200">
              <a:spcBef>
                <a:spcPts val="1000"/>
              </a:spcBef>
              <a:spcAft>
                <a:spcPts val="0"/>
              </a:spcAft>
              <a:buSzPts val="800"/>
              <a:buFont typeface="Figtree"/>
              <a:buChar char="■"/>
              <a:defRPr>
                <a:latin typeface="Figtree"/>
                <a:ea typeface="Figtree"/>
                <a:cs typeface="Figtree"/>
                <a:sym typeface="Figtree"/>
              </a:defRPr>
            </a:lvl6pPr>
            <a:lvl7pPr indent="-279400" lvl="6" marL="3200400">
              <a:spcBef>
                <a:spcPts val="1000"/>
              </a:spcBef>
              <a:spcAft>
                <a:spcPts val="0"/>
              </a:spcAft>
              <a:buSzPts val="800"/>
              <a:buFont typeface="Figtree"/>
              <a:buChar char="●"/>
              <a:defRPr>
                <a:latin typeface="Figtree"/>
                <a:ea typeface="Figtree"/>
                <a:cs typeface="Figtree"/>
                <a:sym typeface="Figtree"/>
              </a:defRPr>
            </a:lvl7pPr>
            <a:lvl8pPr indent="-279400" lvl="7" marL="3657600">
              <a:spcBef>
                <a:spcPts val="1000"/>
              </a:spcBef>
              <a:spcAft>
                <a:spcPts val="0"/>
              </a:spcAft>
              <a:buSzPts val="800"/>
              <a:buFont typeface="Figtree"/>
              <a:buChar char="○"/>
              <a:defRPr>
                <a:latin typeface="Figtree"/>
                <a:ea typeface="Figtree"/>
                <a:cs typeface="Figtree"/>
                <a:sym typeface="Figtree"/>
              </a:defRPr>
            </a:lvl8pPr>
            <a:lvl9pPr indent="-279400" lvl="8" marL="4114800">
              <a:spcBef>
                <a:spcPts val="1000"/>
              </a:spcBef>
              <a:spcAft>
                <a:spcPts val="1000"/>
              </a:spcAft>
              <a:buSzPts val="800"/>
              <a:buFont typeface="Figtree"/>
              <a:buChar char="■"/>
              <a:defRPr>
                <a:latin typeface="Figtree"/>
                <a:ea typeface="Figtree"/>
                <a:cs typeface="Figtree"/>
                <a:sym typeface="Figtree"/>
              </a:defRPr>
            </a:lvl9pPr>
          </a:lstStyle>
          <a:p/>
        </p:txBody>
      </p:sp>
      <p:sp>
        <p:nvSpPr>
          <p:cNvPr id="368" name="Google Shape;368;p50"/>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4200"/>
              <a:buFont typeface="Figtree ExtraBold"/>
              <a:buNone/>
              <a:defRPr b="0" sz="420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4200"/>
              <a:buFont typeface="Figtree ExtraBold"/>
              <a:buNone/>
              <a:defRPr sz="4200">
                <a:solidFill>
                  <a:schemeClr val="accent5"/>
                </a:solidFill>
                <a:latin typeface="Figtree ExtraBold"/>
                <a:ea typeface="Figtree ExtraBold"/>
                <a:cs typeface="Figtree ExtraBold"/>
                <a:sym typeface="Figtree ExtraBold"/>
              </a:defRPr>
            </a:lvl9pPr>
          </a:lstStyle>
          <a:p/>
        </p:txBody>
      </p:sp>
      <p:sp>
        <p:nvSpPr>
          <p:cNvPr id="369" name="Google Shape;369;p50"/>
          <p:cNvSpPr txBox="1"/>
          <p:nvPr>
            <p:ph idx="2" type="subTitle"/>
          </p:nvPr>
        </p:nvSpPr>
        <p:spPr>
          <a:xfrm>
            <a:off x="449150" y="2879275"/>
            <a:ext cx="3706800" cy="11505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1pPr>
            <a:lvl2pPr lvl="1">
              <a:lnSpc>
                <a:spcPct val="100000"/>
              </a:lnSpc>
              <a:spcBef>
                <a:spcPts val="0"/>
              </a:spcBef>
              <a:spcAft>
                <a:spcPts val="0"/>
              </a:spcAft>
              <a:buClr>
                <a:schemeClr val="accent5"/>
              </a:buClr>
              <a:buSzPts val="2100"/>
              <a:buFont typeface="Figtree Medium"/>
              <a:buNone/>
              <a:defRPr sz="2100">
                <a:solidFill>
                  <a:schemeClr val="accent5"/>
                </a:solidFill>
                <a:latin typeface="Figtree Medium"/>
                <a:ea typeface="Figtree Medium"/>
                <a:cs typeface="Figtree Medium"/>
                <a:sym typeface="Figtree Medium"/>
              </a:defRPr>
            </a:lvl2pPr>
            <a:lvl3pPr lvl="2">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3pPr>
            <a:lvl4pPr lvl="3">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4pPr>
            <a:lvl5pPr lvl="4">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5pPr>
            <a:lvl6pPr lvl="5">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6pPr>
            <a:lvl7pPr lvl="6">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7pPr>
            <a:lvl8pPr lvl="7">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8pPr>
            <a:lvl9pPr lvl="8">
              <a:lnSpc>
                <a:spcPct val="100000"/>
              </a:lnSpc>
              <a:spcBef>
                <a:spcPts val="0"/>
              </a:spcBef>
              <a:spcAft>
                <a:spcPts val="0"/>
              </a:spcAft>
              <a:buClr>
                <a:schemeClr val="accent5"/>
              </a:buClr>
              <a:buSzPts val="2100"/>
              <a:buFont typeface="Figtree"/>
              <a:buNone/>
              <a:defRPr sz="2100">
                <a:solidFill>
                  <a:schemeClr val="accent5"/>
                </a:solidFill>
                <a:latin typeface="Figtree"/>
                <a:ea typeface="Figtree"/>
                <a:cs typeface="Figtree"/>
                <a:sym typeface="Figtree"/>
              </a:defRPr>
            </a:lvl9pPr>
          </a:lstStyle>
          <a:p/>
        </p:txBody>
      </p:sp>
      <p:sp>
        <p:nvSpPr>
          <p:cNvPr id="370" name="Google Shape;370;p50"/>
          <p:cNvSpPr txBox="1"/>
          <p:nvPr>
            <p:ph idx="3" type="subTitle"/>
          </p:nvPr>
        </p:nvSpPr>
        <p:spPr>
          <a:xfrm>
            <a:off x="449150" y="4154075"/>
            <a:ext cx="37068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Font typeface="Figtree"/>
              <a:buNone/>
              <a:defRPr b="0" sz="1400">
                <a:solidFill>
                  <a:schemeClr val="accent5"/>
                </a:solidFill>
                <a:latin typeface="Figtree"/>
                <a:ea typeface="Figtree"/>
                <a:cs typeface="Figtree"/>
                <a:sym typeface="Figtree"/>
              </a:defRPr>
            </a:lvl1pPr>
            <a:lvl2pPr lvl="1">
              <a:spcBef>
                <a:spcPts val="1200"/>
              </a:spcBef>
              <a:spcAft>
                <a:spcPts val="0"/>
              </a:spcAft>
              <a:buClr>
                <a:schemeClr val="accent5"/>
              </a:buClr>
              <a:buSzPts val="1400"/>
              <a:buFont typeface="Figtree Medium"/>
              <a:buNone/>
              <a:defRPr>
                <a:solidFill>
                  <a:schemeClr val="accent5"/>
                </a:solidFill>
                <a:latin typeface="Figtree Medium"/>
                <a:ea typeface="Figtree Medium"/>
                <a:cs typeface="Figtree Medium"/>
                <a:sym typeface="Figtree Medium"/>
              </a:defRPr>
            </a:lvl2pPr>
            <a:lvl3pPr lvl="2">
              <a:spcBef>
                <a:spcPts val="1200"/>
              </a:spcBef>
              <a:spcAft>
                <a:spcPts val="0"/>
              </a:spcAft>
              <a:buClr>
                <a:schemeClr val="accent5"/>
              </a:buClr>
              <a:buSzPts val="1200"/>
              <a:buFont typeface="Figtree"/>
              <a:buNone/>
              <a:defRPr>
                <a:solidFill>
                  <a:schemeClr val="accent5"/>
                </a:solidFill>
                <a:latin typeface="Figtree"/>
                <a:ea typeface="Figtree"/>
                <a:cs typeface="Figtree"/>
                <a:sym typeface="Figtree"/>
              </a:defRPr>
            </a:lvl3pPr>
            <a:lvl4pPr lvl="3">
              <a:spcBef>
                <a:spcPts val="1200"/>
              </a:spcBef>
              <a:spcAft>
                <a:spcPts val="0"/>
              </a:spcAft>
              <a:buClr>
                <a:schemeClr val="accent5"/>
              </a:buClr>
              <a:buSzPts val="1000"/>
              <a:buFont typeface="Figtree"/>
              <a:buNone/>
              <a:defRPr>
                <a:solidFill>
                  <a:schemeClr val="accent5"/>
                </a:solidFill>
                <a:latin typeface="Figtree"/>
                <a:ea typeface="Figtree"/>
                <a:cs typeface="Figtree"/>
                <a:sym typeface="Figtree"/>
              </a:defRPr>
            </a:lvl4pPr>
            <a:lvl5pPr lvl="4">
              <a:spcBef>
                <a:spcPts val="1200"/>
              </a:spcBef>
              <a:spcAft>
                <a:spcPts val="0"/>
              </a:spcAft>
              <a:buClr>
                <a:schemeClr val="accent5"/>
              </a:buClr>
              <a:buSzPts val="800"/>
              <a:buFont typeface="Figtree"/>
              <a:buNone/>
              <a:defRPr>
                <a:solidFill>
                  <a:schemeClr val="accent5"/>
                </a:solidFill>
                <a:latin typeface="Figtree"/>
                <a:ea typeface="Figtree"/>
                <a:cs typeface="Figtree"/>
                <a:sym typeface="Figtree"/>
              </a:defRPr>
            </a:lvl5pPr>
            <a:lvl6pPr lvl="5">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6pPr>
            <a:lvl7pPr lvl="6">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7pPr>
            <a:lvl8pPr lvl="7">
              <a:spcBef>
                <a:spcPts val="1000"/>
              </a:spcBef>
              <a:spcAft>
                <a:spcPts val="0"/>
              </a:spcAft>
              <a:buClr>
                <a:schemeClr val="accent5"/>
              </a:buClr>
              <a:buSzPts val="800"/>
              <a:buFont typeface="Figtree"/>
              <a:buNone/>
              <a:defRPr>
                <a:solidFill>
                  <a:schemeClr val="accent5"/>
                </a:solidFill>
                <a:latin typeface="Figtree"/>
                <a:ea typeface="Figtree"/>
                <a:cs typeface="Figtree"/>
                <a:sym typeface="Figtree"/>
              </a:defRPr>
            </a:lvl8pPr>
            <a:lvl9pPr lvl="8">
              <a:spcBef>
                <a:spcPts val="1000"/>
              </a:spcBef>
              <a:spcAft>
                <a:spcPts val="1000"/>
              </a:spcAft>
              <a:buClr>
                <a:schemeClr val="accent5"/>
              </a:buClr>
              <a:buSzPts val="800"/>
              <a:buFont typeface="Figtree"/>
              <a:buNone/>
              <a:defRPr>
                <a:solidFill>
                  <a:schemeClr val="accent5"/>
                </a:solidFill>
                <a:latin typeface="Figtree"/>
                <a:ea typeface="Figtree"/>
                <a:cs typeface="Figtree"/>
                <a:sym typeface="Figtree"/>
              </a:defRPr>
            </a:lvl9pPr>
          </a:lstStyle>
          <a:p/>
        </p:txBody>
      </p:sp>
      <p:pic>
        <p:nvPicPr>
          <p:cNvPr id="371" name="Google Shape;371;p5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5 - Title, Copy + Table">
  <p:cSld name="SECTION_TITLE_AND_DESCRIPTION_1">
    <p:bg>
      <p:bgPr>
        <a:solidFill>
          <a:srgbClr val="ECE0FF"/>
        </a:solidFill>
      </p:bgPr>
    </p:bg>
    <p:spTree>
      <p:nvGrpSpPr>
        <p:cNvPr id="372" name="Shape 372"/>
        <p:cNvGrpSpPr/>
        <p:nvPr/>
      </p:nvGrpSpPr>
      <p:grpSpPr>
        <a:xfrm>
          <a:off x="0" y="0"/>
          <a:ext cx="0" cy="0"/>
          <a:chOff x="0" y="0"/>
          <a:chExt cx="0" cy="0"/>
        </a:xfrm>
      </p:grpSpPr>
      <p:sp>
        <p:nvSpPr>
          <p:cNvPr id="373" name="Google Shape;373;p5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74" name="Google Shape;374;p51"/>
          <p:cNvSpPr txBox="1"/>
          <p:nvPr>
            <p:ph type="title"/>
          </p:nvPr>
        </p:nvSpPr>
        <p:spPr>
          <a:xfrm>
            <a:off x="449150" y="1167325"/>
            <a:ext cx="3706800" cy="1624500"/>
          </a:xfrm>
          <a:prstGeom prst="rect">
            <a:avLst/>
          </a:prstGeom>
        </p:spPr>
        <p:txBody>
          <a:bodyPr anchorCtr="0" anchor="b" bIns="91425" lIns="91425" spcFirstLastPara="1" rIns="91425" wrap="square" tIns="91425">
            <a:no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75" name="Google Shape;375;p51"/>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76" name="Google Shape;376;p51"/>
          <p:cNvSpPr txBox="1"/>
          <p:nvPr>
            <p:ph idx="2" type="body"/>
          </p:nvPr>
        </p:nvSpPr>
        <p:spPr>
          <a:xfrm>
            <a:off x="449150" y="2791825"/>
            <a:ext cx="3863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377" name="Google Shape;377;p5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6 - Large Stat + Image Full">
  <p:cSld name="BIG_NUMBER_1">
    <p:bg>
      <p:bgPr>
        <a:solidFill>
          <a:srgbClr val="ECE0FF"/>
        </a:solidFill>
      </p:bgPr>
    </p:bg>
    <p:spTree>
      <p:nvGrpSpPr>
        <p:cNvPr id="378" name="Shape 378"/>
        <p:cNvGrpSpPr/>
        <p:nvPr/>
      </p:nvGrpSpPr>
      <p:grpSpPr>
        <a:xfrm>
          <a:off x="0" y="0"/>
          <a:ext cx="0" cy="0"/>
          <a:chOff x="0" y="0"/>
          <a:chExt cx="0" cy="0"/>
        </a:xfrm>
      </p:grpSpPr>
      <p:sp>
        <p:nvSpPr>
          <p:cNvPr id="379" name="Google Shape;379;p52"/>
          <p:cNvSpPr txBox="1"/>
          <p:nvPr>
            <p:ph hasCustomPrompt="1" type="title"/>
          </p:nvPr>
        </p:nvSpPr>
        <p:spPr>
          <a:xfrm>
            <a:off x="311700" y="454125"/>
            <a:ext cx="3807900" cy="19635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0400"/>
              <a:buFont typeface="Figtree ExtraBold"/>
              <a:buNone/>
              <a:defRPr b="0" sz="10400">
                <a:solidFill>
                  <a:schemeClr val="accent1"/>
                </a:solidFill>
                <a:latin typeface="Figtree ExtraBold"/>
                <a:ea typeface="Figtree ExtraBold"/>
                <a:cs typeface="Figtree ExtraBold"/>
                <a:sym typeface="Figtree ExtraBold"/>
              </a:defRPr>
            </a:lvl1pPr>
            <a:lvl2pPr lvl="1"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12000"/>
              <a:buFont typeface="Figtree ExtraBold"/>
              <a:buNone/>
              <a:defRPr sz="12000">
                <a:solidFill>
                  <a:schemeClr val="accent1"/>
                </a:solidFill>
                <a:latin typeface="Figtree ExtraBold"/>
                <a:ea typeface="Figtree ExtraBold"/>
                <a:cs typeface="Figtree ExtraBold"/>
                <a:sym typeface="Figtree ExtraBold"/>
              </a:defRPr>
            </a:lvl9pPr>
          </a:lstStyle>
          <a:p>
            <a:r>
              <a:t>xx%</a:t>
            </a:r>
          </a:p>
        </p:txBody>
      </p:sp>
      <p:sp>
        <p:nvSpPr>
          <p:cNvPr id="380" name="Google Shape;380;p52"/>
          <p:cNvSpPr txBox="1"/>
          <p:nvPr>
            <p:ph idx="1" type="body"/>
          </p:nvPr>
        </p:nvSpPr>
        <p:spPr>
          <a:xfrm>
            <a:off x="311700" y="2331175"/>
            <a:ext cx="3807900" cy="1300800"/>
          </a:xfrm>
          <a:prstGeom prst="rect">
            <a:avLst/>
          </a:prstGeom>
        </p:spPr>
        <p:txBody>
          <a:bodyPr anchorCtr="0" anchor="t" bIns="91425" lIns="91425" spcFirstLastPara="1" rIns="91425" wrap="square" tIns="91425">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381" name="Google Shape;381;p5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82" name="Google Shape;382;p5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383" name="Google Shape;383;p52"/>
          <p:cNvSpPr/>
          <p:nvPr>
            <p:ph idx="2" type="pic"/>
          </p:nvPr>
        </p:nvSpPr>
        <p:spPr>
          <a:xfrm>
            <a:off x="5181200" y="760850"/>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1 - Title, Copy + 1 Photo Full">
  <p:cSld name="SECTION_TITLE_AND_DESCRIPTION_1_5_2">
    <p:bg>
      <p:bgPr>
        <a:solidFill>
          <a:schemeClr val="accent5"/>
        </a:solidFill>
      </p:bgPr>
    </p:bg>
    <p:spTree>
      <p:nvGrpSpPr>
        <p:cNvPr id="384" name="Shape 384"/>
        <p:cNvGrpSpPr/>
        <p:nvPr/>
      </p:nvGrpSpPr>
      <p:grpSpPr>
        <a:xfrm>
          <a:off x="0" y="0"/>
          <a:ext cx="0" cy="0"/>
          <a:chOff x="0" y="0"/>
          <a:chExt cx="0" cy="0"/>
        </a:xfrm>
      </p:grpSpPr>
      <p:sp>
        <p:nvSpPr>
          <p:cNvPr id="385" name="Google Shape;385;p5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86" name="Google Shape;386;p5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387" name="Google Shape;387;p53"/>
          <p:cNvSpPr/>
          <p:nvPr>
            <p:ph idx="2" type="pic"/>
          </p:nvPr>
        </p:nvSpPr>
        <p:spPr>
          <a:xfrm>
            <a:off x="4479875" y="405942"/>
            <a:ext cx="4307100" cy="3944700"/>
          </a:xfrm>
          <a:prstGeom prst="roundRect">
            <a:avLst>
              <a:gd fmla="val 2965" name="adj"/>
            </a:avLst>
          </a:prstGeom>
          <a:noFill/>
          <a:ln>
            <a:noFill/>
          </a:ln>
          <a:effectLst>
            <a:outerShdw blurRad="500063" rotWithShape="0" algn="bl">
              <a:srgbClr val="FFD828">
                <a:alpha val="80000"/>
              </a:srgbClr>
            </a:outerShdw>
          </a:effectLst>
        </p:spPr>
      </p:sp>
      <p:sp>
        <p:nvSpPr>
          <p:cNvPr id="388" name="Google Shape;388;p53"/>
          <p:cNvSpPr txBox="1"/>
          <p:nvPr>
            <p:ph type="title"/>
          </p:nvPr>
        </p:nvSpPr>
        <p:spPr>
          <a:xfrm>
            <a:off x="449150" y="1167325"/>
            <a:ext cx="3706800" cy="1624500"/>
          </a:xfrm>
          <a:prstGeom prst="rect">
            <a:avLst/>
          </a:prstGeom>
        </p:spPr>
        <p:txBody>
          <a:bodyPr anchorCtr="0" anchor="b" bIns="0" lIns="0" spcFirstLastPara="1" rIns="0" wrap="square" tIns="0">
            <a:spAutoFit/>
          </a:bodyPr>
          <a:lstStyle>
            <a:lvl1pPr lvl="0">
              <a:spcBef>
                <a:spcPts val="0"/>
              </a:spcBef>
              <a:spcAft>
                <a:spcPts val="0"/>
              </a:spcAft>
              <a:buSzPts val="4200"/>
              <a:buFont typeface="Figtree ExtraBold"/>
              <a:buNone/>
              <a:defRPr b="0" sz="4200">
                <a:latin typeface="Figtree ExtraBold"/>
                <a:ea typeface="Figtree ExtraBold"/>
                <a:cs typeface="Figtree ExtraBold"/>
                <a:sym typeface="Figtree ExtraBold"/>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389" name="Google Shape;389;p53"/>
          <p:cNvSpPr txBox="1"/>
          <p:nvPr>
            <p:ph idx="1"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390" name="Google Shape;390;p53"/>
          <p:cNvSpPr txBox="1"/>
          <p:nvPr>
            <p:ph idx="3" type="body"/>
          </p:nvPr>
        </p:nvSpPr>
        <p:spPr>
          <a:xfrm>
            <a:off x="449150" y="2791825"/>
            <a:ext cx="3863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spTree>
  </p:cSld>
  <p:clrMapOvr>
    <a:masterClrMapping/>
  </p:clrMapOvr>
  <p:extLst>
    <p:ext uri="{DCECCB84-F9BA-43D5-87BE-67443E8EF086}">
      <p15:sldGuideLst>
        <p15:guide id="1" pos="2088">
          <p15:clr>
            <a:srgbClr val="E46962"/>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2 - Title, Copy + 1 Photo">
  <p:cSld name="SECTION_TITLE_AND_DESCRIPTION_1_4_1">
    <p:bg>
      <p:bgPr>
        <a:solidFill>
          <a:srgbClr val="ECE0FF"/>
        </a:solidFill>
      </p:bgPr>
    </p:bg>
    <p:spTree>
      <p:nvGrpSpPr>
        <p:cNvPr id="391" name="Shape 391"/>
        <p:cNvGrpSpPr/>
        <p:nvPr/>
      </p:nvGrpSpPr>
      <p:grpSpPr>
        <a:xfrm>
          <a:off x="0" y="0"/>
          <a:ext cx="0" cy="0"/>
          <a:chOff x="0" y="0"/>
          <a:chExt cx="0" cy="0"/>
        </a:xfrm>
      </p:grpSpPr>
      <p:sp>
        <p:nvSpPr>
          <p:cNvPr id="392" name="Google Shape;392;p54"/>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393" name="Google Shape;393;p54"/>
          <p:cNvSpPr txBox="1"/>
          <p:nvPr>
            <p:ph type="title"/>
          </p:nvPr>
        </p:nvSpPr>
        <p:spPr>
          <a:xfrm>
            <a:off x="457200" y="744675"/>
            <a:ext cx="2595300" cy="1536000"/>
          </a:xfrm>
          <a:prstGeom prst="rect">
            <a:avLst/>
          </a:prstGeom>
        </p:spPr>
        <p:txBody>
          <a:bodyPr anchorCtr="0" anchor="ctr"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4" name="Google Shape;394;p54"/>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395" name="Google Shape;395;p5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96" name="Google Shape;396;p5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397" name="Google Shape;397;p54"/>
          <p:cNvSpPr/>
          <p:nvPr>
            <p:ph idx="3" type="pic"/>
          </p:nvPr>
        </p:nvSpPr>
        <p:spPr>
          <a:xfrm>
            <a:off x="3599042" y="475646"/>
            <a:ext cx="5061300" cy="37578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3 - Title, Copy + 1 Chart">
  <p:cSld name="SECTION_TITLE_AND_DESCRIPTION_1_4_1_1">
    <p:bg>
      <p:bgPr>
        <a:solidFill>
          <a:schemeClr val="accent5"/>
        </a:solidFill>
      </p:bgPr>
    </p:bg>
    <p:spTree>
      <p:nvGrpSpPr>
        <p:cNvPr id="398" name="Shape 398"/>
        <p:cNvGrpSpPr/>
        <p:nvPr/>
      </p:nvGrpSpPr>
      <p:grpSpPr>
        <a:xfrm>
          <a:off x="0" y="0"/>
          <a:ext cx="0" cy="0"/>
          <a:chOff x="0" y="0"/>
          <a:chExt cx="0" cy="0"/>
        </a:xfrm>
      </p:grpSpPr>
      <p:sp>
        <p:nvSpPr>
          <p:cNvPr id="399" name="Google Shape;399;p55"/>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400" name="Google Shape;400;p55"/>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1" name="Google Shape;401;p55"/>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402" name="Google Shape;402;p5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03" name="Google Shape;403;p5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04" name="Google Shape;404;p55"/>
          <p:cNvSpPr/>
          <p:nvPr>
            <p:ph idx="3" type="pic"/>
          </p:nvPr>
        </p:nvSpPr>
        <p:spPr>
          <a:xfrm>
            <a:off x="3599042" y="475646"/>
            <a:ext cx="5061300" cy="3757800"/>
          </a:xfrm>
          <a:prstGeom prst="roundRect">
            <a:avLst>
              <a:gd fmla="val 2965" name="adj"/>
            </a:avLst>
          </a:prstGeom>
          <a:noFill/>
          <a:ln>
            <a:noFill/>
          </a:ln>
          <a:effectLst>
            <a:outerShdw blurRad="500063" rotWithShape="0" algn="bl">
              <a:srgbClr val="FFD828">
                <a:alpha val="70000"/>
              </a:srgbClr>
            </a:outerShdw>
          </a:effectLst>
        </p:spPr>
      </p:sp>
    </p:spTree>
  </p:cSld>
  <p:clrMapOvr>
    <a:masterClrMapping/>
  </p:clrMapOvr>
  <p:extLst>
    <p:ext uri="{DCECCB84-F9BA-43D5-87BE-67443E8EF086}">
      <p15:sldGuideLst>
        <p15:guide id="1" pos="283">
          <p15:clr>
            <a:srgbClr val="E46962"/>
          </p15:clr>
        </p15:guide>
        <p15:guide id="2" pos="5472">
          <p15:clr>
            <a:srgbClr val="E46962"/>
          </p15:clr>
        </p15:guide>
        <p15:guide id="3" pos="2088">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4 - Title, Sub + 2 Photos Full">
  <p:cSld name="SECTION_TITLE_AND_DESCRIPTION_1_3">
    <p:bg>
      <p:bgPr>
        <a:solidFill>
          <a:schemeClr val="accent2"/>
        </a:solidFill>
      </p:bgPr>
    </p:bg>
    <p:spTree>
      <p:nvGrpSpPr>
        <p:cNvPr id="405" name="Shape 405"/>
        <p:cNvGrpSpPr/>
        <p:nvPr/>
      </p:nvGrpSpPr>
      <p:grpSpPr>
        <a:xfrm>
          <a:off x="0" y="0"/>
          <a:ext cx="0" cy="0"/>
          <a:chOff x="0" y="0"/>
          <a:chExt cx="0" cy="0"/>
        </a:xfrm>
      </p:grpSpPr>
      <p:sp>
        <p:nvSpPr>
          <p:cNvPr id="406" name="Google Shape;406;p56"/>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accent5"/>
              </a:buClr>
              <a:buSzPts val="1400"/>
              <a:buNone/>
              <a:defRPr b="0" sz="1400">
                <a:solidFill>
                  <a:schemeClr val="accent5"/>
                </a:solidFill>
              </a:defRPr>
            </a:lvl1pPr>
            <a:lvl2pPr lvl="1">
              <a:spcBef>
                <a:spcPts val="1200"/>
              </a:spcBef>
              <a:spcAft>
                <a:spcPts val="0"/>
              </a:spcAft>
              <a:buClr>
                <a:schemeClr val="accent5"/>
              </a:buClr>
              <a:buSzPts val="1400"/>
              <a:buNone/>
              <a:defRPr>
                <a:solidFill>
                  <a:schemeClr val="accent5"/>
                </a:solidFill>
              </a:defRPr>
            </a:lvl2pPr>
            <a:lvl3pPr lvl="2">
              <a:spcBef>
                <a:spcPts val="1200"/>
              </a:spcBef>
              <a:spcAft>
                <a:spcPts val="0"/>
              </a:spcAft>
              <a:buClr>
                <a:schemeClr val="accent5"/>
              </a:buClr>
              <a:buSzPts val="1200"/>
              <a:buNone/>
              <a:defRPr>
                <a:solidFill>
                  <a:schemeClr val="accent5"/>
                </a:solidFill>
              </a:defRPr>
            </a:lvl3pPr>
            <a:lvl4pPr lvl="3">
              <a:spcBef>
                <a:spcPts val="1200"/>
              </a:spcBef>
              <a:spcAft>
                <a:spcPts val="0"/>
              </a:spcAft>
              <a:buClr>
                <a:schemeClr val="accent5"/>
              </a:buClr>
              <a:buSzPts val="1000"/>
              <a:buNone/>
              <a:defRPr>
                <a:solidFill>
                  <a:schemeClr val="accent5"/>
                </a:solidFill>
              </a:defRPr>
            </a:lvl4pPr>
            <a:lvl5pPr lvl="4">
              <a:spcBef>
                <a:spcPts val="1200"/>
              </a:spcBef>
              <a:spcAft>
                <a:spcPts val="0"/>
              </a:spcAft>
              <a:buClr>
                <a:schemeClr val="accent5"/>
              </a:buClr>
              <a:buSzPts val="800"/>
              <a:buNone/>
              <a:defRPr>
                <a:solidFill>
                  <a:schemeClr val="accent5"/>
                </a:solidFill>
              </a:defRPr>
            </a:lvl5pPr>
            <a:lvl6pPr lvl="5">
              <a:spcBef>
                <a:spcPts val="1000"/>
              </a:spcBef>
              <a:spcAft>
                <a:spcPts val="0"/>
              </a:spcAft>
              <a:buClr>
                <a:schemeClr val="accent5"/>
              </a:buClr>
              <a:buSzPts val="800"/>
              <a:buNone/>
              <a:defRPr>
                <a:solidFill>
                  <a:schemeClr val="accent5"/>
                </a:solidFill>
              </a:defRPr>
            </a:lvl6pPr>
            <a:lvl7pPr lvl="6">
              <a:spcBef>
                <a:spcPts val="1000"/>
              </a:spcBef>
              <a:spcAft>
                <a:spcPts val="0"/>
              </a:spcAft>
              <a:buClr>
                <a:schemeClr val="accent5"/>
              </a:buClr>
              <a:buSzPts val="800"/>
              <a:buNone/>
              <a:defRPr>
                <a:solidFill>
                  <a:schemeClr val="accent5"/>
                </a:solidFill>
              </a:defRPr>
            </a:lvl7pPr>
            <a:lvl8pPr lvl="7">
              <a:spcBef>
                <a:spcPts val="1000"/>
              </a:spcBef>
              <a:spcAft>
                <a:spcPts val="0"/>
              </a:spcAft>
              <a:buClr>
                <a:schemeClr val="accent5"/>
              </a:buClr>
              <a:buSzPts val="800"/>
              <a:buNone/>
              <a:defRPr>
                <a:solidFill>
                  <a:schemeClr val="accent5"/>
                </a:solidFill>
              </a:defRPr>
            </a:lvl8pPr>
            <a:lvl9pPr lvl="8">
              <a:spcBef>
                <a:spcPts val="1000"/>
              </a:spcBef>
              <a:spcAft>
                <a:spcPts val="1000"/>
              </a:spcAft>
              <a:buClr>
                <a:schemeClr val="accent5"/>
              </a:buClr>
              <a:buSzPts val="800"/>
              <a:buNone/>
              <a:defRPr>
                <a:solidFill>
                  <a:schemeClr val="accent5"/>
                </a:solidFill>
              </a:defRPr>
            </a:lvl9pPr>
          </a:lstStyle>
          <a:p/>
        </p:txBody>
      </p:sp>
      <p:sp>
        <p:nvSpPr>
          <p:cNvPr id="407" name="Google Shape;407;p56"/>
          <p:cNvSpPr txBox="1"/>
          <p:nvPr>
            <p:ph type="title"/>
          </p:nvPr>
        </p:nvSpPr>
        <p:spPr>
          <a:xfrm>
            <a:off x="609600" y="897075"/>
            <a:ext cx="2595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5"/>
              </a:buClr>
              <a:buSzPts val="2800"/>
              <a:buNone/>
              <a:defRPr>
                <a:solidFill>
                  <a:schemeClr val="accent5"/>
                </a:solidFill>
              </a:defRPr>
            </a:lvl1pPr>
            <a:lvl2pPr lvl="1">
              <a:spcBef>
                <a:spcPts val="0"/>
              </a:spcBef>
              <a:spcAft>
                <a:spcPts val="0"/>
              </a:spcAft>
              <a:buClr>
                <a:schemeClr val="accent5"/>
              </a:buClr>
              <a:buSzPts val="2800"/>
              <a:buNone/>
              <a:defRPr>
                <a:solidFill>
                  <a:schemeClr val="accent5"/>
                </a:solidFill>
              </a:defRPr>
            </a:lvl2pPr>
            <a:lvl3pPr lvl="2">
              <a:spcBef>
                <a:spcPts val="0"/>
              </a:spcBef>
              <a:spcAft>
                <a:spcPts val="0"/>
              </a:spcAft>
              <a:buClr>
                <a:schemeClr val="accent5"/>
              </a:buClr>
              <a:buSzPts val="2800"/>
              <a:buNone/>
              <a:defRPr>
                <a:solidFill>
                  <a:schemeClr val="accent5"/>
                </a:solidFill>
              </a:defRPr>
            </a:lvl3pPr>
            <a:lvl4pPr lvl="3">
              <a:spcBef>
                <a:spcPts val="0"/>
              </a:spcBef>
              <a:spcAft>
                <a:spcPts val="0"/>
              </a:spcAft>
              <a:buClr>
                <a:schemeClr val="accent5"/>
              </a:buClr>
              <a:buSzPts val="2800"/>
              <a:buNone/>
              <a:defRPr>
                <a:solidFill>
                  <a:schemeClr val="accent5"/>
                </a:solidFill>
              </a:defRPr>
            </a:lvl4pPr>
            <a:lvl5pPr lvl="4">
              <a:spcBef>
                <a:spcPts val="0"/>
              </a:spcBef>
              <a:spcAft>
                <a:spcPts val="0"/>
              </a:spcAft>
              <a:buClr>
                <a:schemeClr val="accent5"/>
              </a:buClr>
              <a:buSzPts val="2800"/>
              <a:buNone/>
              <a:defRPr>
                <a:solidFill>
                  <a:schemeClr val="accent5"/>
                </a:solidFill>
              </a:defRPr>
            </a:lvl5pPr>
            <a:lvl6pPr lvl="5">
              <a:spcBef>
                <a:spcPts val="0"/>
              </a:spcBef>
              <a:spcAft>
                <a:spcPts val="0"/>
              </a:spcAft>
              <a:buClr>
                <a:schemeClr val="accent5"/>
              </a:buClr>
              <a:buSzPts val="2800"/>
              <a:buNone/>
              <a:defRPr>
                <a:solidFill>
                  <a:schemeClr val="accent5"/>
                </a:solidFill>
              </a:defRPr>
            </a:lvl6pPr>
            <a:lvl7pPr lvl="6">
              <a:spcBef>
                <a:spcPts val="0"/>
              </a:spcBef>
              <a:spcAft>
                <a:spcPts val="0"/>
              </a:spcAft>
              <a:buClr>
                <a:schemeClr val="accent5"/>
              </a:buClr>
              <a:buSzPts val="2800"/>
              <a:buNone/>
              <a:defRPr>
                <a:solidFill>
                  <a:schemeClr val="accent5"/>
                </a:solidFill>
              </a:defRPr>
            </a:lvl7pPr>
            <a:lvl8pPr lvl="7">
              <a:spcBef>
                <a:spcPts val="0"/>
              </a:spcBef>
              <a:spcAft>
                <a:spcPts val="0"/>
              </a:spcAft>
              <a:buClr>
                <a:schemeClr val="accent5"/>
              </a:buClr>
              <a:buSzPts val="2800"/>
              <a:buNone/>
              <a:defRPr>
                <a:solidFill>
                  <a:schemeClr val="accent5"/>
                </a:solidFill>
              </a:defRPr>
            </a:lvl8pPr>
            <a:lvl9pPr lvl="8">
              <a:spcBef>
                <a:spcPts val="0"/>
              </a:spcBef>
              <a:spcAft>
                <a:spcPts val="0"/>
              </a:spcAft>
              <a:buClr>
                <a:schemeClr val="accent5"/>
              </a:buClr>
              <a:buSzPts val="2800"/>
              <a:buNone/>
              <a:defRPr>
                <a:solidFill>
                  <a:schemeClr val="accent5"/>
                </a:solidFill>
              </a:defRPr>
            </a:lvl9pPr>
          </a:lstStyle>
          <a:p/>
        </p:txBody>
      </p:sp>
      <p:sp>
        <p:nvSpPr>
          <p:cNvPr id="408" name="Google Shape;408;p56"/>
          <p:cNvSpPr txBox="1"/>
          <p:nvPr>
            <p:ph idx="2" type="body"/>
          </p:nvPr>
        </p:nvSpPr>
        <p:spPr>
          <a:xfrm>
            <a:off x="601550" y="2380025"/>
            <a:ext cx="2595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Char char="●"/>
              <a:defRPr sz="1600">
                <a:solidFill>
                  <a:schemeClr val="dk1"/>
                </a:solidFill>
              </a:defRPr>
            </a:lvl1pPr>
            <a:lvl2pPr indent="-317500" lvl="1" marL="914400">
              <a:lnSpc>
                <a:spcPct val="110000"/>
              </a:lnSpc>
              <a:spcBef>
                <a:spcPts val="1200"/>
              </a:spcBef>
              <a:spcAft>
                <a:spcPts val="0"/>
              </a:spcAft>
              <a:buClr>
                <a:schemeClr val="dk1"/>
              </a:buClr>
              <a:buSzPts val="1400"/>
              <a:buChar char="○"/>
              <a:defRPr sz="1400">
                <a:solidFill>
                  <a:schemeClr val="dk1"/>
                </a:solidFill>
              </a:defRPr>
            </a:lvl2pPr>
            <a:lvl3pPr indent="-304800" lvl="2" marL="1371600">
              <a:lnSpc>
                <a:spcPct val="110000"/>
              </a:lnSpc>
              <a:spcBef>
                <a:spcPts val="1200"/>
              </a:spcBef>
              <a:spcAft>
                <a:spcPts val="0"/>
              </a:spcAft>
              <a:buClr>
                <a:schemeClr val="dk1"/>
              </a:buClr>
              <a:buSzPts val="1200"/>
              <a:buChar char="■"/>
              <a:defRPr b="0" sz="1200">
                <a:solidFill>
                  <a:schemeClr val="dk1"/>
                </a:solidFill>
              </a:defRPr>
            </a:lvl3pPr>
            <a:lvl4pPr indent="-292100" lvl="3" marL="1828800">
              <a:lnSpc>
                <a:spcPct val="110000"/>
              </a:lnSpc>
              <a:spcBef>
                <a:spcPts val="1200"/>
              </a:spcBef>
              <a:spcAft>
                <a:spcPts val="0"/>
              </a:spcAft>
              <a:buClr>
                <a:schemeClr val="dk1"/>
              </a:buClr>
              <a:buSzPts val="1000"/>
              <a:buChar char="●"/>
              <a:defRPr sz="1000">
                <a:solidFill>
                  <a:schemeClr val="dk1"/>
                </a:solidFill>
              </a:defRPr>
            </a:lvl4pPr>
            <a:lvl5pPr indent="-279400" lvl="4" marL="2286000">
              <a:lnSpc>
                <a:spcPct val="110000"/>
              </a:lnSpc>
              <a:spcBef>
                <a:spcPts val="1200"/>
              </a:spcBef>
              <a:spcAft>
                <a:spcPts val="0"/>
              </a:spcAft>
              <a:buClr>
                <a:schemeClr val="dk1"/>
              </a:buClr>
              <a:buSzPts val="800"/>
              <a:buChar char="○"/>
              <a:defRPr b="0" sz="800">
                <a:solidFill>
                  <a:schemeClr val="dk1"/>
                </a:solidFill>
              </a:defRPr>
            </a:lvl5pPr>
            <a:lvl6pPr indent="-279400" lvl="5" marL="2743200">
              <a:lnSpc>
                <a:spcPct val="110000"/>
              </a:lnSpc>
              <a:spcBef>
                <a:spcPts val="10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indent="-279400" lvl="6" marL="3200400">
              <a:lnSpc>
                <a:spcPct val="110000"/>
              </a:lnSpc>
              <a:spcBef>
                <a:spcPts val="1000"/>
              </a:spcBef>
              <a:spcAft>
                <a:spcPts val="0"/>
              </a:spcAft>
              <a:buClr>
                <a:schemeClr val="dk1"/>
              </a:buClr>
              <a:buSzPts val="800"/>
              <a:buChar char="●"/>
              <a:defRPr b="0" sz="800">
                <a:solidFill>
                  <a:schemeClr val="dk1"/>
                </a:solidFill>
              </a:defRPr>
            </a:lvl7pPr>
            <a:lvl8pPr indent="-279400" lvl="7" marL="3657600">
              <a:lnSpc>
                <a:spcPct val="110000"/>
              </a:lnSpc>
              <a:spcBef>
                <a:spcPts val="1000"/>
              </a:spcBef>
              <a:spcAft>
                <a:spcPts val="0"/>
              </a:spcAft>
              <a:buClr>
                <a:schemeClr val="dk1"/>
              </a:buClr>
              <a:buSzPts val="800"/>
              <a:buChar char="○"/>
              <a:defRPr sz="800">
                <a:solidFill>
                  <a:schemeClr val="dk1"/>
                </a:solidFill>
              </a:defRPr>
            </a:lvl8pPr>
            <a:lvl9pPr indent="-279400" lvl="8" marL="4114800">
              <a:lnSpc>
                <a:spcPct val="110000"/>
              </a:lnSpc>
              <a:spcBef>
                <a:spcPts val="1000"/>
              </a:spcBef>
              <a:spcAft>
                <a:spcPts val="1000"/>
              </a:spcAft>
              <a:buClr>
                <a:schemeClr val="dk1"/>
              </a:buClr>
              <a:buSzPts val="800"/>
              <a:buChar char="■"/>
              <a:defRPr b="0" sz="800">
                <a:solidFill>
                  <a:schemeClr val="dk1"/>
                </a:solidFill>
              </a:defRPr>
            </a:lvl9pPr>
          </a:lstStyle>
          <a:p/>
        </p:txBody>
      </p:sp>
      <p:sp>
        <p:nvSpPr>
          <p:cNvPr id="409" name="Google Shape;409;p5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10" name="Google Shape;410;p5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11" name="Google Shape;411;p56"/>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3"/>
            </a:outerShdw>
          </a:effectLst>
        </p:spPr>
      </p:sp>
      <p:sp>
        <p:nvSpPr>
          <p:cNvPr id="412" name="Google Shape;412;p56"/>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3"/>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90">
          <p15:clr>
            <a:srgbClr val="E46962"/>
          </p15:clr>
        </p15:guide>
        <p15:guide id="4" pos="2089">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5 - Title, Sub + 2 Charts">
  <p:cSld name="SECTION_TITLE_AND_DESCRIPTION_1_3_1">
    <p:bg>
      <p:bgPr>
        <a:solidFill>
          <a:srgbClr val="ECE0FF"/>
        </a:solidFill>
      </p:bgPr>
    </p:bg>
    <p:spTree>
      <p:nvGrpSpPr>
        <p:cNvPr id="413" name="Shape 413"/>
        <p:cNvGrpSpPr/>
        <p:nvPr/>
      </p:nvGrpSpPr>
      <p:grpSpPr>
        <a:xfrm>
          <a:off x="0" y="0"/>
          <a:ext cx="0" cy="0"/>
          <a:chOff x="0" y="0"/>
          <a:chExt cx="0" cy="0"/>
        </a:xfrm>
      </p:grpSpPr>
      <p:sp>
        <p:nvSpPr>
          <p:cNvPr id="414" name="Google Shape;414;p57"/>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415" name="Google Shape;415;p57"/>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6" name="Google Shape;416;p57"/>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417" name="Google Shape;417;p5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18" name="Google Shape;418;p5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19" name="Google Shape;419;p57"/>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420" name="Google Shape;420;p57"/>
          <p:cNvSpPr/>
          <p:nvPr>
            <p:ph idx="4" type="pic"/>
          </p:nvPr>
        </p:nvSpPr>
        <p:spPr>
          <a:xfrm>
            <a:off x="3159362" y="770075"/>
            <a:ext cx="2587200" cy="3216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5">
          <p15:clr>
            <a:srgbClr val="E46962"/>
          </p15:clr>
        </p15:guide>
        <p15:guide id="4" pos="1915">
          <p15:clr>
            <a:srgbClr val="E46962"/>
          </p15:clr>
        </p15:guide>
        <p15:guide id="5" pos="2089">
          <p15:clr>
            <a:srgbClr val="E46962"/>
          </p15:clr>
        </p15:guide>
        <p15:guide id="6" pos="3716">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6 - Title, Sub + 2 Photos">
  <p:cSld name="SECTION_TITLE_AND_DESCRIPTION_1_3_1_1">
    <p:bg>
      <p:bgPr>
        <a:solidFill>
          <a:schemeClr val="accent5"/>
        </a:solidFill>
      </p:bgPr>
    </p:bg>
    <p:spTree>
      <p:nvGrpSpPr>
        <p:cNvPr id="421" name="Shape 421"/>
        <p:cNvGrpSpPr/>
        <p:nvPr/>
      </p:nvGrpSpPr>
      <p:grpSpPr>
        <a:xfrm>
          <a:off x="0" y="0"/>
          <a:ext cx="0" cy="0"/>
          <a:chOff x="0" y="0"/>
          <a:chExt cx="0" cy="0"/>
        </a:xfrm>
      </p:grpSpPr>
      <p:sp>
        <p:nvSpPr>
          <p:cNvPr id="422" name="Google Shape;422;p58"/>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423" name="Google Shape;423;p58"/>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4" name="Google Shape;424;p58"/>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425" name="Google Shape;425;p5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26" name="Google Shape;426;p5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27" name="Google Shape;427;p58"/>
          <p:cNvSpPr/>
          <p:nvPr>
            <p:ph idx="3" type="pic"/>
          </p:nvPr>
        </p:nvSpPr>
        <p:spPr>
          <a:xfrm>
            <a:off x="6099600"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
        <p:nvSpPr>
          <p:cNvPr id="428" name="Google Shape;428;p58"/>
          <p:cNvSpPr/>
          <p:nvPr>
            <p:ph idx="4" type="pic"/>
          </p:nvPr>
        </p:nvSpPr>
        <p:spPr>
          <a:xfrm>
            <a:off x="3172592" y="770075"/>
            <a:ext cx="2587200" cy="3216300"/>
          </a:xfrm>
          <a:prstGeom prst="roundRect">
            <a:avLst>
              <a:gd fmla="val 3989" name="adj"/>
            </a:avLst>
          </a:prstGeom>
          <a:noFill/>
          <a:ln>
            <a:noFill/>
          </a:ln>
          <a:effectLst>
            <a:outerShdw blurRad="357188" rotWithShape="0" algn="bl" dir="5400000" dist="19050">
              <a:srgbClr val="FFD828">
                <a:alpha val="70000"/>
              </a:srgb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4">
          <p15:clr>
            <a:srgbClr val="E46962"/>
          </p15:clr>
        </p15:guide>
        <p15:guide id="5" pos="2089">
          <p15:clr>
            <a:srgbClr val="E46962"/>
          </p15:clr>
        </p15:guide>
        <p15:guide id="6" pos="3716">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66 - V7 - Title, Sub + 4 Photos">
  <p:cSld name="SECTION_TITLE_AND_DESCRIPTION_1_3_1_1_1">
    <p:bg>
      <p:bgPr>
        <a:solidFill>
          <a:srgbClr val="ECE0FF"/>
        </a:solidFill>
      </p:bgPr>
    </p:bg>
    <p:spTree>
      <p:nvGrpSpPr>
        <p:cNvPr id="429" name="Shape 429"/>
        <p:cNvGrpSpPr/>
        <p:nvPr/>
      </p:nvGrpSpPr>
      <p:grpSpPr>
        <a:xfrm>
          <a:off x="0" y="0"/>
          <a:ext cx="0" cy="0"/>
          <a:chOff x="0" y="0"/>
          <a:chExt cx="0" cy="0"/>
        </a:xfrm>
      </p:grpSpPr>
      <p:sp>
        <p:nvSpPr>
          <p:cNvPr id="430" name="Google Shape;430;p59"/>
          <p:cNvSpPr txBox="1"/>
          <p:nvPr>
            <p:ph idx="1"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431" name="Google Shape;431;p59"/>
          <p:cNvSpPr txBox="1"/>
          <p:nvPr>
            <p:ph type="title"/>
          </p:nvPr>
        </p:nvSpPr>
        <p:spPr>
          <a:xfrm>
            <a:off x="457200" y="744675"/>
            <a:ext cx="2595300" cy="15360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2" name="Google Shape;432;p59"/>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rgbClr val="21016D"/>
              </a:buClr>
              <a:buSzPts val="1600"/>
              <a:buChar char="●"/>
              <a:defRPr sz="1600">
                <a:solidFill>
                  <a:srgbClr val="21016D"/>
                </a:solidFill>
              </a:defRPr>
            </a:lvl1pPr>
            <a:lvl2pPr indent="-317500" lvl="1" marL="914400">
              <a:lnSpc>
                <a:spcPct val="110000"/>
              </a:lnSpc>
              <a:spcBef>
                <a:spcPts val="1200"/>
              </a:spcBef>
              <a:spcAft>
                <a:spcPts val="0"/>
              </a:spcAft>
              <a:buSzPts val="1400"/>
              <a:buChar char="○"/>
              <a:defRPr sz="1400"/>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433" name="Google Shape;433;p59"/>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34" name="Google Shape;434;p5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35" name="Google Shape;435;p59"/>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436" name="Google Shape;436;p59"/>
          <p:cNvSpPr/>
          <p:nvPr>
            <p:ph idx="4" type="pic"/>
          </p:nvPr>
        </p:nvSpPr>
        <p:spPr>
          <a:xfrm>
            <a:off x="3409181"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437" name="Google Shape;437;p59"/>
          <p:cNvSpPr/>
          <p:nvPr>
            <p:ph idx="5"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438" name="Google Shape;438;p59"/>
          <p:cNvSpPr/>
          <p:nvPr>
            <p:ph idx="6" type="pic"/>
          </p:nvPr>
        </p:nvSpPr>
        <p:spPr>
          <a:xfrm>
            <a:off x="3409181"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88">
          <p15:clr>
            <a:srgbClr val="E46962"/>
          </p15:clr>
        </p15:guide>
        <p15:guide id="2" pos="5472">
          <p15:clr>
            <a:srgbClr val="E46962"/>
          </p15:clr>
        </p15:guide>
        <p15:guide id="3" pos="3842">
          <p15:clr>
            <a:srgbClr val="E46962"/>
          </p15:clr>
        </p15:guide>
        <p15:guide id="4" pos="1918">
          <p15:clr>
            <a:srgbClr val="E46962"/>
          </p15:clr>
        </p15:guide>
        <p15:guide id="5" pos="2089">
          <p15:clr>
            <a:srgbClr val="E46962"/>
          </p15:clr>
        </p15:guide>
        <p15:guide id="6" pos="3719">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1 - Title, Copy + 1 Chart">
  <p:cSld name="SECTION_TITLE_AND_DESCRIPTION_1_5_2_1">
    <p:bg>
      <p:bgPr>
        <a:solidFill>
          <a:srgbClr val="ECE0FF"/>
        </a:solidFill>
      </p:bgPr>
    </p:bg>
    <p:spTree>
      <p:nvGrpSpPr>
        <p:cNvPr id="439" name="Shape 439"/>
        <p:cNvGrpSpPr/>
        <p:nvPr/>
      </p:nvGrpSpPr>
      <p:grpSpPr>
        <a:xfrm>
          <a:off x="0" y="0"/>
          <a:ext cx="0" cy="0"/>
          <a:chOff x="0" y="0"/>
          <a:chExt cx="0" cy="0"/>
        </a:xfrm>
      </p:grpSpPr>
      <p:cxnSp>
        <p:nvCxnSpPr>
          <p:cNvPr id="440" name="Google Shape;440;p60"/>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441" name="Google Shape;441;p60"/>
          <p:cNvSpPr txBox="1"/>
          <p:nvPr>
            <p:ph idx="1"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442" name="Google Shape;442;p60"/>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43" name="Google Shape;443;p60"/>
          <p:cNvSpPr txBox="1"/>
          <p:nvPr>
            <p:ph idx="2"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444" name="Google Shape;444;p6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45" name="Google Shape;445;p6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46" name="Google Shape;446;p60"/>
          <p:cNvSpPr/>
          <p:nvPr>
            <p:ph idx="3" type="pic"/>
          </p:nvPr>
        </p:nvSpPr>
        <p:spPr>
          <a:xfrm>
            <a:off x="5248250" y="997188"/>
            <a:ext cx="3438600" cy="3149100"/>
          </a:xfrm>
          <a:prstGeom prst="roundRect">
            <a:avLst>
              <a:gd fmla="val 2965" name="adj"/>
            </a:avLst>
          </a:prstGeom>
          <a:noFill/>
          <a:ln>
            <a:noFill/>
          </a:ln>
          <a:effectLst>
            <a:outerShdw blurRad="342900" rotWithShape="0" algn="bl">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2 - Title, Copy + 2 Photos">
  <p:cSld name="SECTION_TITLE_AND_DESCRIPTION_1_5_2_1_1">
    <p:bg>
      <p:bgPr>
        <a:solidFill>
          <a:srgbClr val="ECE0FF"/>
        </a:solidFill>
      </p:bgPr>
    </p:bg>
    <p:spTree>
      <p:nvGrpSpPr>
        <p:cNvPr id="447" name="Shape 447"/>
        <p:cNvGrpSpPr/>
        <p:nvPr/>
      </p:nvGrpSpPr>
      <p:grpSpPr>
        <a:xfrm>
          <a:off x="0" y="0"/>
          <a:ext cx="0" cy="0"/>
          <a:chOff x="0" y="0"/>
          <a:chExt cx="0" cy="0"/>
        </a:xfrm>
      </p:grpSpPr>
      <p:cxnSp>
        <p:nvCxnSpPr>
          <p:cNvPr id="448" name="Google Shape;448;p61"/>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449" name="Google Shape;449;p61"/>
          <p:cNvSpPr txBox="1"/>
          <p:nvPr>
            <p:ph type="title"/>
          </p:nvPr>
        </p:nvSpPr>
        <p:spPr>
          <a:xfrm>
            <a:off x="449150" y="454400"/>
            <a:ext cx="51762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50" name="Google Shape;450;p61"/>
          <p:cNvSpPr txBox="1"/>
          <p:nvPr>
            <p:ph idx="1" type="subTitle"/>
          </p:nvPr>
        </p:nvSpPr>
        <p:spPr>
          <a:xfrm>
            <a:off x="449150" y="1027100"/>
            <a:ext cx="51762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451" name="Google Shape;451;p61"/>
          <p:cNvSpPr txBox="1"/>
          <p:nvPr>
            <p:ph idx="2" type="body"/>
          </p:nvPr>
        </p:nvSpPr>
        <p:spPr>
          <a:xfrm>
            <a:off x="449150" y="1665025"/>
            <a:ext cx="51762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Char char="●"/>
              <a:defRPr b="0" sz="1600">
                <a:solidFill>
                  <a:srgbClr val="21016D"/>
                </a:solidFill>
              </a:defRPr>
            </a:lvl1pPr>
            <a:lvl2pPr indent="-317500" lvl="1" marL="914400">
              <a:lnSpc>
                <a:spcPct val="110000"/>
              </a:lnSpc>
              <a:spcBef>
                <a:spcPts val="1200"/>
              </a:spcBef>
              <a:spcAft>
                <a:spcPts val="0"/>
              </a:spcAft>
              <a:buSzPts val="1400"/>
              <a:buFont typeface="Poppins"/>
              <a:buChar char="○"/>
              <a:defRPr sz="1400">
                <a:latin typeface="Poppins"/>
                <a:ea typeface="Poppins"/>
                <a:cs typeface="Poppins"/>
                <a:sym typeface="Poppins"/>
              </a:defRPr>
            </a:lvl2pPr>
            <a:lvl3pPr indent="-304800" lvl="2" marL="1371600">
              <a:lnSpc>
                <a:spcPct val="110000"/>
              </a:lnSpc>
              <a:spcBef>
                <a:spcPts val="1200"/>
              </a:spcBef>
              <a:spcAft>
                <a:spcPts val="0"/>
              </a:spcAft>
              <a:buSzPts val="1200"/>
              <a:buChar char="■"/>
              <a:defRPr b="0" sz="1200"/>
            </a:lvl3pPr>
            <a:lvl4pPr indent="-292100" lvl="3" marL="1828800">
              <a:lnSpc>
                <a:spcPct val="110000"/>
              </a:lnSpc>
              <a:spcBef>
                <a:spcPts val="1200"/>
              </a:spcBef>
              <a:spcAft>
                <a:spcPts val="0"/>
              </a:spcAft>
              <a:buSzPts val="1000"/>
              <a:buChar char="●"/>
              <a:defRPr sz="1000"/>
            </a:lvl4pPr>
            <a:lvl5pPr indent="-279400" lvl="4" marL="2286000">
              <a:lnSpc>
                <a:spcPct val="110000"/>
              </a:lnSpc>
              <a:spcBef>
                <a:spcPts val="1200"/>
              </a:spcBef>
              <a:spcAft>
                <a:spcPts val="0"/>
              </a:spcAft>
              <a:buSzPts val="800"/>
              <a:buChar char="○"/>
              <a:defRPr b="0" sz="800"/>
            </a:lvl5pPr>
            <a:lvl6pPr indent="-279400" lvl="5" marL="2743200">
              <a:lnSpc>
                <a:spcPct val="110000"/>
              </a:lnSpc>
              <a:spcBef>
                <a:spcPts val="1000"/>
              </a:spcBef>
              <a:spcAft>
                <a:spcPts val="0"/>
              </a:spcAft>
              <a:buSzPts val="800"/>
              <a:buFont typeface="Poppins"/>
              <a:buChar char="■"/>
              <a:defRPr sz="800">
                <a:latin typeface="Poppins"/>
                <a:ea typeface="Poppins"/>
                <a:cs typeface="Poppins"/>
                <a:sym typeface="Poppins"/>
              </a:defRPr>
            </a:lvl6pPr>
            <a:lvl7pPr indent="-279400" lvl="6" marL="3200400">
              <a:lnSpc>
                <a:spcPct val="110000"/>
              </a:lnSpc>
              <a:spcBef>
                <a:spcPts val="1000"/>
              </a:spcBef>
              <a:spcAft>
                <a:spcPts val="0"/>
              </a:spcAft>
              <a:buSzPts val="800"/>
              <a:buChar char="●"/>
              <a:defRPr b="0" sz="800"/>
            </a:lvl7pPr>
            <a:lvl8pPr indent="-279400" lvl="7" marL="3657600">
              <a:lnSpc>
                <a:spcPct val="110000"/>
              </a:lnSpc>
              <a:spcBef>
                <a:spcPts val="1000"/>
              </a:spcBef>
              <a:spcAft>
                <a:spcPts val="0"/>
              </a:spcAft>
              <a:buSzPts val="800"/>
              <a:buChar char="○"/>
              <a:defRPr sz="800"/>
            </a:lvl8pPr>
            <a:lvl9pPr indent="-279400" lvl="8" marL="4114800">
              <a:lnSpc>
                <a:spcPct val="110000"/>
              </a:lnSpc>
              <a:spcBef>
                <a:spcPts val="1000"/>
              </a:spcBef>
              <a:spcAft>
                <a:spcPts val="1000"/>
              </a:spcAft>
              <a:buSzPts val="800"/>
              <a:buChar char="■"/>
              <a:defRPr b="0" sz="800"/>
            </a:lvl9pPr>
          </a:lstStyle>
          <a:p/>
        </p:txBody>
      </p:sp>
      <p:sp>
        <p:nvSpPr>
          <p:cNvPr id="452" name="Google Shape;452;p61"/>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53" name="Google Shape;453;p6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54" name="Google Shape;454;p61"/>
          <p:cNvSpPr/>
          <p:nvPr>
            <p:ph idx="3"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455" name="Google Shape;455;p61"/>
          <p:cNvSpPr/>
          <p:nvPr>
            <p:ph idx="4"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33 - V3 - Title, Copy, Bullets + 2 Photos">
  <p:cSld name="SECTION_TITLE_AND_DESCRIPTION_1_5_2_1_1_1">
    <p:bg>
      <p:bgPr>
        <a:solidFill>
          <a:srgbClr val="ECE0FF"/>
        </a:solidFill>
      </p:bgPr>
    </p:bg>
    <p:spTree>
      <p:nvGrpSpPr>
        <p:cNvPr id="456" name="Shape 456"/>
        <p:cNvGrpSpPr/>
        <p:nvPr/>
      </p:nvGrpSpPr>
      <p:grpSpPr>
        <a:xfrm>
          <a:off x="0" y="0"/>
          <a:ext cx="0" cy="0"/>
          <a:chOff x="0" y="0"/>
          <a:chExt cx="0" cy="0"/>
        </a:xfrm>
      </p:grpSpPr>
      <p:sp>
        <p:nvSpPr>
          <p:cNvPr id="457" name="Google Shape;457;p62"/>
          <p:cNvSpPr txBox="1"/>
          <p:nvPr>
            <p:ph idx="1" type="subTitle"/>
          </p:nvPr>
        </p:nvSpPr>
        <p:spPr>
          <a:xfrm>
            <a:off x="1076275" y="2603751"/>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458" name="Google Shape;458;p62"/>
          <p:cNvSpPr txBox="1"/>
          <p:nvPr>
            <p:ph idx="2" type="subTitle"/>
          </p:nvPr>
        </p:nvSpPr>
        <p:spPr>
          <a:xfrm>
            <a:off x="1076275" y="3341252"/>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459" name="Google Shape;459;p62"/>
          <p:cNvSpPr txBox="1"/>
          <p:nvPr>
            <p:ph idx="3" type="subTitle"/>
          </p:nvPr>
        </p:nvSpPr>
        <p:spPr>
          <a:xfrm>
            <a:off x="1076275" y="1866250"/>
            <a:ext cx="4549200" cy="5031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1400"/>
              <a:buFont typeface="Figtree Medium"/>
              <a:buNone/>
              <a:defRPr b="0" sz="1400">
                <a:latin typeface="Figtree Medium"/>
                <a:ea typeface="Figtree Medium"/>
                <a:cs typeface="Figtree Medium"/>
                <a:sym typeface="Figtree Medium"/>
              </a:defRPr>
            </a:lvl1pPr>
            <a:lvl2pPr lvl="1">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2pPr>
            <a:lvl3pPr lvl="2">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3pPr>
            <a:lvl4pPr lvl="3">
              <a:lnSpc>
                <a:spcPct val="100000"/>
              </a:lnSpc>
              <a:spcBef>
                <a:spcPts val="0"/>
              </a:spcBef>
              <a:spcAft>
                <a:spcPts val="0"/>
              </a:spcAft>
              <a:buSzPts val="1000"/>
              <a:buFont typeface="Figtree Medium"/>
              <a:buNone/>
              <a:defRPr>
                <a:latin typeface="Figtree Medium"/>
                <a:ea typeface="Figtree Medium"/>
                <a:cs typeface="Figtree Medium"/>
                <a:sym typeface="Figtree Medium"/>
              </a:defRPr>
            </a:lvl4pPr>
            <a:lvl5pPr lvl="4">
              <a:lnSpc>
                <a:spcPct val="100000"/>
              </a:lnSpc>
              <a:spcBef>
                <a:spcPts val="0"/>
              </a:spcBef>
              <a:spcAft>
                <a:spcPts val="0"/>
              </a:spcAft>
              <a:buSzPts val="800"/>
              <a:buFont typeface="Figtree Medium"/>
              <a:buNone/>
              <a:defRPr>
                <a:latin typeface="Figtree Medium"/>
                <a:ea typeface="Figtree Medium"/>
                <a:cs typeface="Figtree Medium"/>
                <a:sym typeface="Figtree Medium"/>
              </a:defRPr>
            </a:lvl5pPr>
            <a:lvl6pPr lvl="5">
              <a:lnSpc>
                <a:spcPct val="100000"/>
              </a:lnSpc>
              <a:spcBef>
                <a:spcPts val="0"/>
              </a:spcBef>
              <a:spcAft>
                <a:spcPts val="0"/>
              </a:spcAft>
              <a:buSzPts val="1400"/>
              <a:buFont typeface="Figtree"/>
              <a:buNone/>
              <a:defRPr sz="1400">
                <a:latin typeface="Figtree"/>
                <a:ea typeface="Figtree"/>
                <a:cs typeface="Figtree"/>
                <a:sym typeface="Figtree"/>
              </a:defRPr>
            </a:lvl6pPr>
            <a:lvl7pPr lvl="6">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7pPr>
            <a:lvl8pPr lvl="7">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8pPr>
            <a:lvl9pPr lvl="8">
              <a:lnSpc>
                <a:spcPct val="100000"/>
              </a:lnSpc>
              <a:spcBef>
                <a:spcPts val="0"/>
              </a:spcBef>
              <a:spcAft>
                <a:spcPts val="0"/>
              </a:spcAft>
              <a:buSzPts val="1400"/>
              <a:buFont typeface="Figtree Medium"/>
              <a:buNone/>
              <a:defRPr sz="1400">
                <a:latin typeface="Figtree Medium"/>
                <a:ea typeface="Figtree Medium"/>
                <a:cs typeface="Figtree Medium"/>
                <a:sym typeface="Figtree Medium"/>
              </a:defRPr>
            </a:lvl9pPr>
          </a:lstStyle>
          <a:p/>
        </p:txBody>
      </p:sp>
      <p:sp>
        <p:nvSpPr>
          <p:cNvPr id="460" name="Google Shape;460;p62"/>
          <p:cNvSpPr txBox="1"/>
          <p:nvPr>
            <p:ph type="title"/>
          </p:nvPr>
        </p:nvSpPr>
        <p:spPr>
          <a:xfrm>
            <a:off x="449150" y="454400"/>
            <a:ext cx="51762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600"/>
              <a:buFont typeface="Figtree ExtraBold"/>
              <a:buNone/>
              <a:defRPr b="0" sz="260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2600"/>
              <a:buFont typeface="Figtree ExtraBold"/>
              <a:buNone/>
              <a:defRPr sz="2600">
                <a:solidFill>
                  <a:schemeClr val="accent1"/>
                </a:solidFill>
                <a:latin typeface="Figtree ExtraBold"/>
                <a:ea typeface="Figtree ExtraBold"/>
                <a:cs typeface="Figtree ExtraBold"/>
                <a:sym typeface="Figtree ExtraBold"/>
              </a:defRPr>
            </a:lvl9pPr>
          </a:lstStyle>
          <a:p/>
        </p:txBody>
      </p:sp>
      <p:sp>
        <p:nvSpPr>
          <p:cNvPr id="461" name="Google Shape;461;p62"/>
          <p:cNvSpPr txBox="1"/>
          <p:nvPr>
            <p:ph idx="4" type="subTitle"/>
          </p:nvPr>
        </p:nvSpPr>
        <p:spPr>
          <a:xfrm>
            <a:off x="449150" y="1027100"/>
            <a:ext cx="51762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1900"/>
              <a:buFont typeface="Figtree"/>
              <a:buNone/>
              <a:defRPr sz="1900">
                <a:latin typeface="Figtree"/>
                <a:ea typeface="Figtree"/>
                <a:cs typeface="Figtree"/>
                <a:sym typeface="Figtree"/>
              </a:defRPr>
            </a:lvl1pPr>
            <a:lvl2pPr lvl="1">
              <a:lnSpc>
                <a:spcPct val="100000"/>
              </a:lnSpc>
              <a:spcBef>
                <a:spcPts val="0"/>
              </a:spcBef>
              <a:spcAft>
                <a:spcPts val="0"/>
              </a:spcAft>
              <a:buSzPts val="1900"/>
              <a:buFont typeface="Figtree Medium"/>
              <a:buNone/>
              <a:defRPr sz="1900">
                <a:latin typeface="Figtree Medium"/>
                <a:ea typeface="Figtree Medium"/>
                <a:cs typeface="Figtree Medium"/>
                <a:sym typeface="Figtree Medium"/>
              </a:defRPr>
            </a:lvl2pPr>
            <a:lvl3pPr lvl="2">
              <a:lnSpc>
                <a:spcPct val="100000"/>
              </a:lnSpc>
              <a:spcBef>
                <a:spcPts val="0"/>
              </a:spcBef>
              <a:spcAft>
                <a:spcPts val="0"/>
              </a:spcAft>
              <a:buSzPts val="1900"/>
              <a:buFont typeface="Figtree"/>
              <a:buNone/>
              <a:defRPr sz="1900">
                <a:latin typeface="Figtree"/>
                <a:ea typeface="Figtree"/>
                <a:cs typeface="Figtree"/>
                <a:sym typeface="Figtree"/>
              </a:defRPr>
            </a:lvl3pPr>
            <a:lvl4pPr lvl="3">
              <a:lnSpc>
                <a:spcPct val="100000"/>
              </a:lnSpc>
              <a:spcBef>
                <a:spcPts val="0"/>
              </a:spcBef>
              <a:spcAft>
                <a:spcPts val="0"/>
              </a:spcAft>
              <a:buSzPts val="1900"/>
              <a:buFont typeface="Figtree"/>
              <a:buNone/>
              <a:defRPr sz="1900">
                <a:latin typeface="Figtree"/>
                <a:ea typeface="Figtree"/>
                <a:cs typeface="Figtree"/>
                <a:sym typeface="Figtree"/>
              </a:defRPr>
            </a:lvl4pPr>
            <a:lvl5pPr lvl="4">
              <a:lnSpc>
                <a:spcPct val="100000"/>
              </a:lnSpc>
              <a:spcBef>
                <a:spcPts val="0"/>
              </a:spcBef>
              <a:spcAft>
                <a:spcPts val="0"/>
              </a:spcAft>
              <a:buSzPts val="1900"/>
              <a:buFont typeface="Figtree"/>
              <a:buNone/>
              <a:defRPr sz="1900">
                <a:latin typeface="Figtree"/>
                <a:ea typeface="Figtree"/>
                <a:cs typeface="Figtree"/>
                <a:sym typeface="Figtree"/>
              </a:defRPr>
            </a:lvl5pPr>
            <a:lvl6pPr lvl="5">
              <a:lnSpc>
                <a:spcPct val="100000"/>
              </a:lnSpc>
              <a:spcBef>
                <a:spcPts val="0"/>
              </a:spcBef>
              <a:spcAft>
                <a:spcPts val="0"/>
              </a:spcAft>
              <a:buSzPts val="1900"/>
              <a:buFont typeface="Figtree"/>
              <a:buNone/>
              <a:defRPr sz="1900">
                <a:latin typeface="Figtree"/>
                <a:ea typeface="Figtree"/>
                <a:cs typeface="Figtree"/>
                <a:sym typeface="Figtree"/>
              </a:defRPr>
            </a:lvl6pPr>
            <a:lvl7pPr lvl="6">
              <a:lnSpc>
                <a:spcPct val="100000"/>
              </a:lnSpc>
              <a:spcBef>
                <a:spcPts val="0"/>
              </a:spcBef>
              <a:spcAft>
                <a:spcPts val="0"/>
              </a:spcAft>
              <a:buSzPts val="1900"/>
              <a:buFont typeface="Figtree"/>
              <a:buNone/>
              <a:defRPr sz="1900">
                <a:latin typeface="Figtree"/>
                <a:ea typeface="Figtree"/>
                <a:cs typeface="Figtree"/>
                <a:sym typeface="Figtree"/>
              </a:defRPr>
            </a:lvl7pPr>
            <a:lvl8pPr lvl="7">
              <a:lnSpc>
                <a:spcPct val="100000"/>
              </a:lnSpc>
              <a:spcBef>
                <a:spcPts val="0"/>
              </a:spcBef>
              <a:spcAft>
                <a:spcPts val="0"/>
              </a:spcAft>
              <a:buSzPts val="1900"/>
              <a:buFont typeface="Figtree"/>
              <a:buNone/>
              <a:defRPr sz="1900">
                <a:latin typeface="Figtree"/>
                <a:ea typeface="Figtree"/>
                <a:cs typeface="Figtree"/>
                <a:sym typeface="Figtree"/>
              </a:defRPr>
            </a:lvl8pPr>
            <a:lvl9pPr lvl="8">
              <a:lnSpc>
                <a:spcPct val="100000"/>
              </a:lnSpc>
              <a:spcBef>
                <a:spcPts val="0"/>
              </a:spcBef>
              <a:spcAft>
                <a:spcPts val="0"/>
              </a:spcAft>
              <a:buSzPts val="1900"/>
              <a:buFont typeface="Figtree"/>
              <a:buNone/>
              <a:defRPr sz="1900">
                <a:latin typeface="Figtree"/>
                <a:ea typeface="Figtree"/>
                <a:cs typeface="Figtree"/>
                <a:sym typeface="Figtree"/>
              </a:defRPr>
            </a:lvl9pPr>
          </a:lstStyle>
          <a:p/>
        </p:txBody>
      </p:sp>
      <p:sp>
        <p:nvSpPr>
          <p:cNvPr id="462" name="Google Shape;462;p62"/>
          <p:cNvSpPr txBox="1"/>
          <p:nvPr>
            <p:ph idx="5"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463" name="Google Shape;463;p6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64" name="Google Shape;464;p6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65" name="Google Shape;465;p62"/>
          <p:cNvSpPr/>
          <p:nvPr>
            <p:ph idx="6" type="pic"/>
          </p:nvPr>
        </p:nvSpPr>
        <p:spPr>
          <a:xfrm>
            <a:off x="6123058" y="664388"/>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
        <p:nvSpPr>
          <p:cNvPr id="466" name="Google Shape;466;p62"/>
          <p:cNvSpPr/>
          <p:nvPr>
            <p:ph idx="7" type="pic"/>
          </p:nvPr>
        </p:nvSpPr>
        <p:spPr>
          <a:xfrm>
            <a:off x="6123058" y="2473525"/>
            <a:ext cx="2513700" cy="1653300"/>
          </a:xfrm>
          <a:prstGeom prst="roundRect">
            <a:avLst>
              <a:gd fmla="val 3989" name="adj"/>
            </a:avLst>
          </a:prstGeom>
          <a:noFill/>
          <a:ln>
            <a:noFill/>
          </a:ln>
          <a:effectLst>
            <a:outerShdw blurRad="357188" rotWithShape="0" algn="bl" dir="5400000" dist="19050">
              <a:schemeClr val="accent1">
                <a:alpha val="50000"/>
              </a:schemeClr>
            </a:outerShdw>
          </a:effectLst>
        </p:spPr>
      </p:sp>
    </p:spTree>
  </p:cSld>
  <p:clrMapOvr>
    <a:masterClrMapping/>
  </p:clrMapOvr>
  <p:extLst>
    <p:ext uri="{DCECCB84-F9BA-43D5-87BE-67443E8EF086}">
      <p15:sldGuideLst>
        <p15:guide id="1" pos="2013">
          <p15:clr>
            <a:srgbClr val="E46962"/>
          </p15:clr>
        </p15:guide>
        <p15:guide id="2" pos="3742">
          <p15:clr>
            <a:srgbClr val="E46962"/>
          </p15:clr>
        </p15:guide>
        <p15:guide id="3" pos="3544">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1 - Logo">
  <p:cSld name="BLANK_1_2">
    <p:bg>
      <p:bgPr>
        <a:solidFill>
          <a:schemeClr val="accent2"/>
        </a:solidFill>
      </p:bgPr>
    </p:bg>
    <p:spTree>
      <p:nvGrpSpPr>
        <p:cNvPr id="467" name="Shape 467"/>
        <p:cNvGrpSpPr/>
        <p:nvPr/>
      </p:nvGrpSpPr>
      <p:grpSpPr>
        <a:xfrm>
          <a:off x="0" y="0"/>
          <a:ext cx="0" cy="0"/>
          <a:chOff x="0" y="0"/>
          <a:chExt cx="0" cy="0"/>
        </a:xfrm>
      </p:grpSpPr>
      <p:sp>
        <p:nvSpPr>
          <p:cNvPr id="468" name="Google Shape;468;p63"/>
          <p:cNvSpPr/>
          <p:nvPr>
            <p:ph idx="2" type="pic"/>
          </p:nvPr>
        </p:nvSpPr>
        <p:spPr>
          <a:xfrm>
            <a:off x="654600" y="639525"/>
            <a:ext cx="7834800" cy="3512400"/>
          </a:xfrm>
          <a:prstGeom prst="rect">
            <a:avLst/>
          </a:prstGeom>
          <a:noFill/>
          <a:ln>
            <a:noFill/>
          </a:ln>
        </p:spPr>
      </p:sp>
      <p:sp>
        <p:nvSpPr>
          <p:cNvPr id="469" name="Google Shape;469;p63"/>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70" name="Google Shape;470;p6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V2">
  <p:cSld name="BLANK_1_2_3">
    <p:bg>
      <p:bgPr>
        <a:solidFill>
          <a:srgbClr val="ECE0FF"/>
        </a:solidFill>
      </p:bgPr>
    </p:bg>
    <p:spTree>
      <p:nvGrpSpPr>
        <p:cNvPr id="471" name="Shape 471"/>
        <p:cNvGrpSpPr/>
        <p:nvPr/>
      </p:nvGrpSpPr>
      <p:grpSpPr>
        <a:xfrm>
          <a:off x="0" y="0"/>
          <a:ext cx="0" cy="0"/>
          <a:chOff x="0" y="0"/>
          <a:chExt cx="0" cy="0"/>
        </a:xfrm>
      </p:grpSpPr>
      <p:sp>
        <p:nvSpPr>
          <p:cNvPr id="472" name="Google Shape;472;p64"/>
          <p:cNvSpPr/>
          <p:nvPr>
            <p:ph idx="2" type="pic"/>
          </p:nvPr>
        </p:nvSpPr>
        <p:spPr>
          <a:xfrm>
            <a:off x="-42875" y="-49625"/>
            <a:ext cx="9186900" cy="51930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1 - 1 Table - $$">
  <p:cSld name="BLANK_5">
    <p:bg>
      <p:bgPr>
        <a:solidFill>
          <a:schemeClr val="accent5"/>
        </a:solidFill>
      </p:bgPr>
    </p:bg>
    <p:spTree>
      <p:nvGrpSpPr>
        <p:cNvPr id="473" name="Shape 473"/>
        <p:cNvGrpSpPr/>
        <p:nvPr/>
      </p:nvGrpSpPr>
      <p:grpSpPr>
        <a:xfrm>
          <a:off x="0" y="0"/>
          <a:ext cx="0" cy="0"/>
          <a:chOff x="0" y="0"/>
          <a:chExt cx="0" cy="0"/>
        </a:xfrm>
      </p:grpSpPr>
      <p:sp>
        <p:nvSpPr>
          <p:cNvPr id="474" name="Google Shape;474;p65"/>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475" name="Google Shape;475;p65"/>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476" name="Google Shape;476;p65"/>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477" name="Google Shape;477;p65"/>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78" name="Google Shape;478;p6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2 - 1 Table - Content">
  <p:cSld name="BLANK_3_3">
    <p:bg>
      <p:bgPr>
        <a:solidFill>
          <a:schemeClr val="accent5"/>
        </a:solidFill>
      </p:bgPr>
    </p:bg>
    <p:spTree>
      <p:nvGrpSpPr>
        <p:cNvPr id="479" name="Shape 479"/>
        <p:cNvGrpSpPr/>
        <p:nvPr/>
      </p:nvGrpSpPr>
      <p:grpSpPr>
        <a:xfrm>
          <a:off x="0" y="0"/>
          <a:ext cx="0" cy="0"/>
          <a:chOff x="0" y="0"/>
          <a:chExt cx="0" cy="0"/>
        </a:xfrm>
      </p:grpSpPr>
      <p:sp>
        <p:nvSpPr>
          <p:cNvPr id="480" name="Google Shape;480;p66"/>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2800"/>
              <a:buFont typeface="Figtree ExtraBold"/>
              <a:buNone/>
              <a:defRPr>
                <a:solidFill>
                  <a:schemeClr val="accent1"/>
                </a:solidFill>
                <a:latin typeface="Figtree ExtraBold"/>
                <a:ea typeface="Figtree ExtraBold"/>
                <a:cs typeface="Figtree ExtraBold"/>
                <a:sym typeface="Figtree ExtraBold"/>
              </a:defRPr>
            </a:lvl9pPr>
          </a:lstStyle>
          <a:p/>
        </p:txBody>
      </p:sp>
      <p:sp>
        <p:nvSpPr>
          <p:cNvPr id="481" name="Google Shape;481;p66"/>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482" name="Google Shape;482;p66"/>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483" name="Google Shape;483;p6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84" name="Google Shape;484;p6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3 - 2 Tables - Content/$$">
  <p:cSld name="SECTION_TITLE_AND_DESCRIPTION_1_6">
    <p:bg>
      <p:bgPr>
        <a:solidFill>
          <a:schemeClr val="accent5"/>
        </a:solidFill>
      </p:bgPr>
    </p:bg>
    <p:spTree>
      <p:nvGrpSpPr>
        <p:cNvPr id="485" name="Shape 485"/>
        <p:cNvGrpSpPr/>
        <p:nvPr/>
      </p:nvGrpSpPr>
      <p:grpSpPr>
        <a:xfrm>
          <a:off x="0" y="0"/>
          <a:ext cx="0" cy="0"/>
          <a:chOff x="0" y="0"/>
          <a:chExt cx="0" cy="0"/>
        </a:xfrm>
      </p:grpSpPr>
      <p:sp>
        <p:nvSpPr>
          <p:cNvPr id="486" name="Google Shape;486;p67"/>
          <p:cNvSpPr txBox="1"/>
          <p:nvPr>
            <p:ph type="title"/>
          </p:nvPr>
        </p:nvSpPr>
        <p:spPr>
          <a:xfrm>
            <a:off x="449100" y="242750"/>
            <a:ext cx="8237700" cy="5727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lgn="ctr">
              <a:spcBef>
                <a:spcPts val="0"/>
              </a:spcBef>
              <a:spcAft>
                <a:spcPts val="0"/>
              </a:spcAft>
              <a:buSzPts val="2800"/>
              <a:buFont typeface="Figtree"/>
              <a:buNone/>
              <a:defRPr>
                <a:latin typeface="Figtree"/>
                <a:ea typeface="Figtree"/>
                <a:cs typeface="Figtree"/>
                <a:sym typeface="Figtree"/>
              </a:defRPr>
            </a:lvl2pPr>
            <a:lvl3pPr lvl="2" algn="ctr">
              <a:spcBef>
                <a:spcPts val="0"/>
              </a:spcBef>
              <a:spcAft>
                <a:spcPts val="0"/>
              </a:spcAft>
              <a:buSzPts val="2800"/>
              <a:buFont typeface="Figtree"/>
              <a:buNone/>
              <a:defRPr>
                <a:latin typeface="Figtree"/>
                <a:ea typeface="Figtree"/>
                <a:cs typeface="Figtree"/>
                <a:sym typeface="Figtree"/>
              </a:defRPr>
            </a:lvl3pPr>
            <a:lvl4pPr lvl="3" algn="ctr">
              <a:spcBef>
                <a:spcPts val="0"/>
              </a:spcBef>
              <a:spcAft>
                <a:spcPts val="0"/>
              </a:spcAft>
              <a:buSzPts val="2800"/>
              <a:buFont typeface="Figtree"/>
              <a:buNone/>
              <a:defRPr>
                <a:latin typeface="Figtree"/>
                <a:ea typeface="Figtree"/>
                <a:cs typeface="Figtree"/>
                <a:sym typeface="Figtree"/>
              </a:defRPr>
            </a:lvl4pPr>
            <a:lvl5pPr lvl="4" algn="ctr">
              <a:spcBef>
                <a:spcPts val="0"/>
              </a:spcBef>
              <a:spcAft>
                <a:spcPts val="0"/>
              </a:spcAft>
              <a:buSzPts val="2800"/>
              <a:buFont typeface="Figtree"/>
              <a:buNone/>
              <a:defRPr>
                <a:latin typeface="Figtree"/>
                <a:ea typeface="Figtree"/>
                <a:cs typeface="Figtree"/>
                <a:sym typeface="Figtree"/>
              </a:defRPr>
            </a:lvl5pPr>
            <a:lvl6pPr lvl="5" algn="ctr">
              <a:spcBef>
                <a:spcPts val="0"/>
              </a:spcBef>
              <a:spcAft>
                <a:spcPts val="0"/>
              </a:spcAft>
              <a:buSzPts val="2800"/>
              <a:buFont typeface="Figtree"/>
              <a:buNone/>
              <a:defRPr>
                <a:latin typeface="Figtree"/>
                <a:ea typeface="Figtree"/>
                <a:cs typeface="Figtree"/>
                <a:sym typeface="Figtree"/>
              </a:defRPr>
            </a:lvl6pPr>
            <a:lvl7pPr lvl="6" algn="ctr">
              <a:spcBef>
                <a:spcPts val="0"/>
              </a:spcBef>
              <a:spcAft>
                <a:spcPts val="0"/>
              </a:spcAft>
              <a:buSzPts val="2800"/>
              <a:buFont typeface="Figtree"/>
              <a:buNone/>
              <a:defRPr>
                <a:latin typeface="Figtree"/>
                <a:ea typeface="Figtree"/>
                <a:cs typeface="Figtree"/>
                <a:sym typeface="Figtree"/>
              </a:defRPr>
            </a:lvl7pPr>
            <a:lvl8pPr lvl="7" algn="ctr">
              <a:spcBef>
                <a:spcPts val="0"/>
              </a:spcBef>
              <a:spcAft>
                <a:spcPts val="0"/>
              </a:spcAft>
              <a:buSzPts val="2800"/>
              <a:buFont typeface="Figtree"/>
              <a:buNone/>
              <a:defRPr>
                <a:latin typeface="Figtree"/>
                <a:ea typeface="Figtree"/>
                <a:cs typeface="Figtree"/>
                <a:sym typeface="Figtree"/>
              </a:defRPr>
            </a:lvl8pPr>
            <a:lvl9pPr lvl="8" algn="ctr">
              <a:spcBef>
                <a:spcPts val="0"/>
              </a:spcBef>
              <a:spcAft>
                <a:spcPts val="0"/>
              </a:spcAft>
              <a:buSzPts val="2800"/>
              <a:buFont typeface="Figtree"/>
              <a:buNone/>
              <a:defRPr>
                <a:latin typeface="Figtree"/>
                <a:ea typeface="Figtree"/>
                <a:cs typeface="Figtree"/>
                <a:sym typeface="Figtree"/>
              </a:defRPr>
            </a:lvl9pPr>
          </a:lstStyle>
          <a:p/>
        </p:txBody>
      </p:sp>
      <p:sp>
        <p:nvSpPr>
          <p:cNvPr id="487" name="Google Shape;487;p67"/>
          <p:cNvSpPr txBox="1"/>
          <p:nvPr>
            <p:ph idx="1" type="subTitle"/>
          </p:nvPr>
        </p:nvSpPr>
        <p:spPr>
          <a:xfrm>
            <a:off x="449150" y="792463"/>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488" name="Google Shape;488;p67"/>
          <p:cNvSpPr txBox="1"/>
          <p:nvPr>
            <p:ph idx="2" type="subTitle"/>
          </p:nvPr>
        </p:nvSpPr>
        <p:spPr>
          <a:xfrm>
            <a:off x="449150" y="23540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1200"/>
              <a:buFont typeface="Figtree"/>
              <a:buNone/>
              <a:defRPr sz="1200">
                <a:latin typeface="Figtree"/>
                <a:ea typeface="Figtree"/>
                <a:cs typeface="Figtree"/>
                <a:sym typeface="Figtree"/>
              </a:defRPr>
            </a:lvl1pPr>
            <a:lvl2pPr lvl="1" algn="ctr">
              <a:lnSpc>
                <a:spcPct val="100000"/>
              </a:lnSpc>
              <a:spcBef>
                <a:spcPts val="0"/>
              </a:spcBef>
              <a:spcAft>
                <a:spcPts val="0"/>
              </a:spcAft>
              <a:buSzPts val="1200"/>
              <a:buFont typeface="Figtree Medium"/>
              <a:buNone/>
              <a:defRPr sz="1200">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sz="1200">
                <a:latin typeface="Figtree"/>
                <a:ea typeface="Figtree"/>
                <a:cs typeface="Figtree"/>
                <a:sym typeface="Figtree"/>
              </a:defRPr>
            </a:lvl3pPr>
            <a:lvl4pPr lvl="3" algn="ctr">
              <a:lnSpc>
                <a:spcPct val="100000"/>
              </a:lnSpc>
              <a:spcBef>
                <a:spcPts val="0"/>
              </a:spcBef>
              <a:spcAft>
                <a:spcPts val="0"/>
              </a:spcAft>
              <a:buSzPts val="1200"/>
              <a:buFont typeface="Figtree"/>
              <a:buNone/>
              <a:defRPr sz="1200">
                <a:latin typeface="Figtree"/>
                <a:ea typeface="Figtree"/>
                <a:cs typeface="Figtree"/>
                <a:sym typeface="Figtree"/>
              </a:defRPr>
            </a:lvl4pPr>
            <a:lvl5pPr lvl="4" algn="ctr">
              <a:lnSpc>
                <a:spcPct val="100000"/>
              </a:lnSpc>
              <a:spcBef>
                <a:spcPts val="0"/>
              </a:spcBef>
              <a:spcAft>
                <a:spcPts val="0"/>
              </a:spcAft>
              <a:buSzPts val="1200"/>
              <a:buFont typeface="Figtree"/>
              <a:buNone/>
              <a:defRPr sz="1200">
                <a:latin typeface="Figtree"/>
                <a:ea typeface="Figtree"/>
                <a:cs typeface="Figtree"/>
                <a:sym typeface="Figtree"/>
              </a:defRPr>
            </a:lvl5pPr>
            <a:lvl6pPr lvl="5" algn="ctr">
              <a:lnSpc>
                <a:spcPct val="100000"/>
              </a:lnSpc>
              <a:spcBef>
                <a:spcPts val="0"/>
              </a:spcBef>
              <a:spcAft>
                <a:spcPts val="0"/>
              </a:spcAft>
              <a:buSzPts val="1200"/>
              <a:buFont typeface="Figtree"/>
              <a:buNone/>
              <a:defRPr sz="1200">
                <a:latin typeface="Figtree"/>
                <a:ea typeface="Figtree"/>
                <a:cs typeface="Figtree"/>
                <a:sym typeface="Figtree"/>
              </a:defRPr>
            </a:lvl6pPr>
            <a:lvl7pPr lvl="6" algn="ctr">
              <a:lnSpc>
                <a:spcPct val="100000"/>
              </a:lnSpc>
              <a:spcBef>
                <a:spcPts val="0"/>
              </a:spcBef>
              <a:spcAft>
                <a:spcPts val="0"/>
              </a:spcAft>
              <a:buSzPts val="1200"/>
              <a:buFont typeface="Figtree"/>
              <a:buNone/>
              <a:defRPr sz="1200">
                <a:latin typeface="Figtree"/>
                <a:ea typeface="Figtree"/>
                <a:cs typeface="Figtree"/>
                <a:sym typeface="Figtree"/>
              </a:defRPr>
            </a:lvl7pPr>
            <a:lvl8pPr lvl="7" algn="ctr">
              <a:lnSpc>
                <a:spcPct val="100000"/>
              </a:lnSpc>
              <a:spcBef>
                <a:spcPts val="0"/>
              </a:spcBef>
              <a:spcAft>
                <a:spcPts val="0"/>
              </a:spcAft>
              <a:buSzPts val="1200"/>
              <a:buFont typeface="Figtree"/>
              <a:buNone/>
              <a:defRPr sz="1200">
                <a:latin typeface="Figtree"/>
                <a:ea typeface="Figtree"/>
                <a:cs typeface="Figtree"/>
                <a:sym typeface="Figtree"/>
              </a:defRPr>
            </a:lvl8pPr>
            <a:lvl9pPr lvl="8" algn="ctr">
              <a:lnSpc>
                <a:spcPct val="100000"/>
              </a:lnSpc>
              <a:spcBef>
                <a:spcPts val="0"/>
              </a:spcBef>
              <a:spcAft>
                <a:spcPts val="0"/>
              </a:spcAft>
              <a:buSzPts val="1200"/>
              <a:buFont typeface="Figtree"/>
              <a:buNone/>
              <a:defRPr sz="1200">
                <a:latin typeface="Figtree"/>
                <a:ea typeface="Figtree"/>
                <a:cs typeface="Figtree"/>
                <a:sym typeface="Figtree"/>
              </a:defRPr>
            </a:lvl9pPr>
          </a:lstStyle>
          <a:p/>
        </p:txBody>
      </p:sp>
      <p:sp>
        <p:nvSpPr>
          <p:cNvPr id="489" name="Google Shape;489;p67"/>
          <p:cNvSpPr txBox="1"/>
          <p:nvPr>
            <p:ph idx="3"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490" name="Google Shape;490;p6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91" name="Google Shape;491;p6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4 - 1 Table - $$ + Photo">
  <p:cSld name="BLANK_4">
    <p:bg>
      <p:bgPr>
        <a:solidFill>
          <a:schemeClr val="accent5"/>
        </a:solidFill>
      </p:bgPr>
    </p:bg>
    <p:spTree>
      <p:nvGrpSpPr>
        <p:cNvPr id="492" name="Shape 492"/>
        <p:cNvGrpSpPr/>
        <p:nvPr/>
      </p:nvGrpSpPr>
      <p:grpSpPr>
        <a:xfrm>
          <a:off x="0" y="0"/>
          <a:ext cx="0" cy="0"/>
          <a:chOff x="0" y="0"/>
          <a:chExt cx="0" cy="0"/>
        </a:xfrm>
      </p:grpSpPr>
      <p:sp>
        <p:nvSpPr>
          <p:cNvPr id="493" name="Google Shape;493;p6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494" name="Google Shape;494;p68"/>
          <p:cNvSpPr txBox="1"/>
          <p:nvPr>
            <p:ph idx="1" type="subTitle"/>
          </p:nvPr>
        </p:nvSpPr>
        <p:spPr>
          <a:xfrm>
            <a:off x="449150" y="1027100"/>
            <a:ext cx="52083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495" name="Google Shape;495;p68"/>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496" name="Google Shape;496;p68"/>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97" name="Google Shape;497;p6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
        <p:nvSpPr>
          <p:cNvPr id="498" name="Google Shape;498;p68"/>
          <p:cNvSpPr/>
          <p:nvPr>
            <p:ph idx="3"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V5 - 1 Table - Content + Photo">
  <p:cSld name="BLANK_3_1">
    <p:bg>
      <p:bgPr>
        <a:solidFill>
          <a:schemeClr val="accent5"/>
        </a:solidFill>
      </p:bgPr>
    </p:bg>
    <p:spTree>
      <p:nvGrpSpPr>
        <p:cNvPr id="499" name="Shape 499"/>
        <p:cNvGrpSpPr/>
        <p:nvPr/>
      </p:nvGrpSpPr>
      <p:grpSpPr>
        <a:xfrm>
          <a:off x="0" y="0"/>
          <a:ext cx="0" cy="0"/>
          <a:chOff x="0" y="0"/>
          <a:chExt cx="0" cy="0"/>
        </a:xfrm>
      </p:grpSpPr>
      <p:sp>
        <p:nvSpPr>
          <p:cNvPr id="500" name="Google Shape;500;p69"/>
          <p:cNvSpPr/>
          <p:nvPr>
            <p:ph idx="2" type="pic"/>
          </p:nvPr>
        </p:nvSpPr>
        <p:spPr>
          <a:xfrm>
            <a:off x="5981250" y="1027100"/>
            <a:ext cx="2491200" cy="3068700"/>
          </a:xfrm>
          <a:prstGeom prst="roundRect">
            <a:avLst>
              <a:gd fmla="val 5152" name="adj"/>
            </a:avLst>
          </a:prstGeom>
          <a:noFill/>
          <a:ln>
            <a:noFill/>
          </a:ln>
          <a:effectLst>
            <a:outerShdw blurRad="500063" rotWithShape="0" algn="bl" dir="5400000" dist="19050">
              <a:srgbClr val="FFD828">
                <a:alpha val="70000"/>
              </a:srgbClr>
            </a:outerShdw>
          </a:effectLst>
        </p:spPr>
      </p:sp>
      <p:sp>
        <p:nvSpPr>
          <p:cNvPr id="501" name="Google Shape;501;p6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SzPts val="2800"/>
              <a:buFont typeface="Figtree"/>
              <a:buNone/>
              <a:defRPr>
                <a:latin typeface="Figtree"/>
                <a:ea typeface="Figtree"/>
                <a:cs typeface="Figtree"/>
                <a:sym typeface="Figtree"/>
              </a:defRPr>
            </a:lvl2pPr>
            <a:lvl3pPr lvl="2">
              <a:spcBef>
                <a:spcPts val="0"/>
              </a:spcBef>
              <a:spcAft>
                <a:spcPts val="0"/>
              </a:spcAft>
              <a:buSzPts val="2800"/>
              <a:buFont typeface="Figtree"/>
              <a:buNone/>
              <a:defRPr>
                <a:latin typeface="Figtree"/>
                <a:ea typeface="Figtree"/>
                <a:cs typeface="Figtree"/>
                <a:sym typeface="Figtree"/>
              </a:defRPr>
            </a:lvl3pPr>
            <a:lvl4pPr lvl="3">
              <a:spcBef>
                <a:spcPts val="0"/>
              </a:spcBef>
              <a:spcAft>
                <a:spcPts val="0"/>
              </a:spcAft>
              <a:buSzPts val="2800"/>
              <a:buFont typeface="Figtree"/>
              <a:buNone/>
              <a:defRPr>
                <a:latin typeface="Figtree"/>
                <a:ea typeface="Figtree"/>
                <a:cs typeface="Figtree"/>
                <a:sym typeface="Figtree"/>
              </a:defRPr>
            </a:lvl4pPr>
            <a:lvl5pPr lvl="4">
              <a:spcBef>
                <a:spcPts val="0"/>
              </a:spcBef>
              <a:spcAft>
                <a:spcPts val="0"/>
              </a:spcAft>
              <a:buSzPts val="2800"/>
              <a:buFont typeface="Figtree"/>
              <a:buNone/>
              <a:defRPr>
                <a:latin typeface="Figtree"/>
                <a:ea typeface="Figtree"/>
                <a:cs typeface="Figtree"/>
                <a:sym typeface="Figtree"/>
              </a:defRPr>
            </a:lvl5pPr>
            <a:lvl6pPr lvl="5">
              <a:spcBef>
                <a:spcPts val="0"/>
              </a:spcBef>
              <a:spcAft>
                <a:spcPts val="0"/>
              </a:spcAft>
              <a:buSzPts val="2800"/>
              <a:buFont typeface="Figtree"/>
              <a:buNone/>
              <a:defRPr>
                <a:latin typeface="Figtree"/>
                <a:ea typeface="Figtree"/>
                <a:cs typeface="Figtree"/>
                <a:sym typeface="Figtree"/>
              </a:defRPr>
            </a:lvl6pPr>
            <a:lvl7pPr lvl="6">
              <a:spcBef>
                <a:spcPts val="0"/>
              </a:spcBef>
              <a:spcAft>
                <a:spcPts val="0"/>
              </a:spcAft>
              <a:buSzPts val="2800"/>
              <a:buFont typeface="Figtree"/>
              <a:buNone/>
              <a:defRPr>
                <a:latin typeface="Figtree"/>
                <a:ea typeface="Figtree"/>
                <a:cs typeface="Figtree"/>
                <a:sym typeface="Figtree"/>
              </a:defRPr>
            </a:lvl7pPr>
            <a:lvl8pPr lvl="7">
              <a:spcBef>
                <a:spcPts val="0"/>
              </a:spcBef>
              <a:spcAft>
                <a:spcPts val="0"/>
              </a:spcAft>
              <a:buSzPts val="2800"/>
              <a:buFont typeface="Figtree"/>
              <a:buNone/>
              <a:defRPr>
                <a:latin typeface="Figtree"/>
                <a:ea typeface="Figtree"/>
                <a:cs typeface="Figtree"/>
                <a:sym typeface="Figtree"/>
              </a:defRPr>
            </a:lvl8pPr>
            <a:lvl9pPr lvl="8">
              <a:spcBef>
                <a:spcPts val="0"/>
              </a:spcBef>
              <a:spcAft>
                <a:spcPts val="0"/>
              </a:spcAft>
              <a:buSzPts val="2800"/>
              <a:buFont typeface="Figtree"/>
              <a:buNone/>
              <a:defRPr>
                <a:latin typeface="Figtree"/>
                <a:ea typeface="Figtree"/>
                <a:cs typeface="Figtree"/>
                <a:sym typeface="Figtree"/>
              </a:defRPr>
            </a:lvl9pPr>
          </a:lstStyle>
          <a:p/>
        </p:txBody>
      </p:sp>
      <p:sp>
        <p:nvSpPr>
          <p:cNvPr id="502" name="Google Shape;502;p69"/>
          <p:cNvSpPr txBox="1"/>
          <p:nvPr>
            <p:ph idx="1" type="subTitle"/>
          </p:nvPr>
        </p:nvSpPr>
        <p:spPr>
          <a:xfrm>
            <a:off x="449150" y="1027100"/>
            <a:ext cx="5240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SzPts val="2100"/>
              <a:buFont typeface="Figtree"/>
              <a:buNone/>
              <a:defRPr sz="2100">
                <a:latin typeface="Figtree"/>
                <a:ea typeface="Figtree"/>
                <a:cs typeface="Figtree"/>
                <a:sym typeface="Figtree"/>
              </a:defRPr>
            </a:lvl1pPr>
            <a:lvl2pPr lvl="1">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nSpc>
                <a:spcPct val="100000"/>
              </a:lnSpc>
              <a:spcBef>
                <a:spcPts val="0"/>
              </a:spcBef>
              <a:spcAft>
                <a:spcPts val="0"/>
              </a:spcAft>
              <a:buSzPts val="2100"/>
              <a:buFont typeface="Figtree"/>
              <a:buNone/>
              <a:defRPr sz="2100">
                <a:latin typeface="Figtree"/>
                <a:ea typeface="Figtree"/>
                <a:cs typeface="Figtree"/>
                <a:sym typeface="Figtree"/>
              </a:defRPr>
            </a:lvl3pPr>
            <a:lvl4pPr lvl="3">
              <a:lnSpc>
                <a:spcPct val="100000"/>
              </a:lnSpc>
              <a:spcBef>
                <a:spcPts val="0"/>
              </a:spcBef>
              <a:spcAft>
                <a:spcPts val="0"/>
              </a:spcAft>
              <a:buSzPts val="2100"/>
              <a:buFont typeface="Figtree"/>
              <a:buNone/>
              <a:defRPr sz="2100">
                <a:latin typeface="Figtree"/>
                <a:ea typeface="Figtree"/>
                <a:cs typeface="Figtree"/>
                <a:sym typeface="Figtree"/>
              </a:defRPr>
            </a:lvl4pPr>
            <a:lvl5pPr lvl="4">
              <a:lnSpc>
                <a:spcPct val="100000"/>
              </a:lnSpc>
              <a:spcBef>
                <a:spcPts val="0"/>
              </a:spcBef>
              <a:spcAft>
                <a:spcPts val="0"/>
              </a:spcAft>
              <a:buSzPts val="2100"/>
              <a:buFont typeface="Figtree"/>
              <a:buNone/>
              <a:defRPr sz="2100">
                <a:latin typeface="Figtree"/>
                <a:ea typeface="Figtree"/>
                <a:cs typeface="Figtree"/>
                <a:sym typeface="Figtree"/>
              </a:defRPr>
            </a:lvl5pPr>
            <a:lvl6pPr lvl="5">
              <a:lnSpc>
                <a:spcPct val="100000"/>
              </a:lnSpc>
              <a:spcBef>
                <a:spcPts val="0"/>
              </a:spcBef>
              <a:spcAft>
                <a:spcPts val="0"/>
              </a:spcAft>
              <a:buSzPts val="2100"/>
              <a:buFont typeface="Figtree"/>
              <a:buNone/>
              <a:defRPr sz="2100">
                <a:latin typeface="Figtree"/>
                <a:ea typeface="Figtree"/>
                <a:cs typeface="Figtree"/>
                <a:sym typeface="Figtree"/>
              </a:defRPr>
            </a:lvl6pPr>
            <a:lvl7pPr lvl="6">
              <a:lnSpc>
                <a:spcPct val="100000"/>
              </a:lnSpc>
              <a:spcBef>
                <a:spcPts val="0"/>
              </a:spcBef>
              <a:spcAft>
                <a:spcPts val="0"/>
              </a:spcAft>
              <a:buSzPts val="2100"/>
              <a:buFont typeface="Figtree"/>
              <a:buNone/>
              <a:defRPr sz="2100">
                <a:latin typeface="Figtree"/>
                <a:ea typeface="Figtree"/>
                <a:cs typeface="Figtree"/>
                <a:sym typeface="Figtree"/>
              </a:defRPr>
            </a:lvl7pPr>
            <a:lvl8pPr lvl="7">
              <a:lnSpc>
                <a:spcPct val="100000"/>
              </a:lnSpc>
              <a:spcBef>
                <a:spcPts val="0"/>
              </a:spcBef>
              <a:spcAft>
                <a:spcPts val="0"/>
              </a:spcAft>
              <a:buSzPts val="2100"/>
              <a:buFont typeface="Figtree"/>
              <a:buNone/>
              <a:defRPr sz="2100">
                <a:latin typeface="Figtree"/>
                <a:ea typeface="Figtree"/>
                <a:cs typeface="Figtree"/>
                <a:sym typeface="Figtree"/>
              </a:defRPr>
            </a:lvl8pPr>
            <a:lvl9pPr lvl="8">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503" name="Google Shape;503;p69"/>
          <p:cNvSpPr txBox="1"/>
          <p:nvPr>
            <p:ph idx="3"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504" name="Google Shape;504;p6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05" name="Google Shape;505;p6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cing Tiers - V1">
  <p:cSld name="BLANK_3_2">
    <p:bg>
      <p:bgPr>
        <a:solidFill>
          <a:srgbClr val="ECE0FF"/>
        </a:solidFill>
      </p:bgPr>
    </p:bg>
    <p:spTree>
      <p:nvGrpSpPr>
        <p:cNvPr id="506" name="Shape 506"/>
        <p:cNvGrpSpPr/>
        <p:nvPr/>
      </p:nvGrpSpPr>
      <p:grpSpPr>
        <a:xfrm>
          <a:off x="0" y="0"/>
          <a:ext cx="0" cy="0"/>
          <a:chOff x="0" y="0"/>
          <a:chExt cx="0" cy="0"/>
        </a:xfrm>
      </p:grpSpPr>
      <p:sp>
        <p:nvSpPr>
          <p:cNvPr id="507" name="Google Shape;507;p70"/>
          <p:cNvSpPr/>
          <p:nvPr/>
        </p:nvSpPr>
        <p:spPr>
          <a:xfrm>
            <a:off x="613782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08" name="Google Shape;508;p70"/>
          <p:cNvSpPr/>
          <p:nvPr/>
        </p:nvSpPr>
        <p:spPr>
          <a:xfrm>
            <a:off x="3295500"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09" name="Google Shape;509;p70"/>
          <p:cNvSpPr/>
          <p:nvPr/>
        </p:nvSpPr>
        <p:spPr>
          <a:xfrm>
            <a:off x="453175" y="1311725"/>
            <a:ext cx="2553000" cy="2849100"/>
          </a:xfrm>
          <a:prstGeom prst="roundRect">
            <a:avLst>
              <a:gd fmla="val 4353" name="adj"/>
            </a:avLst>
          </a:prstGeom>
          <a:solidFill>
            <a:srgbClr val="FFFFFF"/>
          </a:solidFill>
          <a:ln>
            <a:noFill/>
          </a:ln>
          <a:effectLst>
            <a:outerShdw blurRad="428625"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10" name="Google Shape;510;p70"/>
          <p:cNvSpPr txBox="1"/>
          <p:nvPr>
            <p:ph type="title"/>
          </p:nvPr>
        </p:nvSpPr>
        <p:spPr>
          <a:xfrm>
            <a:off x="449100" y="3782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511" name="Google Shape;511;p70"/>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000"/>
              <a:buNone/>
              <a:defRPr sz="1000"/>
            </a:lvl2pPr>
            <a:lvl3pPr lvl="2">
              <a:spcBef>
                <a:spcPts val="1200"/>
              </a:spcBef>
              <a:spcAft>
                <a:spcPts val="0"/>
              </a:spcAft>
              <a:buSzPts val="1000"/>
              <a:buNone/>
              <a:defRPr sz="1000"/>
            </a:lvl3pPr>
            <a:lvl4pPr lvl="3">
              <a:spcBef>
                <a:spcPts val="1200"/>
              </a:spcBef>
              <a:spcAft>
                <a:spcPts val="0"/>
              </a:spcAft>
              <a:buSzPts val="1000"/>
              <a:buNone/>
              <a:defRPr/>
            </a:lvl4pPr>
            <a:lvl5pPr lvl="4">
              <a:spcBef>
                <a:spcPts val="1200"/>
              </a:spcBef>
              <a:spcAft>
                <a:spcPts val="0"/>
              </a:spcAft>
              <a:buSzPts val="1000"/>
              <a:buNone/>
              <a:defRPr sz="1000"/>
            </a:lvl5pPr>
            <a:lvl6pPr lvl="5">
              <a:spcBef>
                <a:spcPts val="1000"/>
              </a:spcBef>
              <a:spcAft>
                <a:spcPts val="0"/>
              </a:spcAft>
              <a:buSzPts val="1000"/>
              <a:buNone/>
              <a:defRPr sz="1000"/>
            </a:lvl6pPr>
            <a:lvl7pPr lvl="6">
              <a:spcBef>
                <a:spcPts val="1000"/>
              </a:spcBef>
              <a:spcAft>
                <a:spcPts val="0"/>
              </a:spcAft>
              <a:buSzPts val="1000"/>
              <a:buNone/>
              <a:defRPr sz="1000"/>
            </a:lvl7pPr>
            <a:lvl8pPr lvl="7">
              <a:spcBef>
                <a:spcPts val="1000"/>
              </a:spcBef>
              <a:spcAft>
                <a:spcPts val="0"/>
              </a:spcAft>
              <a:buSzPts val="1000"/>
              <a:buNone/>
              <a:defRPr sz="1000"/>
            </a:lvl8pPr>
            <a:lvl9pPr lvl="8">
              <a:spcBef>
                <a:spcPts val="1000"/>
              </a:spcBef>
              <a:spcAft>
                <a:spcPts val="1000"/>
              </a:spcAft>
              <a:buSzPts val="1000"/>
              <a:buNone/>
              <a:defRPr sz="1000"/>
            </a:lvl9pPr>
          </a:lstStyle>
          <a:p/>
        </p:txBody>
      </p:sp>
      <p:sp>
        <p:nvSpPr>
          <p:cNvPr id="512" name="Google Shape;512;p70"/>
          <p:cNvSpPr txBox="1"/>
          <p:nvPr>
            <p:ph idx="2" type="body"/>
          </p:nvPr>
        </p:nvSpPr>
        <p:spPr>
          <a:xfrm>
            <a:off x="57992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513" name="Google Shape;513;p70"/>
          <p:cNvSpPr txBox="1"/>
          <p:nvPr>
            <p:ph idx="3" type="body"/>
          </p:nvPr>
        </p:nvSpPr>
        <p:spPr>
          <a:xfrm>
            <a:off x="3427950"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514" name="Google Shape;514;p70"/>
          <p:cNvSpPr txBox="1"/>
          <p:nvPr>
            <p:ph idx="4" type="body"/>
          </p:nvPr>
        </p:nvSpPr>
        <p:spPr>
          <a:xfrm>
            <a:off x="6275975" y="1744825"/>
            <a:ext cx="2288100" cy="2275500"/>
          </a:xfrm>
          <a:prstGeom prst="rect">
            <a:avLst/>
          </a:prstGeom>
        </p:spPr>
        <p:txBody>
          <a:bodyPr anchorCtr="0" anchor="t" bIns="91425" lIns="91425" spcFirstLastPara="1" rIns="91425" wrap="square" tIns="91425">
            <a:spAutoFit/>
          </a:bodyPr>
          <a:lstStyle>
            <a:lvl1pPr indent="-330200" lvl="0" marL="457200">
              <a:spcBef>
                <a:spcPts val="0"/>
              </a:spcBef>
              <a:spcAft>
                <a:spcPts val="0"/>
              </a:spcAft>
              <a:buSzPts val="1600"/>
              <a:buChar char="●"/>
              <a:defRPr/>
            </a:lvl1pPr>
            <a:lvl2pPr indent="-317500" lvl="1" marL="914400">
              <a:spcBef>
                <a:spcPts val="1200"/>
              </a:spcBef>
              <a:spcAft>
                <a:spcPts val="0"/>
              </a:spcAft>
              <a:buSzPts val="1400"/>
              <a:buChar char="○"/>
              <a:defRPr/>
            </a:lvl2pPr>
            <a:lvl3pPr indent="-304800" lvl="2" marL="1371600">
              <a:spcBef>
                <a:spcPts val="1200"/>
              </a:spcBef>
              <a:spcAft>
                <a:spcPts val="0"/>
              </a:spcAft>
              <a:buSzPts val="1200"/>
              <a:buChar char="■"/>
              <a:defRPr/>
            </a:lvl3pPr>
            <a:lvl4pPr indent="-292100" lvl="3" marL="1828800">
              <a:spcBef>
                <a:spcPts val="1200"/>
              </a:spcBef>
              <a:spcAft>
                <a:spcPts val="0"/>
              </a:spcAft>
              <a:buSzPts val="1000"/>
              <a:buChar char="●"/>
              <a:defRPr/>
            </a:lvl4pPr>
            <a:lvl5pPr indent="-279400" lvl="4" marL="2286000">
              <a:spcBef>
                <a:spcPts val="1200"/>
              </a:spcBef>
              <a:spcAft>
                <a:spcPts val="0"/>
              </a:spcAft>
              <a:buSzPts val="800"/>
              <a:buChar char="○"/>
              <a:defRPr/>
            </a:lvl5pPr>
            <a:lvl6pPr indent="-279400" lvl="5" marL="2743200">
              <a:spcBef>
                <a:spcPts val="1000"/>
              </a:spcBef>
              <a:spcAft>
                <a:spcPts val="0"/>
              </a:spcAft>
              <a:buSzPts val="800"/>
              <a:buChar char="■"/>
              <a:defRPr/>
            </a:lvl6pPr>
            <a:lvl7pPr indent="-279400" lvl="6" marL="3200400">
              <a:spcBef>
                <a:spcPts val="1000"/>
              </a:spcBef>
              <a:spcAft>
                <a:spcPts val="0"/>
              </a:spcAft>
              <a:buSzPts val="800"/>
              <a:buChar char="●"/>
              <a:defRPr/>
            </a:lvl7pPr>
            <a:lvl8pPr indent="-279400" lvl="7" marL="3657600">
              <a:spcBef>
                <a:spcPts val="1000"/>
              </a:spcBef>
              <a:spcAft>
                <a:spcPts val="0"/>
              </a:spcAft>
              <a:buSzPts val="800"/>
              <a:buChar char="○"/>
              <a:defRPr/>
            </a:lvl8pPr>
            <a:lvl9pPr indent="-279400" lvl="8" marL="4114800">
              <a:spcBef>
                <a:spcPts val="1000"/>
              </a:spcBef>
              <a:spcAft>
                <a:spcPts val="1000"/>
              </a:spcAft>
              <a:buSzPts val="800"/>
              <a:buChar char="■"/>
              <a:defRPr/>
            </a:lvl9pPr>
          </a:lstStyle>
          <a:p/>
        </p:txBody>
      </p:sp>
      <p:sp>
        <p:nvSpPr>
          <p:cNvPr id="515" name="Google Shape;515;p70"/>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16" name="Google Shape;516;p70"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pic>
        <p:nvPicPr>
          <p:cNvPr id="517" name="Google Shape;517;p70" title="MagicSchool-Enterprise.png"/>
          <p:cNvPicPr preferRelativeResize="0"/>
          <p:nvPr/>
        </p:nvPicPr>
        <p:blipFill>
          <a:blip r:embed="rId3">
            <a:alphaModFix/>
          </a:blip>
          <a:stretch>
            <a:fillRect/>
          </a:stretch>
        </p:blipFill>
        <p:spPr>
          <a:xfrm>
            <a:off x="6321525" y="1490250"/>
            <a:ext cx="1088976" cy="228400"/>
          </a:xfrm>
          <a:prstGeom prst="rect">
            <a:avLst/>
          </a:prstGeom>
          <a:noFill/>
          <a:ln>
            <a:noFill/>
          </a:ln>
        </p:spPr>
      </p:pic>
      <p:pic>
        <p:nvPicPr>
          <p:cNvPr id="518" name="Google Shape;518;p70" title="MagicSchool-Plus.png"/>
          <p:cNvPicPr preferRelativeResize="0"/>
          <p:nvPr/>
        </p:nvPicPr>
        <p:blipFill>
          <a:blip r:embed="rId4">
            <a:alphaModFix/>
          </a:blip>
          <a:stretch>
            <a:fillRect/>
          </a:stretch>
        </p:blipFill>
        <p:spPr>
          <a:xfrm>
            <a:off x="3484850" y="1490150"/>
            <a:ext cx="526596" cy="228600"/>
          </a:xfrm>
          <a:prstGeom prst="rect">
            <a:avLst/>
          </a:prstGeom>
          <a:noFill/>
          <a:ln>
            <a:noFill/>
          </a:ln>
        </p:spPr>
      </p:pic>
      <p:pic>
        <p:nvPicPr>
          <p:cNvPr id="519" name="Google Shape;519;p70" title="MagicSchool-Free.png"/>
          <p:cNvPicPr preferRelativeResize="0"/>
          <p:nvPr/>
        </p:nvPicPr>
        <p:blipFill>
          <a:blip r:embed="rId5">
            <a:alphaModFix/>
          </a:blip>
          <a:stretch>
            <a:fillRect/>
          </a:stretch>
        </p:blipFill>
        <p:spPr>
          <a:xfrm>
            <a:off x="632325" y="1490150"/>
            <a:ext cx="498021" cy="2286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1">
  <p:cSld name="BLANK_2_1">
    <p:bg>
      <p:bgPr>
        <a:solidFill>
          <a:schemeClr val="accent5"/>
        </a:solidFill>
      </p:bgPr>
    </p:bg>
    <p:spTree>
      <p:nvGrpSpPr>
        <p:cNvPr id="520" name="Shape 520"/>
        <p:cNvGrpSpPr/>
        <p:nvPr/>
      </p:nvGrpSpPr>
      <p:grpSpPr>
        <a:xfrm>
          <a:off x="0" y="0"/>
          <a:ext cx="0" cy="0"/>
          <a:chOff x="0" y="0"/>
          <a:chExt cx="0" cy="0"/>
        </a:xfrm>
      </p:grpSpPr>
      <p:sp>
        <p:nvSpPr>
          <p:cNvPr id="521" name="Google Shape;521;p71"/>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lgn="ctr">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lgn="ctr">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lgn="ctr">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lgn="ctr">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lgn="ctr">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lgn="ctr">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lgn="ctr">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lgn="ctr">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522" name="Google Shape;522;p71"/>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
        <p:nvSpPr>
          <p:cNvPr id="523" name="Google Shape;523;p71"/>
          <p:cNvSpPr txBox="1"/>
          <p:nvPr>
            <p:ph idx="2" type="subTitle"/>
          </p:nvPr>
        </p:nvSpPr>
        <p:spPr>
          <a:xfrm>
            <a:off x="449150" y="4154075"/>
            <a:ext cx="6815100" cy="525000"/>
          </a:xfrm>
          <a:prstGeom prst="rect">
            <a:avLst/>
          </a:prstGeom>
        </p:spPr>
        <p:txBody>
          <a:bodyPr anchorCtr="0" anchor="ctr" bIns="0" lIns="0" spcFirstLastPara="1" rIns="0" wrap="square" tIns="0">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000"/>
              <a:buFont typeface="Figtree Medium"/>
              <a:buNone/>
              <a:defRPr sz="1000">
                <a:latin typeface="Figtree Medium"/>
                <a:ea typeface="Figtree Medium"/>
                <a:cs typeface="Figtree Medium"/>
                <a:sym typeface="Figtree Medium"/>
              </a:defRPr>
            </a:lvl2pPr>
            <a:lvl3pPr lvl="2">
              <a:spcBef>
                <a:spcPts val="1200"/>
              </a:spcBef>
              <a:spcAft>
                <a:spcPts val="0"/>
              </a:spcAft>
              <a:buSzPts val="1000"/>
              <a:buFont typeface="Figtree"/>
              <a:buNone/>
              <a:defRPr sz="1000">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1000"/>
              <a:buFont typeface="Figtree"/>
              <a:buNone/>
              <a:defRPr sz="1000">
                <a:latin typeface="Figtree"/>
                <a:ea typeface="Figtree"/>
                <a:cs typeface="Figtree"/>
                <a:sym typeface="Figtree"/>
              </a:defRPr>
            </a:lvl5pPr>
            <a:lvl6pPr lvl="5">
              <a:spcBef>
                <a:spcPts val="1000"/>
              </a:spcBef>
              <a:spcAft>
                <a:spcPts val="0"/>
              </a:spcAft>
              <a:buSzPts val="1000"/>
              <a:buFont typeface="Figtree"/>
              <a:buNone/>
              <a:defRPr sz="1000">
                <a:latin typeface="Figtree"/>
                <a:ea typeface="Figtree"/>
                <a:cs typeface="Figtree"/>
                <a:sym typeface="Figtree"/>
              </a:defRPr>
            </a:lvl6pPr>
            <a:lvl7pPr lvl="6">
              <a:spcBef>
                <a:spcPts val="1000"/>
              </a:spcBef>
              <a:spcAft>
                <a:spcPts val="0"/>
              </a:spcAft>
              <a:buSzPts val="1000"/>
              <a:buFont typeface="Figtree"/>
              <a:buNone/>
              <a:defRPr sz="1000">
                <a:latin typeface="Figtree"/>
                <a:ea typeface="Figtree"/>
                <a:cs typeface="Figtree"/>
                <a:sym typeface="Figtree"/>
              </a:defRPr>
            </a:lvl7pPr>
            <a:lvl8pPr lvl="7">
              <a:spcBef>
                <a:spcPts val="1000"/>
              </a:spcBef>
              <a:spcAft>
                <a:spcPts val="0"/>
              </a:spcAft>
              <a:buSzPts val="1000"/>
              <a:buFont typeface="Figtree"/>
              <a:buNone/>
              <a:defRPr sz="1000">
                <a:latin typeface="Figtree"/>
                <a:ea typeface="Figtree"/>
                <a:cs typeface="Figtree"/>
                <a:sym typeface="Figtree"/>
              </a:defRPr>
            </a:lvl8pPr>
            <a:lvl9pPr lvl="8">
              <a:spcBef>
                <a:spcPts val="1000"/>
              </a:spcBef>
              <a:spcAft>
                <a:spcPts val="1000"/>
              </a:spcAft>
              <a:buSzPts val="1000"/>
              <a:buFont typeface="Figtree"/>
              <a:buNone/>
              <a:defRPr sz="1000">
                <a:latin typeface="Figtree"/>
                <a:ea typeface="Figtree"/>
                <a:cs typeface="Figtree"/>
                <a:sym typeface="Figtree"/>
              </a:defRPr>
            </a:lvl9pPr>
          </a:lstStyle>
          <a:p/>
        </p:txBody>
      </p:sp>
      <p:sp>
        <p:nvSpPr>
          <p:cNvPr id="524" name="Google Shape;524;p71"/>
          <p:cNvSpPr txBox="1"/>
          <p:nvPr>
            <p:ph idx="3" type="title"/>
          </p:nvPr>
        </p:nvSpPr>
        <p:spPr>
          <a:xfrm>
            <a:off x="69580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525" name="Google Shape;525;p71"/>
          <p:cNvSpPr txBox="1"/>
          <p:nvPr>
            <p:ph idx="4" type="title"/>
          </p:nvPr>
        </p:nvSpPr>
        <p:spPr>
          <a:xfrm>
            <a:off x="27930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526" name="Google Shape;526;p71"/>
          <p:cNvSpPr txBox="1"/>
          <p:nvPr>
            <p:ph idx="5" type="title"/>
          </p:nvPr>
        </p:nvSpPr>
        <p:spPr>
          <a:xfrm>
            <a:off x="48808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527" name="Google Shape;527;p71"/>
          <p:cNvSpPr txBox="1"/>
          <p:nvPr>
            <p:ph idx="6" type="title"/>
          </p:nvPr>
        </p:nvSpPr>
        <p:spPr>
          <a:xfrm>
            <a:off x="7013450" y="2753479"/>
            <a:ext cx="1510200" cy="259200"/>
          </a:xfrm>
          <a:prstGeom prst="rect">
            <a:avLst/>
          </a:prstGeom>
        </p:spPr>
        <p:txBody>
          <a:bodyPr anchorCtr="0" anchor="t" bIns="0" lIns="0" spcFirstLastPara="1" rIns="0" wrap="square" tIns="0">
            <a:noAutofit/>
          </a:bodyPr>
          <a:lstStyle>
            <a:lvl1pPr lvl="0" algn="ctr">
              <a:spcBef>
                <a:spcPts val="0"/>
              </a:spcBef>
              <a:spcAft>
                <a:spcPts val="0"/>
              </a:spcAft>
              <a:buSzPts val="1000"/>
              <a:buFont typeface="Figtree"/>
              <a:buNone/>
              <a:defRPr sz="1000">
                <a:latin typeface="Figtree"/>
                <a:ea typeface="Figtree"/>
                <a:cs typeface="Figtree"/>
                <a:sym typeface="Figtree"/>
              </a:defRPr>
            </a:lvl1pPr>
            <a:lvl2pPr lvl="1" algn="ctr">
              <a:spcBef>
                <a:spcPts val="0"/>
              </a:spcBef>
              <a:spcAft>
                <a:spcPts val="0"/>
              </a:spcAft>
              <a:buSzPts val="1000"/>
              <a:buFont typeface="Figtree"/>
              <a:buNone/>
              <a:defRPr b="1" sz="1000">
                <a:latin typeface="Figtree"/>
                <a:ea typeface="Figtree"/>
                <a:cs typeface="Figtree"/>
                <a:sym typeface="Figtree"/>
              </a:defRPr>
            </a:lvl2pPr>
            <a:lvl3pPr lvl="2" algn="ctr">
              <a:spcBef>
                <a:spcPts val="0"/>
              </a:spcBef>
              <a:spcAft>
                <a:spcPts val="0"/>
              </a:spcAft>
              <a:buSzPts val="1000"/>
              <a:buFont typeface="Figtree"/>
              <a:buNone/>
              <a:defRPr b="1" sz="1000">
                <a:latin typeface="Figtree"/>
                <a:ea typeface="Figtree"/>
                <a:cs typeface="Figtree"/>
                <a:sym typeface="Figtree"/>
              </a:defRPr>
            </a:lvl3pPr>
            <a:lvl4pPr lvl="3" algn="ctr">
              <a:spcBef>
                <a:spcPts val="0"/>
              </a:spcBef>
              <a:spcAft>
                <a:spcPts val="0"/>
              </a:spcAft>
              <a:buSzPts val="1000"/>
              <a:buFont typeface="Figtree"/>
              <a:buNone/>
              <a:defRPr b="1" sz="1000">
                <a:latin typeface="Figtree"/>
                <a:ea typeface="Figtree"/>
                <a:cs typeface="Figtree"/>
                <a:sym typeface="Figtree"/>
              </a:defRPr>
            </a:lvl4pPr>
            <a:lvl5pPr lvl="4" algn="ctr">
              <a:spcBef>
                <a:spcPts val="0"/>
              </a:spcBef>
              <a:spcAft>
                <a:spcPts val="0"/>
              </a:spcAft>
              <a:buSzPts val="1000"/>
              <a:buFont typeface="Figtree"/>
              <a:buNone/>
              <a:defRPr b="1" sz="1000">
                <a:latin typeface="Figtree"/>
                <a:ea typeface="Figtree"/>
                <a:cs typeface="Figtree"/>
                <a:sym typeface="Figtree"/>
              </a:defRPr>
            </a:lvl5pPr>
            <a:lvl6pPr lvl="5" algn="ctr">
              <a:spcBef>
                <a:spcPts val="0"/>
              </a:spcBef>
              <a:spcAft>
                <a:spcPts val="0"/>
              </a:spcAft>
              <a:buSzPts val="1000"/>
              <a:buFont typeface="Figtree"/>
              <a:buNone/>
              <a:defRPr b="1" sz="1000">
                <a:latin typeface="Figtree"/>
                <a:ea typeface="Figtree"/>
                <a:cs typeface="Figtree"/>
                <a:sym typeface="Figtree"/>
              </a:defRPr>
            </a:lvl6pPr>
            <a:lvl7pPr lvl="6" algn="ctr">
              <a:spcBef>
                <a:spcPts val="0"/>
              </a:spcBef>
              <a:spcAft>
                <a:spcPts val="0"/>
              </a:spcAft>
              <a:buSzPts val="1000"/>
              <a:buFont typeface="Figtree"/>
              <a:buNone/>
              <a:defRPr b="1" sz="1000">
                <a:latin typeface="Figtree"/>
                <a:ea typeface="Figtree"/>
                <a:cs typeface="Figtree"/>
                <a:sym typeface="Figtree"/>
              </a:defRPr>
            </a:lvl7pPr>
            <a:lvl8pPr lvl="7" algn="ctr">
              <a:spcBef>
                <a:spcPts val="0"/>
              </a:spcBef>
              <a:spcAft>
                <a:spcPts val="0"/>
              </a:spcAft>
              <a:buSzPts val="1000"/>
              <a:buFont typeface="Figtree"/>
              <a:buNone/>
              <a:defRPr b="1" sz="1000">
                <a:latin typeface="Figtree"/>
                <a:ea typeface="Figtree"/>
                <a:cs typeface="Figtree"/>
                <a:sym typeface="Figtree"/>
              </a:defRPr>
            </a:lvl8pPr>
            <a:lvl9pPr lvl="8" algn="ctr">
              <a:spcBef>
                <a:spcPts val="0"/>
              </a:spcBef>
              <a:spcAft>
                <a:spcPts val="0"/>
              </a:spcAft>
              <a:buSzPts val="1000"/>
              <a:buFont typeface="Figtree"/>
              <a:buNone/>
              <a:defRPr b="1" sz="1000">
                <a:latin typeface="Figtree"/>
                <a:ea typeface="Figtree"/>
                <a:cs typeface="Figtree"/>
                <a:sym typeface="Figtree"/>
              </a:defRPr>
            </a:lvl9pPr>
          </a:lstStyle>
          <a:p/>
        </p:txBody>
      </p:sp>
      <p:sp>
        <p:nvSpPr>
          <p:cNvPr id="528" name="Google Shape;528;p71"/>
          <p:cNvSpPr txBox="1"/>
          <p:nvPr>
            <p:ph idx="7" type="title"/>
          </p:nvPr>
        </p:nvSpPr>
        <p:spPr>
          <a:xfrm>
            <a:off x="69580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529" name="Google Shape;529;p71"/>
          <p:cNvSpPr txBox="1"/>
          <p:nvPr>
            <p:ph idx="8" type="title"/>
          </p:nvPr>
        </p:nvSpPr>
        <p:spPr>
          <a:xfrm>
            <a:off x="27930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530" name="Google Shape;530;p71"/>
          <p:cNvSpPr txBox="1"/>
          <p:nvPr>
            <p:ph idx="9" type="title"/>
          </p:nvPr>
        </p:nvSpPr>
        <p:spPr>
          <a:xfrm>
            <a:off x="48808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531" name="Google Shape;531;p71"/>
          <p:cNvSpPr txBox="1"/>
          <p:nvPr>
            <p:ph idx="13" type="title"/>
          </p:nvPr>
        </p:nvSpPr>
        <p:spPr>
          <a:xfrm>
            <a:off x="7013450" y="3334112"/>
            <a:ext cx="1510200" cy="6147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Figtree Medium"/>
              <a:buNone/>
              <a:defRPr b="0" sz="900">
                <a:latin typeface="Figtree Medium"/>
                <a:ea typeface="Figtree Medium"/>
                <a:cs typeface="Figtree Medium"/>
                <a:sym typeface="Figtree Medium"/>
              </a:defRPr>
            </a:lvl1pPr>
            <a:lvl2pPr lvl="1" algn="ctr">
              <a:spcBef>
                <a:spcPts val="0"/>
              </a:spcBef>
              <a:spcAft>
                <a:spcPts val="0"/>
              </a:spcAft>
              <a:buSzPts val="900"/>
              <a:buFont typeface="Figtree Medium"/>
              <a:buNone/>
              <a:defRPr sz="900">
                <a:latin typeface="Figtree Medium"/>
                <a:ea typeface="Figtree Medium"/>
                <a:cs typeface="Figtree Medium"/>
                <a:sym typeface="Figtree Medium"/>
              </a:defRPr>
            </a:lvl2pPr>
            <a:lvl3pPr lvl="2" algn="ctr">
              <a:spcBef>
                <a:spcPts val="0"/>
              </a:spcBef>
              <a:spcAft>
                <a:spcPts val="0"/>
              </a:spcAft>
              <a:buSzPts val="900"/>
              <a:buFont typeface="Figtree Medium"/>
              <a:buNone/>
              <a:defRPr sz="900">
                <a:latin typeface="Figtree Medium"/>
                <a:ea typeface="Figtree Medium"/>
                <a:cs typeface="Figtree Medium"/>
                <a:sym typeface="Figtree Medium"/>
              </a:defRPr>
            </a:lvl3pPr>
            <a:lvl4pPr lvl="3" algn="ctr">
              <a:spcBef>
                <a:spcPts val="0"/>
              </a:spcBef>
              <a:spcAft>
                <a:spcPts val="0"/>
              </a:spcAft>
              <a:buSzPts val="900"/>
              <a:buFont typeface="Figtree Medium"/>
              <a:buNone/>
              <a:defRPr sz="900">
                <a:latin typeface="Figtree Medium"/>
                <a:ea typeface="Figtree Medium"/>
                <a:cs typeface="Figtree Medium"/>
                <a:sym typeface="Figtree Medium"/>
              </a:defRPr>
            </a:lvl4pPr>
            <a:lvl5pPr lvl="4" algn="ctr">
              <a:spcBef>
                <a:spcPts val="0"/>
              </a:spcBef>
              <a:spcAft>
                <a:spcPts val="0"/>
              </a:spcAft>
              <a:buSzPts val="900"/>
              <a:buFont typeface="Figtree Medium"/>
              <a:buNone/>
              <a:defRPr sz="900">
                <a:latin typeface="Figtree Medium"/>
                <a:ea typeface="Figtree Medium"/>
                <a:cs typeface="Figtree Medium"/>
                <a:sym typeface="Figtree Medium"/>
              </a:defRPr>
            </a:lvl5pPr>
            <a:lvl6pPr lvl="5" algn="ctr">
              <a:spcBef>
                <a:spcPts val="0"/>
              </a:spcBef>
              <a:spcAft>
                <a:spcPts val="0"/>
              </a:spcAft>
              <a:buSzPts val="900"/>
              <a:buFont typeface="Figtree Medium"/>
              <a:buNone/>
              <a:defRPr sz="900">
                <a:latin typeface="Figtree Medium"/>
                <a:ea typeface="Figtree Medium"/>
                <a:cs typeface="Figtree Medium"/>
                <a:sym typeface="Figtree Medium"/>
              </a:defRPr>
            </a:lvl6pPr>
            <a:lvl7pPr lvl="6" algn="ctr">
              <a:spcBef>
                <a:spcPts val="0"/>
              </a:spcBef>
              <a:spcAft>
                <a:spcPts val="0"/>
              </a:spcAft>
              <a:buSzPts val="900"/>
              <a:buFont typeface="Figtree Medium"/>
              <a:buNone/>
              <a:defRPr sz="900">
                <a:latin typeface="Figtree Medium"/>
                <a:ea typeface="Figtree Medium"/>
                <a:cs typeface="Figtree Medium"/>
                <a:sym typeface="Figtree Medium"/>
              </a:defRPr>
            </a:lvl7pPr>
            <a:lvl8pPr lvl="7" algn="ctr">
              <a:spcBef>
                <a:spcPts val="0"/>
              </a:spcBef>
              <a:spcAft>
                <a:spcPts val="0"/>
              </a:spcAft>
              <a:buSzPts val="900"/>
              <a:buFont typeface="Figtree Medium"/>
              <a:buNone/>
              <a:defRPr sz="900">
                <a:latin typeface="Figtree Medium"/>
                <a:ea typeface="Figtree Medium"/>
                <a:cs typeface="Figtree Medium"/>
                <a:sym typeface="Figtree Medium"/>
              </a:defRPr>
            </a:lvl8pPr>
            <a:lvl9pPr lvl="8" algn="ctr">
              <a:spcBef>
                <a:spcPts val="0"/>
              </a:spcBef>
              <a:spcAft>
                <a:spcPts val="0"/>
              </a:spcAft>
              <a:buSzPts val="900"/>
              <a:buFont typeface="Figtree Medium"/>
              <a:buNone/>
              <a:defRPr sz="900">
                <a:latin typeface="Figtree Medium"/>
                <a:ea typeface="Figtree Medium"/>
                <a:cs typeface="Figtree Medium"/>
                <a:sym typeface="Figtree Medium"/>
              </a:defRPr>
            </a:lvl9pPr>
          </a:lstStyle>
          <a:p/>
        </p:txBody>
      </p:sp>
      <p:sp>
        <p:nvSpPr>
          <p:cNvPr id="532" name="Google Shape;532;p71"/>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33" name="Google Shape;533;p7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2">
  <p:cSld name="BLANK_2_1_1">
    <p:bg>
      <p:bgPr>
        <a:solidFill>
          <a:schemeClr val="accent5"/>
        </a:solidFill>
      </p:bgPr>
    </p:bg>
    <p:spTree>
      <p:nvGrpSpPr>
        <p:cNvPr id="534" name="Shape 534"/>
        <p:cNvGrpSpPr/>
        <p:nvPr/>
      </p:nvGrpSpPr>
      <p:grpSpPr>
        <a:xfrm>
          <a:off x="0" y="0"/>
          <a:ext cx="0" cy="0"/>
          <a:chOff x="0" y="0"/>
          <a:chExt cx="0" cy="0"/>
        </a:xfrm>
      </p:grpSpPr>
      <p:sp>
        <p:nvSpPr>
          <p:cNvPr id="535" name="Google Shape;535;p72"/>
          <p:cNvSpPr/>
          <p:nvPr/>
        </p:nvSpPr>
        <p:spPr>
          <a:xfrm>
            <a:off x="6698697" y="1574625"/>
            <a:ext cx="1962000" cy="2932500"/>
          </a:xfrm>
          <a:prstGeom prst="roundRect">
            <a:avLst>
              <a:gd fmla="val 6399"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2"/>
          <p:cNvSpPr/>
          <p:nvPr/>
        </p:nvSpPr>
        <p:spPr>
          <a:xfrm>
            <a:off x="2532332" y="1574625"/>
            <a:ext cx="1962000" cy="2932500"/>
          </a:xfrm>
          <a:prstGeom prst="roundRect">
            <a:avLst>
              <a:gd fmla="val 6399"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2"/>
          <p:cNvSpPr/>
          <p:nvPr/>
        </p:nvSpPr>
        <p:spPr>
          <a:xfrm>
            <a:off x="4615514" y="1574625"/>
            <a:ext cx="1962000" cy="2932500"/>
          </a:xfrm>
          <a:prstGeom prst="roundRect">
            <a:avLst>
              <a:gd fmla="val 6399"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2"/>
          <p:cNvSpPr txBox="1"/>
          <p:nvPr>
            <p:ph type="title"/>
          </p:nvPr>
        </p:nvSpPr>
        <p:spPr>
          <a:xfrm>
            <a:off x="449100" y="454400"/>
            <a:ext cx="8237700" cy="572700"/>
          </a:xfrm>
          <a:prstGeom prst="rect">
            <a:avLst/>
          </a:prstGeom>
        </p:spPr>
        <p:txBody>
          <a:bodyPr anchorCtr="0" anchor="t" bIns="0" lIns="0" spcFirstLastPara="1" rIns="0" wrap="square" tIns="0">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lgn="ctr">
              <a:spcBef>
                <a:spcPts val="0"/>
              </a:spcBef>
              <a:spcAft>
                <a:spcPts val="0"/>
              </a:spcAft>
              <a:buSzPts val="2800"/>
              <a:buFont typeface="Figtree"/>
              <a:buNone/>
              <a:defRPr>
                <a:latin typeface="Figtree"/>
                <a:ea typeface="Figtree"/>
                <a:cs typeface="Figtree"/>
                <a:sym typeface="Figtree"/>
              </a:defRPr>
            </a:lvl2pPr>
            <a:lvl3pPr lvl="2" algn="ctr">
              <a:spcBef>
                <a:spcPts val="0"/>
              </a:spcBef>
              <a:spcAft>
                <a:spcPts val="0"/>
              </a:spcAft>
              <a:buSzPts val="2800"/>
              <a:buFont typeface="Figtree"/>
              <a:buNone/>
              <a:defRPr>
                <a:latin typeface="Figtree"/>
                <a:ea typeface="Figtree"/>
                <a:cs typeface="Figtree"/>
                <a:sym typeface="Figtree"/>
              </a:defRPr>
            </a:lvl3pPr>
            <a:lvl4pPr lvl="3" algn="ctr">
              <a:spcBef>
                <a:spcPts val="0"/>
              </a:spcBef>
              <a:spcAft>
                <a:spcPts val="0"/>
              </a:spcAft>
              <a:buSzPts val="2800"/>
              <a:buFont typeface="Figtree"/>
              <a:buNone/>
              <a:defRPr>
                <a:latin typeface="Figtree"/>
                <a:ea typeface="Figtree"/>
                <a:cs typeface="Figtree"/>
                <a:sym typeface="Figtree"/>
              </a:defRPr>
            </a:lvl4pPr>
            <a:lvl5pPr lvl="4" algn="ctr">
              <a:spcBef>
                <a:spcPts val="0"/>
              </a:spcBef>
              <a:spcAft>
                <a:spcPts val="0"/>
              </a:spcAft>
              <a:buSzPts val="2800"/>
              <a:buFont typeface="Figtree"/>
              <a:buNone/>
              <a:defRPr>
                <a:latin typeface="Figtree"/>
                <a:ea typeface="Figtree"/>
                <a:cs typeface="Figtree"/>
                <a:sym typeface="Figtree"/>
              </a:defRPr>
            </a:lvl5pPr>
            <a:lvl6pPr lvl="5" algn="ctr">
              <a:spcBef>
                <a:spcPts val="0"/>
              </a:spcBef>
              <a:spcAft>
                <a:spcPts val="0"/>
              </a:spcAft>
              <a:buSzPts val="2800"/>
              <a:buFont typeface="Figtree"/>
              <a:buNone/>
              <a:defRPr>
                <a:latin typeface="Figtree"/>
                <a:ea typeface="Figtree"/>
                <a:cs typeface="Figtree"/>
                <a:sym typeface="Figtree"/>
              </a:defRPr>
            </a:lvl6pPr>
            <a:lvl7pPr lvl="6" algn="ctr">
              <a:spcBef>
                <a:spcPts val="0"/>
              </a:spcBef>
              <a:spcAft>
                <a:spcPts val="0"/>
              </a:spcAft>
              <a:buSzPts val="2800"/>
              <a:buFont typeface="Figtree"/>
              <a:buNone/>
              <a:defRPr>
                <a:latin typeface="Figtree"/>
                <a:ea typeface="Figtree"/>
                <a:cs typeface="Figtree"/>
                <a:sym typeface="Figtree"/>
              </a:defRPr>
            </a:lvl7pPr>
            <a:lvl8pPr lvl="7" algn="ctr">
              <a:spcBef>
                <a:spcPts val="0"/>
              </a:spcBef>
              <a:spcAft>
                <a:spcPts val="0"/>
              </a:spcAft>
              <a:buSzPts val="2800"/>
              <a:buFont typeface="Figtree"/>
              <a:buNone/>
              <a:defRPr>
                <a:latin typeface="Figtree"/>
                <a:ea typeface="Figtree"/>
                <a:cs typeface="Figtree"/>
                <a:sym typeface="Figtree"/>
              </a:defRPr>
            </a:lvl8pPr>
            <a:lvl9pPr lvl="8" algn="ctr">
              <a:spcBef>
                <a:spcPts val="0"/>
              </a:spcBef>
              <a:spcAft>
                <a:spcPts val="0"/>
              </a:spcAft>
              <a:buSzPts val="2800"/>
              <a:buFont typeface="Figtree"/>
              <a:buNone/>
              <a:defRPr>
                <a:latin typeface="Figtree"/>
                <a:ea typeface="Figtree"/>
                <a:cs typeface="Figtree"/>
                <a:sym typeface="Figtree"/>
              </a:defRPr>
            </a:lvl9pPr>
          </a:lstStyle>
          <a:p/>
        </p:txBody>
      </p:sp>
      <p:sp>
        <p:nvSpPr>
          <p:cNvPr id="539" name="Google Shape;539;p72"/>
          <p:cNvSpPr txBox="1"/>
          <p:nvPr>
            <p:ph idx="1" type="subTitle"/>
          </p:nvPr>
        </p:nvSpPr>
        <p:spPr>
          <a:xfrm>
            <a:off x="449150" y="1027100"/>
            <a:ext cx="8237700" cy="377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SzPts val="2100"/>
              <a:buFont typeface="Figtree"/>
              <a:buNone/>
              <a:defRPr sz="2100">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cxnSp>
        <p:nvCxnSpPr>
          <p:cNvPr id="540" name="Google Shape;540;p72"/>
          <p:cNvCxnSpPr/>
          <p:nvPr/>
        </p:nvCxnSpPr>
        <p:spPr>
          <a:xfrm>
            <a:off x="6607824" y="1787450"/>
            <a:ext cx="0" cy="2292900"/>
          </a:xfrm>
          <a:prstGeom prst="straightConnector1">
            <a:avLst/>
          </a:prstGeom>
          <a:noFill/>
          <a:ln cap="flat" cmpd="sng" w="9525">
            <a:solidFill>
              <a:srgbClr val="DDE3EE"/>
            </a:solidFill>
            <a:prstDash val="dot"/>
            <a:round/>
            <a:headEnd len="sm" w="sm" type="none"/>
            <a:tailEnd len="sm" w="sm" type="none"/>
          </a:ln>
        </p:spPr>
      </p:cxnSp>
      <p:cxnSp>
        <p:nvCxnSpPr>
          <p:cNvPr id="541" name="Google Shape;541;p72"/>
          <p:cNvCxnSpPr/>
          <p:nvPr/>
        </p:nvCxnSpPr>
        <p:spPr>
          <a:xfrm>
            <a:off x="4554933" y="1787450"/>
            <a:ext cx="0" cy="2292900"/>
          </a:xfrm>
          <a:prstGeom prst="straightConnector1">
            <a:avLst/>
          </a:prstGeom>
          <a:noFill/>
          <a:ln cap="flat" cmpd="sng" w="9525">
            <a:solidFill>
              <a:srgbClr val="DDE3EE"/>
            </a:solidFill>
            <a:prstDash val="dot"/>
            <a:round/>
            <a:headEnd len="sm" w="sm" type="none"/>
            <a:tailEnd len="sm" w="sm" type="none"/>
          </a:ln>
        </p:spPr>
      </p:cxnSp>
      <p:sp>
        <p:nvSpPr>
          <p:cNvPr id="542" name="Google Shape;542;p72"/>
          <p:cNvSpPr/>
          <p:nvPr/>
        </p:nvSpPr>
        <p:spPr>
          <a:xfrm>
            <a:off x="449150" y="1574625"/>
            <a:ext cx="1962000" cy="2932500"/>
          </a:xfrm>
          <a:prstGeom prst="roundRect">
            <a:avLst>
              <a:gd fmla="val 6399"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3" name="Google Shape;543;p72"/>
          <p:cNvCxnSpPr/>
          <p:nvPr/>
        </p:nvCxnSpPr>
        <p:spPr>
          <a:xfrm>
            <a:off x="2502041" y="1787450"/>
            <a:ext cx="0" cy="2292900"/>
          </a:xfrm>
          <a:prstGeom prst="straightConnector1">
            <a:avLst/>
          </a:prstGeom>
          <a:noFill/>
          <a:ln cap="flat" cmpd="sng" w="9525">
            <a:solidFill>
              <a:srgbClr val="DDE3EE"/>
            </a:solidFill>
            <a:prstDash val="dot"/>
            <a:round/>
            <a:headEnd len="sm" w="sm" type="none"/>
            <a:tailEnd len="sm" w="sm" type="none"/>
          </a:ln>
        </p:spPr>
      </p:cxnSp>
      <p:sp>
        <p:nvSpPr>
          <p:cNvPr id="544" name="Google Shape;544;p72"/>
          <p:cNvSpPr txBox="1"/>
          <p:nvPr>
            <p:ph idx="2" type="subTitle"/>
          </p:nvPr>
        </p:nvSpPr>
        <p:spPr>
          <a:xfrm>
            <a:off x="630900"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545" name="Google Shape;545;p72"/>
          <p:cNvSpPr txBox="1"/>
          <p:nvPr>
            <p:ph idx="3" type="subTitle"/>
          </p:nvPr>
        </p:nvSpPr>
        <p:spPr>
          <a:xfrm>
            <a:off x="2689988"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546" name="Google Shape;546;p72"/>
          <p:cNvSpPr txBox="1"/>
          <p:nvPr>
            <p:ph idx="4" type="subTitle"/>
          </p:nvPr>
        </p:nvSpPr>
        <p:spPr>
          <a:xfrm>
            <a:off x="4742863" y="2400075"/>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Font typeface="Figtree"/>
              <a:buNone/>
              <a:defRPr sz="12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547" name="Google Shape;547;p72"/>
          <p:cNvSpPr txBox="1"/>
          <p:nvPr>
            <p:ph idx="5" type="subTitle"/>
          </p:nvPr>
        </p:nvSpPr>
        <p:spPr>
          <a:xfrm>
            <a:off x="6795763" y="2400075"/>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1200"/>
              <a:buFont typeface="Figtree"/>
              <a:buNone/>
              <a:defRPr sz="12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548" name="Google Shape;548;p72"/>
          <p:cNvSpPr txBox="1"/>
          <p:nvPr>
            <p:ph idx="6" type="subTitle"/>
          </p:nvPr>
        </p:nvSpPr>
        <p:spPr>
          <a:xfrm>
            <a:off x="630900"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549" name="Google Shape;549;p72"/>
          <p:cNvSpPr txBox="1"/>
          <p:nvPr>
            <p:ph idx="7" type="subTitle"/>
          </p:nvPr>
        </p:nvSpPr>
        <p:spPr>
          <a:xfrm>
            <a:off x="2689988"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550" name="Google Shape;550;p72"/>
          <p:cNvSpPr txBox="1"/>
          <p:nvPr>
            <p:ph idx="8" type="subTitle"/>
          </p:nvPr>
        </p:nvSpPr>
        <p:spPr>
          <a:xfrm>
            <a:off x="4742863" y="3198950"/>
            <a:ext cx="1677000" cy="6444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900"/>
              <a:buFont typeface="Figtree Medium"/>
              <a:buNone/>
              <a:defRPr b="0" sz="900">
                <a:solidFill>
                  <a:schemeClr val="dk1"/>
                </a:solidFill>
                <a:latin typeface="Figtree Medium"/>
                <a:ea typeface="Figtree Medium"/>
                <a:cs typeface="Figtree Medium"/>
                <a:sym typeface="Figtree Medium"/>
              </a:defRPr>
            </a:lvl1pPr>
            <a:lvl2pPr lvl="1">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3pPr>
            <a:lvl4pPr lvl="3">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4pPr>
            <a:lvl5pPr lvl="4">
              <a:spcBef>
                <a:spcPts val="12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5pPr>
            <a:lvl6pPr lvl="5">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6pPr>
            <a:lvl7pPr lvl="6">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7pPr>
            <a:lvl8pPr lvl="7">
              <a:spcBef>
                <a:spcPts val="1000"/>
              </a:spcBef>
              <a:spcAft>
                <a:spcPts val="0"/>
              </a:spcAft>
              <a:buClr>
                <a:schemeClr val="dk1"/>
              </a:buClr>
              <a:buSzPts val="900"/>
              <a:buFont typeface="Figtree Medium"/>
              <a:buNone/>
              <a:defRPr sz="900">
                <a:solidFill>
                  <a:schemeClr val="dk1"/>
                </a:solidFill>
                <a:latin typeface="Figtree Medium"/>
                <a:ea typeface="Figtree Medium"/>
                <a:cs typeface="Figtree Medium"/>
                <a:sym typeface="Figtree Medium"/>
              </a:defRPr>
            </a:lvl8pPr>
            <a:lvl9pPr lvl="8">
              <a:spcBef>
                <a:spcPts val="1000"/>
              </a:spcBef>
              <a:spcAft>
                <a:spcPts val="1000"/>
              </a:spcAft>
              <a:buClr>
                <a:schemeClr val="dk1"/>
              </a:buClr>
              <a:buSzPts val="900"/>
              <a:buFont typeface="Figtree Medium"/>
              <a:buNone/>
              <a:defRPr sz="900">
                <a:solidFill>
                  <a:schemeClr val="dk1"/>
                </a:solidFill>
                <a:latin typeface="Figtree Medium"/>
                <a:ea typeface="Figtree Medium"/>
                <a:cs typeface="Figtree Medium"/>
                <a:sym typeface="Figtree Medium"/>
              </a:defRPr>
            </a:lvl9pPr>
          </a:lstStyle>
          <a:p/>
        </p:txBody>
      </p:sp>
      <p:sp>
        <p:nvSpPr>
          <p:cNvPr id="551" name="Google Shape;551;p72"/>
          <p:cNvSpPr txBox="1"/>
          <p:nvPr>
            <p:ph idx="9" type="subTitle"/>
          </p:nvPr>
        </p:nvSpPr>
        <p:spPr>
          <a:xfrm>
            <a:off x="6795763" y="3198950"/>
            <a:ext cx="1677000" cy="644400"/>
          </a:xfrm>
          <a:prstGeom prst="rect">
            <a:avLst/>
          </a:prstGeom>
        </p:spPr>
        <p:txBody>
          <a:bodyPr anchorCtr="0" anchor="t" bIns="91425" lIns="91425" spcFirstLastPara="1" rIns="91425" wrap="square" tIns="91425">
            <a:spAutoFit/>
          </a:bodyPr>
          <a:lstStyle>
            <a:lvl1pPr lvl="0">
              <a:spcBef>
                <a:spcPts val="0"/>
              </a:spcBef>
              <a:spcAft>
                <a:spcPts val="0"/>
              </a:spcAft>
              <a:buClr>
                <a:schemeClr val="accent2"/>
              </a:buClr>
              <a:buSzPts val="900"/>
              <a:buFont typeface="Figtree Medium"/>
              <a:buNone/>
              <a:defRPr b="0" sz="900">
                <a:solidFill>
                  <a:schemeClr val="accent2"/>
                </a:solidFill>
                <a:latin typeface="Figtree Medium"/>
                <a:ea typeface="Figtree Medium"/>
                <a:cs typeface="Figtree Medium"/>
                <a:sym typeface="Figtree Medium"/>
              </a:defRPr>
            </a:lvl1pPr>
            <a:lvl2pPr lvl="1">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3pPr>
            <a:lvl4pPr lvl="3">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4pPr>
            <a:lvl5pPr lvl="4">
              <a:spcBef>
                <a:spcPts val="12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5pPr>
            <a:lvl6pPr lvl="5">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6pPr>
            <a:lvl7pPr lvl="6">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7pPr>
            <a:lvl8pPr lvl="7">
              <a:spcBef>
                <a:spcPts val="1000"/>
              </a:spcBef>
              <a:spcAft>
                <a:spcPts val="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8pPr>
            <a:lvl9pPr lvl="8">
              <a:spcBef>
                <a:spcPts val="1000"/>
              </a:spcBef>
              <a:spcAft>
                <a:spcPts val="1000"/>
              </a:spcAft>
              <a:buClr>
                <a:schemeClr val="accent2"/>
              </a:buClr>
              <a:buSzPts val="900"/>
              <a:buFont typeface="Figtree Medium"/>
              <a:buNone/>
              <a:defRPr sz="900">
                <a:solidFill>
                  <a:schemeClr val="accent2"/>
                </a:solidFill>
                <a:latin typeface="Figtree Medium"/>
                <a:ea typeface="Figtree Medium"/>
                <a:cs typeface="Figtree Medium"/>
                <a:sym typeface="Figtree Medium"/>
              </a:defRPr>
            </a:lvl9pPr>
          </a:lstStyle>
          <a:p/>
        </p:txBody>
      </p:sp>
      <p:sp>
        <p:nvSpPr>
          <p:cNvPr id="552" name="Google Shape;552;p72"/>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53" name="Google Shape;553;p72"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5455">
          <p15:clr>
            <a:srgbClr val="E46962"/>
          </p15:clr>
        </p15:guide>
        <p15:guide id="2" pos="283">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3">
  <p:cSld name="BLANK_2_1_1_1">
    <p:bg>
      <p:bgPr>
        <a:solidFill>
          <a:schemeClr val="accent5"/>
        </a:solidFill>
      </p:bgPr>
    </p:bg>
    <p:spTree>
      <p:nvGrpSpPr>
        <p:cNvPr id="554" name="Shape 554"/>
        <p:cNvGrpSpPr/>
        <p:nvPr/>
      </p:nvGrpSpPr>
      <p:grpSpPr>
        <a:xfrm>
          <a:off x="0" y="0"/>
          <a:ext cx="0" cy="0"/>
          <a:chOff x="0" y="0"/>
          <a:chExt cx="0" cy="0"/>
        </a:xfrm>
      </p:grpSpPr>
      <p:sp>
        <p:nvSpPr>
          <p:cNvPr id="555" name="Google Shape;555;p73"/>
          <p:cNvSpPr txBox="1"/>
          <p:nvPr>
            <p:ph type="title"/>
          </p:nvPr>
        </p:nvSpPr>
        <p:spPr>
          <a:xfrm>
            <a:off x="449100" y="4544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lgn="ctr">
              <a:spcBef>
                <a:spcPts val="0"/>
              </a:spcBef>
              <a:spcAft>
                <a:spcPts val="0"/>
              </a:spcAft>
              <a:buSzPts val="2800"/>
              <a:buFont typeface="Figtree"/>
              <a:buNone/>
              <a:defRPr>
                <a:latin typeface="Figtree"/>
                <a:ea typeface="Figtree"/>
                <a:cs typeface="Figtree"/>
                <a:sym typeface="Figtree"/>
              </a:defRPr>
            </a:lvl2pPr>
            <a:lvl3pPr lvl="2" algn="ctr">
              <a:spcBef>
                <a:spcPts val="0"/>
              </a:spcBef>
              <a:spcAft>
                <a:spcPts val="0"/>
              </a:spcAft>
              <a:buSzPts val="2800"/>
              <a:buFont typeface="Figtree"/>
              <a:buNone/>
              <a:defRPr>
                <a:latin typeface="Figtree"/>
                <a:ea typeface="Figtree"/>
                <a:cs typeface="Figtree"/>
                <a:sym typeface="Figtree"/>
              </a:defRPr>
            </a:lvl3pPr>
            <a:lvl4pPr lvl="3" algn="ctr">
              <a:spcBef>
                <a:spcPts val="0"/>
              </a:spcBef>
              <a:spcAft>
                <a:spcPts val="0"/>
              </a:spcAft>
              <a:buSzPts val="2800"/>
              <a:buFont typeface="Figtree"/>
              <a:buNone/>
              <a:defRPr>
                <a:latin typeface="Figtree"/>
                <a:ea typeface="Figtree"/>
                <a:cs typeface="Figtree"/>
                <a:sym typeface="Figtree"/>
              </a:defRPr>
            </a:lvl4pPr>
            <a:lvl5pPr lvl="4" algn="ctr">
              <a:spcBef>
                <a:spcPts val="0"/>
              </a:spcBef>
              <a:spcAft>
                <a:spcPts val="0"/>
              </a:spcAft>
              <a:buSzPts val="2800"/>
              <a:buFont typeface="Figtree"/>
              <a:buNone/>
              <a:defRPr>
                <a:latin typeface="Figtree"/>
                <a:ea typeface="Figtree"/>
                <a:cs typeface="Figtree"/>
                <a:sym typeface="Figtree"/>
              </a:defRPr>
            </a:lvl5pPr>
            <a:lvl6pPr lvl="5" algn="ctr">
              <a:spcBef>
                <a:spcPts val="0"/>
              </a:spcBef>
              <a:spcAft>
                <a:spcPts val="0"/>
              </a:spcAft>
              <a:buSzPts val="2800"/>
              <a:buFont typeface="Figtree"/>
              <a:buNone/>
              <a:defRPr>
                <a:latin typeface="Figtree"/>
                <a:ea typeface="Figtree"/>
                <a:cs typeface="Figtree"/>
                <a:sym typeface="Figtree"/>
              </a:defRPr>
            </a:lvl6pPr>
            <a:lvl7pPr lvl="6" algn="ctr">
              <a:spcBef>
                <a:spcPts val="0"/>
              </a:spcBef>
              <a:spcAft>
                <a:spcPts val="0"/>
              </a:spcAft>
              <a:buSzPts val="2800"/>
              <a:buFont typeface="Figtree"/>
              <a:buNone/>
              <a:defRPr>
                <a:latin typeface="Figtree"/>
                <a:ea typeface="Figtree"/>
                <a:cs typeface="Figtree"/>
                <a:sym typeface="Figtree"/>
              </a:defRPr>
            </a:lvl7pPr>
            <a:lvl8pPr lvl="7" algn="ctr">
              <a:spcBef>
                <a:spcPts val="0"/>
              </a:spcBef>
              <a:spcAft>
                <a:spcPts val="0"/>
              </a:spcAft>
              <a:buSzPts val="2800"/>
              <a:buFont typeface="Figtree"/>
              <a:buNone/>
              <a:defRPr>
                <a:latin typeface="Figtree"/>
                <a:ea typeface="Figtree"/>
                <a:cs typeface="Figtree"/>
                <a:sym typeface="Figtree"/>
              </a:defRPr>
            </a:lvl8pPr>
            <a:lvl9pPr lvl="8" algn="ctr">
              <a:spcBef>
                <a:spcPts val="0"/>
              </a:spcBef>
              <a:spcAft>
                <a:spcPts val="0"/>
              </a:spcAft>
              <a:buSzPts val="2800"/>
              <a:buFont typeface="Figtree"/>
              <a:buNone/>
              <a:defRPr>
                <a:latin typeface="Figtree"/>
                <a:ea typeface="Figtree"/>
                <a:cs typeface="Figtree"/>
                <a:sym typeface="Figtree"/>
              </a:defRPr>
            </a:lvl9pPr>
          </a:lstStyle>
          <a:p/>
        </p:txBody>
      </p:sp>
      <p:sp>
        <p:nvSpPr>
          <p:cNvPr id="556" name="Google Shape;556;p73"/>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a:buNone/>
              <a:defRPr sz="2100">
                <a:solidFill>
                  <a:schemeClr val="accent2"/>
                </a:solidFill>
                <a:latin typeface="Figtree"/>
                <a:ea typeface="Figtree"/>
                <a:cs typeface="Figtree"/>
                <a:sym typeface="Figtree"/>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grpSp>
        <p:nvGrpSpPr>
          <p:cNvPr id="557" name="Google Shape;557;p73"/>
          <p:cNvGrpSpPr/>
          <p:nvPr/>
        </p:nvGrpSpPr>
        <p:grpSpPr>
          <a:xfrm>
            <a:off x="6380255" y="2779638"/>
            <a:ext cx="2306551" cy="372002"/>
            <a:chOff x="6760035" y="3079467"/>
            <a:chExt cx="2396914" cy="411825"/>
          </a:xfrm>
        </p:grpSpPr>
        <p:sp>
          <p:nvSpPr>
            <p:cNvPr id="558" name="Google Shape;558;p73"/>
            <p:cNvSpPr/>
            <p:nvPr/>
          </p:nvSpPr>
          <p:spPr>
            <a:xfrm>
              <a:off x="6807650" y="3079475"/>
              <a:ext cx="2349300" cy="1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9" name="Google Shape;559;p73"/>
            <p:cNvGrpSpPr/>
            <p:nvPr/>
          </p:nvGrpSpPr>
          <p:grpSpPr>
            <a:xfrm rot="10800000">
              <a:off x="6760035" y="3079467"/>
              <a:ext cx="92400" cy="411825"/>
              <a:chOff x="2070100" y="2563700"/>
              <a:chExt cx="92400" cy="411825"/>
            </a:xfrm>
          </p:grpSpPr>
          <p:cxnSp>
            <p:nvCxnSpPr>
              <p:cNvPr id="560" name="Google Shape;560;p7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61" name="Google Shape;561;p7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2" name="Google Shape;562;p73"/>
          <p:cNvGrpSpPr/>
          <p:nvPr/>
        </p:nvGrpSpPr>
        <p:grpSpPr>
          <a:xfrm>
            <a:off x="2433938" y="2779578"/>
            <a:ext cx="2017282" cy="372002"/>
            <a:chOff x="2849073" y="3079467"/>
            <a:chExt cx="2000279" cy="411825"/>
          </a:xfrm>
        </p:grpSpPr>
        <p:sp>
          <p:nvSpPr>
            <p:cNvPr id="563" name="Google Shape;563;p73"/>
            <p:cNvSpPr/>
            <p:nvPr/>
          </p:nvSpPr>
          <p:spPr>
            <a:xfrm>
              <a:off x="2890952" y="3079475"/>
              <a:ext cx="1958400" cy="13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 name="Google Shape;564;p73"/>
            <p:cNvGrpSpPr/>
            <p:nvPr/>
          </p:nvGrpSpPr>
          <p:grpSpPr>
            <a:xfrm rot="10800000">
              <a:off x="2849073" y="3079467"/>
              <a:ext cx="92400" cy="411825"/>
              <a:chOff x="2070100" y="2563700"/>
              <a:chExt cx="92400" cy="411825"/>
            </a:xfrm>
          </p:grpSpPr>
          <p:cxnSp>
            <p:nvCxnSpPr>
              <p:cNvPr id="565" name="Google Shape;565;p7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66" name="Google Shape;566;p7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67" name="Google Shape;567;p73"/>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Font typeface="Figtree"/>
              <a:buNone/>
              <a:defRPr b="0" sz="10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568" name="Google Shape;568;p73"/>
          <p:cNvSpPr txBox="1"/>
          <p:nvPr>
            <p:ph idx="3" type="subTitle"/>
          </p:nvPr>
        </p:nvSpPr>
        <p:spPr>
          <a:xfrm>
            <a:off x="4491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grpSp>
        <p:nvGrpSpPr>
          <p:cNvPr id="569" name="Google Shape;569;p73"/>
          <p:cNvGrpSpPr/>
          <p:nvPr/>
        </p:nvGrpSpPr>
        <p:grpSpPr>
          <a:xfrm>
            <a:off x="449162" y="2527194"/>
            <a:ext cx="2027060" cy="372982"/>
            <a:chOff x="881025" y="2800065"/>
            <a:chExt cx="2009975" cy="412910"/>
          </a:xfrm>
        </p:grpSpPr>
        <p:sp>
          <p:nvSpPr>
            <p:cNvPr id="570" name="Google Shape;570;p73"/>
            <p:cNvSpPr/>
            <p:nvPr/>
          </p:nvSpPr>
          <p:spPr>
            <a:xfrm>
              <a:off x="932600" y="3079475"/>
              <a:ext cx="1958400" cy="13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1" name="Google Shape;571;p73"/>
            <p:cNvGrpSpPr/>
            <p:nvPr/>
          </p:nvGrpSpPr>
          <p:grpSpPr>
            <a:xfrm>
              <a:off x="881025" y="2800065"/>
              <a:ext cx="92400" cy="411825"/>
              <a:chOff x="845575" y="2563700"/>
              <a:chExt cx="92400" cy="411825"/>
            </a:xfrm>
          </p:grpSpPr>
          <p:cxnSp>
            <p:nvCxnSpPr>
              <p:cNvPr id="572" name="Google Shape;572;p73"/>
              <p:cNvCxnSpPr/>
              <p:nvPr/>
            </p:nvCxnSpPr>
            <p:spPr>
              <a:xfrm>
                <a:off x="891775" y="2616125"/>
                <a:ext cx="0" cy="359400"/>
              </a:xfrm>
              <a:prstGeom prst="straightConnector1">
                <a:avLst/>
              </a:prstGeom>
              <a:noFill/>
              <a:ln cap="flat" cmpd="sng" w="9525">
                <a:solidFill>
                  <a:srgbClr val="21016D"/>
                </a:solidFill>
                <a:prstDash val="solid"/>
                <a:round/>
                <a:headEnd len="sm" w="sm" type="none"/>
                <a:tailEnd len="sm" w="sm" type="none"/>
              </a:ln>
            </p:spPr>
          </p:cxnSp>
          <p:sp>
            <p:nvSpPr>
              <p:cNvPr id="573" name="Google Shape;573;p73"/>
              <p:cNvSpPr/>
              <p:nvPr/>
            </p:nvSpPr>
            <p:spPr>
              <a:xfrm>
                <a:off x="845575" y="2563700"/>
                <a:ext cx="92400" cy="92400"/>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4" name="Google Shape;574;p73"/>
          <p:cNvSpPr txBox="1"/>
          <p:nvPr>
            <p:ph idx="4" type="subTitle"/>
          </p:nvPr>
        </p:nvSpPr>
        <p:spPr>
          <a:xfrm>
            <a:off x="2402875"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21016D"/>
              </a:buClr>
              <a:buSzPts val="1200"/>
              <a:buFont typeface="Figtree"/>
              <a:buNone/>
              <a:defRPr sz="1200">
                <a:solidFill>
                  <a:srgbClr val="21016D"/>
                </a:solidFill>
                <a:latin typeface="Figtree"/>
                <a:ea typeface="Figtree"/>
                <a:cs typeface="Figtree"/>
                <a:sym typeface="Figtree"/>
              </a:defRPr>
            </a:lvl1pPr>
            <a:lvl2pPr lvl="1">
              <a:spcBef>
                <a:spcPts val="1200"/>
              </a:spcBef>
              <a:spcAft>
                <a:spcPts val="0"/>
              </a:spcAft>
              <a:buClr>
                <a:srgbClr val="21016D"/>
              </a:buClr>
              <a:buSzPts val="1400"/>
              <a:buFont typeface="Figtree"/>
              <a:buNone/>
              <a:defRPr b="1">
                <a:solidFill>
                  <a:srgbClr val="21016D"/>
                </a:solidFill>
                <a:latin typeface="Figtree"/>
                <a:ea typeface="Figtree"/>
                <a:cs typeface="Figtree"/>
                <a:sym typeface="Figtree"/>
              </a:defRPr>
            </a:lvl2pPr>
            <a:lvl3pPr lvl="2">
              <a:spcBef>
                <a:spcPts val="1200"/>
              </a:spcBef>
              <a:spcAft>
                <a:spcPts val="0"/>
              </a:spcAft>
              <a:buClr>
                <a:srgbClr val="21016D"/>
              </a:buClr>
              <a:buSzPts val="1200"/>
              <a:buFont typeface="Figtree"/>
              <a:buNone/>
              <a:defRPr b="1">
                <a:solidFill>
                  <a:srgbClr val="21016D"/>
                </a:solidFill>
                <a:latin typeface="Figtree"/>
                <a:ea typeface="Figtree"/>
                <a:cs typeface="Figtree"/>
                <a:sym typeface="Figtree"/>
              </a:defRPr>
            </a:lvl3pPr>
            <a:lvl4pPr lvl="3">
              <a:spcBef>
                <a:spcPts val="1200"/>
              </a:spcBef>
              <a:spcAft>
                <a:spcPts val="0"/>
              </a:spcAft>
              <a:buClr>
                <a:srgbClr val="21016D"/>
              </a:buClr>
              <a:buSzPts val="1000"/>
              <a:buFont typeface="Figtree"/>
              <a:buNone/>
              <a:defRPr b="1">
                <a:solidFill>
                  <a:srgbClr val="21016D"/>
                </a:solidFill>
                <a:latin typeface="Figtree"/>
                <a:ea typeface="Figtree"/>
                <a:cs typeface="Figtree"/>
                <a:sym typeface="Figtree"/>
              </a:defRPr>
            </a:lvl4pPr>
            <a:lvl5pPr lvl="4">
              <a:spcBef>
                <a:spcPts val="1200"/>
              </a:spcBef>
              <a:spcAft>
                <a:spcPts val="0"/>
              </a:spcAft>
              <a:buClr>
                <a:srgbClr val="21016D"/>
              </a:buClr>
              <a:buSzPts val="800"/>
              <a:buFont typeface="Figtree"/>
              <a:buNone/>
              <a:defRPr b="1">
                <a:solidFill>
                  <a:srgbClr val="21016D"/>
                </a:solidFill>
                <a:latin typeface="Figtree"/>
                <a:ea typeface="Figtree"/>
                <a:cs typeface="Figtree"/>
                <a:sym typeface="Figtree"/>
              </a:defRPr>
            </a:lvl5pPr>
            <a:lvl6pPr lvl="5">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6pPr>
            <a:lvl7pPr lvl="6">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7pPr>
            <a:lvl8pPr lvl="7">
              <a:spcBef>
                <a:spcPts val="1000"/>
              </a:spcBef>
              <a:spcAft>
                <a:spcPts val="0"/>
              </a:spcAft>
              <a:buClr>
                <a:srgbClr val="21016D"/>
              </a:buClr>
              <a:buSzPts val="800"/>
              <a:buFont typeface="Figtree"/>
              <a:buNone/>
              <a:defRPr b="1">
                <a:solidFill>
                  <a:srgbClr val="21016D"/>
                </a:solidFill>
                <a:latin typeface="Figtree"/>
                <a:ea typeface="Figtree"/>
                <a:cs typeface="Figtree"/>
                <a:sym typeface="Figtree"/>
              </a:defRPr>
            </a:lvl8pPr>
            <a:lvl9pPr lvl="8">
              <a:spcBef>
                <a:spcPts val="1000"/>
              </a:spcBef>
              <a:spcAft>
                <a:spcPts val="1000"/>
              </a:spcAft>
              <a:buClr>
                <a:srgbClr val="21016D"/>
              </a:buClr>
              <a:buSzPts val="800"/>
              <a:buFont typeface="Figtree"/>
              <a:buNone/>
              <a:defRPr b="1">
                <a:solidFill>
                  <a:srgbClr val="21016D"/>
                </a:solidFill>
                <a:latin typeface="Figtree"/>
                <a:ea typeface="Figtree"/>
                <a:cs typeface="Figtree"/>
                <a:sym typeface="Figtree"/>
              </a:defRPr>
            </a:lvl9pPr>
          </a:lstStyle>
          <a:p/>
        </p:txBody>
      </p:sp>
      <p:grpSp>
        <p:nvGrpSpPr>
          <p:cNvPr id="575" name="Google Shape;575;p73"/>
          <p:cNvGrpSpPr/>
          <p:nvPr/>
        </p:nvGrpSpPr>
        <p:grpSpPr>
          <a:xfrm>
            <a:off x="4409834" y="2527194"/>
            <a:ext cx="2016381" cy="372982"/>
            <a:chOff x="4808316" y="2800065"/>
            <a:chExt cx="1999386" cy="412910"/>
          </a:xfrm>
        </p:grpSpPr>
        <p:sp>
          <p:nvSpPr>
            <p:cNvPr id="576" name="Google Shape;576;p73"/>
            <p:cNvSpPr/>
            <p:nvPr/>
          </p:nvSpPr>
          <p:spPr>
            <a:xfrm>
              <a:off x="4849302" y="3079475"/>
              <a:ext cx="1958400" cy="13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7" name="Google Shape;577;p73"/>
            <p:cNvGrpSpPr/>
            <p:nvPr/>
          </p:nvGrpSpPr>
          <p:grpSpPr>
            <a:xfrm>
              <a:off x="4808316" y="2800065"/>
              <a:ext cx="92400" cy="411825"/>
              <a:chOff x="845575" y="2563700"/>
              <a:chExt cx="92400" cy="411825"/>
            </a:xfrm>
          </p:grpSpPr>
          <p:cxnSp>
            <p:nvCxnSpPr>
              <p:cNvPr id="578" name="Google Shape;578;p73"/>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79" name="Google Shape;579;p7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0" name="Google Shape;580;p73"/>
          <p:cNvSpPr txBox="1"/>
          <p:nvPr>
            <p:ph idx="5" type="subTitle"/>
          </p:nvPr>
        </p:nvSpPr>
        <p:spPr>
          <a:xfrm>
            <a:off x="4391250" y="3043175"/>
            <a:ext cx="1677000" cy="2232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200"/>
              <a:buFont typeface="Figtree"/>
              <a:buNone/>
              <a:defRPr sz="1200">
                <a:solidFill>
                  <a:schemeClr val="accent1"/>
                </a:solidFill>
                <a:latin typeface="Figtree"/>
                <a:ea typeface="Figtree"/>
                <a:cs typeface="Figtree"/>
                <a:sym typeface="Figtree"/>
              </a:defRPr>
            </a:lvl1pPr>
            <a:lvl2pPr lvl="1">
              <a:spcBef>
                <a:spcPts val="1200"/>
              </a:spcBef>
              <a:spcAft>
                <a:spcPts val="0"/>
              </a:spcAft>
              <a:buClr>
                <a:schemeClr val="accent1"/>
              </a:buClr>
              <a:buSzPts val="1400"/>
              <a:buFont typeface="Figtree"/>
              <a:buNone/>
              <a:defRPr b="1">
                <a:solidFill>
                  <a:schemeClr val="accent1"/>
                </a:solidFill>
                <a:latin typeface="Figtree"/>
                <a:ea typeface="Figtree"/>
                <a:cs typeface="Figtree"/>
                <a:sym typeface="Figtree"/>
              </a:defRPr>
            </a:lvl2pPr>
            <a:lvl3pPr lvl="2">
              <a:spcBef>
                <a:spcPts val="1200"/>
              </a:spcBef>
              <a:spcAft>
                <a:spcPts val="0"/>
              </a:spcAft>
              <a:buClr>
                <a:schemeClr val="accent1"/>
              </a:buClr>
              <a:buSzPts val="1200"/>
              <a:buFont typeface="Figtree"/>
              <a:buNone/>
              <a:defRPr b="1">
                <a:solidFill>
                  <a:schemeClr val="accent1"/>
                </a:solidFill>
                <a:latin typeface="Figtree"/>
                <a:ea typeface="Figtree"/>
                <a:cs typeface="Figtree"/>
                <a:sym typeface="Figtree"/>
              </a:defRPr>
            </a:lvl3pPr>
            <a:lvl4pPr lvl="3">
              <a:spcBef>
                <a:spcPts val="1200"/>
              </a:spcBef>
              <a:spcAft>
                <a:spcPts val="0"/>
              </a:spcAft>
              <a:buClr>
                <a:schemeClr val="accent1"/>
              </a:buClr>
              <a:buSzPts val="1000"/>
              <a:buFont typeface="Figtree"/>
              <a:buNone/>
              <a:defRPr b="1">
                <a:solidFill>
                  <a:schemeClr val="accent1"/>
                </a:solidFill>
                <a:latin typeface="Figtree"/>
                <a:ea typeface="Figtree"/>
                <a:cs typeface="Figtree"/>
                <a:sym typeface="Figtree"/>
              </a:defRPr>
            </a:lvl4pPr>
            <a:lvl5pPr lvl="4">
              <a:spcBef>
                <a:spcPts val="1200"/>
              </a:spcBef>
              <a:spcAft>
                <a:spcPts val="0"/>
              </a:spcAft>
              <a:buClr>
                <a:schemeClr val="accent1"/>
              </a:buClr>
              <a:buSzPts val="800"/>
              <a:buFont typeface="Figtree"/>
              <a:buNone/>
              <a:defRPr b="1">
                <a:solidFill>
                  <a:schemeClr val="accent1"/>
                </a:solidFill>
                <a:latin typeface="Figtree"/>
                <a:ea typeface="Figtree"/>
                <a:cs typeface="Figtree"/>
                <a:sym typeface="Figtree"/>
              </a:defRPr>
            </a:lvl5pPr>
            <a:lvl6pPr lvl="5">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6pPr>
            <a:lvl7pPr lvl="6">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7pPr>
            <a:lvl8pPr lvl="7">
              <a:spcBef>
                <a:spcPts val="1000"/>
              </a:spcBef>
              <a:spcAft>
                <a:spcPts val="0"/>
              </a:spcAft>
              <a:buClr>
                <a:schemeClr val="accent1"/>
              </a:buClr>
              <a:buSzPts val="800"/>
              <a:buFont typeface="Figtree"/>
              <a:buNone/>
              <a:defRPr b="1">
                <a:solidFill>
                  <a:schemeClr val="accent1"/>
                </a:solidFill>
                <a:latin typeface="Figtree"/>
                <a:ea typeface="Figtree"/>
                <a:cs typeface="Figtree"/>
                <a:sym typeface="Figtree"/>
              </a:defRPr>
            </a:lvl8pPr>
            <a:lvl9pPr lvl="8">
              <a:spcBef>
                <a:spcPts val="1000"/>
              </a:spcBef>
              <a:spcAft>
                <a:spcPts val="1000"/>
              </a:spcAft>
              <a:buClr>
                <a:schemeClr val="accent1"/>
              </a:buClr>
              <a:buSzPts val="800"/>
              <a:buFont typeface="Figtree"/>
              <a:buNone/>
              <a:defRPr b="1">
                <a:solidFill>
                  <a:schemeClr val="accent1"/>
                </a:solidFill>
                <a:latin typeface="Figtree"/>
                <a:ea typeface="Figtree"/>
                <a:cs typeface="Figtree"/>
                <a:sym typeface="Figtree"/>
              </a:defRPr>
            </a:lvl9pPr>
          </a:lstStyle>
          <a:p/>
        </p:txBody>
      </p:sp>
      <p:sp>
        <p:nvSpPr>
          <p:cNvPr id="581" name="Google Shape;581;p73"/>
          <p:cNvSpPr txBox="1"/>
          <p:nvPr>
            <p:ph idx="6" type="subTitle"/>
          </p:nvPr>
        </p:nvSpPr>
        <p:spPr>
          <a:xfrm>
            <a:off x="6253800" y="2585525"/>
            <a:ext cx="1677000" cy="137100"/>
          </a:xfrm>
          <a:prstGeom prst="rect">
            <a:avLst/>
          </a:prstGeom>
        </p:spPr>
        <p:txBody>
          <a:bodyPr anchorCtr="0" anchor="b" bIns="0" lIns="0" spcFirstLastPara="1" rIns="0" wrap="square" tIns="0">
            <a:noAutofit/>
          </a:bodyPr>
          <a:lstStyle>
            <a:lvl1pPr lvl="0">
              <a:spcBef>
                <a:spcPts val="0"/>
              </a:spcBef>
              <a:spcAft>
                <a:spcPts val="0"/>
              </a:spcAft>
              <a:buClr>
                <a:srgbClr val="858585"/>
              </a:buClr>
              <a:buSzPts val="1200"/>
              <a:buFont typeface="Figtree"/>
              <a:buNone/>
              <a:defRPr sz="1200">
                <a:solidFill>
                  <a:srgbClr val="858585"/>
                </a:solidFill>
                <a:latin typeface="Figtree"/>
                <a:ea typeface="Figtree"/>
                <a:cs typeface="Figtree"/>
                <a:sym typeface="Figtree"/>
              </a:defRPr>
            </a:lvl1pPr>
            <a:lvl2pPr lvl="1">
              <a:spcBef>
                <a:spcPts val="1200"/>
              </a:spcBef>
              <a:spcAft>
                <a:spcPts val="0"/>
              </a:spcAft>
              <a:buClr>
                <a:srgbClr val="858585"/>
              </a:buClr>
              <a:buSzPts val="1400"/>
              <a:buFont typeface="Figtree"/>
              <a:buNone/>
              <a:defRPr b="1">
                <a:solidFill>
                  <a:srgbClr val="858585"/>
                </a:solidFill>
                <a:latin typeface="Figtree"/>
                <a:ea typeface="Figtree"/>
                <a:cs typeface="Figtree"/>
                <a:sym typeface="Figtree"/>
              </a:defRPr>
            </a:lvl2pPr>
            <a:lvl3pPr lvl="2">
              <a:spcBef>
                <a:spcPts val="1200"/>
              </a:spcBef>
              <a:spcAft>
                <a:spcPts val="0"/>
              </a:spcAft>
              <a:buClr>
                <a:srgbClr val="858585"/>
              </a:buClr>
              <a:buSzPts val="1200"/>
              <a:buFont typeface="Figtree"/>
              <a:buNone/>
              <a:defRPr b="1">
                <a:solidFill>
                  <a:srgbClr val="858585"/>
                </a:solidFill>
                <a:latin typeface="Figtree"/>
                <a:ea typeface="Figtree"/>
                <a:cs typeface="Figtree"/>
                <a:sym typeface="Figtree"/>
              </a:defRPr>
            </a:lvl3pPr>
            <a:lvl4pPr lvl="3">
              <a:spcBef>
                <a:spcPts val="1200"/>
              </a:spcBef>
              <a:spcAft>
                <a:spcPts val="0"/>
              </a:spcAft>
              <a:buClr>
                <a:srgbClr val="858585"/>
              </a:buClr>
              <a:buSzPts val="1000"/>
              <a:buFont typeface="Figtree"/>
              <a:buNone/>
              <a:defRPr b="1">
                <a:solidFill>
                  <a:srgbClr val="858585"/>
                </a:solidFill>
                <a:latin typeface="Figtree"/>
                <a:ea typeface="Figtree"/>
                <a:cs typeface="Figtree"/>
                <a:sym typeface="Figtree"/>
              </a:defRPr>
            </a:lvl4pPr>
            <a:lvl5pPr lvl="4">
              <a:spcBef>
                <a:spcPts val="1200"/>
              </a:spcBef>
              <a:spcAft>
                <a:spcPts val="0"/>
              </a:spcAft>
              <a:buClr>
                <a:srgbClr val="858585"/>
              </a:buClr>
              <a:buSzPts val="800"/>
              <a:buFont typeface="Figtree"/>
              <a:buNone/>
              <a:defRPr b="1">
                <a:solidFill>
                  <a:srgbClr val="858585"/>
                </a:solidFill>
                <a:latin typeface="Figtree"/>
                <a:ea typeface="Figtree"/>
                <a:cs typeface="Figtree"/>
                <a:sym typeface="Figtree"/>
              </a:defRPr>
            </a:lvl5pPr>
            <a:lvl6pPr lvl="5">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6pPr>
            <a:lvl7pPr lvl="6">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7pPr>
            <a:lvl8pPr lvl="7">
              <a:spcBef>
                <a:spcPts val="1000"/>
              </a:spcBef>
              <a:spcAft>
                <a:spcPts val="0"/>
              </a:spcAft>
              <a:buClr>
                <a:srgbClr val="858585"/>
              </a:buClr>
              <a:buSzPts val="800"/>
              <a:buFont typeface="Figtree"/>
              <a:buNone/>
              <a:defRPr b="1">
                <a:solidFill>
                  <a:srgbClr val="858585"/>
                </a:solidFill>
                <a:latin typeface="Figtree"/>
                <a:ea typeface="Figtree"/>
                <a:cs typeface="Figtree"/>
                <a:sym typeface="Figtree"/>
              </a:defRPr>
            </a:lvl8pPr>
            <a:lvl9pPr lvl="8">
              <a:spcBef>
                <a:spcPts val="1000"/>
              </a:spcBef>
              <a:spcAft>
                <a:spcPts val="1000"/>
              </a:spcAft>
              <a:buClr>
                <a:srgbClr val="858585"/>
              </a:buClr>
              <a:buSzPts val="800"/>
              <a:buFont typeface="Figtree"/>
              <a:buNone/>
              <a:defRPr b="1">
                <a:solidFill>
                  <a:srgbClr val="858585"/>
                </a:solidFill>
                <a:latin typeface="Figtree"/>
                <a:ea typeface="Figtree"/>
                <a:cs typeface="Figtree"/>
                <a:sym typeface="Figtree"/>
              </a:defRPr>
            </a:lvl9pPr>
          </a:lstStyle>
          <a:p/>
        </p:txBody>
      </p:sp>
      <p:sp>
        <p:nvSpPr>
          <p:cNvPr id="582" name="Google Shape;582;p73"/>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83" name="Google Shape;583;p73"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1 - Title">
  <p:cSld name="BLANK_1_1_1">
    <p:bg>
      <p:bgPr>
        <a:solidFill>
          <a:schemeClr val="accent2"/>
        </a:solidFill>
      </p:bgPr>
    </p:bg>
    <p:spTree>
      <p:nvGrpSpPr>
        <p:cNvPr id="584" name="Shape 584"/>
        <p:cNvGrpSpPr/>
        <p:nvPr/>
      </p:nvGrpSpPr>
      <p:grpSpPr>
        <a:xfrm>
          <a:off x="0" y="0"/>
          <a:ext cx="0" cy="0"/>
          <a:chOff x="0" y="0"/>
          <a:chExt cx="0" cy="0"/>
        </a:xfrm>
      </p:grpSpPr>
      <p:sp>
        <p:nvSpPr>
          <p:cNvPr id="585" name="Google Shape;585;p74"/>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dk1"/>
              </a:buClr>
              <a:buSzPts val="1400"/>
              <a:buFont typeface="Figtree"/>
              <a:buNone/>
              <a:defRPr b="0" sz="1400">
                <a:solidFill>
                  <a:schemeClr val="dk1"/>
                </a:solidFill>
                <a:latin typeface="Figtree"/>
                <a:ea typeface="Figtree"/>
                <a:cs typeface="Figtree"/>
                <a:sym typeface="Figtree"/>
              </a:defRPr>
            </a:lvl1pPr>
            <a:lvl2pPr lvl="1">
              <a:spcBef>
                <a:spcPts val="1200"/>
              </a:spcBef>
              <a:spcAft>
                <a:spcPts val="0"/>
              </a:spcAft>
              <a:buClr>
                <a:schemeClr val="dk1"/>
              </a:buClr>
              <a:buSzPts val="1400"/>
              <a:buFont typeface="Figtree Medium"/>
              <a:buNone/>
              <a:defRPr>
                <a:solidFill>
                  <a:schemeClr val="dk1"/>
                </a:solidFill>
                <a:latin typeface="Figtree Medium"/>
                <a:ea typeface="Figtree Medium"/>
                <a:cs typeface="Figtree Medium"/>
                <a:sym typeface="Figtree Medium"/>
              </a:defRPr>
            </a:lvl2pPr>
            <a:lvl3pPr lvl="2">
              <a:spcBef>
                <a:spcPts val="1200"/>
              </a:spcBef>
              <a:spcAft>
                <a:spcPts val="0"/>
              </a:spcAft>
              <a:buClr>
                <a:schemeClr val="dk1"/>
              </a:buClr>
              <a:buSzPts val="1200"/>
              <a:buFont typeface="Figtree"/>
              <a:buNone/>
              <a:defRPr>
                <a:solidFill>
                  <a:schemeClr val="dk1"/>
                </a:solidFill>
                <a:latin typeface="Figtree"/>
                <a:ea typeface="Figtree"/>
                <a:cs typeface="Figtree"/>
                <a:sym typeface="Figtree"/>
              </a:defRPr>
            </a:lvl3pPr>
            <a:lvl4pPr lvl="3">
              <a:spcBef>
                <a:spcPts val="1200"/>
              </a:spcBef>
              <a:spcAft>
                <a:spcPts val="0"/>
              </a:spcAft>
              <a:buClr>
                <a:schemeClr val="dk1"/>
              </a:buClr>
              <a:buSzPts val="1000"/>
              <a:buFont typeface="Figtree"/>
              <a:buNone/>
              <a:defRPr>
                <a:solidFill>
                  <a:schemeClr val="dk1"/>
                </a:solidFill>
                <a:latin typeface="Figtree"/>
                <a:ea typeface="Figtree"/>
                <a:cs typeface="Figtree"/>
                <a:sym typeface="Figtree"/>
              </a:defRPr>
            </a:lvl4pPr>
            <a:lvl5pPr lvl="4">
              <a:spcBef>
                <a:spcPts val="1200"/>
              </a:spcBef>
              <a:spcAft>
                <a:spcPts val="0"/>
              </a:spcAft>
              <a:buClr>
                <a:schemeClr val="dk1"/>
              </a:buClr>
              <a:buSzPts val="800"/>
              <a:buFont typeface="Figtree"/>
              <a:buNone/>
              <a:defRPr>
                <a:solidFill>
                  <a:schemeClr val="dk1"/>
                </a:solidFill>
                <a:latin typeface="Figtree"/>
                <a:ea typeface="Figtree"/>
                <a:cs typeface="Figtree"/>
                <a:sym typeface="Figtree"/>
              </a:defRPr>
            </a:lvl5pPr>
            <a:lvl6pPr lvl="5">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6pPr>
            <a:lvl7pPr lvl="6">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7pPr>
            <a:lvl8pPr lvl="7">
              <a:spcBef>
                <a:spcPts val="1000"/>
              </a:spcBef>
              <a:spcAft>
                <a:spcPts val="0"/>
              </a:spcAft>
              <a:buClr>
                <a:schemeClr val="dk1"/>
              </a:buClr>
              <a:buSzPts val="800"/>
              <a:buFont typeface="Figtree"/>
              <a:buNone/>
              <a:defRPr>
                <a:solidFill>
                  <a:schemeClr val="dk1"/>
                </a:solidFill>
                <a:latin typeface="Figtree"/>
                <a:ea typeface="Figtree"/>
                <a:cs typeface="Figtree"/>
                <a:sym typeface="Figtree"/>
              </a:defRPr>
            </a:lvl8pPr>
            <a:lvl9pPr lvl="8">
              <a:spcBef>
                <a:spcPts val="1000"/>
              </a:spcBef>
              <a:spcAft>
                <a:spcPts val="1000"/>
              </a:spcAft>
              <a:buClr>
                <a:schemeClr val="dk1"/>
              </a:buClr>
              <a:buSzPts val="800"/>
              <a:buFont typeface="Figtree"/>
              <a:buNone/>
              <a:defRPr>
                <a:solidFill>
                  <a:schemeClr val="dk1"/>
                </a:solidFill>
                <a:latin typeface="Figtree"/>
                <a:ea typeface="Figtree"/>
                <a:cs typeface="Figtree"/>
                <a:sym typeface="Figtree"/>
              </a:defRPr>
            </a:lvl9pPr>
          </a:lstStyle>
          <a:p/>
        </p:txBody>
      </p:sp>
      <p:sp>
        <p:nvSpPr>
          <p:cNvPr id="586" name="Google Shape;586;p74"/>
          <p:cNvSpPr txBox="1"/>
          <p:nvPr>
            <p:ph type="title"/>
          </p:nvPr>
        </p:nvSpPr>
        <p:spPr>
          <a:xfrm>
            <a:off x="457200" y="744675"/>
            <a:ext cx="2595300" cy="1536000"/>
          </a:xfrm>
          <a:prstGeom prst="rect">
            <a:avLst/>
          </a:prstGeom>
        </p:spPr>
        <p:txBody>
          <a:bodyPr anchorCtr="0" anchor="b" bIns="0" lIns="0" spcFirstLastPara="1" rIns="0" wrap="square" tIns="0">
            <a:noAutofit/>
          </a:bodyPr>
          <a:lstStyle>
            <a:lvl1pPr lvl="0">
              <a:spcBef>
                <a:spcPts val="0"/>
              </a:spcBef>
              <a:spcAft>
                <a:spcPts val="0"/>
              </a:spcAft>
              <a:buClr>
                <a:schemeClr val="accent5"/>
              </a:buClr>
              <a:buSzPts val="2800"/>
              <a:buFont typeface="Figtree ExtraBold"/>
              <a:buNone/>
              <a:defRPr b="0">
                <a:solidFill>
                  <a:schemeClr val="accent5"/>
                </a:solidFill>
                <a:latin typeface="Figtree ExtraBold"/>
                <a:ea typeface="Figtree ExtraBold"/>
                <a:cs typeface="Figtree ExtraBold"/>
                <a:sym typeface="Figtree ExtraBold"/>
              </a:defRPr>
            </a:lvl1pPr>
            <a:lvl2pPr lvl="1">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2pPr>
            <a:lvl3pPr lvl="2">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3pPr>
            <a:lvl4pPr lvl="3">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4pPr>
            <a:lvl5pPr lvl="4">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5pPr>
            <a:lvl6pPr lvl="5">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6pPr>
            <a:lvl7pPr lvl="6">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7pPr>
            <a:lvl8pPr lvl="7">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8pPr>
            <a:lvl9pPr lvl="8">
              <a:spcBef>
                <a:spcPts val="0"/>
              </a:spcBef>
              <a:spcAft>
                <a:spcPts val="0"/>
              </a:spcAft>
              <a:buClr>
                <a:schemeClr val="accent5"/>
              </a:buClr>
              <a:buSzPts val="2800"/>
              <a:buFont typeface="Figtree ExtraBold"/>
              <a:buNone/>
              <a:defRPr>
                <a:solidFill>
                  <a:schemeClr val="accent5"/>
                </a:solidFill>
                <a:latin typeface="Figtree ExtraBold"/>
                <a:ea typeface="Figtree ExtraBold"/>
                <a:cs typeface="Figtree ExtraBold"/>
                <a:sym typeface="Figtree ExtraBold"/>
              </a:defRPr>
            </a:lvl9pPr>
          </a:lstStyle>
          <a:p/>
        </p:txBody>
      </p:sp>
      <p:sp>
        <p:nvSpPr>
          <p:cNvPr id="587" name="Google Shape;587;p74"/>
          <p:cNvSpPr txBox="1"/>
          <p:nvPr>
            <p:ph idx="2" type="body"/>
          </p:nvPr>
        </p:nvSpPr>
        <p:spPr>
          <a:xfrm>
            <a:off x="449150" y="2227625"/>
            <a:ext cx="25953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Medium"/>
              <a:buChar char="○"/>
              <a:defRPr sz="1400">
                <a:solidFill>
                  <a:schemeClr val="dk1"/>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588" name="Google Shape;588;p74"/>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89" name="Google Shape;589;p74"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3">
          <p15:clr>
            <a:srgbClr val="E46962"/>
          </p15:clr>
        </p15:guide>
        <p15:guide id="2" pos="2088">
          <p15:clr>
            <a:srgbClr val="E46962"/>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 V2 - Full">
  <p:cSld name="BLANK_1_1_2">
    <p:spTree>
      <p:nvGrpSpPr>
        <p:cNvPr id="590" name="Shape 590"/>
        <p:cNvGrpSpPr/>
        <p:nvPr/>
      </p:nvGrpSpPr>
      <p:grpSpPr>
        <a:xfrm>
          <a:off x="0" y="0"/>
          <a:ext cx="0" cy="0"/>
          <a:chOff x="0" y="0"/>
          <a:chExt cx="0" cy="0"/>
        </a:xfrm>
      </p:grpSpPr>
      <p:sp>
        <p:nvSpPr>
          <p:cNvPr id="591" name="Google Shape;591;p75"/>
          <p:cNvSpPr/>
          <p:nvPr>
            <p:ph idx="2" type="pic"/>
          </p:nvPr>
        </p:nvSpPr>
        <p:spPr>
          <a:xfrm>
            <a:off x="-42875" y="-49625"/>
            <a:ext cx="9186900" cy="5193000"/>
          </a:xfrm>
          <a:prstGeom prst="rect">
            <a:avLst/>
          </a:prstGeom>
          <a:noFill/>
          <a:ln>
            <a:noFill/>
          </a:ln>
        </p:spPr>
      </p:sp>
      <p:sp>
        <p:nvSpPr>
          <p:cNvPr id="592" name="Google Shape;592;p75"/>
          <p:cNvSpPr txBox="1"/>
          <p:nvPr>
            <p:ph idx="12" type="sldNum"/>
          </p:nvPr>
        </p:nvSpPr>
        <p:spPr>
          <a:xfrm>
            <a:off x="8472458" y="4663217"/>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Watch our founder and lifelong educator, Adeel Khan, walk you through MagicSchool's AI for educators and students.  Join over 2 million educators who are using AI to assist in their work and bring responsible AI experiences to their students.  Get started FREE for educators today!" id="593" name="Google Shape;593;p75" title="MagicSchool Walkthrough with the Founder">
            <a:hlinkClick r:id="rId2"/>
          </p:cNvPr>
          <p:cNvPicPr preferRelativeResize="0"/>
          <p:nvPr/>
        </p:nvPicPr>
        <p:blipFill>
          <a:blip r:embed="rId3">
            <a:alphaModFix/>
          </a:blip>
          <a:stretch>
            <a:fillRect/>
          </a:stretch>
        </p:blipFill>
        <p:spPr>
          <a:xfrm>
            <a:off x="-21425" y="-24877"/>
            <a:ext cx="9144013" cy="51435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 Logos - V1">
  <p:cSld name="CUSTOM">
    <p:bg>
      <p:bgPr>
        <a:solidFill>
          <a:schemeClr val="accent5"/>
        </a:solidFill>
      </p:bgPr>
    </p:bg>
    <p:spTree>
      <p:nvGrpSpPr>
        <p:cNvPr id="594" name="Shape 594"/>
        <p:cNvGrpSpPr/>
        <p:nvPr/>
      </p:nvGrpSpPr>
      <p:grpSpPr>
        <a:xfrm>
          <a:off x="0" y="0"/>
          <a:ext cx="0" cy="0"/>
          <a:chOff x="0" y="0"/>
          <a:chExt cx="0" cy="0"/>
        </a:xfrm>
      </p:grpSpPr>
      <p:sp>
        <p:nvSpPr>
          <p:cNvPr id="595" name="Google Shape;595;p76"/>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596" name="Google Shape;596;p76"/>
          <p:cNvSpPr/>
          <p:nvPr>
            <p:ph idx="2" type="pic"/>
          </p:nvPr>
        </p:nvSpPr>
        <p:spPr>
          <a:xfrm>
            <a:off x="449150" y="1111750"/>
            <a:ext cx="1427400" cy="1054500"/>
          </a:xfrm>
          <a:prstGeom prst="rect">
            <a:avLst/>
          </a:prstGeom>
          <a:noFill/>
          <a:ln>
            <a:noFill/>
          </a:ln>
        </p:spPr>
      </p:sp>
      <p:sp>
        <p:nvSpPr>
          <p:cNvPr id="597" name="Google Shape;597;p76"/>
          <p:cNvSpPr/>
          <p:nvPr>
            <p:ph idx="3" type="pic"/>
          </p:nvPr>
        </p:nvSpPr>
        <p:spPr>
          <a:xfrm>
            <a:off x="2151712" y="1111750"/>
            <a:ext cx="1427400" cy="1054500"/>
          </a:xfrm>
          <a:prstGeom prst="rect">
            <a:avLst/>
          </a:prstGeom>
          <a:noFill/>
          <a:ln>
            <a:noFill/>
          </a:ln>
        </p:spPr>
      </p:sp>
      <p:sp>
        <p:nvSpPr>
          <p:cNvPr id="598" name="Google Shape;598;p76"/>
          <p:cNvSpPr/>
          <p:nvPr>
            <p:ph idx="4" type="pic"/>
          </p:nvPr>
        </p:nvSpPr>
        <p:spPr>
          <a:xfrm>
            <a:off x="3854273" y="1111750"/>
            <a:ext cx="1427400" cy="1054500"/>
          </a:xfrm>
          <a:prstGeom prst="rect">
            <a:avLst/>
          </a:prstGeom>
          <a:noFill/>
          <a:ln>
            <a:noFill/>
          </a:ln>
        </p:spPr>
      </p:sp>
      <p:sp>
        <p:nvSpPr>
          <p:cNvPr id="599" name="Google Shape;599;p76"/>
          <p:cNvSpPr/>
          <p:nvPr>
            <p:ph idx="5" type="pic"/>
          </p:nvPr>
        </p:nvSpPr>
        <p:spPr>
          <a:xfrm>
            <a:off x="5556835" y="1111750"/>
            <a:ext cx="1427400" cy="1054500"/>
          </a:xfrm>
          <a:prstGeom prst="rect">
            <a:avLst/>
          </a:prstGeom>
          <a:noFill/>
          <a:ln>
            <a:noFill/>
          </a:ln>
        </p:spPr>
      </p:sp>
      <p:sp>
        <p:nvSpPr>
          <p:cNvPr id="600" name="Google Shape;600;p76"/>
          <p:cNvSpPr/>
          <p:nvPr>
            <p:ph idx="6" type="pic"/>
          </p:nvPr>
        </p:nvSpPr>
        <p:spPr>
          <a:xfrm>
            <a:off x="7259397" y="1111750"/>
            <a:ext cx="1427400" cy="1054500"/>
          </a:xfrm>
          <a:prstGeom prst="rect">
            <a:avLst/>
          </a:prstGeom>
          <a:noFill/>
          <a:ln>
            <a:noFill/>
          </a:ln>
        </p:spPr>
      </p:sp>
      <p:sp>
        <p:nvSpPr>
          <p:cNvPr id="601" name="Google Shape;601;p76"/>
          <p:cNvSpPr/>
          <p:nvPr>
            <p:ph idx="7" type="pic"/>
          </p:nvPr>
        </p:nvSpPr>
        <p:spPr>
          <a:xfrm>
            <a:off x="449150" y="2350000"/>
            <a:ext cx="2611800" cy="572700"/>
          </a:xfrm>
          <a:prstGeom prst="rect">
            <a:avLst/>
          </a:prstGeom>
          <a:noFill/>
          <a:ln>
            <a:noFill/>
          </a:ln>
        </p:spPr>
      </p:sp>
      <p:sp>
        <p:nvSpPr>
          <p:cNvPr id="602" name="Google Shape;602;p76"/>
          <p:cNvSpPr/>
          <p:nvPr>
            <p:ph idx="8" type="pic"/>
          </p:nvPr>
        </p:nvSpPr>
        <p:spPr>
          <a:xfrm>
            <a:off x="3307835" y="2350000"/>
            <a:ext cx="2565900" cy="572700"/>
          </a:xfrm>
          <a:prstGeom prst="rect">
            <a:avLst/>
          </a:prstGeom>
          <a:noFill/>
          <a:ln>
            <a:noFill/>
          </a:ln>
        </p:spPr>
      </p:sp>
      <p:sp>
        <p:nvSpPr>
          <p:cNvPr id="603" name="Google Shape;603;p76"/>
          <p:cNvSpPr/>
          <p:nvPr>
            <p:ph idx="9" type="pic"/>
          </p:nvPr>
        </p:nvSpPr>
        <p:spPr>
          <a:xfrm>
            <a:off x="6120769" y="2350000"/>
            <a:ext cx="2565900" cy="572700"/>
          </a:xfrm>
          <a:prstGeom prst="rect">
            <a:avLst/>
          </a:prstGeom>
          <a:noFill/>
          <a:ln>
            <a:noFill/>
          </a:ln>
        </p:spPr>
      </p:sp>
      <p:sp>
        <p:nvSpPr>
          <p:cNvPr id="604" name="Google Shape;604;p76"/>
          <p:cNvSpPr/>
          <p:nvPr>
            <p:ph idx="13" type="pic"/>
          </p:nvPr>
        </p:nvSpPr>
        <p:spPr>
          <a:xfrm>
            <a:off x="449150" y="3130413"/>
            <a:ext cx="1427400" cy="1054500"/>
          </a:xfrm>
          <a:prstGeom prst="rect">
            <a:avLst/>
          </a:prstGeom>
          <a:noFill/>
          <a:ln>
            <a:noFill/>
          </a:ln>
        </p:spPr>
      </p:sp>
      <p:sp>
        <p:nvSpPr>
          <p:cNvPr id="605" name="Google Shape;605;p76"/>
          <p:cNvSpPr/>
          <p:nvPr>
            <p:ph idx="14" type="pic"/>
          </p:nvPr>
        </p:nvSpPr>
        <p:spPr>
          <a:xfrm>
            <a:off x="2151712" y="3130413"/>
            <a:ext cx="1427400" cy="1054500"/>
          </a:xfrm>
          <a:prstGeom prst="rect">
            <a:avLst/>
          </a:prstGeom>
          <a:noFill/>
          <a:ln>
            <a:noFill/>
          </a:ln>
        </p:spPr>
      </p:sp>
      <p:sp>
        <p:nvSpPr>
          <p:cNvPr id="606" name="Google Shape;606;p76"/>
          <p:cNvSpPr/>
          <p:nvPr>
            <p:ph idx="15" type="pic"/>
          </p:nvPr>
        </p:nvSpPr>
        <p:spPr>
          <a:xfrm>
            <a:off x="3854273" y="3130413"/>
            <a:ext cx="1427400" cy="1054500"/>
          </a:xfrm>
          <a:prstGeom prst="rect">
            <a:avLst/>
          </a:prstGeom>
          <a:noFill/>
          <a:ln>
            <a:noFill/>
          </a:ln>
        </p:spPr>
      </p:sp>
      <p:sp>
        <p:nvSpPr>
          <p:cNvPr id="607" name="Google Shape;607;p76"/>
          <p:cNvSpPr/>
          <p:nvPr>
            <p:ph idx="16" type="pic"/>
          </p:nvPr>
        </p:nvSpPr>
        <p:spPr>
          <a:xfrm>
            <a:off x="5556835" y="3130413"/>
            <a:ext cx="1427400" cy="1054500"/>
          </a:xfrm>
          <a:prstGeom prst="rect">
            <a:avLst/>
          </a:prstGeom>
          <a:noFill/>
          <a:ln>
            <a:noFill/>
          </a:ln>
        </p:spPr>
      </p:sp>
      <p:sp>
        <p:nvSpPr>
          <p:cNvPr id="608" name="Google Shape;608;p76"/>
          <p:cNvSpPr/>
          <p:nvPr>
            <p:ph idx="17" type="pic"/>
          </p:nvPr>
        </p:nvSpPr>
        <p:spPr>
          <a:xfrm>
            <a:off x="7259397" y="3130413"/>
            <a:ext cx="1427400" cy="1054500"/>
          </a:xfrm>
          <a:prstGeom prst="rect">
            <a:avLst/>
          </a:prstGeom>
          <a:noFill/>
          <a:ln>
            <a:noFill/>
          </a:ln>
        </p:spPr>
      </p:sp>
      <p:sp>
        <p:nvSpPr>
          <p:cNvPr id="609" name="Google Shape;609;p76"/>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610" name="Google Shape;610;p76"/>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11" name="Google Shape;611;p7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9 - Large Stat, Copy + Circles">
  <p:cSld name="BLANK_2_1_1_1_1_1">
    <p:bg>
      <p:bgPr>
        <a:solidFill>
          <a:schemeClr val="lt1"/>
        </a:solidFill>
      </p:bgPr>
    </p:bg>
    <p:spTree>
      <p:nvGrpSpPr>
        <p:cNvPr id="612" name="Shape 612"/>
        <p:cNvGrpSpPr/>
        <p:nvPr/>
      </p:nvGrpSpPr>
      <p:grpSpPr>
        <a:xfrm>
          <a:off x="0" y="0"/>
          <a:ext cx="0" cy="0"/>
          <a:chOff x="0" y="0"/>
          <a:chExt cx="0" cy="0"/>
        </a:xfrm>
      </p:grpSpPr>
      <p:grpSp>
        <p:nvGrpSpPr>
          <p:cNvPr id="613" name="Google Shape;613;p77"/>
          <p:cNvGrpSpPr/>
          <p:nvPr/>
        </p:nvGrpSpPr>
        <p:grpSpPr>
          <a:xfrm>
            <a:off x="3959239" y="199572"/>
            <a:ext cx="4226310" cy="3887585"/>
            <a:chOff x="2256567" y="677103"/>
            <a:chExt cx="4036590" cy="3713071"/>
          </a:xfrm>
        </p:grpSpPr>
        <p:sp>
          <p:nvSpPr>
            <p:cNvPr id="614" name="Google Shape;614;p77"/>
            <p:cNvSpPr/>
            <p:nvPr/>
          </p:nvSpPr>
          <p:spPr>
            <a:xfrm rot="-6596588">
              <a:off x="3726388" y="3510395"/>
              <a:ext cx="771357" cy="771357"/>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15" name="Google Shape;615;p77"/>
            <p:cNvSpPr/>
            <p:nvPr/>
          </p:nvSpPr>
          <p:spPr>
            <a:xfrm rot="-6599386">
              <a:off x="2318596" y="1407533"/>
              <a:ext cx="440541" cy="440541"/>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16" name="Google Shape;616;p77"/>
            <p:cNvSpPr/>
            <p:nvPr/>
          </p:nvSpPr>
          <p:spPr>
            <a:xfrm rot="-6598839">
              <a:off x="2887641" y="2346984"/>
              <a:ext cx="1199287" cy="1199287"/>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17" name="Google Shape;617;p77"/>
            <p:cNvSpPr/>
            <p:nvPr/>
          </p:nvSpPr>
          <p:spPr>
            <a:xfrm rot="-6598620">
              <a:off x="4374916" y="913763"/>
              <a:ext cx="1681581" cy="1681581"/>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18" name="Google Shape;618;p77"/>
            <p:cNvSpPr/>
            <p:nvPr/>
          </p:nvSpPr>
          <p:spPr>
            <a:xfrm rot="-6597866">
              <a:off x="2661829" y="2208216"/>
              <a:ext cx="629106" cy="629106"/>
            </a:xfrm>
            <a:prstGeom prst="ellipse">
              <a:avLst/>
            </a:prstGeom>
            <a:solidFill>
              <a:srgbClr val="210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19" name="Google Shape;619;p77"/>
            <p:cNvSpPr/>
            <p:nvPr/>
          </p:nvSpPr>
          <p:spPr>
            <a:xfrm rot="-6597701">
              <a:off x="3267625" y="1113818"/>
              <a:ext cx="274172" cy="274172"/>
            </a:xfrm>
            <a:prstGeom prst="ellipse">
              <a:avLst/>
            </a:prstGeom>
            <a:solidFill>
              <a:srgbClr val="CAB4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grpSp>
      <p:grpSp>
        <p:nvGrpSpPr>
          <p:cNvPr id="620" name="Google Shape;620;p77"/>
          <p:cNvGrpSpPr/>
          <p:nvPr/>
        </p:nvGrpSpPr>
        <p:grpSpPr>
          <a:xfrm>
            <a:off x="5331196" y="929279"/>
            <a:ext cx="1490719" cy="1490719"/>
            <a:chOff x="3490737" y="1374053"/>
            <a:chExt cx="1423800" cy="1423800"/>
          </a:xfrm>
        </p:grpSpPr>
        <p:sp>
          <p:nvSpPr>
            <p:cNvPr id="621" name="Google Shape;621;p77"/>
            <p:cNvSpPr/>
            <p:nvPr/>
          </p:nvSpPr>
          <p:spPr>
            <a:xfrm>
              <a:off x="3490737" y="1374053"/>
              <a:ext cx="1423800" cy="142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22" name="Google Shape;622;p77"/>
            <p:cNvSpPr txBox="1"/>
            <p:nvPr/>
          </p:nvSpPr>
          <p:spPr>
            <a:xfrm>
              <a:off x="3718754" y="1613603"/>
              <a:ext cx="967800" cy="944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gtree"/>
                  <a:ea typeface="Figtree"/>
                  <a:cs typeface="Figtree"/>
                  <a:sym typeface="Figtree"/>
                </a:rPr>
                <a:t>Lorem ipsum tempus</a:t>
              </a:r>
              <a:endParaRPr sz="1000">
                <a:solidFill>
                  <a:srgbClr val="FFFFFF"/>
                </a:solidFill>
                <a:latin typeface="Figtree"/>
                <a:ea typeface="Figtree"/>
                <a:cs typeface="Figtree"/>
                <a:sym typeface="Figtree"/>
              </a:endParaRPr>
            </a:p>
          </p:txBody>
        </p:sp>
      </p:grpSp>
      <p:sp>
        <p:nvSpPr>
          <p:cNvPr id="623" name="Google Shape;623;p77"/>
          <p:cNvSpPr txBox="1"/>
          <p:nvPr>
            <p:ph hasCustomPrompt="1" type="title"/>
          </p:nvPr>
        </p:nvSpPr>
        <p:spPr>
          <a:xfrm>
            <a:off x="311700" y="454125"/>
            <a:ext cx="3807900" cy="1963500"/>
          </a:xfrm>
          <a:prstGeom prst="rect">
            <a:avLst/>
          </a:prstGeom>
        </p:spPr>
        <p:txBody>
          <a:bodyPr anchorCtr="0" anchor="b" bIns="0" lIns="0" spcFirstLastPara="1" rIns="0" wrap="square" tIns="0">
            <a:spAutoFit/>
          </a:bodyPr>
          <a:lstStyle>
            <a:lvl1pPr lvl="0" algn="ctr">
              <a:spcBef>
                <a:spcPts val="0"/>
              </a:spcBef>
              <a:spcAft>
                <a:spcPts val="0"/>
              </a:spcAft>
              <a:buSzPts val="10400"/>
              <a:buFont typeface="Figtree ExtraBold"/>
              <a:buNone/>
              <a:defRPr b="0" sz="10400">
                <a:latin typeface="Figtree ExtraBold"/>
                <a:ea typeface="Figtree ExtraBold"/>
                <a:cs typeface="Figtree ExtraBold"/>
                <a:sym typeface="Figtree ExtraBold"/>
              </a:defRPr>
            </a:lvl1pPr>
            <a:lvl2pPr lvl="1" algn="ctr">
              <a:spcBef>
                <a:spcPts val="0"/>
              </a:spcBef>
              <a:spcAft>
                <a:spcPts val="0"/>
              </a:spcAft>
              <a:buSzPts val="12000"/>
              <a:buFont typeface="Figtree ExtraBold"/>
              <a:buNone/>
              <a:defRPr sz="12000">
                <a:latin typeface="Figtree ExtraBold"/>
                <a:ea typeface="Figtree ExtraBold"/>
                <a:cs typeface="Figtree ExtraBold"/>
                <a:sym typeface="Figtree ExtraBold"/>
              </a:defRPr>
            </a:lvl2pPr>
            <a:lvl3pPr lvl="2" algn="ctr">
              <a:spcBef>
                <a:spcPts val="0"/>
              </a:spcBef>
              <a:spcAft>
                <a:spcPts val="0"/>
              </a:spcAft>
              <a:buSzPts val="12000"/>
              <a:buFont typeface="Figtree ExtraBold"/>
              <a:buNone/>
              <a:defRPr sz="12000">
                <a:latin typeface="Figtree ExtraBold"/>
                <a:ea typeface="Figtree ExtraBold"/>
                <a:cs typeface="Figtree ExtraBold"/>
                <a:sym typeface="Figtree ExtraBold"/>
              </a:defRPr>
            </a:lvl3pPr>
            <a:lvl4pPr lvl="3" algn="ctr">
              <a:spcBef>
                <a:spcPts val="0"/>
              </a:spcBef>
              <a:spcAft>
                <a:spcPts val="0"/>
              </a:spcAft>
              <a:buSzPts val="12000"/>
              <a:buFont typeface="Figtree ExtraBold"/>
              <a:buNone/>
              <a:defRPr sz="12000">
                <a:latin typeface="Figtree ExtraBold"/>
                <a:ea typeface="Figtree ExtraBold"/>
                <a:cs typeface="Figtree ExtraBold"/>
                <a:sym typeface="Figtree ExtraBold"/>
              </a:defRPr>
            </a:lvl4pPr>
            <a:lvl5pPr lvl="4" algn="ctr">
              <a:spcBef>
                <a:spcPts val="0"/>
              </a:spcBef>
              <a:spcAft>
                <a:spcPts val="0"/>
              </a:spcAft>
              <a:buSzPts val="12000"/>
              <a:buFont typeface="Figtree ExtraBold"/>
              <a:buNone/>
              <a:defRPr sz="12000">
                <a:latin typeface="Figtree ExtraBold"/>
                <a:ea typeface="Figtree ExtraBold"/>
                <a:cs typeface="Figtree ExtraBold"/>
                <a:sym typeface="Figtree ExtraBold"/>
              </a:defRPr>
            </a:lvl5pPr>
            <a:lvl6pPr lvl="5" algn="ctr">
              <a:spcBef>
                <a:spcPts val="0"/>
              </a:spcBef>
              <a:spcAft>
                <a:spcPts val="0"/>
              </a:spcAft>
              <a:buSzPts val="12000"/>
              <a:buFont typeface="Figtree ExtraBold"/>
              <a:buNone/>
              <a:defRPr sz="12000">
                <a:latin typeface="Figtree ExtraBold"/>
                <a:ea typeface="Figtree ExtraBold"/>
                <a:cs typeface="Figtree ExtraBold"/>
                <a:sym typeface="Figtree ExtraBold"/>
              </a:defRPr>
            </a:lvl6pPr>
            <a:lvl7pPr lvl="6" algn="ctr">
              <a:spcBef>
                <a:spcPts val="0"/>
              </a:spcBef>
              <a:spcAft>
                <a:spcPts val="0"/>
              </a:spcAft>
              <a:buSzPts val="12000"/>
              <a:buFont typeface="Figtree ExtraBold"/>
              <a:buNone/>
              <a:defRPr sz="12000">
                <a:latin typeface="Figtree ExtraBold"/>
                <a:ea typeface="Figtree ExtraBold"/>
                <a:cs typeface="Figtree ExtraBold"/>
                <a:sym typeface="Figtree ExtraBold"/>
              </a:defRPr>
            </a:lvl7pPr>
            <a:lvl8pPr lvl="7" algn="ctr">
              <a:spcBef>
                <a:spcPts val="0"/>
              </a:spcBef>
              <a:spcAft>
                <a:spcPts val="0"/>
              </a:spcAft>
              <a:buSzPts val="12000"/>
              <a:buFont typeface="Figtree ExtraBold"/>
              <a:buNone/>
              <a:defRPr sz="12000">
                <a:latin typeface="Figtree ExtraBold"/>
                <a:ea typeface="Figtree ExtraBold"/>
                <a:cs typeface="Figtree ExtraBold"/>
                <a:sym typeface="Figtree ExtraBold"/>
              </a:defRPr>
            </a:lvl8pPr>
            <a:lvl9pPr lvl="8" algn="ctr">
              <a:spcBef>
                <a:spcPts val="0"/>
              </a:spcBef>
              <a:spcAft>
                <a:spcPts val="0"/>
              </a:spcAft>
              <a:buSzPts val="12000"/>
              <a:buFont typeface="Figtree ExtraBold"/>
              <a:buNone/>
              <a:defRPr sz="12000">
                <a:latin typeface="Figtree ExtraBold"/>
                <a:ea typeface="Figtree ExtraBold"/>
                <a:cs typeface="Figtree ExtraBold"/>
                <a:sym typeface="Figtree ExtraBold"/>
              </a:defRPr>
            </a:lvl9pPr>
          </a:lstStyle>
          <a:p>
            <a:r>
              <a:t>xx%</a:t>
            </a:r>
          </a:p>
        </p:txBody>
      </p:sp>
      <p:grpSp>
        <p:nvGrpSpPr>
          <p:cNvPr id="624" name="Google Shape;624;p77"/>
          <p:cNvGrpSpPr/>
          <p:nvPr/>
        </p:nvGrpSpPr>
        <p:grpSpPr>
          <a:xfrm>
            <a:off x="6252825" y="1391752"/>
            <a:ext cx="2554889" cy="2554889"/>
            <a:chOff x="4447194" y="1815766"/>
            <a:chExt cx="2440200" cy="2440200"/>
          </a:xfrm>
        </p:grpSpPr>
        <p:sp>
          <p:nvSpPr>
            <p:cNvPr id="625" name="Google Shape;625;p77"/>
            <p:cNvSpPr/>
            <p:nvPr/>
          </p:nvSpPr>
          <p:spPr>
            <a:xfrm>
              <a:off x="4447194" y="1815766"/>
              <a:ext cx="2440200" cy="244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26" name="Google Shape;626;p77"/>
            <p:cNvSpPr txBox="1"/>
            <p:nvPr/>
          </p:nvSpPr>
          <p:spPr>
            <a:xfrm>
              <a:off x="4735950" y="2504275"/>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Figtree"/>
                  <a:ea typeface="Figtree"/>
                  <a:cs typeface="Figtree"/>
                  <a:sym typeface="Figtree"/>
                </a:rPr>
                <a:t>Lorem ipsum congue tempus</a:t>
              </a:r>
              <a:endParaRPr b="1" sz="1200">
                <a:solidFill>
                  <a:srgbClr val="FFFFFF"/>
                </a:solidFill>
                <a:latin typeface="Figtree"/>
                <a:ea typeface="Figtree"/>
                <a:cs typeface="Figtree"/>
                <a:sym typeface="Figtree"/>
              </a:endParaRPr>
            </a:p>
          </p:txBody>
        </p:sp>
      </p:grpSp>
      <p:sp>
        <p:nvSpPr>
          <p:cNvPr id="627" name="Google Shape;627;p77"/>
          <p:cNvSpPr txBox="1"/>
          <p:nvPr>
            <p:ph idx="1" type="body"/>
          </p:nvPr>
        </p:nvSpPr>
        <p:spPr>
          <a:xfrm>
            <a:off x="311700" y="2331175"/>
            <a:ext cx="3807900" cy="1300800"/>
          </a:xfrm>
          <a:prstGeom prst="rect">
            <a:avLst/>
          </a:prstGeom>
        </p:spPr>
        <p:txBody>
          <a:bodyPr anchorCtr="0" anchor="t" bIns="0" lIns="0" spcFirstLastPara="1" rIns="0" wrap="square" tIns="0">
            <a:spAutoFit/>
          </a:bodyPr>
          <a:lstStyle>
            <a:lvl1pPr indent="-330200" lvl="0" marL="457200" algn="ctr">
              <a:spcBef>
                <a:spcPts val="0"/>
              </a:spcBef>
              <a:spcAft>
                <a:spcPts val="0"/>
              </a:spcAft>
              <a:buSzPts val="1600"/>
              <a:buFont typeface="Figtree"/>
              <a:buChar char="●"/>
              <a:defRPr>
                <a:latin typeface="Figtree"/>
                <a:ea typeface="Figtree"/>
                <a:cs typeface="Figtree"/>
                <a:sym typeface="Figtree"/>
              </a:defRPr>
            </a:lvl1pPr>
            <a:lvl2pPr indent="-317500" lvl="1" marL="914400" algn="ctr">
              <a:spcBef>
                <a:spcPts val="1200"/>
              </a:spcBef>
              <a:spcAft>
                <a:spcPts val="0"/>
              </a:spcAft>
              <a:buSzPts val="1400"/>
              <a:buFont typeface="Figtree Medium"/>
              <a:buChar char="○"/>
              <a:defRPr>
                <a:latin typeface="Figtree Medium"/>
                <a:ea typeface="Figtree Medium"/>
                <a:cs typeface="Figtree Medium"/>
                <a:sym typeface="Figtree Medium"/>
              </a:defRPr>
            </a:lvl2pPr>
            <a:lvl3pPr indent="-304800" lvl="2" marL="1371600" algn="ctr">
              <a:spcBef>
                <a:spcPts val="1200"/>
              </a:spcBef>
              <a:spcAft>
                <a:spcPts val="0"/>
              </a:spcAft>
              <a:buSzPts val="1200"/>
              <a:buFont typeface="Figtree"/>
              <a:buChar char="■"/>
              <a:defRPr>
                <a:latin typeface="Figtree"/>
                <a:ea typeface="Figtree"/>
                <a:cs typeface="Figtree"/>
                <a:sym typeface="Figtree"/>
              </a:defRPr>
            </a:lvl3pPr>
            <a:lvl4pPr indent="-292100" lvl="3" marL="1828800" algn="ctr">
              <a:spcBef>
                <a:spcPts val="1200"/>
              </a:spcBef>
              <a:spcAft>
                <a:spcPts val="0"/>
              </a:spcAft>
              <a:buSzPts val="1000"/>
              <a:buFont typeface="Figtree"/>
              <a:buChar char="●"/>
              <a:defRPr>
                <a:latin typeface="Figtree"/>
                <a:ea typeface="Figtree"/>
                <a:cs typeface="Figtree"/>
                <a:sym typeface="Figtree"/>
              </a:defRPr>
            </a:lvl4pPr>
            <a:lvl5pPr indent="-279400" lvl="4" marL="2286000" algn="ctr">
              <a:spcBef>
                <a:spcPts val="1200"/>
              </a:spcBef>
              <a:spcAft>
                <a:spcPts val="0"/>
              </a:spcAft>
              <a:buSzPts val="800"/>
              <a:buFont typeface="Figtree"/>
              <a:buChar char="○"/>
              <a:defRPr>
                <a:latin typeface="Figtree"/>
                <a:ea typeface="Figtree"/>
                <a:cs typeface="Figtree"/>
                <a:sym typeface="Figtree"/>
              </a:defRPr>
            </a:lvl5pPr>
            <a:lvl6pPr indent="-279400" lvl="5" marL="2743200" algn="ctr">
              <a:spcBef>
                <a:spcPts val="1000"/>
              </a:spcBef>
              <a:spcAft>
                <a:spcPts val="0"/>
              </a:spcAft>
              <a:buSzPts val="800"/>
              <a:buFont typeface="Figtree"/>
              <a:buChar char="■"/>
              <a:defRPr>
                <a:latin typeface="Figtree"/>
                <a:ea typeface="Figtree"/>
                <a:cs typeface="Figtree"/>
                <a:sym typeface="Figtree"/>
              </a:defRPr>
            </a:lvl6pPr>
            <a:lvl7pPr indent="-279400" lvl="6" marL="3200400" algn="ctr">
              <a:spcBef>
                <a:spcPts val="1000"/>
              </a:spcBef>
              <a:spcAft>
                <a:spcPts val="0"/>
              </a:spcAft>
              <a:buSzPts val="800"/>
              <a:buFont typeface="Figtree"/>
              <a:buChar char="●"/>
              <a:defRPr>
                <a:latin typeface="Figtree"/>
                <a:ea typeface="Figtree"/>
                <a:cs typeface="Figtree"/>
                <a:sym typeface="Figtree"/>
              </a:defRPr>
            </a:lvl7pPr>
            <a:lvl8pPr indent="-279400" lvl="7" marL="3657600" algn="ctr">
              <a:spcBef>
                <a:spcPts val="1000"/>
              </a:spcBef>
              <a:spcAft>
                <a:spcPts val="0"/>
              </a:spcAft>
              <a:buSzPts val="800"/>
              <a:buFont typeface="Figtree"/>
              <a:buChar char="○"/>
              <a:defRPr>
                <a:latin typeface="Figtree"/>
                <a:ea typeface="Figtree"/>
                <a:cs typeface="Figtree"/>
                <a:sym typeface="Figtree"/>
              </a:defRPr>
            </a:lvl8pPr>
            <a:lvl9pPr indent="-279400" lvl="8" marL="4114800" algn="ctr">
              <a:spcBef>
                <a:spcPts val="1000"/>
              </a:spcBef>
              <a:spcAft>
                <a:spcPts val="1000"/>
              </a:spcAft>
              <a:buSzPts val="800"/>
              <a:buFont typeface="Figtree"/>
              <a:buChar char="■"/>
              <a:defRPr>
                <a:latin typeface="Figtree"/>
                <a:ea typeface="Figtree"/>
                <a:cs typeface="Figtree"/>
                <a:sym typeface="Figtree"/>
              </a:defRPr>
            </a:lvl9pPr>
          </a:lstStyle>
          <a:p/>
        </p:txBody>
      </p:sp>
      <p:sp>
        <p:nvSpPr>
          <p:cNvPr id="628" name="Google Shape;628;p77"/>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29" name="Google Shape;629;p77"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p:cSld name="BLANK_2_1_1_1_1_1_1">
    <p:bg>
      <p:bgPr>
        <a:solidFill>
          <a:schemeClr val="accent5"/>
        </a:solidFill>
      </p:bgPr>
    </p:bg>
    <p:spTree>
      <p:nvGrpSpPr>
        <p:cNvPr id="630" name="Shape 630"/>
        <p:cNvGrpSpPr/>
        <p:nvPr/>
      </p:nvGrpSpPr>
      <p:grpSpPr>
        <a:xfrm>
          <a:off x="0" y="0"/>
          <a:ext cx="0" cy="0"/>
          <a:chOff x="0" y="0"/>
          <a:chExt cx="0" cy="0"/>
        </a:xfrm>
      </p:grpSpPr>
      <p:sp>
        <p:nvSpPr>
          <p:cNvPr id="631" name="Google Shape;631;p78"/>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632" name="Google Shape;632;p78"/>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33" name="Google Shape;633;p7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p:cSld name="BLANK_2_1_1_1_1_1_1_1">
    <p:bg>
      <p:bgPr>
        <a:solidFill>
          <a:schemeClr val="accent5"/>
        </a:solidFill>
      </p:bgPr>
    </p:bg>
    <p:spTree>
      <p:nvGrpSpPr>
        <p:cNvPr id="634" name="Shape 634"/>
        <p:cNvGrpSpPr/>
        <p:nvPr/>
      </p:nvGrpSpPr>
      <p:grpSpPr>
        <a:xfrm>
          <a:off x="0" y="0"/>
          <a:ext cx="0" cy="0"/>
          <a:chOff x="0" y="0"/>
          <a:chExt cx="0" cy="0"/>
        </a:xfrm>
      </p:grpSpPr>
      <p:sp>
        <p:nvSpPr>
          <p:cNvPr id="635" name="Google Shape;635;p79"/>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36" name="Google Shape;636;p79"/>
          <p:cNvSpPr txBox="1"/>
          <p:nvPr>
            <p:ph idx="1" type="body"/>
          </p:nvPr>
        </p:nvSpPr>
        <p:spPr>
          <a:xfrm>
            <a:off x="449150" y="1665025"/>
            <a:ext cx="82674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637" name="Google Shape;637;p79"/>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SzPts val="2800"/>
              <a:buFont typeface="Figtree ExtraBold"/>
              <a:buNone/>
              <a:defRPr b="0">
                <a:latin typeface="Figtree ExtraBold"/>
                <a:ea typeface="Figtree ExtraBold"/>
                <a:cs typeface="Figtree ExtraBold"/>
                <a:sym typeface="Figtree ExtraBold"/>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638" name="Google Shape;638;p79"/>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639" name="Google Shape;639;p79"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1">
  <p:cSld name="BLANK_2_1_1_1_1_1_1_1_1">
    <p:bg>
      <p:bgPr>
        <a:solidFill>
          <a:schemeClr val="accent2"/>
        </a:solidFill>
      </p:bgPr>
    </p:bg>
    <p:spTree>
      <p:nvGrpSpPr>
        <p:cNvPr id="640" name="Shape 640"/>
        <p:cNvGrpSpPr/>
        <p:nvPr/>
      </p:nvGrpSpPr>
      <p:grpSpPr>
        <a:xfrm>
          <a:off x="0" y="0"/>
          <a:ext cx="0" cy="0"/>
          <a:chOff x="0" y="0"/>
          <a:chExt cx="0" cy="0"/>
        </a:xfrm>
      </p:grpSpPr>
      <p:sp>
        <p:nvSpPr>
          <p:cNvPr id="641" name="Google Shape;641;p80"/>
          <p:cNvSpPr/>
          <p:nvPr/>
        </p:nvSpPr>
        <p:spPr>
          <a:xfrm>
            <a:off x="0" y="4725875"/>
            <a:ext cx="9144000" cy="417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42" name="Google Shape;642;p80"/>
          <p:cNvSpPr txBox="1"/>
          <p:nvPr>
            <p:ph idx="1" type="body"/>
          </p:nvPr>
        </p:nvSpPr>
        <p:spPr>
          <a:xfrm>
            <a:off x="449150" y="1665025"/>
            <a:ext cx="8267400" cy="25764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dk1"/>
              </a:buClr>
              <a:buSzPts val="1600"/>
              <a:buFont typeface="Figtree"/>
              <a:buChar char="●"/>
              <a:defRPr sz="1600">
                <a:solidFill>
                  <a:schemeClr val="dk1"/>
                </a:solidFill>
                <a:latin typeface="Figtree"/>
                <a:ea typeface="Figtree"/>
                <a:cs typeface="Figtree"/>
                <a:sym typeface="Figtree"/>
              </a:defRPr>
            </a:lvl1pPr>
            <a:lvl2pPr indent="-317500" lvl="1" marL="914400">
              <a:lnSpc>
                <a:spcPct val="110000"/>
              </a:lnSpc>
              <a:spcBef>
                <a:spcPts val="1200"/>
              </a:spcBef>
              <a:spcAft>
                <a:spcPts val="0"/>
              </a:spcAft>
              <a:buClr>
                <a:schemeClr val="dk1"/>
              </a:buClr>
              <a:buSzPts val="1400"/>
              <a:buFont typeface="Figtree"/>
              <a:buChar char="○"/>
              <a:defRPr sz="1400">
                <a:solidFill>
                  <a:schemeClr val="dk1"/>
                </a:solidFill>
                <a:latin typeface="Figtree"/>
                <a:ea typeface="Figtree"/>
                <a:cs typeface="Figtree"/>
                <a:sym typeface="Figtree"/>
              </a:defRPr>
            </a:lvl2pPr>
            <a:lvl3pPr indent="-304800" lvl="2" marL="1371600">
              <a:lnSpc>
                <a:spcPct val="110000"/>
              </a:lnSpc>
              <a:spcBef>
                <a:spcPts val="12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indent="-292100" lvl="3" marL="1828800">
              <a:lnSpc>
                <a:spcPct val="110000"/>
              </a:lnSpc>
              <a:spcBef>
                <a:spcPts val="1200"/>
              </a:spcBef>
              <a:spcAft>
                <a:spcPts val="0"/>
              </a:spcAft>
              <a:buClr>
                <a:schemeClr val="dk1"/>
              </a:buClr>
              <a:buSzPts val="1000"/>
              <a:buFont typeface="Figtree"/>
              <a:buChar char="●"/>
              <a:defRPr sz="1000">
                <a:solidFill>
                  <a:schemeClr val="dk1"/>
                </a:solidFill>
                <a:latin typeface="Figtree"/>
                <a:ea typeface="Figtree"/>
                <a:cs typeface="Figtree"/>
                <a:sym typeface="Figtree"/>
              </a:defRPr>
            </a:lvl4pPr>
            <a:lvl5pPr indent="-279400" lvl="4" marL="2286000">
              <a:lnSpc>
                <a:spcPct val="110000"/>
              </a:lnSpc>
              <a:spcBef>
                <a:spcPts val="1200"/>
              </a:spcBef>
              <a:spcAft>
                <a:spcPts val="0"/>
              </a:spcAft>
              <a:buClr>
                <a:schemeClr val="dk1"/>
              </a:buClr>
              <a:buSzPts val="800"/>
              <a:buFont typeface="Figtree"/>
              <a:buChar char="○"/>
              <a:defRPr sz="800">
                <a:solidFill>
                  <a:schemeClr val="dk1"/>
                </a:solidFill>
                <a:latin typeface="Figtree"/>
                <a:ea typeface="Figtree"/>
                <a:cs typeface="Figtree"/>
                <a:sym typeface="Figtree"/>
              </a:defRPr>
            </a:lvl5pPr>
            <a:lvl6pPr indent="-279400" lvl="5" marL="27432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6pPr>
            <a:lvl7pPr indent="-279400" lvl="6" marL="32004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7pPr>
            <a:lvl8pPr indent="-279400" lvl="7" marL="3657600">
              <a:lnSpc>
                <a:spcPct val="110000"/>
              </a:lnSpc>
              <a:spcBef>
                <a:spcPts val="1000"/>
              </a:spcBef>
              <a:spcAft>
                <a:spcPts val="0"/>
              </a:spcAft>
              <a:buClr>
                <a:schemeClr val="dk1"/>
              </a:buClr>
              <a:buSzPts val="800"/>
              <a:buFont typeface="Figtree"/>
              <a:buChar char="○"/>
              <a:defRPr sz="800">
                <a:solidFill>
                  <a:schemeClr val="dk1"/>
                </a:solidFill>
                <a:latin typeface="Figtree"/>
                <a:ea typeface="Figtree"/>
                <a:cs typeface="Figtree"/>
                <a:sym typeface="Figtree"/>
              </a:defRPr>
            </a:lvl8pPr>
            <a:lvl9pPr indent="-279400" lvl="8" marL="4114800">
              <a:lnSpc>
                <a:spcPct val="110000"/>
              </a:lnSpc>
              <a:spcBef>
                <a:spcPts val="1000"/>
              </a:spcBef>
              <a:spcAft>
                <a:spcPts val="1000"/>
              </a:spcAft>
              <a:buClr>
                <a:schemeClr val="dk1"/>
              </a:buClr>
              <a:buSzPts val="800"/>
              <a:buFont typeface="Figtree"/>
              <a:buChar char="■"/>
              <a:defRPr sz="800">
                <a:solidFill>
                  <a:schemeClr val="dk1"/>
                </a:solidFill>
                <a:latin typeface="Figtree"/>
                <a:ea typeface="Figtree"/>
                <a:cs typeface="Figtree"/>
                <a:sym typeface="Figtree"/>
              </a:defRPr>
            </a:lvl9pPr>
          </a:lstStyle>
          <a:p/>
        </p:txBody>
      </p:sp>
      <p:sp>
        <p:nvSpPr>
          <p:cNvPr id="643" name="Google Shape;643;p80"/>
          <p:cNvSpPr txBox="1"/>
          <p:nvPr>
            <p:ph type="title"/>
          </p:nvPr>
        </p:nvSpPr>
        <p:spPr>
          <a:xfrm>
            <a:off x="449150" y="454400"/>
            <a:ext cx="8237700" cy="5727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2800"/>
              <a:buFont typeface="Figtree ExtraBold"/>
              <a:buNone/>
              <a:defRPr b="0">
                <a:solidFill>
                  <a:schemeClr val="dk1"/>
                </a:solidFill>
                <a:latin typeface="Figtree ExtraBold"/>
                <a:ea typeface="Figtree ExtraBold"/>
                <a:cs typeface="Figtree ExtraBold"/>
                <a:sym typeface="Figtree ExtraBold"/>
              </a:defRPr>
            </a:lvl1pPr>
            <a:lvl2pPr lvl="1">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2pPr>
            <a:lvl3pPr lvl="2">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3pPr>
            <a:lvl4pPr lvl="3">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4pPr>
            <a:lvl5pPr lvl="4">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5pPr>
            <a:lvl6pPr lvl="5">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6pPr>
            <a:lvl7pPr lvl="6">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7pPr>
            <a:lvl8pPr lvl="7">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8pPr>
            <a:lvl9pPr lvl="8">
              <a:spcBef>
                <a:spcPts val="0"/>
              </a:spcBef>
              <a:spcAft>
                <a:spcPts val="0"/>
              </a:spcAft>
              <a:buClr>
                <a:schemeClr val="dk1"/>
              </a:buClr>
              <a:buSzPts val="2800"/>
              <a:buFont typeface="Figtree ExtraBold"/>
              <a:buNone/>
              <a:defRPr>
                <a:solidFill>
                  <a:schemeClr val="dk1"/>
                </a:solidFill>
                <a:latin typeface="Figtree ExtraBold"/>
                <a:ea typeface="Figtree ExtraBold"/>
                <a:cs typeface="Figtree ExtraBold"/>
                <a:sym typeface="Figtree ExtraBold"/>
              </a:defRPr>
            </a:lvl9pPr>
          </a:lstStyle>
          <a:p/>
        </p:txBody>
      </p:sp>
      <p:sp>
        <p:nvSpPr>
          <p:cNvPr id="644" name="Google Shape;644;p80"/>
          <p:cNvSpPr txBox="1"/>
          <p:nvPr>
            <p:ph idx="2" type="subTitle"/>
          </p:nvPr>
        </p:nvSpPr>
        <p:spPr>
          <a:xfrm>
            <a:off x="449150" y="1027100"/>
            <a:ext cx="8237700" cy="377100"/>
          </a:xfrm>
          <a:prstGeom prst="rect">
            <a:avLst/>
          </a:prstGeom>
        </p:spPr>
        <p:txBody>
          <a:bodyPr anchorCtr="0" anchor="t" bIns="0" lIns="0" spcFirstLastPara="1" rIns="0" wrap="square" tIns="0">
            <a:spAutoFit/>
          </a:bodyPr>
          <a:lstStyle>
            <a:lvl1pPr lvl="0">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1pPr>
            <a:lvl2pPr lvl="1">
              <a:lnSpc>
                <a:spcPct val="100000"/>
              </a:lnSpc>
              <a:spcBef>
                <a:spcPts val="0"/>
              </a:spcBef>
              <a:spcAft>
                <a:spcPts val="0"/>
              </a:spcAft>
              <a:buClr>
                <a:schemeClr val="dk1"/>
              </a:buClr>
              <a:buSzPts val="2100"/>
              <a:buFont typeface="Figtree Medium"/>
              <a:buNone/>
              <a:defRPr sz="2100">
                <a:solidFill>
                  <a:schemeClr val="dk1"/>
                </a:solidFill>
                <a:latin typeface="Figtree Medium"/>
                <a:ea typeface="Figtree Medium"/>
                <a:cs typeface="Figtree Medium"/>
                <a:sym typeface="Figtree Medium"/>
              </a:defRPr>
            </a:lvl2pPr>
            <a:lvl3pPr lvl="2">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3pPr>
            <a:lvl4pPr lvl="3">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4pPr>
            <a:lvl5pPr lvl="4">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5pPr>
            <a:lvl6pPr lvl="5">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6pPr>
            <a:lvl7pPr lvl="6">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7pPr>
            <a:lvl8pPr lvl="7">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8pPr>
            <a:lvl9pPr lvl="8">
              <a:lnSpc>
                <a:spcPct val="100000"/>
              </a:lnSpc>
              <a:spcBef>
                <a:spcPts val="0"/>
              </a:spcBef>
              <a:spcAft>
                <a:spcPts val="0"/>
              </a:spcAft>
              <a:buClr>
                <a:schemeClr val="dk1"/>
              </a:buClr>
              <a:buSzPts val="2100"/>
              <a:buFont typeface="Figtree"/>
              <a:buNone/>
              <a:defRPr sz="2100">
                <a:solidFill>
                  <a:schemeClr val="dk1"/>
                </a:solidFill>
                <a:latin typeface="Figtree"/>
                <a:ea typeface="Figtree"/>
                <a:cs typeface="Figtree"/>
                <a:sym typeface="Figtree"/>
              </a:defRPr>
            </a:lvl9pPr>
          </a:lstStyle>
          <a:p/>
        </p:txBody>
      </p:sp>
      <p:pic>
        <p:nvPicPr>
          <p:cNvPr id="645" name="Google Shape;645;p80" title="MagicSchool_Primary-Logo_Cream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8 - Title, Copy + Circles">
  <p:cSld name="SECTION_TITLE_AND_DESCRIPTION_1_5_1">
    <p:bg>
      <p:bgPr>
        <a:solidFill>
          <a:schemeClr val="dk1"/>
        </a:solidFill>
      </p:bgPr>
    </p:bg>
    <p:spTree>
      <p:nvGrpSpPr>
        <p:cNvPr id="646" name="Shape 646"/>
        <p:cNvGrpSpPr/>
        <p:nvPr/>
      </p:nvGrpSpPr>
      <p:grpSpPr>
        <a:xfrm>
          <a:off x="0" y="0"/>
          <a:ext cx="0" cy="0"/>
          <a:chOff x="0" y="0"/>
          <a:chExt cx="0" cy="0"/>
        </a:xfrm>
      </p:grpSpPr>
      <p:sp>
        <p:nvSpPr>
          <p:cNvPr id="647" name="Google Shape;647;p81"/>
          <p:cNvSpPr/>
          <p:nvPr/>
        </p:nvSpPr>
        <p:spPr>
          <a:xfrm>
            <a:off x="0" y="4725875"/>
            <a:ext cx="9144000" cy="417600"/>
          </a:xfrm>
          <a:prstGeom prst="rect">
            <a:avLst/>
          </a:prstGeom>
          <a:solidFill>
            <a:srgbClr val="ECE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grpSp>
        <p:nvGrpSpPr>
          <p:cNvPr id="648" name="Google Shape;648;p81"/>
          <p:cNvGrpSpPr/>
          <p:nvPr/>
        </p:nvGrpSpPr>
        <p:grpSpPr>
          <a:xfrm>
            <a:off x="4765614" y="415228"/>
            <a:ext cx="3706842" cy="3706151"/>
            <a:chOff x="2961500" y="961400"/>
            <a:chExt cx="3221100" cy="3220500"/>
          </a:xfrm>
        </p:grpSpPr>
        <p:sp>
          <p:nvSpPr>
            <p:cNvPr id="649" name="Google Shape;649;p81"/>
            <p:cNvSpPr/>
            <p:nvPr/>
          </p:nvSpPr>
          <p:spPr>
            <a:xfrm>
              <a:off x="2961500" y="961400"/>
              <a:ext cx="3221100" cy="3220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50" name="Google Shape;650;p81"/>
            <p:cNvSpPr txBox="1"/>
            <p:nvPr/>
          </p:nvSpPr>
          <p:spPr>
            <a:xfrm>
              <a:off x="3782900" y="1200950"/>
              <a:ext cx="1578000" cy="744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grpSp>
        <p:nvGrpSpPr>
          <p:cNvPr id="651" name="Google Shape;651;p81"/>
          <p:cNvGrpSpPr/>
          <p:nvPr/>
        </p:nvGrpSpPr>
        <p:grpSpPr>
          <a:xfrm>
            <a:off x="5355456" y="1594568"/>
            <a:ext cx="2526812" cy="2526812"/>
            <a:chOff x="3474050" y="1986200"/>
            <a:chExt cx="2195700" cy="2195700"/>
          </a:xfrm>
        </p:grpSpPr>
        <p:sp>
          <p:nvSpPr>
            <p:cNvPr id="652" name="Google Shape;652;p81"/>
            <p:cNvSpPr/>
            <p:nvPr/>
          </p:nvSpPr>
          <p:spPr>
            <a:xfrm>
              <a:off x="3474050" y="1986200"/>
              <a:ext cx="2195700" cy="2195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Figtree"/>
                <a:ea typeface="Figtree"/>
                <a:cs typeface="Figtree"/>
                <a:sym typeface="Figtree"/>
              </a:endParaRPr>
            </a:p>
          </p:txBody>
        </p:sp>
        <p:sp>
          <p:nvSpPr>
            <p:cNvPr id="653" name="Google Shape;653;p81"/>
            <p:cNvSpPr txBox="1"/>
            <p:nvPr/>
          </p:nvSpPr>
          <p:spPr>
            <a:xfrm>
              <a:off x="3833274" y="2817050"/>
              <a:ext cx="1477200" cy="534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Figtree"/>
                  <a:ea typeface="Figtree"/>
                  <a:cs typeface="Figtree"/>
                  <a:sym typeface="Figtree"/>
                </a:rPr>
                <a:t>Vestibulum congue </a:t>
              </a:r>
              <a:endParaRPr b="1" sz="1000">
                <a:solidFill>
                  <a:srgbClr val="FFFFFF"/>
                </a:solidFill>
                <a:latin typeface="Figtree"/>
                <a:ea typeface="Figtree"/>
                <a:cs typeface="Figtree"/>
                <a:sym typeface="Figtree"/>
              </a:endParaRPr>
            </a:p>
          </p:txBody>
        </p:sp>
      </p:grpSp>
      <p:sp>
        <p:nvSpPr>
          <p:cNvPr id="654" name="Google Shape;654;p81"/>
          <p:cNvSpPr txBox="1"/>
          <p:nvPr>
            <p:ph idx="1"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Font typeface="Figtree"/>
              <a:buNone/>
              <a:defRPr b="0" sz="1400">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sp>
        <p:nvSpPr>
          <p:cNvPr id="655" name="Google Shape;655;p81"/>
          <p:cNvSpPr txBox="1"/>
          <p:nvPr>
            <p:ph type="title"/>
          </p:nvPr>
        </p:nvSpPr>
        <p:spPr>
          <a:xfrm>
            <a:off x="457200" y="516075"/>
            <a:ext cx="3810300" cy="15360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2800"/>
              <a:buFont typeface="Figtree ExtraBold"/>
              <a:buNone/>
              <a:defRPr b="0">
                <a:solidFill>
                  <a:schemeClr val="accent1"/>
                </a:solidFill>
                <a:latin typeface="Figtree ExtraBold"/>
                <a:ea typeface="Figtree ExtraBold"/>
                <a:cs typeface="Figtree ExtraBold"/>
                <a:sym typeface="Figtree ExtraBold"/>
              </a:defRPr>
            </a:lvl1pPr>
            <a:lvl2pPr lvl="1">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2pPr>
            <a:lvl3pPr lvl="2">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3pPr>
            <a:lvl4pPr lvl="3">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4pPr>
            <a:lvl5pPr lvl="4">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5pPr>
            <a:lvl6pPr lvl="5">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6pPr>
            <a:lvl7pPr lvl="6">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7pPr>
            <a:lvl8pPr lvl="7">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8pPr>
            <a:lvl9pPr lvl="8">
              <a:spcBef>
                <a:spcPts val="0"/>
              </a:spcBef>
              <a:spcAft>
                <a:spcPts val="0"/>
              </a:spcAft>
              <a:buClr>
                <a:schemeClr val="accent1"/>
              </a:buClr>
              <a:buSzPts val="2800"/>
              <a:buFont typeface="Figtree"/>
              <a:buNone/>
              <a:defRPr>
                <a:solidFill>
                  <a:schemeClr val="accent1"/>
                </a:solidFill>
                <a:latin typeface="Figtree"/>
                <a:ea typeface="Figtree"/>
                <a:cs typeface="Figtree"/>
                <a:sym typeface="Figtree"/>
              </a:defRPr>
            </a:lvl9pPr>
          </a:lstStyle>
          <a:p/>
        </p:txBody>
      </p:sp>
      <p:sp>
        <p:nvSpPr>
          <p:cNvPr id="656" name="Google Shape;656;p81"/>
          <p:cNvSpPr txBox="1"/>
          <p:nvPr>
            <p:ph idx="2" type="body"/>
          </p:nvPr>
        </p:nvSpPr>
        <p:spPr>
          <a:xfrm>
            <a:off x="449150" y="1999025"/>
            <a:ext cx="3810300" cy="2576400"/>
          </a:xfrm>
          <a:prstGeom prst="rect">
            <a:avLst/>
          </a:prstGeom>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a:buChar char="●"/>
              <a:defRPr sz="1600">
                <a:solidFill>
                  <a:srgbClr val="21016D"/>
                </a:solidFill>
                <a:latin typeface="Figtree"/>
                <a:ea typeface="Figtree"/>
                <a:cs typeface="Figtree"/>
                <a:sym typeface="Figtree"/>
              </a:defRPr>
            </a:lvl1pPr>
            <a:lvl2pPr indent="-317500" lvl="1" marL="914400">
              <a:lnSpc>
                <a:spcPct val="110000"/>
              </a:lnSpc>
              <a:spcBef>
                <a:spcPts val="1200"/>
              </a:spcBef>
              <a:spcAft>
                <a:spcPts val="0"/>
              </a:spcAft>
              <a:buSzPts val="1400"/>
              <a:buFont typeface="Figtree Medium"/>
              <a:buChar char="○"/>
              <a:defRPr sz="1400">
                <a:latin typeface="Figtree Medium"/>
                <a:ea typeface="Figtree Medium"/>
                <a:cs typeface="Figtree Medium"/>
                <a:sym typeface="Figtree Medium"/>
              </a:defRPr>
            </a:lvl2pPr>
            <a:lvl3pPr indent="-304800" lvl="2" marL="1371600">
              <a:lnSpc>
                <a:spcPct val="110000"/>
              </a:lnSpc>
              <a:spcBef>
                <a:spcPts val="1200"/>
              </a:spcBef>
              <a:spcAft>
                <a:spcPts val="0"/>
              </a:spcAft>
              <a:buSzPts val="1200"/>
              <a:buFont typeface="Figtree"/>
              <a:buChar char="■"/>
              <a:defRPr sz="1200">
                <a:latin typeface="Figtree"/>
                <a:ea typeface="Figtree"/>
                <a:cs typeface="Figtree"/>
                <a:sym typeface="Figtree"/>
              </a:defRPr>
            </a:lvl3pPr>
            <a:lvl4pPr indent="-292100" lvl="3" marL="1828800">
              <a:lnSpc>
                <a:spcPct val="110000"/>
              </a:lnSpc>
              <a:spcBef>
                <a:spcPts val="1200"/>
              </a:spcBef>
              <a:spcAft>
                <a:spcPts val="0"/>
              </a:spcAft>
              <a:buSzPts val="1000"/>
              <a:buFont typeface="Figtree"/>
              <a:buChar char="●"/>
              <a:defRPr sz="1000">
                <a:latin typeface="Figtree"/>
                <a:ea typeface="Figtree"/>
                <a:cs typeface="Figtree"/>
                <a:sym typeface="Figtree"/>
              </a:defRPr>
            </a:lvl4pPr>
            <a:lvl5pPr indent="-279400" lvl="4" marL="2286000">
              <a:lnSpc>
                <a:spcPct val="110000"/>
              </a:lnSpc>
              <a:spcBef>
                <a:spcPts val="1200"/>
              </a:spcBef>
              <a:spcAft>
                <a:spcPts val="0"/>
              </a:spcAft>
              <a:buSzPts val="800"/>
              <a:buFont typeface="Figtree"/>
              <a:buChar char="○"/>
              <a:defRPr sz="800">
                <a:latin typeface="Figtree"/>
                <a:ea typeface="Figtree"/>
                <a:cs typeface="Figtree"/>
                <a:sym typeface="Figtree"/>
              </a:defRPr>
            </a:lvl5pPr>
            <a:lvl6pPr indent="-279400" lvl="5" marL="2743200">
              <a:lnSpc>
                <a:spcPct val="110000"/>
              </a:lnSpc>
              <a:spcBef>
                <a:spcPts val="1000"/>
              </a:spcBef>
              <a:spcAft>
                <a:spcPts val="0"/>
              </a:spcAft>
              <a:buSzPts val="800"/>
              <a:buFont typeface="Figtree"/>
              <a:buChar char="■"/>
              <a:defRPr sz="800">
                <a:latin typeface="Figtree"/>
                <a:ea typeface="Figtree"/>
                <a:cs typeface="Figtree"/>
                <a:sym typeface="Figtree"/>
              </a:defRPr>
            </a:lvl6pPr>
            <a:lvl7pPr indent="-279400" lvl="6" marL="3200400">
              <a:lnSpc>
                <a:spcPct val="110000"/>
              </a:lnSpc>
              <a:spcBef>
                <a:spcPts val="1000"/>
              </a:spcBef>
              <a:spcAft>
                <a:spcPts val="0"/>
              </a:spcAft>
              <a:buSzPts val="800"/>
              <a:buFont typeface="Figtree"/>
              <a:buChar char="●"/>
              <a:defRPr sz="800">
                <a:latin typeface="Figtree"/>
                <a:ea typeface="Figtree"/>
                <a:cs typeface="Figtree"/>
                <a:sym typeface="Figtree"/>
              </a:defRPr>
            </a:lvl7pPr>
            <a:lvl8pPr indent="-279400" lvl="7" marL="3657600">
              <a:lnSpc>
                <a:spcPct val="110000"/>
              </a:lnSpc>
              <a:spcBef>
                <a:spcPts val="1000"/>
              </a:spcBef>
              <a:spcAft>
                <a:spcPts val="0"/>
              </a:spcAft>
              <a:buSzPts val="800"/>
              <a:buFont typeface="Figtree"/>
              <a:buChar char="○"/>
              <a:defRPr sz="800">
                <a:latin typeface="Figtree"/>
                <a:ea typeface="Figtree"/>
                <a:cs typeface="Figtree"/>
                <a:sym typeface="Figtree"/>
              </a:defRPr>
            </a:lvl8pPr>
            <a:lvl9pPr indent="-279400" lvl="8" marL="4114800">
              <a:lnSpc>
                <a:spcPct val="110000"/>
              </a:lnSpc>
              <a:spcBef>
                <a:spcPts val="1000"/>
              </a:spcBef>
              <a:spcAft>
                <a:spcPts val="1000"/>
              </a:spcAft>
              <a:buSzPts val="800"/>
              <a:buFont typeface="Figtree"/>
              <a:buChar char="■"/>
              <a:defRPr sz="800">
                <a:latin typeface="Figtree"/>
                <a:ea typeface="Figtree"/>
                <a:cs typeface="Figtree"/>
                <a:sym typeface="Figtree"/>
              </a:defRPr>
            </a:lvl9pPr>
          </a:lstStyle>
          <a:p/>
        </p:txBody>
      </p:sp>
      <p:pic>
        <p:nvPicPr>
          <p:cNvPr id="657" name="Google Shape;657;p81"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 V3 1">
  <p:cSld name="BLANK_2_1_1_1_1_2">
    <p:bg>
      <p:bgPr>
        <a:blipFill>
          <a:blip r:embed="rId2">
            <a:alphaModFix/>
          </a:blip>
          <a:stretch>
            <a:fillRect/>
          </a:stretch>
        </a:blipFill>
      </p:bgPr>
    </p:bg>
    <p:spTree>
      <p:nvGrpSpPr>
        <p:cNvPr id="658" name="Shape 658"/>
        <p:cNvGrpSpPr/>
        <p:nvPr/>
      </p:nvGrpSpPr>
      <p:grpSpPr>
        <a:xfrm>
          <a:off x="0" y="0"/>
          <a:ext cx="0" cy="0"/>
          <a:chOff x="0" y="0"/>
          <a:chExt cx="0" cy="0"/>
        </a:xfrm>
      </p:grpSpPr>
      <p:sp>
        <p:nvSpPr>
          <p:cNvPr id="659" name="Google Shape;659;p82"/>
          <p:cNvSpPr txBox="1"/>
          <p:nvPr>
            <p:ph type="title"/>
          </p:nvPr>
        </p:nvSpPr>
        <p:spPr>
          <a:xfrm>
            <a:off x="449100" y="454400"/>
            <a:ext cx="82377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660" name="Google Shape;660;p82"/>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pic>
        <p:nvPicPr>
          <p:cNvPr id="661" name="Google Shape;661;p82"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662" name="Google Shape;662;p82"/>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663" name="Google Shape;663;p82"/>
          <p:cNvSpPr txBox="1"/>
          <p:nvPr>
            <p:ph idx="2"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7 - 2 Charts/Photos 1">
  <p:cSld name="SECTION_TITLE_AND_DESCRIPTION_1_2_1_1">
    <p:bg>
      <p:bgPr>
        <a:blipFill>
          <a:blip r:embed="rId2">
            <a:alphaModFix/>
          </a:blip>
          <a:stretch>
            <a:fillRect/>
          </a:stretch>
        </a:blipFill>
      </p:bgPr>
    </p:bg>
    <p:spTree>
      <p:nvGrpSpPr>
        <p:cNvPr id="664" name="Shape 664"/>
        <p:cNvGrpSpPr/>
        <p:nvPr/>
      </p:nvGrpSpPr>
      <p:grpSpPr>
        <a:xfrm>
          <a:off x="0" y="0"/>
          <a:ext cx="0" cy="0"/>
          <a:chOff x="0" y="0"/>
          <a:chExt cx="0" cy="0"/>
        </a:xfrm>
      </p:grpSpPr>
      <p:pic>
        <p:nvPicPr>
          <p:cNvPr id="665" name="Google Shape;665;p83"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666" name="Google Shape;666;p83"/>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667" name="Google Shape;667;p83"/>
          <p:cNvSpPr/>
          <p:nvPr>
            <p:ph idx="2" type="pic"/>
          </p:nvPr>
        </p:nvSpPr>
        <p:spPr>
          <a:xfrm>
            <a:off x="4714500" y="1661375"/>
            <a:ext cx="3972300" cy="2436600"/>
          </a:xfrm>
          <a:prstGeom prst="rect">
            <a:avLst/>
          </a:prstGeom>
          <a:noFill/>
          <a:ln>
            <a:noFill/>
          </a:ln>
        </p:spPr>
      </p:sp>
      <p:sp>
        <p:nvSpPr>
          <p:cNvPr id="668" name="Google Shape;668;p83"/>
          <p:cNvSpPr/>
          <p:nvPr>
            <p:ph idx="3" type="pic"/>
          </p:nvPr>
        </p:nvSpPr>
        <p:spPr>
          <a:xfrm>
            <a:off x="449150" y="1661375"/>
            <a:ext cx="3972300" cy="2436600"/>
          </a:xfrm>
          <a:prstGeom prst="rect">
            <a:avLst/>
          </a:prstGeom>
          <a:noFill/>
          <a:ln>
            <a:noFill/>
          </a:ln>
        </p:spPr>
      </p:sp>
      <p:sp>
        <p:nvSpPr>
          <p:cNvPr id="669" name="Google Shape;669;p83"/>
          <p:cNvSpPr txBox="1"/>
          <p:nvPr/>
        </p:nvSpPr>
        <p:spPr>
          <a:xfrm>
            <a:off x="461225" y="4257275"/>
            <a:ext cx="672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rgbClr val="21016D"/>
              </a:solidFill>
              <a:latin typeface="Poppins"/>
              <a:ea typeface="Poppins"/>
              <a:cs typeface="Poppins"/>
              <a:sym typeface="Poppins"/>
            </a:endParaRPr>
          </a:p>
        </p:txBody>
      </p:sp>
      <p:sp>
        <p:nvSpPr>
          <p:cNvPr id="670" name="Google Shape;670;p83"/>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1" name="Google Shape;671;p83"/>
          <p:cNvSpPr txBox="1"/>
          <p:nvPr>
            <p:ph idx="1"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672" name="Google Shape;672;p83"/>
          <p:cNvSpPr txBox="1"/>
          <p:nvPr>
            <p:ph idx="4"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Tree>
  </p:cSld>
  <p:clrMapOvr>
    <a:masterClrMapping/>
  </p:clrMapOvr>
  <p:extLst>
    <p:ext uri="{DCECCB84-F9BA-43D5-87BE-67443E8EF086}">
      <p15:sldGuideLst>
        <p15:guide id="1" pos="283">
          <p15:clr>
            <a:srgbClr val="E46962"/>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10 - 2 Columns - Bullets + 1 Photo Right 1">
  <p:cSld name="SECTION_TITLE_AND_DESCRIPTION_1_2_2_1_1_2">
    <p:bg>
      <p:bgPr>
        <a:blipFill>
          <a:blip r:embed="rId2">
            <a:alphaModFix/>
          </a:blip>
          <a:stretch>
            <a:fillRect/>
          </a:stretch>
        </a:blipFill>
      </p:bgPr>
    </p:bg>
    <p:spTree>
      <p:nvGrpSpPr>
        <p:cNvPr id="673" name="Shape 673"/>
        <p:cNvGrpSpPr/>
        <p:nvPr/>
      </p:nvGrpSpPr>
      <p:grpSpPr>
        <a:xfrm>
          <a:off x="0" y="0"/>
          <a:ext cx="0" cy="0"/>
          <a:chOff x="0" y="0"/>
          <a:chExt cx="0" cy="0"/>
        </a:xfrm>
      </p:grpSpPr>
      <p:pic>
        <p:nvPicPr>
          <p:cNvPr id="674" name="Google Shape;674;p84"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675" name="Google Shape;675;p84"/>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676" name="Google Shape;676;p84"/>
          <p:cNvSpPr txBox="1"/>
          <p:nvPr>
            <p:ph idx="1" type="subTitle"/>
          </p:nvPr>
        </p:nvSpPr>
        <p:spPr>
          <a:xfrm>
            <a:off x="1027225" y="2638812"/>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677" name="Google Shape;677;p84"/>
          <p:cNvSpPr txBox="1"/>
          <p:nvPr>
            <p:ph idx="2" type="subTitle"/>
          </p:nvPr>
        </p:nvSpPr>
        <p:spPr>
          <a:xfrm>
            <a:off x="1027225" y="3452523"/>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678" name="Google Shape;678;p84"/>
          <p:cNvSpPr txBox="1"/>
          <p:nvPr>
            <p:ph idx="3" type="subTitle"/>
          </p:nvPr>
        </p:nvSpPr>
        <p:spPr>
          <a:xfrm>
            <a:off x="1027225" y="1825100"/>
            <a:ext cx="3153300" cy="503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1pPr>
            <a:lvl2pPr lvl="1">
              <a:lnSpc>
                <a:spcPct val="125000"/>
              </a:lnSpc>
              <a:spcBef>
                <a:spcPts val="0"/>
              </a:spcBef>
              <a:spcAft>
                <a:spcPts val="0"/>
              </a:spcAft>
              <a:buSzPts val="1400"/>
              <a:buNone/>
              <a:defRPr sz="1400"/>
            </a:lvl2pPr>
            <a:lvl3pPr lvl="2">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3pPr>
            <a:lvl4pPr lvl="3">
              <a:lnSpc>
                <a:spcPct val="125000"/>
              </a:lnSpc>
              <a:spcBef>
                <a:spcPts val="0"/>
              </a:spcBef>
              <a:spcAft>
                <a:spcPts val="0"/>
              </a:spcAft>
              <a:buSzPts val="1000"/>
              <a:buFont typeface="Poppins Medium"/>
              <a:buNone/>
              <a:defRPr>
                <a:latin typeface="Poppins Medium"/>
                <a:ea typeface="Poppins Medium"/>
                <a:cs typeface="Poppins Medium"/>
                <a:sym typeface="Poppins Medium"/>
              </a:defRPr>
            </a:lvl4pPr>
            <a:lvl5pPr lvl="4">
              <a:lnSpc>
                <a:spcPct val="125000"/>
              </a:lnSpc>
              <a:spcBef>
                <a:spcPts val="0"/>
              </a:spcBef>
              <a:spcAft>
                <a:spcPts val="0"/>
              </a:spcAft>
              <a:buSzPts val="800"/>
              <a:buFont typeface="Poppins Medium"/>
              <a:buNone/>
              <a:defRPr b="0">
                <a:latin typeface="Poppins Medium"/>
                <a:ea typeface="Poppins Medium"/>
                <a:cs typeface="Poppins Medium"/>
                <a:sym typeface="Poppins Medium"/>
              </a:defRPr>
            </a:lvl5pPr>
            <a:lvl6pPr lvl="5">
              <a:lnSpc>
                <a:spcPct val="125000"/>
              </a:lnSpc>
              <a:spcBef>
                <a:spcPts val="0"/>
              </a:spcBef>
              <a:spcAft>
                <a:spcPts val="0"/>
              </a:spcAft>
              <a:buSzPts val="1400"/>
              <a:buNone/>
              <a:defRPr sz="1400"/>
            </a:lvl6pPr>
            <a:lvl7pPr lvl="6">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7pPr>
            <a:lvl8pPr lvl="7">
              <a:lnSpc>
                <a:spcPct val="125000"/>
              </a:lnSpc>
              <a:spcBef>
                <a:spcPts val="0"/>
              </a:spcBef>
              <a:spcAft>
                <a:spcPts val="0"/>
              </a:spcAft>
              <a:buSzPts val="1400"/>
              <a:buFont typeface="Poppins Medium"/>
              <a:buNone/>
              <a:defRPr sz="1400">
                <a:latin typeface="Poppins Medium"/>
                <a:ea typeface="Poppins Medium"/>
                <a:cs typeface="Poppins Medium"/>
                <a:sym typeface="Poppins Medium"/>
              </a:defRPr>
            </a:lvl8pPr>
            <a:lvl9pPr lvl="8">
              <a:lnSpc>
                <a:spcPct val="125000"/>
              </a:lnSpc>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679" name="Google Shape;679;p84"/>
          <p:cNvSpPr txBox="1"/>
          <p:nvPr>
            <p:ph idx="4"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000"/>
              <a:buNone/>
              <a:defRPr b="0" sz="10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
        <p:nvSpPr>
          <p:cNvPr id="680" name="Google Shape;680;p84"/>
          <p:cNvSpPr/>
          <p:nvPr>
            <p:ph idx="5" type="pic"/>
          </p:nvPr>
        </p:nvSpPr>
        <p:spPr>
          <a:xfrm>
            <a:off x="4527050" y="1662788"/>
            <a:ext cx="4159800" cy="2455800"/>
          </a:xfrm>
          <a:prstGeom prst="roundRect">
            <a:avLst>
              <a:gd fmla="val 16667" name="adj"/>
            </a:avLst>
          </a:prstGeom>
          <a:noFill/>
          <a:ln>
            <a:noFill/>
          </a:ln>
        </p:spPr>
      </p:sp>
      <p:sp>
        <p:nvSpPr>
          <p:cNvPr id="681" name="Google Shape;681;p84"/>
          <p:cNvSpPr txBox="1"/>
          <p:nvPr>
            <p:ph type="title"/>
          </p:nvPr>
        </p:nvSpPr>
        <p:spPr>
          <a:xfrm>
            <a:off x="449150" y="454400"/>
            <a:ext cx="82377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82" name="Google Shape;682;p84"/>
          <p:cNvSpPr txBox="1"/>
          <p:nvPr>
            <p:ph idx="6" type="subTitle"/>
          </p:nvPr>
        </p:nvSpPr>
        <p:spPr>
          <a:xfrm>
            <a:off x="449150" y="1027100"/>
            <a:ext cx="82377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900"/>
              <a:buNone/>
              <a:defRPr sz="1900"/>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1 1">
  <p:cSld name="SECTION_TITLE_AND_DESCRIPTION_1_1_1_1_1_1_1">
    <p:bg>
      <p:bgPr>
        <a:blipFill>
          <a:blip r:embed="rId2">
            <a:alphaModFix/>
          </a:blip>
          <a:stretch>
            <a:fillRect/>
          </a:stretch>
        </a:blipFill>
      </p:bgPr>
    </p:bg>
    <p:spTree>
      <p:nvGrpSpPr>
        <p:cNvPr id="683" name="Shape 683"/>
        <p:cNvGrpSpPr/>
        <p:nvPr/>
      </p:nvGrpSpPr>
      <p:grpSpPr>
        <a:xfrm>
          <a:off x="0" y="0"/>
          <a:ext cx="0" cy="0"/>
          <a:chOff x="0" y="0"/>
          <a:chExt cx="0" cy="0"/>
        </a:xfrm>
      </p:grpSpPr>
      <p:sp>
        <p:nvSpPr>
          <p:cNvPr id="684" name="Google Shape;684;p85"/>
          <p:cNvSpPr/>
          <p:nvPr>
            <p:ph idx="2" type="pic"/>
          </p:nvPr>
        </p:nvSpPr>
        <p:spPr>
          <a:xfrm>
            <a:off x="919211" y="1137875"/>
            <a:ext cx="1066800" cy="1066800"/>
          </a:xfrm>
          <a:prstGeom prst="ellipse">
            <a:avLst/>
          </a:prstGeom>
          <a:noFill/>
          <a:ln>
            <a:noFill/>
          </a:ln>
        </p:spPr>
      </p:sp>
      <p:sp>
        <p:nvSpPr>
          <p:cNvPr id="685" name="Google Shape;685;p85"/>
          <p:cNvSpPr txBox="1"/>
          <p:nvPr>
            <p:ph type="title"/>
          </p:nvPr>
        </p:nvSpPr>
        <p:spPr>
          <a:xfrm>
            <a:off x="69580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686" name="Google Shape;686;p85"/>
          <p:cNvSpPr/>
          <p:nvPr>
            <p:ph idx="3" type="pic"/>
          </p:nvPr>
        </p:nvSpPr>
        <p:spPr>
          <a:xfrm>
            <a:off x="4040317" y="1137875"/>
            <a:ext cx="1066800" cy="1066800"/>
          </a:xfrm>
          <a:prstGeom prst="ellipse">
            <a:avLst/>
          </a:prstGeom>
          <a:noFill/>
          <a:ln>
            <a:noFill/>
          </a:ln>
        </p:spPr>
      </p:sp>
      <p:sp>
        <p:nvSpPr>
          <p:cNvPr id="687" name="Google Shape;687;p85"/>
          <p:cNvSpPr txBox="1"/>
          <p:nvPr>
            <p:ph idx="4" type="title"/>
          </p:nvPr>
        </p:nvSpPr>
        <p:spPr>
          <a:xfrm>
            <a:off x="3816919"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688" name="Google Shape;688;p85"/>
          <p:cNvSpPr/>
          <p:nvPr>
            <p:ph idx="5" type="pic"/>
          </p:nvPr>
        </p:nvSpPr>
        <p:spPr>
          <a:xfrm>
            <a:off x="2479764" y="1137875"/>
            <a:ext cx="1066800" cy="1066800"/>
          </a:xfrm>
          <a:prstGeom prst="ellipse">
            <a:avLst/>
          </a:prstGeom>
          <a:noFill/>
          <a:ln>
            <a:noFill/>
          </a:ln>
        </p:spPr>
      </p:sp>
      <p:sp>
        <p:nvSpPr>
          <p:cNvPr id="689" name="Google Shape;689;p85"/>
          <p:cNvSpPr txBox="1"/>
          <p:nvPr>
            <p:ph idx="6" type="title"/>
          </p:nvPr>
        </p:nvSpPr>
        <p:spPr>
          <a:xfrm>
            <a:off x="225636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pic>
        <p:nvPicPr>
          <p:cNvPr id="690" name="Google Shape;690;p85" title="MagicSchool-Primary-Angle-Gradient.png"/>
          <p:cNvPicPr preferRelativeResize="0"/>
          <p:nvPr/>
        </p:nvPicPr>
        <p:blipFill>
          <a:blip r:embed="rId3">
            <a:alphaModFix/>
          </a:blip>
          <a:stretch>
            <a:fillRect/>
          </a:stretch>
        </p:blipFill>
        <p:spPr>
          <a:xfrm>
            <a:off x="7498524" y="4203876"/>
            <a:ext cx="1188275" cy="525074"/>
          </a:xfrm>
          <a:prstGeom prst="rect">
            <a:avLst/>
          </a:prstGeom>
          <a:noFill/>
          <a:ln>
            <a:noFill/>
          </a:ln>
        </p:spPr>
      </p:pic>
      <p:cxnSp>
        <p:nvCxnSpPr>
          <p:cNvPr id="691" name="Google Shape;691;p85"/>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692" name="Google Shape;692;p85"/>
          <p:cNvSpPr/>
          <p:nvPr>
            <p:ph idx="7" type="pic"/>
          </p:nvPr>
        </p:nvSpPr>
        <p:spPr>
          <a:xfrm>
            <a:off x="5600870" y="1137875"/>
            <a:ext cx="1066800" cy="1066800"/>
          </a:xfrm>
          <a:prstGeom prst="ellipse">
            <a:avLst/>
          </a:prstGeom>
          <a:noFill/>
          <a:ln>
            <a:noFill/>
          </a:ln>
        </p:spPr>
      </p:sp>
      <p:sp>
        <p:nvSpPr>
          <p:cNvPr id="693" name="Google Shape;693;p85"/>
          <p:cNvSpPr txBox="1"/>
          <p:nvPr>
            <p:ph idx="8" type="title"/>
          </p:nvPr>
        </p:nvSpPr>
        <p:spPr>
          <a:xfrm>
            <a:off x="5377461"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694" name="Google Shape;694;p85"/>
          <p:cNvSpPr/>
          <p:nvPr>
            <p:ph idx="9" type="pic"/>
          </p:nvPr>
        </p:nvSpPr>
        <p:spPr>
          <a:xfrm>
            <a:off x="7161423" y="1137875"/>
            <a:ext cx="1066800" cy="1066800"/>
          </a:xfrm>
          <a:prstGeom prst="ellipse">
            <a:avLst/>
          </a:prstGeom>
          <a:noFill/>
          <a:ln>
            <a:noFill/>
          </a:ln>
        </p:spPr>
      </p:sp>
      <p:sp>
        <p:nvSpPr>
          <p:cNvPr id="695" name="Google Shape;695;p85"/>
          <p:cNvSpPr txBox="1"/>
          <p:nvPr>
            <p:ph idx="13" type="title"/>
          </p:nvPr>
        </p:nvSpPr>
        <p:spPr>
          <a:xfrm>
            <a:off x="6938002"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696" name="Google Shape;696;p85"/>
          <p:cNvSpPr txBox="1"/>
          <p:nvPr>
            <p:ph idx="14"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7" name="Google Shape;697;p85"/>
          <p:cNvSpPr/>
          <p:nvPr>
            <p:ph idx="15" type="pic"/>
          </p:nvPr>
        </p:nvSpPr>
        <p:spPr>
          <a:xfrm>
            <a:off x="919211" y="2686725"/>
            <a:ext cx="1066800" cy="1066800"/>
          </a:xfrm>
          <a:prstGeom prst="ellipse">
            <a:avLst/>
          </a:prstGeom>
          <a:noFill/>
          <a:ln>
            <a:noFill/>
          </a:ln>
        </p:spPr>
      </p:sp>
      <p:sp>
        <p:nvSpPr>
          <p:cNvPr id="698" name="Google Shape;698;p85"/>
          <p:cNvSpPr txBox="1"/>
          <p:nvPr>
            <p:ph idx="16" type="title"/>
          </p:nvPr>
        </p:nvSpPr>
        <p:spPr>
          <a:xfrm>
            <a:off x="69580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699" name="Google Shape;699;p85"/>
          <p:cNvSpPr/>
          <p:nvPr>
            <p:ph idx="17" type="pic"/>
          </p:nvPr>
        </p:nvSpPr>
        <p:spPr>
          <a:xfrm>
            <a:off x="4040335" y="2686725"/>
            <a:ext cx="1066800" cy="1066800"/>
          </a:xfrm>
          <a:prstGeom prst="ellipse">
            <a:avLst/>
          </a:prstGeom>
          <a:noFill/>
          <a:ln>
            <a:noFill/>
          </a:ln>
        </p:spPr>
      </p:sp>
      <p:sp>
        <p:nvSpPr>
          <p:cNvPr id="700" name="Google Shape;700;p85"/>
          <p:cNvSpPr txBox="1"/>
          <p:nvPr>
            <p:ph idx="18" type="title"/>
          </p:nvPr>
        </p:nvSpPr>
        <p:spPr>
          <a:xfrm>
            <a:off x="3816919"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701" name="Google Shape;701;p85"/>
          <p:cNvSpPr/>
          <p:nvPr>
            <p:ph idx="19" type="pic"/>
          </p:nvPr>
        </p:nvSpPr>
        <p:spPr>
          <a:xfrm>
            <a:off x="2479773" y="2686725"/>
            <a:ext cx="1066800" cy="1066800"/>
          </a:xfrm>
          <a:prstGeom prst="ellipse">
            <a:avLst/>
          </a:prstGeom>
          <a:noFill/>
          <a:ln>
            <a:noFill/>
          </a:ln>
        </p:spPr>
      </p:sp>
      <p:sp>
        <p:nvSpPr>
          <p:cNvPr id="702" name="Google Shape;702;p85"/>
          <p:cNvSpPr txBox="1"/>
          <p:nvPr>
            <p:ph idx="20" type="title"/>
          </p:nvPr>
        </p:nvSpPr>
        <p:spPr>
          <a:xfrm>
            <a:off x="225636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703" name="Google Shape;703;p85"/>
          <p:cNvSpPr/>
          <p:nvPr>
            <p:ph idx="21" type="pic"/>
          </p:nvPr>
        </p:nvSpPr>
        <p:spPr>
          <a:xfrm>
            <a:off x="5600879" y="2686725"/>
            <a:ext cx="1066800" cy="1066800"/>
          </a:xfrm>
          <a:prstGeom prst="ellipse">
            <a:avLst/>
          </a:prstGeom>
          <a:noFill/>
          <a:ln>
            <a:noFill/>
          </a:ln>
        </p:spPr>
      </p:sp>
      <p:sp>
        <p:nvSpPr>
          <p:cNvPr id="704" name="Google Shape;704;p85"/>
          <p:cNvSpPr txBox="1"/>
          <p:nvPr>
            <p:ph idx="22" type="title"/>
          </p:nvPr>
        </p:nvSpPr>
        <p:spPr>
          <a:xfrm>
            <a:off x="5377461"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
        <p:nvSpPr>
          <p:cNvPr id="705" name="Google Shape;705;p85"/>
          <p:cNvSpPr/>
          <p:nvPr>
            <p:ph idx="23" type="pic"/>
          </p:nvPr>
        </p:nvSpPr>
        <p:spPr>
          <a:xfrm>
            <a:off x="7161423" y="2686725"/>
            <a:ext cx="1066800" cy="1066800"/>
          </a:xfrm>
          <a:prstGeom prst="ellipse">
            <a:avLst/>
          </a:prstGeom>
          <a:noFill/>
          <a:ln>
            <a:noFill/>
          </a:ln>
        </p:spPr>
      </p:sp>
      <p:sp>
        <p:nvSpPr>
          <p:cNvPr id="706" name="Google Shape;706;p85"/>
          <p:cNvSpPr txBox="1"/>
          <p:nvPr>
            <p:ph idx="24" type="title"/>
          </p:nvPr>
        </p:nvSpPr>
        <p:spPr>
          <a:xfrm>
            <a:off x="6938002"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Poppins SemiBold"/>
              <a:buNone/>
              <a:defRPr b="0" sz="900">
                <a:solidFill>
                  <a:srgbClr val="21016D"/>
                </a:solidFill>
                <a:latin typeface="Poppins SemiBold"/>
                <a:ea typeface="Poppins SemiBold"/>
                <a:cs typeface="Poppins SemiBold"/>
                <a:sym typeface="Poppins SemiBold"/>
              </a:defRPr>
            </a:lvl1pPr>
            <a:lvl2pPr lvl="1"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2pPr>
            <a:lvl3pPr lvl="2"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3pPr>
            <a:lvl4pPr lvl="3"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4pPr>
            <a:lvl5pPr lvl="4"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5pPr>
            <a:lvl6pPr lvl="5"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6pPr>
            <a:lvl7pPr lvl="6"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7pPr>
            <a:lvl8pPr lvl="7"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8pPr>
            <a:lvl9pPr lvl="8" algn="ctr">
              <a:spcBef>
                <a:spcPts val="0"/>
              </a:spcBef>
              <a:spcAft>
                <a:spcPts val="0"/>
              </a:spcAft>
              <a:buClr>
                <a:srgbClr val="21016D"/>
              </a:buClr>
              <a:buSzPts val="900"/>
              <a:buFont typeface="Poppins SemiBold"/>
              <a:buNone/>
              <a:defRPr sz="900">
                <a:solidFill>
                  <a:srgbClr val="21016D"/>
                </a:solidFill>
                <a:latin typeface="Poppins SemiBold"/>
                <a:ea typeface="Poppins SemiBold"/>
                <a:cs typeface="Poppins SemiBold"/>
                <a:sym typeface="Poppins SemiBold"/>
              </a:defRPr>
            </a:lvl9pPr>
          </a:lstStyle>
          <a:p/>
        </p:txBody>
      </p:sp>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 V6 - Large Stat + Image Full 1">
  <p:cSld name="BIG_NUMBER_1_2">
    <p:bg>
      <p:bgPr>
        <a:blipFill>
          <a:blip r:embed="rId2">
            <a:alphaModFix/>
          </a:blip>
          <a:stretch>
            <a:fillRect/>
          </a:stretch>
        </a:blipFill>
      </p:bgPr>
    </p:bg>
    <p:spTree>
      <p:nvGrpSpPr>
        <p:cNvPr id="707" name="Shape 707"/>
        <p:cNvGrpSpPr/>
        <p:nvPr/>
      </p:nvGrpSpPr>
      <p:grpSpPr>
        <a:xfrm>
          <a:off x="0" y="0"/>
          <a:ext cx="0" cy="0"/>
          <a:chOff x="0" y="0"/>
          <a:chExt cx="0" cy="0"/>
        </a:xfrm>
      </p:grpSpPr>
      <p:sp>
        <p:nvSpPr>
          <p:cNvPr id="708" name="Google Shape;708;p86"/>
          <p:cNvSpPr/>
          <p:nvPr>
            <p:ph idx="2" type="pic"/>
          </p:nvPr>
        </p:nvSpPr>
        <p:spPr>
          <a:xfrm>
            <a:off x="4574600" y="-18300"/>
            <a:ext cx="4572000" cy="5143500"/>
          </a:xfrm>
          <a:prstGeom prst="rect">
            <a:avLst/>
          </a:prstGeom>
          <a:noFill/>
          <a:ln>
            <a:noFill/>
          </a:ln>
        </p:spPr>
      </p:sp>
      <p:sp>
        <p:nvSpPr>
          <p:cNvPr id="709" name="Google Shape;709;p86"/>
          <p:cNvSpPr txBox="1"/>
          <p:nvPr>
            <p:ph hasCustomPrompt="1" type="title"/>
          </p:nvPr>
        </p:nvSpPr>
        <p:spPr>
          <a:xfrm>
            <a:off x="311700" y="454125"/>
            <a:ext cx="38079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0400"/>
              <a:buNone/>
              <a:defRPr sz="104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10" name="Google Shape;710;p86"/>
          <p:cNvSpPr txBox="1"/>
          <p:nvPr>
            <p:ph idx="1" type="body"/>
          </p:nvPr>
        </p:nvSpPr>
        <p:spPr>
          <a:xfrm>
            <a:off x="311700" y="2331175"/>
            <a:ext cx="3807900" cy="1300800"/>
          </a:xfrm>
          <a:prstGeom prst="rect">
            <a:avLst/>
          </a:prstGeom>
        </p:spPr>
        <p:txBody>
          <a:bodyPr anchorCtr="0" anchor="t" bIns="91425" lIns="91425" spcFirstLastPara="1" rIns="91425" wrap="square" tIns="91425">
            <a:spAutoFit/>
          </a:bodyPr>
          <a:lstStyle>
            <a:lvl1pPr indent="-330200" lvl="0" marL="457200" algn="ctr">
              <a:spcBef>
                <a:spcPts val="0"/>
              </a:spcBef>
              <a:spcAft>
                <a:spcPts val="0"/>
              </a:spcAft>
              <a:buSzPts val="1600"/>
              <a:buChar char="●"/>
              <a:defRPr/>
            </a:lvl1pPr>
            <a:lvl2pPr indent="-317500" lvl="1" marL="914400" algn="ctr">
              <a:spcBef>
                <a:spcPts val="1200"/>
              </a:spcBef>
              <a:spcAft>
                <a:spcPts val="0"/>
              </a:spcAft>
              <a:buSzPts val="1400"/>
              <a:buChar char="○"/>
              <a:defRPr/>
            </a:lvl2pPr>
            <a:lvl3pPr indent="-304800" lvl="2" marL="1371600" algn="ctr">
              <a:spcBef>
                <a:spcPts val="1200"/>
              </a:spcBef>
              <a:spcAft>
                <a:spcPts val="0"/>
              </a:spcAft>
              <a:buSzPts val="1200"/>
              <a:buChar char="■"/>
              <a:defRPr/>
            </a:lvl3pPr>
            <a:lvl4pPr indent="-292100" lvl="3" marL="1828800" algn="ctr">
              <a:spcBef>
                <a:spcPts val="1200"/>
              </a:spcBef>
              <a:spcAft>
                <a:spcPts val="0"/>
              </a:spcAft>
              <a:buSzPts val="1000"/>
              <a:buChar char="●"/>
              <a:defRPr/>
            </a:lvl4pPr>
            <a:lvl5pPr indent="-279400" lvl="4" marL="2286000" algn="ctr">
              <a:spcBef>
                <a:spcPts val="1200"/>
              </a:spcBef>
              <a:spcAft>
                <a:spcPts val="0"/>
              </a:spcAft>
              <a:buSzPts val="800"/>
              <a:buChar char="○"/>
              <a:defRPr/>
            </a:lvl5pPr>
            <a:lvl6pPr indent="-279400" lvl="5" marL="2743200" algn="ctr">
              <a:spcBef>
                <a:spcPts val="1000"/>
              </a:spcBef>
              <a:spcAft>
                <a:spcPts val="0"/>
              </a:spcAft>
              <a:buSzPts val="800"/>
              <a:buChar char="■"/>
              <a:defRPr/>
            </a:lvl6pPr>
            <a:lvl7pPr indent="-279400" lvl="6" marL="3200400" algn="ctr">
              <a:spcBef>
                <a:spcPts val="1000"/>
              </a:spcBef>
              <a:spcAft>
                <a:spcPts val="0"/>
              </a:spcAft>
              <a:buSzPts val="800"/>
              <a:buChar char="●"/>
              <a:defRPr/>
            </a:lvl7pPr>
            <a:lvl8pPr indent="-279400" lvl="7" marL="3657600" algn="ctr">
              <a:spcBef>
                <a:spcPts val="1000"/>
              </a:spcBef>
              <a:spcAft>
                <a:spcPts val="0"/>
              </a:spcAft>
              <a:buSzPts val="800"/>
              <a:buChar char="○"/>
              <a:defRPr/>
            </a:lvl8pPr>
            <a:lvl9pPr indent="-279400" lvl="8" marL="4114800" algn="ctr">
              <a:spcBef>
                <a:spcPts val="1000"/>
              </a:spcBef>
              <a:spcAft>
                <a:spcPts val="1000"/>
              </a:spcAft>
              <a:buSzPts val="800"/>
              <a:buChar char="■"/>
              <a:defRPr/>
            </a:lvl9pPr>
          </a:lstStyle>
          <a:p/>
        </p:txBody>
      </p:sp>
      <p:pic>
        <p:nvPicPr>
          <p:cNvPr id="711" name="Google Shape;711;p86"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712" name="Google Shape;712;p86"/>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V9 - 1 Chart/Photo 1">
  <p:cSld name="CAPTION_ONLY_1_1">
    <p:bg>
      <p:bgPr>
        <a:blipFill>
          <a:blip r:embed="rId2">
            <a:alphaModFix/>
          </a:blip>
          <a:stretch>
            <a:fillRect/>
          </a:stretch>
        </a:blipFill>
      </p:bgPr>
    </p:bg>
    <p:spTree>
      <p:nvGrpSpPr>
        <p:cNvPr id="713" name="Shape 713"/>
        <p:cNvGrpSpPr/>
        <p:nvPr/>
      </p:nvGrpSpPr>
      <p:grpSpPr>
        <a:xfrm>
          <a:off x="0" y="0"/>
          <a:ext cx="0" cy="0"/>
          <a:chOff x="0" y="0"/>
          <a:chExt cx="0" cy="0"/>
        </a:xfrm>
      </p:grpSpPr>
      <p:pic>
        <p:nvPicPr>
          <p:cNvPr id="714" name="Google Shape;714;p87" title="MagicSchool-Primary-Angle-Gradient.png"/>
          <p:cNvPicPr preferRelativeResize="0"/>
          <p:nvPr/>
        </p:nvPicPr>
        <p:blipFill>
          <a:blip r:embed="rId3">
            <a:alphaModFix/>
          </a:blip>
          <a:stretch>
            <a:fillRect/>
          </a:stretch>
        </p:blipFill>
        <p:spPr>
          <a:xfrm>
            <a:off x="7498524" y="4278951"/>
            <a:ext cx="1188275" cy="525074"/>
          </a:xfrm>
          <a:prstGeom prst="rect">
            <a:avLst/>
          </a:prstGeom>
          <a:noFill/>
          <a:ln>
            <a:noFill/>
          </a:ln>
        </p:spPr>
      </p:pic>
      <p:cxnSp>
        <p:nvCxnSpPr>
          <p:cNvPr id="715" name="Google Shape;715;p87"/>
          <p:cNvCxnSpPr/>
          <p:nvPr/>
        </p:nvCxnSpPr>
        <p:spPr>
          <a:xfrm>
            <a:off x="449150" y="4764375"/>
            <a:ext cx="6966600" cy="12000"/>
          </a:xfrm>
          <a:prstGeom prst="straightConnector1">
            <a:avLst/>
          </a:prstGeom>
          <a:noFill/>
          <a:ln cap="flat" cmpd="sng" w="38100">
            <a:solidFill>
              <a:srgbClr val="9C33F4"/>
            </a:solidFill>
            <a:prstDash val="solid"/>
            <a:round/>
            <a:headEnd len="med" w="med" type="none"/>
            <a:tailEnd len="med" w="med" type="none"/>
          </a:ln>
        </p:spPr>
      </p:cxnSp>
      <p:sp>
        <p:nvSpPr>
          <p:cNvPr id="716" name="Google Shape;716;p87"/>
          <p:cNvSpPr/>
          <p:nvPr>
            <p:ph idx="2" type="pic"/>
          </p:nvPr>
        </p:nvSpPr>
        <p:spPr>
          <a:xfrm>
            <a:off x="449150" y="1639962"/>
            <a:ext cx="8237700" cy="2402400"/>
          </a:xfrm>
          <a:prstGeom prst="rect">
            <a:avLst/>
          </a:prstGeom>
          <a:noFill/>
          <a:ln>
            <a:noFill/>
          </a:ln>
        </p:spPr>
      </p:sp>
      <p:sp>
        <p:nvSpPr>
          <p:cNvPr id="717" name="Google Shape;717;p87"/>
          <p:cNvSpPr txBox="1"/>
          <p:nvPr>
            <p:ph type="title"/>
          </p:nvPr>
        </p:nvSpPr>
        <p:spPr>
          <a:xfrm>
            <a:off x="449150" y="454400"/>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8" name="Google Shape;718;p87"/>
          <p:cNvSpPr txBox="1"/>
          <p:nvPr>
            <p:ph idx="1" type="subTitle"/>
          </p:nvPr>
        </p:nvSpPr>
        <p:spPr>
          <a:xfrm>
            <a:off x="449150" y="1027100"/>
            <a:ext cx="7947000" cy="3771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719" name="Google Shape;719;p87"/>
          <p:cNvSpPr txBox="1"/>
          <p:nvPr>
            <p:ph idx="3" type="subTitle"/>
          </p:nvPr>
        </p:nvSpPr>
        <p:spPr>
          <a:xfrm>
            <a:off x="449150" y="4154075"/>
            <a:ext cx="6815100" cy="525000"/>
          </a:xfrm>
          <a:prstGeom prst="rect">
            <a:avLst/>
          </a:prstGeom>
        </p:spPr>
        <p:txBody>
          <a:bodyPr anchorCtr="0" anchor="ctr" bIns="91425" lIns="91425" spcFirstLastPara="1" rIns="91425" wrap="square" tIns="91425">
            <a:spAutoFit/>
          </a:bodyPr>
          <a:lstStyle>
            <a:lvl1pPr lvl="0">
              <a:spcBef>
                <a:spcPts val="0"/>
              </a:spcBef>
              <a:spcAft>
                <a:spcPts val="0"/>
              </a:spcAft>
              <a:buSzPts val="1400"/>
              <a:buNone/>
              <a:defRPr b="0" sz="1400"/>
            </a:lvl1pPr>
            <a:lvl2pPr lvl="1">
              <a:spcBef>
                <a:spcPts val="1200"/>
              </a:spcBef>
              <a:spcAft>
                <a:spcPts val="0"/>
              </a:spcAft>
              <a:buSzPts val="1400"/>
              <a:buNone/>
              <a:defRPr/>
            </a:lvl2pPr>
            <a:lvl3pPr lvl="2">
              <a:spcBef>
                <a:spcPts val="1200"/>
              </a:spcBef>
              <a:spcAft>
                <a:spcPts val="0"/>
              </a:spcAft>
              <a:buSzPts val="1200"/>
              <a:buNone/>
              <a:defRPr/>
            </a:lvl3pPr>
            <a:lvl4pPr lvl="3">
              <a:spcBef>
                <a:spcPts val="1200"/>
              </a:spcBef>
              <a:spcAft>
                <a:spcPts val="0"/>
              </a:spcAft>
              <a:buSzPts val="1000"/>
              <a:buNone/>
              <a:defRPr/>
            </a:lvl4pPr>
            <a:lvl5pPr lvl="4">
              <a:spcBef>
                <a:spcPts val="1200"/>
              </a:spcBef>
              <a:spcAft>
                <a:spcPts val="0"/>
              </a:spcAft>
              <a:buSzPts val="800"/>
              <a:buNone/>
              <a:defRPr/>
            </a:lvl5pPr>
            <a:lvl6pPr lvl="5">
              <a:spcBef>
                <a:spcPts val="1000"/>
              </a:spcBef>
              <a:spcAft>
                <a:spcPts val="0"/>
              </a:spcAft>
              <a:buSzPts val="800"/>
              <a:buNone/>
              <a:defRPr/>
            </a:lvl6pPr>
            <a:lvl7pPr lvl="6">
              <a:spcBef>
                <a:spcPts val="1000"/>
              </a:spcBef>
              <a:spcAft>
                <a:spcPts val="0"/>
              </a:spcAft>
              <a:buSzPts val="800"/>
              <a:buNone/>
              <a:defRPr/>
            </a:lvl7pPr>
            <a:lvl8pPr lvl="7">
              <a:spcBef>
                <a:spcPts val="1000"/>
              </a:spcBef>
              <a:spcAft>
                <a:spcPts val="0"/>
              </a:spcAft>
              <a:buSzPts val="800"/>
              <a:buNone/>
              <a:defRPr/>
            </a:lvl8pPr>
            <a:lvl9pPr lvl="8">
              <a:spcBef>
                <a:spcPts val="1000"/>
              </a:spcBef>
              <a:spcAft>
                <a:spcPts val="1000"/>
              </a:spcAft>
              <a:buSzPts val="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Purple - V3 - Title, Copy + Icon/Bullets 1">
  <p:cSld name="BLANK_1_2_2_1_1_1">
    <p:bg>
      <p:bgPr>
        <a:solidFill>
          <a:schemeClr val="accent2"/>
        </a:solidFill>
      </p:bgPr>
    </p:bg>
    <p:spTree>
      <p:nvGrpSpPr>
        <p:cNvPr id="720" name="Shape 720"/>
        <p:cNvGrpSpPr/>
        <p:nvPr/>
      </p:nvGrpSpPr>
      <p:grpSpPr>
        <a:xfrm>
          <a:off x="0" y="0"/>
          <a:ext cx="0" cy="0"/>
          <a:chOff x="0" y="0"/>
          <a:chExt cx="0" cy="0"/>
        </a:xfrm>
      </p:grpSpPr>
      <p:sp>
        <p:nvSpPr>
          <p:cNvPr id="721" name="Google Shape;721;p88"/>
          <p:cNvSpPr/>
          <p:nvPr/>
        </p:nvSpPr>
        <p:spPr>
          <a:xfrm rot="5400000">
            <a:off x="-280100" y="257625"/>
            <a:ext cx="5156400" cy="4612500"/>
          </a:xfrm>
          <a:prstGeom prst="round1Rect">
            <a:avLst>
              <a:gd fmla="val 0" name="adj"/>
            </a:avLst>
          </a:prstGeom>
          <a:solidFill>
            <a:srgbClr val="ECE0FF"/>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solidFill>
                <a:schemeClr val="accent2"/>
              </a:solidFill>
              <a:latin typeface="Figtree"/>
              <a:ea typeface="Figtree"/>
              <a:cs typeface="Figtree"/>
              <a:sym typeface="Figtree"/>
            </a:endParaRPr>
          </a:p>
        </p:txBody>
      </p:sp>
      <p:sp>
        <p:nvSpPr>
          <p:cNvPr id="722" name="Google Shape;722;p88"/>
          <p:cNvSpPr txBox="1"/>
          <p:nvPr>
            <p:ph idx="1" type="subTitle"/>
          </p:nvPr>
        </p:nvSpPr>
        <p:spPr>
          <a:xfrm>
            <a:off x="5389050" y="770575"/>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723" name="Google Shape;723;p88"/>
          <p:cNvSpPr txBox="1"/>
          <p:nvPr>
            <p:ph idx="2" type="subTitle"/>
          </p:nvPr>
        </p:nvSpPr>
        <p:spPr>
          <a:xfrm>
            <a:off x="5389050" y="157895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724" name="Google Shape;724;p88"/>
          <p:cNvSpPr txBox="1"/>
          <p:nvPr>
            <p:ph idx="3" type="subTitle"/>
          </p:nvPr>
        </p:nvSpPr>
        <p:spPr>
          <a:xfrm>
            <a:off x="5389050" y="2387333"/>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725" name="Google Shape;725;p88"/>
          <p:cNvSpPr txBox="1"/>
          <p:nvPr>
            <p:ph idx="4" type="subTitle"/>
          </p:nvPr>
        </p:nvSpPr>
        <p:spPr>
          <a:xfrm>
            <a:off x="5389050" y="3171674"/>
            <a:ext cx="3297900" cy="615000"/>
          </a:xfrm>
          <a:prstGeom prst="rect">
            <a:avLst/>
          </a:prstGeom>
        </p:spPr>
        <p:txBody>
          <a:bodyPr anchorCtr="0" anchor="ctr" bIns="0" lIns="0" spcFirstLastPara="1" rIns="0" wrap="square" tIns="0">
            <a:noAutofit/>
          </a:bodyPr>
          <a:lstStyle>
            <a:lvl1pPr lvl="0">
              <a:lnSpc>
                <a:spcPct val="125000"/>
              </a:lnSpc>
              <a:spcBef>
                <a:spcPts val="0"/>
              </a:spcBef>
              <a:spcAft>
                <a:spcPts val="0"/>
              </a:spcAft>
              <a:buClr>
                <a:schemeClr val="accent5"/>
              </a:buClr>
              <a:buSzPts val="1400"/>
              <a:buFont typeface="Figtree Medium"/>
              <a:buNone/>
              <a:defRPr b="0" sz="1400">
                <a:solidFill>
                  <a:schemeClr val="accent5"/>
                </a:solidFill>
                <a:latin typeface="Figtree Medium"/>
                <a:ea typeface="Figtree Medium"/>
                <a:cs typeface="Figtree Medium"/>
                <a:sym typeface="Figtree Medium"/>
              </a:defRPr>
            </a:lvl1pPr>
            <a:lvl2pPr lvl="1">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2pPr>
            <a:lvl3pPr lvl="2">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3pPr>
            <a:lvl4pPr lvl="3">
              <a:lnSpc>
                <a:spcPct val="125000"/>
              </a:lnSpc>
              <a:spcBef>
                <a:spcPts val="0"/>
              </a:spcBef>
              <a:spcAft>
                <a:spcPts val="0"/>
              </a:spcAft>
              <a:buClr>
                <a:schemeClr val="accent5"/>
              </a:buClr>
              <a:buSzPts val="1000"/>
              <a:buFont typeface="Figtree Medium"/>
              <a:buNone/>
              <a:defRPr>
                <a:solidFill>
                  <a:schemeClr val="accent5"/>
                </a:solidFill>
                <a:latin typeface="Figtree Medium"/>
                <a:ea typeface="Figtree Medium"/>
                <a:cs typeface="Figtree Medium"/>
                <a:sym typeface="Figtree Medium"/>
              </a:defRPr>
            </a:lvl4pPr>
            <a:lvl5pPr lvl="4">
              <a:lnSpc>
                <a:spcPct val="125000"/>
              </a:lnSpc>
              <a:spcBef>
                <a:spcPts val="0"/>
              </a:spcBef>
              <a:spcAft>
                <a:spcPts val="0"/>
              </a:spcAft>
              <a:buClr>
                <a:schemeClr val="accent5"/>
              </a:buClr>
              <a:buSzPts val="800"/>
              <a:buFont typeface="Figtree Medium"/>
              <a:buNone/>
              <a:defRPr>
                <a:solidFill>
                  <a:schemeClr val="accent5"/>
                </a:solidFill>
                <a:latin typeface="Figtree Medium"/>
                <a:ea typeface="Figtree Medium"/>
                <a:cs typeface="Figtree Medium"/>
                <a:sym typeface="Figtree Medium"/>
              </a:defRPr>
            </a:lvl5pPr>
            <a:lvl6pPr lvl="5">
              <a:lnSpc>
                <a:spcPct val="125000"/>
              </a:lnSpc>
              <a:spcBef>
                <a:spcPts val="0"/>
              </a:spcBef>
              <a:spcAft>
                <a:spcPts val="0"/>
              </a:spcAft>
              <a:buClr>
                <a:schemeClr val="accent5"/>
              </a:buClr>
              <a:buSzPts val="1400"/>
              <a:buFont typeface="Figtree"/>
              <a:buNone/>
              <a:defRPr sz="1400">
                <a:solidFill>
                  <a:schemeClr val="accent5"/>
                </a:solidFill>
                <a:latin typeface="Figtree"/>
                <a:ea typeface="Figtree"/>
                <a:cs typeface="Figtree"/>
                <a:sym typeface="Figtree"/>
              </a:defRPr>
            </a:lvl6pPr>
            <a:lvl7pPr lvl="6">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7pPr>
            <a:lvl8pPr lvl="7">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8pPr>
            <a:lvl9pPr lvl="8">
              <a:lnSpc>
                <a:spcPct val="125000"/>
              </a:lnSpc>
              <a:spcBef>
                <a:spcPts val="0"/>
              </a:spcBef>
              <a:spcAft>
                <a:spcPts val="0"/>
              </a:spcAft>
              <a:buClr>
                <a:schemeClr val="accent5"/>
              </a:buClr>
              <a:buSzPts val="1400"/>
              <a:buFont typeface="Figtree Medium"/>
              <a:buNone/>
              <a:defRPr sz="1400">
                <a:solidFill>
                  <a:schemeClr val="accent5"/>
                </a:solidFill>
                <a:latin typeface="Figtree Medium"/>
                <a:ea typeface="Figtree Medium"/>
                <a:cs typeface="Figtree Medium"/>
                <a:sym typeface="Figtree Medium"/>
              </a:defRPr>
            </a:lvl9pPr>
          </a:lstStyle>
          <a:p/>
        </p:txBody>
      </p:sp>
      <p:sp>
        <p:nvSpPr>
          <p:cNvPr id="726" name="Google Shape;726;p88"/>
          <p:cNvSpPr txBox="1"/>
          <p:nvPr>
            <p:ph type="title"/>
          </p:nvPr>
        </p:nvSpPr>
        <p:spPr>
          <a:xfrm>
            <a:off x="449150" y="1167325"/>
            <a:ext cx="3706800" cy="1624500"/>
          </a:xfrm>
          <a:prstGeom prst="rect">
            <a:avLst/>
          </a:prstGeom>
        </p:spPr>
        <p:txBody>
          <a:bodyPr anchorCtr="0" anchor="b" bIns="0" lIns="0" spcFirstLastPara="1" rIns="0" wrap="square" tIns="0">
            <a:noAutofit/>
          </a:bodyPr>
          <a:lstStyle>
            <a:lvl1pPr lvl="0">
              <a:spcBef>
                <a:spcPts val="0"/>
              </a:spcBef>
              <a:spcAft>
                <a:spcPts val="0"/>
              </a:spcAft>
              <a:buSzPts val="4200"/>
              <a:buFont typeface="Figtree"/>
              <a:buNone/>
              <a:defRPr b="1" sz="4200">
                <a:latin typeface="Figtree"/>
                <a:ea typeface="Figtree"/>
                <a:cs typeface="Figtree"/>
                <a:sym typeface="Figtree"/>
              </a:defRPr>
            </a:lvl1pPr>
            <a:lvl2pPr lvl="1">
              <a:spcBef>
                <a:spcPts val="0"/>
              </a:spcBef>
              <a:spcAft>
                <a:spcPts val="0"/>
              </a:spcAft>
              <a:buSzPts val="4200"/>
              <a:buFont typeface="Figtree"/>
              <a:buNone/>
              <a:defRPr sz="4200">
                <a:latin typeface="Figtree"/>
                <a:ea typeface="Figtree"/>
                <a:cs typeface="Figtree"/>
                <a:sym typeface="Figtree"/>
              </a:defRPr>
            </a:lvl2pPr>
            <a:lvl3pPr lvl="2">
              <a:spcBef>
                <a:spcPts val="0"/>
              </a:spcBef>
              <a:spcAft>
                <a:spcPts val="0"/>
              </a:spcAft>
              <a:buSzPts val="4200"/>
              <a:buFont typeface="Figtree"/>
              <a:buNone/>
              <a:defRPr sz="4200">
                <a:latin typeface="Figtree"/>
                <a:ea typeface="Figtree"/>
                <a:cs typeface="Figtree"/>
                <a:sym typeface="Figtree"/>
              </a:defRPr>
            </a:lvl3pPr>
            <a:lvl4pPr lvl="3">
              <a:spcBef>
                <a:spcPts val="0"/>
              </a:spcBef>
              <a:spcAft>
                <a:spcPts val="0"/>
              </a:spcAft>
              <a:buSzPts val="4200"/>
              <a:buFont typeface="Figtree"/>
              <a:buNone/>
              <a:defRPr sz="4200">
                <a:latin typeface="Figtree"/>
                <a:ea typeface="Figtree"/>
                <a:cs typeface="Figtree"/>
                <a:sym typeface="Figtree"/>
              </a:defRPr>
            </a:lvl4pPr>
            <a:lvl5pPr lvl="4">
              <a:spcBef>
                <a:spcPts val="0"/>
              </a:spcBef>
              <a:spcAft>
                <a:spcPts val="0"/>
              </a:spcAft>
              <a:buSzPts val="4200"/>
              <a:buFont typeface="Figtree"/>
              <a:buNone/>
              <a:defRPr sz="4200">
                <a:latin typeface="Figtree"/>
                <a:ea typeface="Figtree"/>
                <a:cs typeface="Figtree"/>
                <a:sym typeface="Figtree"/>
              </a:defRPr>
            </a:lvl5pPr>
            <a:lvl6pPr lvl="5">
              <a:spcBef>
                <a:spcPts val="0"/>
              </a:spcBef>
              <a:spcAft>
                <a:spcPts val="0"/>
              </a:spcAft>
              <a:buSzPts val="4200"/>
              <a:buFont typeface="Figtree"/>
              <a:buNone/>
              <a:defRPr sz="4200">
                <a:latin typeface="Figtree"/>
                <a:ea typeface="Figtree"/>
                <a:cs typeface="Figtree"/>
                <a:sym typeface="Figtree"/>
              </a:defRPr>
            </a:lvl6pPr>
            <a:lvl7pPr lvl="6">
              <a:spcBef>
                <a:spcPts val="0"/>
              </a:spcBef>
              <a:spcAft>
                <a:spcPts val="0"/>
              </a:spcAft>
              <a:buSzPts val="4200"/>
              <a:buFont typeface="Figtree"/>
              <a:buNone/>
              <a:defRPr sz="4200">
                <a:latin typeface="Figtree"/>
                <a:ea typeface="Figtree"/>
                <a:cs typeface="Figtree"/>
                <a:sym typeface="Figtree"/>
              </a:defRPr>
            </a:lvl7pPr>
            <a:lvl8pPr lvl="7">
              <a:spcBef>
                <a:spcPts val="0"/>
              </a:spcBef>
              <a:spcAft>
                <a:spcPts val="0"/>
              </a:spcAft>
              <a:buSzPts val="4200"/>
              <a:buFont typeface="Figtree"/>
              <a:buNone/>
              <a:defRPr sz="4200">
                <a:latin typeface="Figtree"/>
                <a:ea typeface="Figtree"/>
                <a:cs typeface="Figtree"/>
                <a:sym typeface="Figtree"/>
              </a:defRPr>
            </a:lvl8pPr>
            <a:lvl9pPr lvl="8">
              <a:spcBef>
                <a:spcPts val="0"/>
              </a:spcBef>
              <a:spcAft>
                <a:spcPts val="0"/>
              </a:spcAft>
              <a:buSzPts val="4200"/>
              <a:buFont typeface="Figtree"/>
              <a:buNone/>
              <a:defRPr sz="4200">
                <a:latin typeface="Figtree"/>
                <a:ea typeface="Figtree"/>
                <a:cs typeface="Figtree"/>
                <a:sym typeface="Figtree"/>
              </a:defRPr>
            </a:lvl9pPr>
          </a:lstStyle>
          <a:p/>
        </p:txBody>
      </p:sp>
      <p:sp>
        <p:nvSpPr>
          <p:cNvPr id="727" name="Google Shape;727;p88"/>
          <p:cNvSpPr txBox="1"/>
          <p:nvPr>
            <p:ph idx="5" type="subTitle"/>
          </p:nvPr>
        </p:nvSpPr>
        <p:spPr>
          <a:xfrm>
            <a:off x="449150" y="4154075"/>
            <a:ext cx="3706800" cy="525000"/>
          </a:xfrm>
          <a:prstGeom prst="rect">
            <a:avLst/>
          </a:prstGeom>
        </p:spPr>
        <p:txBody>
          <a:bodyPr anchorCtr="0" anchor="ctr" bIns="0" lIns="0" spcFirstLastPara="1" rIns="0" wrap="square" tIns="0">
            <a:spAutoFit/>
          </a:bodyPr>
          <a:lstStyle>
            <a:lvl1pPr lvl="0">
              <a:spcBef>
                <a:spcPts val="0"/>
              </a:spcBef>
              <a:spcAft>
                <a:spcPts val="0"/>
              </a:spcAft>
              <a:buClr>
                <a:schemeClr val="accent2"/>
              </a:buClr>
              <a:buSzPts val="1400"/>
              <a:buFont typeface="Figtree"/>
              <a:buNone/>
              <a:defRPr b="0" sz="1400">
                <a:solidFill>
                  <a:schemeClr val="accent2"/>
                </a:solidFill>
                <a:latin typeface="Figtree"/>
                <a:ea typeface="Figtree"/>
                <a:cs typeface="Figtree"/>
                <a:sym typeface="Figtree"/>
              </a:defRPr>
            </a:lvl1pPr>
            <a:lvl2pPr lvl="1">
              <a:spcBef>
                <a:spcPts val="120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spcBef>
                <a:spcPts val="120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spcBef>
                <a:spcPts val="120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spcBef>
                <a:spcPts val="120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spcBef>
                <a:spcPts val="100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spcBef>
                <a:spcPts val="1000"/>
              </a:spcBef>
              <a:spcAft>
                <a:spcPts val="100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728" name="Google Shape;728;p88"/>
          <p:cNvSpPr txBox="1"/>
          <p:nvPr>
            <p:ph idx="6" type="body"/>
          </p:nvPr>
        </p:nvSpPr>
        <p:spPr>
          <a:xfrm>
            <a:off x="449150" y="2850025"/>
            <a:ext cx="3893400" cy="1237200"/>
          </a:xfrm>
          <a:prstGeom prst="rect">
            <a:avLst/>
          </a:prstGeom>
        </p:spPr>
        <p:txBody>
          <a:bodyPr anchorCtr="0" anchor="t" bIns="0" lIns="0" spcFirstLastPara="1" rIns="0" wrap="square" tIns="0">
            <a:spAutoFit/>
          </a:bodyPr>
          <a:lstStyle>
            <a:lvl1pPr indent="-330200" lvl="0" marL="457200">
              <a:lnSpc>
                <a:spcPct val="110000"/>
              </a:lnSpc>
              <a:spcBef>
                <a:spcPts val="0"/>
              </a:spcBef>
              <a:spcAft>
                <a:spcPts val="0"/>
              </a:spcAft>
              <a:buClr>
                <a:schemeClr val="accent2"/>
              </a:buClr>
              <a:buSzPts val="1600"/>
              <a:buFont typeface="Figtree"/>
              <a:buChar char="●"/>
              <a:defRPr sz="1600">
                <a:solidFill>
                  <a:schemeClr val="accent2"/>
                </a:solidFill>
                <a:latin typeface="Figtree"/>
                <a:ea typeface="Figtree"/>
                <a:cs typeface="Figtree"/>
                <a:sym typeface="Figtree"/>
              </a:defRPr>
            </a:lvl1pPr>
            <a:lvl2pPr indent="-317500" lvl="1" marL="914400">
              <a:lnSpc>
                <a:spcPct val="110000"/>
              </a:lnSpc>
              <a:spcBef>
                <a:spcPts val="1200"/>
              </a:spcBef>
              <a:spcAft>
                <a:spcPts val="0"/>
              </a:spcAft>
              <a:buClr>
                <a:schemeClr val="accent2"/>
              </a:buClr>
              <a:buSzPts val="1400"/>
              <a:buFont typeface="Figtree"/>
              <a:buChar char="○"/>
              <a:defRPr sz="1400">
                <a:solidFill>
                  <a:schemeClr val="accent2"/>
                </a:solidFill>
                <a:latin typeface="Figtree"/>
                <a:ea typeface="Figtree"/>
                <a:cs typeface="Figtree"/>
                <a:sym typeface="Figtree"/>
              </a:defRPr>
            </a:lvl2pPr>
            <a:lvl3pPr indent="-304800" lvl="2" marL="1371600">
              <a:lnSpc>
                <a:spcPct val="110000"/>
              </a:lnSpc>
              <a:spcBef>
                <a:spcPts val="1200"/>
              </a:spcBef>
              <a:spcAft>
                <a:spcPts val="0"/>
              </a:spcAft>
              <a:buClr>
                <a:schemeClr val="accent2"/>
              </a:buClr>
              <a:buSzPts val="1200"/>
              <a:buFont typeface="Figtree"/>
              <a:buChar char="■"/>
              <a:defRPr sz="1200">
                <a:solidFill>
                  <a:schemeClr val="accent2"/>
                </a:solidFill>
                <a:latin typeface="Figtree"/>
                <a:ea typeface="Figtree"/>
                <a:cs typeface="Figtree"/>
                <a:sym typeface="Figtree"/>
              </a:defRPr>
            </a:lvl3pPr>
            <a:lvl4pPr indent="-292100" lvl="3" marL="1828800">
              <a:lnSpc>
                <a:spcPct val="110000"/>
              </a:lnSpc>
              <a:spcBef>
                <a:spcPts val="1200"/>
              </a:spcBef>
              <a:spcAft>
                <a:spcPts val="0"/>
              </a:spcAft>
              <a:buClr>
                <a:schemeClr val="accent2"/>
              </a:buClr>
              <a:buSzPts val="1000"/>
              <a:buFont typeface="Figtree"/>
              <a:buChar char="●"/>
              <a:defRPr sz="1000">
                <a:solidFill>
                  <a:schemeClr val="accent2"/>
                </a:solidFill>
                <a:latin typeface="Figtree"/>
                <a:ea typeface="Figtree"/>
                <a:cs typeface="Figtree"/>
                <a:sym typeface="Figtree"/>
              </a:defRPr>
            </a:lvl4pPr>
            <a:lvl5pPr indent="-279400" lvl="4" marL="2286000">
              <a:lnSpc>
                <a:spcPct val="110000"/>
              </a:lnSpc>
              <a:spcBef>
                <a:spcPts val="12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5pPr>
            <a:lvl6pPr indent="-279400" lvl="5" marL="27432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6pPr>
            <a:lvl7pPr indent="-279400" lvl="6" marL="32004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7pPr>
            <a:lvl8pPr indent="-279400" lvl="7" marL="3657600">
              <a:lnSpc>
                <a:spcPct val="110000"/>
              </a:lnSpc>
              <a:spcBef>
                <a:spcPts val="1000"/>
              </a:spcBef>
              <a:spcAft>
                <a:spcPts val="0"/>
              </a:spcAft>
              <a:buClr>
                <a:schemeClr val="accent2"/>
              </a:buClr>
              <a:buSzPts val="800"/>
              <a:buFont typeface="Figtree"/>
              <a:buChar char="○"/>
              <a:defRPr sz="800">
                <a:solidFill>
                  <a:schemeClr val="accent2"/>
                </a:solidFill>
                <a:latin typeface="Figtree"/>
                <a:ea typeface="Figtree"/>
                <a:cs typeface="Figtree"/>
                <a:sym typeface="Figtree"/>
              </a:defRPr>
            </a:lvl8pPr>
            <a:lvl9pPr indent="-279400" lvl="8" marL="4114800">
              <a:lnSpc>
                <a:spcPct val="110000"/>
              </a:lnSpc>
              <a:spcBef>
                <a:spcPts val="1000"/>
              </a:spcBef>
              <a:spcAft>
                <a:spcPts val="1000"/>
              </a:spcAft>
              <a:buClr>
                <a:schemeClr val="accent2"/>
              </a:buClr>
              <a:buSzPts val="800"/>
              <a:buFont typeface="Figtree"/>
              <a:buChar char="■"/>
              <a:defRPr sz="800">
                <a:solidFill>
                  <a:schemeClr val="accent2"/>
                </a:solidFill>
                <a:latin typeface="Figtree"/>
                <a:ea typeface="Figtree"/>
                <a:cs typeface="Figtree"/>
                <a:sym typeface="Figtree"/>
              </a:defRPr>
            </a:lvl9pPr>
          </a:lstStyle>
          <a:p/>
        </p:txBody>
      </p:sp>
      <p:sp>
        <p:nvSpPr>
          <p:cNvPr id="729" name="Google Shape;729;p88"/>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30" name="Google Shape;730;p88"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1" type="title">
  <p:cSld name="TITLE">
    <p:bg>
      <p:bgPr>
        <a:solidFill>
          <a:schemeClr val="accent2"/>
        </a:solidFill>
      </p:bgPr>
    </p:bg>
    <p:spTree>
      <p:nvGrpSpPr>
        <p:cNvPr id="735" name="Shape 735"/>
        <p:cNvGrpSpPr/>
        <p:nvPr/>
      </p:nvGrpSpPr>
      <p:grpSpPr>
        <a:xfrm>
          <a:off x="0" y="0"/>
          <a:ext cx="0" cy="0"/>
          <a:chOff x="0" y="0"/>
          <a:chExt cx="0" cy="0"/>
        </a:xfrm>
      </p:grpSpPr>
      <p:sp>
        <p:nvSpPr>
          <p:cNvPr id="736" name="Google Shape;736;p90"/>
          <p:cNvSpPr txBox="1"/>
          <p:nvPr>
            <p:ph type="ctrTitle"/>
          </p:nvPr>
        </p:nvSpPr>
        <p:spPr>
          <a:xfrm>
            <a:off x="457125" y="949900"/>
            <a:ext cx="8229600" cy="18378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5"/>
              </a:buClr>
              <a:buSzPts val="7200"/>
              <a:buFont typeface="Figtree"/>
              <a:buNone/>
              <a:defRPr b="1" sz="7200">
                <a:solidFill>
                  <a:schemeClr val="accent5"/>
                </a:solidFill>
                <a:latin typeface="Figtree"/>
                <a:ea typeface="Figtree"/>
                <a:cs typeface="Figtree"/>
                <a:sym typeface="Figtree"/>
              </a:defRPr>
            </a:lvl1pPr>
            <a:lvl2pPr lvl="1" algn="ctr">
              <a:spcBef>
                <a:spcPts val="0"/>
              </a:spcBef>
              <a:spcAft>
                <a:spcPts val="0"/>
              </a:spcAft>
              <a:buClr>
                <a:schemeClr val="accent5"/>
              </a:buClr>
              <a:buSzPts val="5200"/>
              <a:buNone/>
              <a:defRPr b="1" sz="5200">
                <a:solidFill>
                  <a:schemeClr val="accent5"/>
                </a:solidFill>
              </a:defRPr>
            </a:lvl2pPr>
            <a:lvl3pPr lvl="2" algn="ctr">
              <a:spcBef>
                <a:spcPts val="0"/>
              </a:spcBef>
              <a:spcAft>
                <a:spcPts val="0"/>
              </a:spcAft>
              <a:buClr>
                <a:schemeClr val="accent5"/>
              </a:buClr>
              <a:buSzPts val="5200"/>
              <a:buNone/>
              <a:defRPr b="1" sz="5200">
                <a:solidFill>
                  <a:schemeClr val="accent5"/>
                </a:solidFill>
              </a:defRPr>
            </a:lvl3pPr>
            <a:lvl4pPr lvl="3" algn="ctr">
              <a:spcBef>
                <a:spcPts val="0"/>
              </a:spcBef>
              <a:spcAft>
                <a:spcPts val="0"/>
              </a:spcAft>
              <a:buClr>
                <a:schemeClr val="accent5"/>
              </a:buClr>
              <a:buSzPts val="5200"/>
              <a:buNone/>
              <a:defRPr b="1" sz="5200">
                <a:solidFill>
                  <a:schemeClr val="accent5"/>
                </a:solidFill>
              </a:defRPr>
            </a:lvl4pPr>
            <a:lvl5pPr lvl="4" algn="ctr">
              <a:spcBef>
                <a:spcPts val="0"/>
              </a:spcBef>
              <a:spcAft>
                <a:spcPts val="0"/>
              </a:spcAft>
              <a:buClr>
                <a:schemeClr val="accent5"/>
              </a:buClr>
              <a:buSzPts val="5200"/>
              <a:buNone/>
              <a:defRPr b="1" sz="5200">
                <a:solidFill>
                  <a:schemeClr val="accent5"/>
                </a:solidFill>
              </a:defRPr>
            </a:lvl5pPr>
            <a:lvl6pPr lvl="5" algn="ctr">
              <a:spcBef>
                <a:spcPts val="0"/>
              </a:spcBef>
              <a:spcAft>
                <a:spcPts val="0"/>
              </a:spcAft>
              <a:buClr>
                <a:schemeClr val="accent5"/>
              </a:buClr>
              <a:buSzPts val="5200"/>
              <a:buNone/>
              <a:defRPr b="1" sz="5200">
                <a:solidFill>
                  <a:schemeClr val="accent5"/>
                </a:solidFill>
              </a:defRPr>
            </a:lvl6pPr>
            <a:lvl7pPr lvl="6" algn="ctr">
              <a:spcBef>
                <a:spcPts val="0"/>
              </a:spcBef>
              <a:spcAft>
                <a:spcPts val="0"/>
              </a:spcAft>
              <a:buClr>
                <a:schemeClr val="accent5"/>
              </a:buClr>
              <a:buSzPts val="5200"/>
              <a:buNone/>
              <a:defRPr b="1" sz="5200">
                <a:solidFill>
                  <a:schemeClr val="accent5"/>
                </a:solidFill>
              </a:defRPr>
            </a:lvl7pPr>
            <a:lvl8pPr lvl="7" algn="ctr">
              <a:spcBef>
                <a:spcPts val="0"/>
              </a:spcBef>
              <a:spcAft>
                <a:spcPts val="0"/>
              </a:spcAft>
              <a:buClr>
                <a:schemeClr val="accent5"/>
              </a:buClr>
              <a:buSzPts val="5200"/>
              <a:buNone/>
              <a:defRPr b="1" sz="5200">
                <a:solidFill>
                  <a:schemeClr val="accent5"/>
                </a:solidFill>
              </a:defRPr>
            </a:lvl8pPr>
            <a:lvl9pPr lvl="8" algn="ctr">
              <a:spcBef>
                <a:spcPts val="0"/>
              </a:spcBef>
              <a:spcAft>
                <a:spcPts val="0"/>
              </a:spcAft>
              <a:buClr>
                <a:schemeClr val="accent5"/>
              </a:buClr>
              <a:buSzPts val="5200"/>
              <a:buNone/>
              <a:defRPr b="1" sz="5200">
                <a:solidFill>
                  <a:schemeClr val="accent5"/>
                </a:solidFill>
              </a:defRPr>
            </a:lvl9pPr>
          </a:lstStyle>
          <a:p/>
        </p:txBody>
      </p:sp>
      <p:sp>
        <p:nvSpPr>
          <p:cNvPr id="737" name="Google Shape;737;p90"/>
          <p:cNvSpPr txBox="1"/>
          <p:nvPr>
            <p:ph idx="1" type="subTitle"/>
          </p:nvPr>
        </p:nvSpPr>
        <p:spPr>
          <a:xfrm>
            <a:off x="457125" y="32144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accent5"/>
              </a:buClr>
              <a:buSzPts val="1800"/>
              <a:buFont typeface="Figtree SemiBold"/>
              <a:buNone/>
              <a:defRPr b="0" sz="1800">
                <a:solidFill>
                  <a:schemeClr val="accent5"/>
                </a:solidFill>
                <a:latin typeface="Figtree SemiBold"/>
                <a:ea typeface="Figtree SemiBold"/>
                <a:cs typeface="Figtree SemiBold"/>
                <a:sym typeface="Figtree SemiBold"/>
              </a:defRPr>
            </a:lvl1pPr>
            <a:lvl2pPr lvl="1"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2pPr>
            <a:lvl3pPr lvl="2"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3pPr>
            <a:lvl4pPr lvl="3"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4pPr>
            <a:lvl5pPr lvl="4"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5pPr>
            <a:lvl6pPr lvl="5"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6pPr>
            <a:lvl7pPr lvl="6"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7pPr>
            <a:lvl8pPr lvl="7"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8pPr>
            <a:lvl9pPr lvl="8"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9pPr>
          </a:lstStyle>
          <a:p/>
        </p:txBody>
      </p:sp>
      <p:pic>
        <p:nvPicPr>
          <p:cNvPr id="738" name="Google Shape;738;p90" title="MagicSchool_Primary-Logo_Cream_RGB.png"/>
          <p:cNvPicPr preferRelativeResize="0"/>
          <p:nvPr/>
        </p:nvPicPr>
        <p:blipFill>
          <a:blip r:embed="rId2">
            <a:alphaModFix/>
          </a:blip>
          <a:stretch>
            <a:fillRect/>
          </a:stretch>
        </p:blipFill>
        <p:spPr>
          <a:xfrm>
            <a:off x="3630638" y="4444163"/>
            <a:ext cx="1882725" cy="230625"/>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99">
          <p15:clr>
            <a:srgbClr val="E46962"/>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 A">
  <p:cSld name="TITLE_2">
    <p:bg>
      <p:bgPr>
        <a:solidFill>
          <a:schemeClr val="accent1"/>
        </a:solidFill>
      </p:bgPr>
    </p:bg>
    <p:spTree>
      <p:nvGrpSpPr>
        <p:cNvPr id="739" name="Shape 739"/>
        <p:cNvGrpSpPr/>
        <p:nvPr/>
      </p:nvGrpSpPr>
      <p:grpSpPr>
        <a:xfrm>
          <a:off x="0" y="0"/>
          <a:ext cx="0" cy="0"/>
          <a:chOff x="0" y="0"/>
          <a:chExt cx="0" cy="0"/>
        </a:xfrm>
      </p:grpSpPr>
      <p:sp>
        <p:nvSpPr>
          <p:cNvPr id="740" name="Google Shape;740;p91"/>
          <p:cNvSpPr txBox="1"/>
          <p:nvPr>
            <p:ph idx="1" type="subTitle"/>
          </p:nvPr>
        </p:nvSpPr>
        <p:spPr>
          <a:xfrm>
            <a:off x="457200" y="329397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2800"/>
              <a:buFont typeface="Figtree SemiBold"/>
              <a:buNone/>
              <a:defRPr b="0" sz="2800">
                <a:solidFill>
                  <a:schemeClr val="dk1"/>
                </a:solidFill>
                <a:latin typeface="Figtree SemiBold"/>
                <a:ea typeface="Figtree SemiBold"/>
                <a:cs typeface="Figtree SemiBold"/>
                <a:sym typeface="Figtree SemiBold"/>
              </a:defRPr>
            </a:lvl1pPr>
            <a:lvl2pPr lvl="1"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2pPr>
            <a:lvl3pPr lvl="2"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3pPr>
            <a:lvl4pPr lvl="3"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4pPr>
            <a:lvl5pPr lvl="4"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5pPr>
            <a:lvl6pPr lvl="5"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6pPr>
            <a:lvl7pPr lvl="6"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7pPr>
            <a:lvl8pPr lvl="7"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8pPr>
            <a:lvl9pPr lvl="8"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9pPr>
          </a:lstStyle>
          <a:p/>
        </p:txBody>
      </p:sp>
      <p:pic>
        <p:nvPicPr>
          <p:cNvPr id="741" name="Google Shape;741;p91" title="MagicSchool_Primary-Logo_Cream_RGB.png"/>
          <p:cNvPicPr preferRelativeResize="0"/>
          <p:nvPr/>
        </p:nvPicPr>
        <p:blipFill>
          <a:blip r:embed="rId2">
            <a:alphaModFix/>
          </a:blip>
          <a:stretch>
            <a:fillRect/>
          </a:stretch>
        </p:blipFill>
        <p:spPr>
          <a:xfrm>
            <a:off x="1750675" y="1867513"/>
            <a:ext cx="5642645" cy="691200"/>
          </a:xfrm>
          <a:prstGeom prst="rect">
            <a:avLst/>
          </a:prstGeom>
          <a:noFill/>
          <a:ln>
            <a:noFill/>
          </a:ln>
        </p:spPr>
      </p:pic>
    </p:spTree>
  </p:cSld>
  <p:clrMapOvr>
    <a:masterClrMapping/>
  </p:clrMapOvr>
  <p:extLst>
    <p:ext uri="{DCECCB84-F9BA-43D5-87BE-67443E8EF086}">
      <p15:sldGuideLst>
        <p15:guide id="1" pos="2880">
          <p15:clr>
            <a:srgbClr val="E46962"/>
          </p15:clr>
        </p15:guide>
        <p15:guide id="2" pos="288">
          <p15:clr>
            <a:srgbClr val="E46962"/>
          </p15:clr>
        </p15:guide>
        <p15:guide id="3" pos="5472">
          <p15:clr>
            <a:srgbClr val="E46962"/>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 B">
  <p:cSld name="TITLE_2_2">
    <p:bg>
      <p:bgPr>
        <a:solidFill>
          <a:schemeClr val="accent1"/>
        </a:solidFill>
      </p:bgPr>
    </p:bg>
    <p:spTree>
      <p:nvGrpSpPr>
        <p:cNvPr id="742" name="Shape 742"/>
        <p:cNvGrpSpPr/>
        <p:nvPr/>
      </p:nvGrpSpPr>
      <p:grpSpPr>
        <a:xfrm>
          <a:off x="0" y="0"/>
          <a:ext cx="0" cy="0"/>
          <a:chOff x="0" y="0"/>
          <a:chExt cx="0" cy="0"/>
        </a:xfrm>
      </p:grpSpPr>
      <p:sp>
        <p:nvSpPr>
          <p:cNvPr id="743" name="Google Shape;743;p92"/>
          <p:cNvSpPr txBox="1"/>
          <p:nvPr>
            <p:ph idx="1" type="subTitle"/>
          </p:nvPr>
        </p:nvSpPr>
        <p:spPr>
          <a:xfrm>
            <a:off x="457200" y="2475725"/>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2800"/>
              <a:buFont typeface="Figtree SemiBold"/>
              <a:buNone/>
              <a:defRPr b="0" sz="2800">
                <a:solidFill>
                  <a:schemeClr val="dk1"/>
                </a:solidFill>
                <a:latin typeface="Figtree SemiBold"/>
                <a:ea typeface="Figtree SemiBold"/>
                <a:cs typeface="Figtree SemiBold"/>
                <a:sym typeface="Figtree SemiBold"/>
              </a:defRPr>
            </a:lvl1pPr>
            <a:lvl2pPr lvl="1"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2pPr>
            <a:lvl3pPr lvl="2"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3pPr>
            <a:lvl4pPr lvl="3"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4pPr>
            <a:lvl5pPr lvl="4"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5pPr>
            <a:lvl6pPr lvl="5"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6pPr>
            <a:lvl7pPr lvl="6"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7pPr>
            <a:lvl8pPr lvl="7"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8pPr>
            <a:lvl9pPr lvl="8" algn="ctr">
              <a:lnSpc>
                <a:spcPct val="100000"/>
              </a:lnSpc>
              <a:spcBef>
                <a:spcPts val="0"/>
              </a:spcBef>
              <a:spcAft>
                <a:spcPts val="0"/>
              </a:spcAft>
              <a:buSzPts val="2800"/>
              <a:buFont typeface="Figtree SemiBold"/>
              <a:buNone/>
              <a:defRPr sz="2800">
                <a:latin typeface="Figtree SemiBold"/>
                <a:ea typeface="Figtree SemiBold"/>
                <a:cs typeface="Figtree SemiBold"/>
                <a:sym typeface="Figtree SemiBold"/>
              </a:defRPr>
            </a:lvl9pPr>
          </a:lstStyle>
          <a:p/>
        </p:txBody>
      </p:sp>
      <p:pic>
        <p:nvPicPr>
          <p:cNvPr id="744" name="Google Shape;744;p92" title="MagicSchool_Primary-Logo_Cream_RGB.png"/>
          <p:cNvPicPr preferRelativeResize="0"/>
          <p:nvPr/>
        </p:nvPicPr>
        <p:blipFill>
          <a:blip r:embed="rId2">
            <a:alphaModFix/>
          </a:blip>
          <a:stretch>
            <a:fillRect/>
          </a:stretch>
        </p:blipFill>
        <p:spPr>
          <a:xfrm>
            <a:off x="1750675" y="1591357"/>
            <a:ext cx="5642645" cy="691200"/>
          </a:xfrm>
          <a:prstGeom prst="rect">
            <a:avLst/>
          </a:prstGeom>
          <a:noFill/>
          <a:ln>
            <a:noFill/>
          </a:ln>
        </p:spPr>
      </p:pic>
      <p:sp>
        <p:nvSpPr>
          <p:cNvPr id="745" name="Google Shape;745;p92"/>
          <p:cNvSpPr txBox="1"/>
          <p:nvPr>
            <p:ph idx="2" type="subTitle"/>
          </p:nvPr>
        </p:nvSpPr>
        <p:spPr>
          <a:xfrm>
            <a:off x="457200" y="3402166"/>
            <a:ext cx="8229600" cy="691200"/>
          </a:xfrm>
          <a:prstGeom prst="rect">
            <a:avLst/>
          </a:prstGeom>
        </p:spPr>
        <p:txBody>
          <a:bodyPr anchorCtr="0" anchor="t" bIns="91425" lIns="91425" spcFirstLastPara="1" rIns="91425" wrap="square" tIns="91425">
            <a:normAutofit/>
          </a:bodyPr>
          <a:lstStyle>
            <a:lvl1pPr lvl="0" algn="ctr">
              <a:lnSpc>
                <a:spcPct val="115000"/>
              </a:lnSpc>
              <a:spcBef>
                <a:spcPts val="0"/>
              </a:spcBef>
              <a:spcAft>
                <a:spcPts val="0"/>
              </a:spcAft>
              <a:buClr>
                <a:schemeClr val="accent5"/>
              </a:buClr>
              <a:buSzPts val="1800"/>
              <a:buFont typeface="Figtree SemiBold"/>
              <a:buNone/>
              <a:defRPr b="0" sz="1800">
                <a:solidFill>
                  <a:schemeClr val="accent5"/>
                </a:solidFill>
                <a:latin typeface="Figtree SemiBold"/>
                <a:ea typeface="Figtree SemiBold"/>
                <a:cs typeface="Figtree SemiBold"/>
                <a:sym typeface="Figtree SemiBold"/>
              </a:defRPr>
            </a:lvl1pPr>
            <a:lvl2pPr lvl="1"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2pPr>
            <a:lvl3pPr lvl="2"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3pPr>
            <a:lvl4pPr lvl="3"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4pPr>
            <a:lvl5pPr lvl="4"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5pPr>
            <a:lvl6pPr lvl="5"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6pPr>
            <a:lvl7pPr lvl="6"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7pPr>
            <a:lvl8pPr lvl="7"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8pPr>
            <a:lvl9pPr lvl="8" algn="ctr">
              <a:lnSpc>
                <a:spcPct val="100000"/>
              </a:lnSpc>
              <a:spcBef>
                <a:spcPts val="0"/>
              </a:spcBef>
              <a:spcAft>
                <a:spcPts val="0"/>
              </a:spcAft>
              <a:buClr>
                <a:schemeClr val="accent5"/>
              </a:buClr>
              <a:buSzPts val="1800"/>
              <a:buFont typeface="Figtree SemiBold"/>
              <a:buNone/>
              <a:defRPr sz="1800">
                <a:solidFill>
                  <a:schemeClr val="accent5"/>
                </a:solidFill>
                <a:latin typeface="Figtree SemiBold"/>
                <a:ea typeface="Figtree SemiBold"/>
                <a:cs typeface="Figtree SemiBold"/>
                <a:sym typeface="Figtree SemiBold"/>
              </a:defRPr>
            </a:lvl9pPr>
          </a:lstStyle>
          <a:p/>
        </p:txBody>
      </p:sp>
    </p:spTree>
  </p:cSld>
  <p:clrMapOvr>
    <a:masterClrMapping/>
  </p:clrMapOvr>
  <p:extLst>
    <p:ext uri="{DCECCB84-F9BA-43D5-87BE-67443E8EF086}">
      <p15:sldGuideLst>
        <p15:guide id="1" pos="2880">
          <p15:clr>
            <a:srgbClr val="E46962"/>
          </p15:clr>
        </p15:guide>
        <p15:guide id="2" pos="288">
          <p15:clr>
            <a:srgbClr val="E46962"/>
          </p15:clr>
        </p15:guide>
        <p15:guide id="3" pos="5472">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3 (Intro)">
  <p:cSld name="TITLE_2_1">
    <p:bg>
      <p:bgPr>
        <a:blipFill>
          <a:blip r:embed="rId2">
            <a:alphaModFix/>
          </a:blip>
          <a:stretch>
            <a:fillRect/>
          </a:stretch>
        </a:blipFill>
      </p:bgPr>
    </p:bg>
    <p:spTree>
      <p:nvGrpSpPr>
        <p:cNvPr id="746" name="Shape 746"/>
        <p:cNvGrpSpPr/>
        <p:nvPr/>
      </p:nvGrpSpPr>
      <p:grpSpPr>
        <a:xfrm>
          <a:off x="0" y="0"/>
          <a:ext cx="0" cy="0"/>
          <a:chOff x="0" y="0"/>
          <a:chExt cx="0" cy="0"/>
        </a:xfrm>
      </p:grpSpPr>
      <p:sp>
        <p:nvSpPr>
          <p:cNvPr id="747" name="Google Shape;747;p93"/>
          <p:cNvSpPr txBox="1"/>
          <p:nvPr>
            <p:ph idx="1" type="subTitle"/>
          </p:nvPr>
        </p:nvSpPr>
        <p:spPr>
          <a:xfrm>
            <a:off x="900275" y="1135850"/>
            <a:ext cx="3528900" cy="1108800"/>
          </a:xfrm>
          <a:prstGeom prst="rect">
            <a:avLst/>
          </a:prstGeom>
        </p:spPr>
        <p:txBody>
          <a:bodyPr anchorCtr="0" anchor="t" bIns="0" lIns="0" spcFirstLastPara="1" rIns="0" wrap="square" tIns="0">
            <a:normAutofit/>
          </a:bodyPr>
          <a:lstStyle>
            <a:lvl1pPr lvl="0">
              <a:lnSpc>
                <a:spcPct val="115000"/>
              </a:lnSpc>
              <a:spcBef>
                <a:spcPts val="0"/>
              </a:spcBef>
              <a:spcAft>
                <a:spcPts val="0"/>
              </a:spcAft>
              <a:buClr>
                <a:schemeClr val="accent5"/>
              </a:buClr>
              <a:buSzPts val="3400"/>
              <a:buFont typeface="Figtree"/>
              <a:buNone/>
              <a:defRPr b="1" sz="3400">
                <a:solidFill>
                  <a:schemeClr val="accent5"/>
                </a:solidFill>
                <a:latin typeface="Figtree"/>
                <a:ea typeface="Figtree"/>
                <a:cs typeface="Figtree"/>
                <a:sym typeface="Figtree"/>
              </a:defRPr>
            </a:lvl1pPr>
            <a:lvl2pPr lvl="1">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2pPr>
            <a:lvl3pPr lvl="2">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3pPr>
            <a:lvl4pPr lvl="3">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4pPr>
            <a:lvl5pPr lvl="4">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5pPr>
            <a:lvl6pPr lvl="5">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6pPr>
            <a:lvl7pPr lvl="6">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7pPr>
            <a:lvl8pPr lvl="7">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8pPr>
            <a:lvl9pPr lvl="8">
              <a:lnSpc>
                <a:spcPct val="100000"/>
              </a:lnSpc>
              <a:spcBef>
                <a:spcPts val="0"/>
              </a:spcBef>
              <a:spcAft>
                <a:spcPts val="0"/>
              </a:spcAft>
              <a:buSzPts val="2800"/>
              <a:buFont typeface="Figtree ExtraBold"/>
              <a:buNone/>
              <a:defRPr sz="2800">
                <a:latin typeface="Figtree ExtraBold"/>
                <a:ea typeface="Figtree ExtraBold"/>
                <a:cs typeface="Figtree ExtraBold"/>
                <a:sym typeface="Figtree ExtraBold"/>
              </a:defRPr>
            </a:lvl9pPr>
          </a:lstStyle>
          <a:p/>
        </p:txBody>
      </p:sp>
      <p:sp>
        <p:nvSpPr>
          <p:cNvPr id="748" name="Google Shape;748;p93"/>
          <p:cNvSpPr/>
          <p:nvPr>
            <p:ph idx="2" type="pic"/>
          </p:nvPr>
        </p:nvSpPr>
        <p:spPr>
          <a:xfrm>
            <a:off x="5095875" y="1065900"/>
            <a:ext cx="3012300" cy="3011700"/>
          </a:xfrm>
          <a:prstGeom prst="roundRect">
            <a:avLst>
              <a:gd fmla="val 5973" name="adj"/>
            </a:avLst>
          </a:prstGeom>
          <a:noFill/>
          <a:ln>
            <a:noFill/>
          </a:ln>
          <a:effectLst>
            <a:outerShdw blurRad="585788" rotWithShape="0" algn="bl">
              <a:schemeClr val="accent3"/>
            </a:outerShdw>
          </a:effectLst>
        </p:spPr>
      </p:sp>
      <p:sp>
        <p:nvSpPr>
          <p:cNvPr id="749" name="Google Shape;749;p93"/>
          <p:cNvSpPr txBox="1"/>
          <p:nvPr>
            <p:ph idx="3" type="subTitle"/>
          </p:nvPr>
        </p:nvSpPr>
        <p:spPr>
          <a:xfrm>
            <a:off x="900275" y="3249900"/>
            <a:ext cx="4083900" cy="2820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800"/>
              <a:buFont typeface="Figtree"/>
              <a:buNone/>
              <a:defRPr sz="1800">
                <a:solidFill>
                  <a:schemeClr val="dk1"/>
                </a:solidFill>
                <a:latin typeface="Figtree"/>
                <a:ea typeface="Figtree"/>
                <a:cs typeface="Figtree"/>
                <a:sym typeface="Figtree"/>
              </a:defRPr>
            </a:lvl1pPr>
            <a:lvl2pPr lvl="1">
              <a:spcBef>
                <a:spcPts val="1200"/>
              </a:spcBef>
              <a:spcAft>
                <a:spcPts val="0"/>
              </a:spcAft>
              <a:buSzPts val="1400"/>
              <a:buFont typeface="Figtree Medium"/>
              <a:buNone/>
              <a:defRPr>
                <a:latin typeface="Figtree Medium"/>
                <a:ea typeface="Figtree Medium"/>
                <a:cs typeface="Figtree Medium"/>
                <a:sym typeface="Figtree Medium"/>
              </a:defRPr>
            </a:lvl2pPr>
            <a:lvl3pPr lvl="2">
              <a:spcBef>
                <a:spcPts val="1200"/>
              </a:spcBef>
              <a:spcAft>
                <a:spcPts val="0"/>
              </a:spcAft>
              <a:buSzPts val="1200"/>
              <a:buFont typeface="Figtree"/>
              <a:buNone/>
              <a:defRPr>
                <a:latin typeface="Figtree"/>
                <a:ea typeface="Figtree"/>
                <a:cs typeface="Figtree"/>
                <a:sym typeface="Figtree"/>
              </a:defRPr>
            </a:lvl3pPr>
            <a:lvl4pPr lvl="3">
              <a:spcBef>
                <a:spcPts val="1200"/>
              </a:spcBef>
              <a:spcAft>
                <a:spcPts val="0"/>
              </a:spcAft>
              <a:buSzPts val="1000"/>
              <a:buFont typeface="Figtree"/>
              <a:buNone/>
              <a:defRPr>
                <a:latin typeface="Figtree"/>
                <a:ea typeface="Figtree"/>
                <a:cs typeface="Figtree"/>
                <a:sym typeface="Figtree"/>
              </a:defRPr>
            </a:lvl4pPr>
            <a:lvl5pPr lvl="4">
              <a:spcBef>
                <a:spcPts val="1200"/>
              </a:spcBef>
              <a:spcAft>
                <a:spcPts val="0"/>
              </a:spcAft>
              <a:buSzPts val="800"/>
              <a:buFont typeface="Figtree"/>
              <a:buNone/>
              <a:defRPr>
                <a:latin typeface="Figtree"/>
                <a:ea typeface="Figtree"/>
                <a:cs typeface="Figtree"/>
                <a:sym typeface="Figtree"/>
              </a:defRPr>
            </a:lvl5pPr>
            <a:lvl6pPr lvl="5">
              <a:spcBef>
                <a:spcPts val="1000"/>
              </a:spcBef>
              <a:spcAft>
                <a:spcPts val="0"/>
              </a:spcAft>
              <a:buSzPts val="800"/>
              <a:buFont typeface="Figtree"/>
              <a:buNone/>
              <a:defRPr>
                <a:latin typeface="Figtree"/>
                <a:ea typeface="Figtree"/>
                <a:cs typeface="Figtree"/>
                <a:sym typeface="Figtree"/>
              </a:defRPr>
            </a:lvl6pPr>
            <a:lvl7pPr lvl="6">
              <a:spcBef>
                <a:spcPts val="1000"/>
              </a:spcBef>
              <a:spcAft>
                <a:spcPts val="0"/>
              </a:spcAft>
              <a:buSzPts val="800"/>
              <a:buFont typeface="Figtree"/>
              <a:buNone/>
              <a:defRPr>
                <a:latin typeface="Figtree"/>
                <a:ea typeface="Figtree"/>
                <a:cs typeface="Figtree"/>
                <a:sym typeface="Figtree"/>
              </a:defRPr>
            </a:lvl7pPr>
            <a:lvl8pPr lvl="7">
              <a:spcBef>
                <a:spcPts val="1000"/>
              </a:spcBef>
              <a:spcAft>
                <a:spcPts val="0"/>
              </a:spcAft>
              <a:buSzPts val="800"/>
              <a:buFont typeface="Figtree"/>
              <a:buNone/>
              <a:defRPr>
                <a:latin typeface="Figtree"/>
                <a:ea typeface="Figtree"/>
                <a:cs typeface="Figtree"/>
                <a:sym typeface="Figtree"/>
              </a:defRPr>
            </a:lvl8pPr>
            <a:lvl9pPr lvl="8">
              <a:spcBef>
                <a:spcPts val="1000"/>
              </a:spcBef>
              <a:spcAft>
                <a:spcPts val="1000"/>
              </a:spcAft>
              <a:buSzPts val="800"/>
              <a:buFont typeface="Figtree"/>
              <a:buNone/>
              <a:defRPr>
                <a:latin typeface="Figtree"/>
                <a:ea typeface="Figtree"/>
                <a:cs typeface="Figtree"/>
                <a:sym typeface="Figtree"/>
              </a:defRPr>
            </a:lvl9pPr>
          </a:lstStyle>
          <a:p/>
        </p:txBody>
      </p:sp>
      <p:pic>
        <p:nvPicPr>
          <p:cNvPr id="750" name="Google Shape;750;p93" title="MagicSchool_Primary-Logo_Cream_RGB.png"/>
          <p:cNvPicPr preferRelativeResize="0"/>
          <p:nvPr/>
        </p:nvPicPr>
        <p:blipFill rotWithShape="1">
          <a:blip r:embed="rId3">
            <a:alphaModFix/>
          </a:blip>
          <a:srcRect b="0" l="0" r="10" t="0"/>
          <a:stretch/>
        </p:blipFill>
        <p:spPr>
          <a:xfrm>
            <a:off x="915127" y="3915827"/>
            <a:ext cx="1402450" cy="171825"/>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1 - One Person 1">
  <p:cSld name="SECTION_TITLE_AND_DESCRIPTION_1_1_2_1">
    <p:bg>
      <p:bgPr>
        <a:solidFill>
          <a:srgbClr val="ECE0FF"/>
        </a:solidFill>
      </p:bgPr>
    </p:bg>
    <p:spTree>
      <p:nvGrpSpPr>
        <p:cNvPr id="751" name="Shape 751"/>
        <p:cNvGrpSpPr/>
        <p:nvPr/>
      </p:nvGrpSpPr>
      <p:grpSpPr>
        <a:xfrm>
          <a:off x="0" y="0"/>
          <a:ext cx="0" cy="0"/>
          <a:chOff x="0" y="0"/>
          <a:chExt cx="0" cy="0"/>
        </a:xfrm>
      </p:grpSpPr>
      <p:sp>
        <p:nvSpPr>
          <p:cNvPr id="752" name="Google Shape;752;p94"/>
          <p:cNvSpPr/>
          <p:nvPr>
            <p:ph idx="2" type="pic"/>
          </p:nvPr>
        </p:nvSpPr>
        <p:spPr>
          <a:xfrm>
            <a:off x="4892325" y="826800"/>
            <a:ext cx="3489900" cy="3489900"/>
          </a:xfrm>
          <a:prstGeom prst="roundRect">
            <a:avLst>
              <a:gd fmla="val 5378" name="adj"/>
            </a:avLst>
          </a:prstGeom>
          <a:noFill/>
          <a:ln>
            <a:noFill/>
          </a:ln>
          <a:effectLst>
            <a:outerShdw blurRad="414338" rotWithShape="0" algn="bl">
              <a:schemeClr val="accent1">
                <a:alpha val="50000"/>
              </a:schemeClr>
            </a:outerShdw>
          </a:effectLst>
        </p:spPr>
      </p:sp>
      <p:sp>
        <p:nvSpPr>
          <p:cNvPr id="753" name="Google Shape;753;p94"/>
          <p:cNvSpPr txBox="1"/>
          <p:nvPr>
            <p:ph type="title"/>
          </p:nvPr>
        </p:nvSpPr>
        <p:spPr>
          <a:xfrm>
            <a:off x="449150" y="698500"/>
            <a:ext cx="3706800" cy="2169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Font typeface="Figtree"/>
              <a:buNone/>
              <a:defRPr b="1" sz="4200">
                <a:latin typeface="Figtree"/>
                <a:ea typeface="Figtree"/>
                <a:cs typeface="Figtree"/>
                <a:sym typeface="Figtree"/>
              </a:defRPr>
            </a:lvl1pPr>
            <a:lvl2pPr lvl="1" algn="ctr">
              <a:spcBef>
                <a:spcPts val="0"/>
              </a:spcBef>
              <a:spcAft>
                <a:spcPts val="0"/>
              </a:spcAft>
              <a:buSzPts val="4200"/>
              <a:buFont typeface="Figtree"/>
              <a:buNone/>
              <a:defRPr sz="4200">
                <a:latin typeface="Figtree"/>
                <a:ea typeface="Figtree"/>
                <a:cs typeface="Figtree"/>
                <a:sym typeface="Figtree"/>
              </a:defRPr>
            </a:lvl2pPr>
            <a:lvl3pPr lvl="2" algn="ctr">
              <a:spcBef>
                <a:spcPts val="0"/>
              </a:spcBef>
              <a:spcAft>
                <a:spcPts val="0"/>
              </a:spcAft>
              <a:buSzPts val="4200"/>
              <a:buFont typeface="Figtree"/>
              <a:buNone/>
              <a:defRPr sz="4200">
                <a:latin typeface="Figtree"/>
                <a:ea typeface="Figtree"/>
                <a:cs typeface="Figtree"/>
                <a:sym typeface="Figtree"/>
              </a:defRPr>
            </a:lvl3pPr>
            <a:lvl4pPr lvl="3" algn="ctr">
              <a:spcBef>
                <a:spcPts val="0"/>
              </a:spcBef>
              <a:spcAft>
                <a:spcPts val="0"/>
              </a:spcAft>
              <a:buSzPts val="4200"/>
              <a:buFont typeface="Figtree"/>
              <a:buNone/>
              <a:defRPr sz="4200">
                <a:latin typeface="Figtree"/>
                <a:ea typeface="Figtree"/>
                <a:cs typeface="Figtree"/>
                <a:sym typeface="Figtree"/>
              </a:defRPr>
            </a:lvl4pPr>
            <a:lvl5pPr lvl="4" algn="ctr">
              <a:spcBef>
                <a:spcPts val="0"/>
              </a:spcBef>
              <a:spcAft>
                <a:spcPts val="0"/>
              </a:spcAft>
              <a:buSzPts val="4200"/>
              <a:buFont typeface="Figtree"/>
              <a:buNone/>
              <a:defRPr sz="4200">
                <a:latin typeface="Figtree"/>
                <a:ea typeface="Figtree"/>
                <a:cs typeface="Figtree"/>
                <a:sym typeface="Figtree"/>
              </a:defRPr>
            </a:lvl5pPr>
            <a:lvl6pPr lvl="5" algn="ctr">
              <a:spcBef>
                <a:spcPts val="0"/>
              </a:spcBef>
              <a:spcAft>
                <a:spcPts val="0"/>
              </a:spcAft>
              <a:buSzPts val="4200"/>
              <a:buFont typeface="Figtree"/>
              <a:buNone/>
              <a:defRPr sz="4200">
                <a:latin typeface="Figtree"/>
                <a:ea typeface="Figtree"/>
                <a:cs typeface="Figtree"/>
                <a:sym typeface="Figtree"/>
              </a:defRPr>
            </a:lvl6pPr>
            <a:lvl7pPr lvl="6" algn="ctr">
              <a:spcBef>
                <a:spcPts val="0"/>
              </a:spcBef>
              <a:spcAft>
                <a:spcPts val="0"/>
              </a:spcAft>
              <a:buSzPts val="4200"/>
              <a:buFont typeface="Figtree"/>
              <a:buNone/>
              <a:defRPr sz="4200">
                <a:latin typeface="Figtree"/>
                <a:ea typeface="Figtree"/>
                <a:cs typeface="Figtree"/>
                <a:sym typeface="Figtree"/>
              </a:defRPr>
            </a:lvl7pPr>
            <a:lvl8pPr lvl="7" algn="ctr">
              <a:spcBef>
                <a:spcPts val="0"/>
              </a:spcBef>
              <a:spcAft>
                <a:spcPts val="0"/>
              </a:spcAft>
              <a:buSzPts val="4200"/>
              <a:buFont typeface="Figtree"/>
              <a:buNone/>
              <a:defRPr sz="4200">
                <a:latin typeface="Figtree"/>
                <a:ea typeface="Figtree"/>
                <a:cs typeface="Figtree"/>
                <a:sym typeface="Figtree"/>
              </a:defRPr>
            </a:lvl8pPr>
            <a:lvl9pPr lvl="8" algn="ctr">
              <a:spcBef>
                <a:spcPts val="0"/>
              </a:spcBef>
              <a:spcAft>
                <a:spcPts val="0"/>
              </a:spcAft>
              <a:buSzPts val="4200"/>
              <a:buFont typeface="Figtree"/>
              <a:buNone/>
              <a:defRPr sz="4200">
                <a:latin typeface="Figtree"/>
                <a:ea typeface="Figtree"/>
                <a:cs typeface="Figtree"/>
                <a:sym typeface="Figtree"/>
              </a:defRPr>
            </a:lvl9pPr>
          </a:lstStyle>
          <a:p/>
        </p:txBody>
      </p:sp>
      <p:sp>
        <p:nvSpPr>
          <p:cNvPr id="754" name="Google Shape;754;p94"/>
          <p:cNvSpPr txBox="1"/>
          <p:nvPr>
            <p:ph idx="1" type="subTitle"/>
          </p:nvPr>
        </p:nvSpPr>
        <p:spPr>
          <a:xfrm>
            <a:off x="449150" y="2955475"/>
            <a:ext cx="37068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2100"/>
              <a:buFont typeface="Figtree SemiBold"/>
              <a:buNone/>
              <a:defRPr sz="2100">
                <a:solidFill>
                  <a:schemeClr val="accent2"/>
                </a:solidFill>
                <a:latin typeface="Figtree SemiBold"/>
                <a:ea typeface="Figtree SemiBold"/>
                <a:cs typeface="Figtree SemiBold"/>
                <a:sym typeface="Figtree SemiBold"/>
              </a:defRPr>
            </a:lvl1pPr>
            <a:lvl2pPr lvl="1" algn="ctr">
              <a:lnSpc>
                <a:spcPct val="100000"/>
              </a:lnSpc>
              <a:spcBef>
                <a:spcPts val="0"/>
              </a:spcBef>
              <a:spcAft>
                <a:spcPts val="0"/>
              </a:spcAft>
              <a:buSzPts val="2100"/>
              <a:buFont typeface="Figtree Medium"/>
              <a:buNone/>
              <a:defRPr sz="2100">
                <a:latin typeface="Figtree Medium"/>
                <a:ea typeface="Figtree Medium"/>
                <a:cs typeface="Figtree Medium"/>
                <a:sym typeface="Figtree Medium"/>
              </a:defRPr>
            </a:lvl2pPr>
            <a:lvl3pPr lvl="2" algn="ctr">
              <a:lnSpc>
                <a:spcPct val="100000"/>
              </a:lnSpc>
              <a:spcBef>
                <a:spcPts val="0"/>
              </a:spcBef>
              <a:spcAft>
                <a:spcPts val="0"/>
              </a:spcAft>
              <a:buSzPts val="2100"/>
              <a:buFont typeface="Figtree"/>
              <a:buNone/>
              <a:defRPr sz="2100">
                <a:latin typeface="Figtree"/>
                <a:ea typeface="Figtree"/>
                <a:cs typeface="Figtree"/>
                <a:sym typeface="Figtree"/>
              </a:defRPr>
            </a:lvl3pPr>
            <a:lvl4pPr lvl="3" algn="ctr">
              <a:lnSpc>
                <a:spcPct val="100000"/>
              </a:lnSpc>
              <a:spcBef>
                <a:spcPts val="0"/>
              </a:spcBef>
              <a:spcAft>
                <a:spcPts val="0"/>
              </a:spcAft>
              <a:buSzPts val="2100"/>
              <a:buFont typeface="Figtree"/>
              <a:buNone/>
              <a:defRPr sz="2100">
                <a:latin typeface="Figtree"/>
                <a:ea typeface="Figtree"/>
                <a:cs typeface="Figtree"/>
                <a:sym typeface="Figtree"/>
              </a:defRPr>
            </a:lvl4pPr>
            <a:lvl5pPr lvl="4" algn="ctr">
              <a:lnSpc>
                <a:spcPct val="100000"/>
              </a:lnSpc>
              <a:spcBef>
                <a:spcPts val="0"/>
              </a:spcBef>
              <a:spcAft>
                <a:spcPts val="0"/>
              </a:spcAft>
              <a:buSzPts val="2100"/>
              <a:buFont typeface="Figtree"/>
              <a:buNone/>
              <a:defRPr sz="2100">
                <a:latin typeface="Figtree"/>
                <a:ea typeface="Figtree"/>
                <a:cs typeface="Figtree"/>
                <a:sym typeface="Figtree"/>
              </a:defRPr>
            </a:lvl5pPr>
            <a:lvl6pPr lvl="5" algn="ctr">
              <a:lnSpc>
                <a:spcPct val="100000"/>
              </a:lnSpc>
              <a:spcBef>
                <a:spcPts val="0"/>
              </a:spcBef>
              <a:spcAft>
                <a:spcPts val="0"/>
              </a:spcAft>
              <a:buSzPts val="2100"/>
              <a:buFont typeface="Figtree"/>
              <a:buNone/>
              <a:defRPr sz="2100">
                <a:latin typeface="Figtree"/>
                <a:ea typeface="Figtree"/>
                <a:cs typeface="Figtree"/>
                <a:sym typeface="Figtree"/>
              </a:defRPr>
            </a:lvl6pPr>
            <a:lvl7pPr lvl="6" algn="ctr">
              <a:lnSpc>
                <a:spcPct val="100000"/>
              </a:lnSpc>
              <a:spcBef>
                <a:spcPts val="0"/>
              </a:spcBef>
              <a:spcAft>
                <a:spcPts val="0"/>
              </a:spcAft>
              <a:buSzPts val="2100"/>
              <a:buFont typeface="Figtree"/>
              <a:buNone/>
              <a:defRPr sz="2100">
                <a:latin typeface="Figtree"/>
                <a:ea typeface="Figtree"/>
                <a:cs typeface="Figtree"/>
                <a:sym typeface="Figtree"/>
              </a:defRPr>
            </a:lvl7pPr>
            <a:lvl8pPr lvl="7" algn="ctr">
              <a:lnSpc>
                <a:spcPct val="100000"/>
              </a:lnSpc>
              <a:spcBef>
                <a:spcPts val="0"/>
              </a:spcBef>
              <a:spcAft>
                <a:spcPts val="0"/>
              </a:spcAft>
              <a:buSzPts val="2100"/>
              <a:buFont typeface="Figtree"/>
              <a:buNone/>
              <a:defRPr sz="2100">
                <a:latin typeface="Figtree"/>
                <a:ea typeface="Figtree"/>
                <a:cs typeface="Figtree"/>
                <a:sym typeface="Figtree"/>
              </a:defRPr>
            </a:lvl8pPr>
            <a:lvl9pPr lvl="8" algn="ctr">
              <a:lnSpc>
                <a:spcPct val="100000"/>
              </a:lnSpc>
              <a:spcBef>
                <a:spcPts val="0"/>
              </a:spcBef>
              <a:spcAft>
                <a:spcPts val="0"/>
              </a:spcAft>
              <a:buSzPts val="2100"/>
              <a:buFont typeface="Figtree"/>
              <a:buNone/>
              <a:defRPr sz="2100">
                <a:latin typeface="Figtree"/>
                <a:ea typeface="Figtree"/>
                <a:cs typeface="Figtree"/>
                <a:sym typeface="Figtre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2 - Two People 1">
  <p:cSld name="SECTION_TITLE_AND_DESCRIPTION_1_1_1_2">
    <p:bg>
      <p:bgPr>
        <a:solidFill>
          <a:srgbClr val="ECE0FF"/>
        </a:solidFill>
      </p:bgPr>
    </p:bg>
    <p:spTree>
      <p:nvGrpSpPr>
        <p:cNvPr id="755" name="Shape 755"/>
        <p:cNvGrpSpPr/>
        <p:nvPr/>
      </p:nvGrpSpPr>
      <p:grpSpPr>
        <a:xfrm>
          <a:off x="0" y="0"/>
          <a:ext cx="0" cy="0"/>
          <a:chOff x="0" y="0"/>
          <a:chExt cx="0" cy="0"/>
        </a:xfrm>
      </p:grpSpPr>
      <p:sp>
        <p:nvSpPr>
          <p:cNvPr id="756" name="Google Shape;756;p95"/>
          <p:cNvSpPr txBox="1"/>
          <p:nvPr>
            <p:ph idx="1" type="subTitle"/>
          </p:nvPr>
        </p:nvSpPr>
        <p:spPr>
          <a:xfrm>
            <a:off x="109782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757" name="Google Shape;757;p95"/>
          <p:cNvSpPr/>
          <p:nvPr>
            <p:ph idx="2" type="pic"/>
          </p:nvPr>
        </p:nvSpPr>
        <p:spPr>
          <a:xfrm>
            <a:off x="148767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sp>
        <p:nvSpPr>
          <p:cNvPr id="758" name="Google Shape;758;p95"/>
          <p:cNvSpPr txBox="1"/>
          <p:nvPr>
            <p:ph type="title"/>
          </p:nvPr>
        </p:nvSpPr>
        <p:spPr>
          <a:xfrm>
            <a:off x="461267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759" name="Google Shape;759;p95"/>
          <p:cNvSpPr txBox="1"/>
          <p:nvPr>
            <p:ph idx="3" type="subTitle"/>
          </p:nvPr>
        </p:nvSpPr>
        <p:spPr>
          <a:xfrm>
            <a:off x="4780375" y="3780552"/>
            <a:ext cx="3265800" cy="3510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Clr>
                <a:schemeClr val="accent2"/>
              </a:buClr>
              <a:buSzPts val="1400"/>
              <a:buFont typeface="Figtree"/>
              <a:buNone/>
              <a:defRPr sz="1400">
                <a:solidFill>
                  <a:schemeClr val="accent2"/>
                </a:solidFill>
                <a:latin typeface="Figtree"/>
                <a:ea typeface="Figtree"/>
                <a:cs typeface="Figtree"/>
                <a:sym typeface="Figtree"/>
              </a:defRPr>
            </a:lvl1pPr>
            <a:lvl2pPr lvl="1" algn="ctr">
              <a:lnSpc>
                <a:spcPct val="100000"/>
              </a:lnSpc>
              <a:spcBef>
                <a:spcPts val="0"/>
              </a:spcBef>
              <a:spcAft>
                <a:spcPts val="0"/>
              </a:spcAft>
              <a:buClr>
                <a:schemeClr val="accent2"/>
              </a:buClr>
              <a:buSzPts val="1400"/>
              <a:buFont typeface="Figtree Medium"/>
              <a:buNone/>
              <a:defRPr>
                <a:solidFill>
                  <a:schemeClr val="accent2"/>
                </a:solidFill>
                <a:latin typeface="Figtree Medium"/>
                <a:ea typeface="Figtree Medium"/>
                <a:cs typeface="Figtree Medium"/>
                <a:sym typeface="Figtree Medium"/>
              </a:defRPr>
            </a:lvl2pPr>
            <a:lvl3pPr lvl="2" algn="ctr">
              <a:lnSpc>
                <a:spcPct val="100000"/>
              </a:lnSpc>
              <a:spcBef>
                <a:spcPts val="0"/>
              </a:spcBef>
              <a:spcAft>
                <a:spcPts val="0"/>
              </a:spcAft>
              <a:buClr>
                <a:schemeClr val="accent2"/>
              </a:buClr>
              <a:buSzPts val="1200"/>
              <a:buFont typeface="Figtree"/>
              <a:buNone/>
              <a:defRPr>
                <a:solidFill>
                  <a:schemeClr val="accent2"/>
                </a:solidFill>
                <a:latin typeface="Figtree"/>
                <a:ea typeface="Figtree"/>
                <a:cs typeface="Figtree"/>
                <a:sym typeface="Figtree"/>
              </a:defRPr>
            </a:lvl3pPr>
            <a:lvl4pPr lvl="3" algn="ctr">
              <a:lnSpc>
                <a:spcPct val="100000"/>
              </a:lnSpc>
              <a:spcBef>
                <a:spcPts val="0"/>
              </a:spcBef>
              <a:spcAft>
                <a:spcPts val="0"/>
              </a:spcAft>
              <a:buClr>
                <a:schemeClr val="accent2"/>
              </a:buClr>
              <a:buSzPts val="1000"/>
              <a:buFont typeface="Figtree"/>
              <a:buNone/>
              <a:defRPr>
                <a:solidFill>
                  <a:schemeClr val="accent2"/>
                </a:solidFill>
                <a:latin typeface="Figtree"/>
                <a:ea typeface="Figtree"/>
                <a:cs typeface="Figtree"/>
                <a:sym typeface="Figtree"/>
              </a:defRPr>
            </a:lvl4pPr>
            <a:lvl5pPr lvl="4"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5pPr>
            <a:lvl6pPr lvl="5"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6pPr>
            <a:lvl7pPr lvl="6"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7pPr>
            <a:lvl8pPr lvl="7"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8pPr>
            <a:lvl9pPr lvl="8" algn="ctr">
              <a:lnSpc>
                <a:spcPct val="100000"/>
              </a:lnSpc>
              <a:spcBef>
                <a:spcPts val="0"/>
              </a:spcBef>
              <a:spcAft>
                <a:spcPts val="0"/>
              </a:spcAft>
              <a:buClr>
                <a:schemeClr val="accent2"/>
              </a:buClr>
              <a:buSzPts val="800"/>
              <a:buFont typeface="Figtree"/>
              <a:buNone/>
              <a:defRPr>
                <a:solidFill>
                  <a:schemeClr val="accent2"/>
                </a:solidFill>
                <a:latin typeface="Figtree"/>
                <a:ea typeface="Figtree"/>
                <a:cs typeface="Figtree"/>
                <a:sym typeface="Figtree"/>
              </a:defRPr>
            </a:lvl9pPr>
          </a:lstStyle>
          <a:p/>
        </p:txBody>
      </p:sp>
      <p:sp>
        <p:nvSpPr>
          <p:cNvPr id="760" name="Google Shape;760;p95"/>
          <p:cNvSpPr txBox="1"/>
          <p:nvPr>
            <p:ph idx="4" type="title"/>
          </p:nvPr>
        </p:nvSpPr>
        <p:spPr>
          <a:xfrm>
            <a:off x="930125" y="3255554"/>
            <a:ext cx="3601200" cy="525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761" name="Google Shape;761;p95"/>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62" name="Google Shape;762;p95"/>
          <p:cNvSpPr/>
          <p:nvPr>
            <p:ph idx="5" type="pic"/>
          </p:nvPr>
        </p:nvSpPr>
        <p:spPr>
          <a:xfrm>
            <a:off x="5170225" y="698829"/>
            <a:ext cx="2486100" cy="2486100"/>
          </a:xfrm>
          <a:prstGeom prst="roundRect">
            <a:avLst>
              <a:gd fmla="val 4874" name="adj"/>
            </a:avLst>
          </a:prstGeom>
          <a:noFill/>
          <a:ln>
            <a:noFill/>
          </a:ln>
          <a:effectLst>
            <a:outerShdw blurRad="428625" rotWithShape="0" algn="bl" dir="5400000" dist="19050">
              <a:schemeClr val="accent1">
                <a:alpha val="50000"/>
              </a:schemeClr>
            </a:outerShdw>
          </a:effectLst>
        </p:spPr>
      </p:sp>
      <p:pic>
        <p:nvPicPr>
          <p:cNvPr id="763" name="Google Shape;763;p95"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720">
          <p15:clr>
            <a:srgbClr val="E46962"/>
          </p15:clr>
        </p15:guide>
        <p15:guide id="2" pos="4040">
          <p15:clr>
            <a:srgbClr val="E46962"/>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 Slide - V3 - Three People 1">
  <p:cSld name="SECTION_TITLE_AND_DESCRIPTION_1_1_1_1_2">
    <p:bg>
      <p:bgPr>
        <a:solidFill>
          <a:srgbClr val="ECE0FF"/>
        </a:solidFill>
      </p:bgPr>
    </p:bg>
    <p:spTree>
      <p:nvGrpSpPr>
        <p:cNvPr id="764" name="Shape 764"/>
        <p:cNvGrpSpPr/>
        <p:nvPr/>
      </p:nvGrpSpPr>
      <p:grpSpPr>
        <a:xfrm>
          <a:off x="0" y="0"/>
          <a:ext cx="0" cy="0"/>
          <a:chOff x="0" y="0"/>
          <a:chExt cx="0" cy="0"/>
        </a:xfrm>
      </p:grpSpPr>
      <p:sp>
        <p:nvSpPr>
          <p:cNvPr id="765" name="Google Shape;765;p96"/>
          <p:cNvSpPr/>
          <p:nvPr>
            <p:ph idx="2" type="pic"/>
          </p:nvPr>
        </p:nvSpPr>
        <p:spPr>
          <a:xfrm>
            <a:off x="36790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766" name="Google Shape;766;p96"/>
          <p:cNvSpPr/>
          <p:nvPr>
            <p:ph idx="3" type="pic"/>
          </p:nvPr>
        </p:nvSpPr>
        <p:spPr>
          <a:xfrm>
            <a:off x="6423688"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767" name="Google Shape;767;p96"/>
          <p:cNvSpPr txBox="1"/>
          <p:nvPr>
            <p:ph idx="1" type="subTitle"/>
          </p:nvPr>
        </p:nvSpPr>
        <p:spPr>
          <a:xfrm>
            <a:off x="663075"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768" name="Google Shape;768;p96"/>
          <p:cNvSpPr/>
          <p:nvPr>
            <p:ph idx="4" type="pic"/>
          </p:nvPr>
        </p:nvSpPr>
        <p:spPr>
          <a:xfrm>
            <a:off x="934500" y="934325"/>
            <a:ext cx="1788600" cy="1788600"/>
          </a:xfrm>
          <a:prstGeom prst="roundRect">
            <a:avLst>
              <a:gd fmla="val 7422" name="adj"/>
            </a:avLst>
          </a:prstGeom>
          <a:noFill/>
          <a:ln>
            <a:noFill/>
          </a:ln>
          <a:effectLst>
            <a:outerShdw blurRad="328613" rotWithShape="0" algn="bl" dir="5400000" dist="19050">
              <a:schemeClr val="accent1">
                <a:alpha val="50000"/>
              </a:schemeClr>
            </a:outerShdw>
          </a:effectLst>
        </p:spPr>
      </p:sp>
      <p:sp>
        <p:nvSpPr>
          <p:cNvPr id="769" name="Google Shape;769;p96"/>
          <p:cNvSpPr txBox="1"/>
          <p:nvPr>
            <p:ph type="title"/>
          </p:nvPr>
        </p:nvSpPr>
        <p:spPr>
          <a:xfrm>
            <a:off x="559875"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770" name="Google Shape;770;p96"/>
          <p:cNvSpPr txBox="1"/>
          <p:nvPr>
            <p:ph idx="5" type="subTitle"/>
          </p:nvPr>
        </p:nvSpPr>
        <p:spPr>
          <a:xfrm>
            <a:off x="6152250"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771" name="Google Shape;771;p96"/>
          <p:cNvSpPr txBox="1"/>
          <p:nvPr>
            <p:ph idx="6" type="title"/>
          </p:nvPr>
        </p:nvSpPr>
        <p:spPr>
          <a:xfrm>
            <a:off x="6049050"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772" name="Google Shape;772;p96"/>
          <p:cNvSpPr txBox="1"/>
          <p:nvPr>
            <p:ph idx="7" type="subTitle"/>
          </p:nvPr>
        </p:nvSpPr>
        <p:spPr>
          <a:xfrm>
            <a:off x="3407663" y="3305900"/>
            <a:ext cx="2325900" cy="6447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1400"/>
              <a:buFont typeface="Figtree"/>
              <a:buNone/>
              <a:defRPr sz="1400">
                <a:latin typeface="Figtree"/>
                <a:ea typeface="Figtree"/>
                <a:cs typeface="Figtree"/>
                <a:sym typeface="Figtree"/>
              </a:defRPr>
            </a:lvl1pPr>
            <a:lvl2pPr lvl="1" algn="ctr">
              <a:lnSpc>
                <a:spcPct val="100000"/>
              </a:lnSpc>
              <a:spcBef>
                <a:spcPts val="0"/>
              </a:spcBef>
              <a:spcAft>
                <a:spcPts val="0"/>
              </a:spcAft>
              <a:buSzPts val="1400"/>
              <a:buFont typeface="Figtree Medium"/>
              <a:buNone/>
              <a:defRPr>
                <a:latin typeface="Figtree Medium"/>
                <a:ea typeface="Figtree Medium"/>
                <a:cs typeface="Figtree Medium"/>
                <a:sym typeface="Figtree Medium"/>
              </a:defRPr>
            </a:lvl2pPr>
            <a:lvl3pPr lvl="2" algn="ctr">
              <a:lnSpc>
                <a:spcPct val="100000"/>
              </a:lnSpc>
              <a:spcBef>
                <a:spcPts val="0"/>
              </a:spcBef>
              <a:spcAft>
                <a:spcPts val="0"/>
              </a:spcAft>
              <a:buSzPts val="1200"/>
              <a:buFont typeface="Figtree"/>
              <a:buNone/>
              <a:defRPr>
                <a:latin typeface="Figtree"/>
                <a:ea typeface="Figtree"/>
                <a:cs typeface="Figtree"/>
                <a:sym typeface="Figtree"/>
              </a:defRPr>
            </a:lvl3pPr>
            <a:lvl4pPr lvl="3" algn="ctr">
              <a:lnSpc>
                <a:spcPct val="100000"/>
              </a:lnSpc>
              <a:spcBef>
                <a:spcPts val="0"/>
              </a:spcBef>
              <a:spcAft>
                <a:spcPts val="0"/>
              </a:spcAft>
              <a:buSzPts val="1000"/>
              <a:buFont typeface="Figtree"/>
              <a:buNone/>
              <a:defRPr>
                <a:latin typeface="Figtree"/>
                <a:ea typeface="Figtree"/>
                <a:cs typeface="Figtree"/>
                <a:sym typeface="Figtree"/>
              </a:defRPr>
            </a:lvl4pPr>
            <a:lvl5pPr lvl="4" algn="ctr">
              <a:lnSpc>
                <a:spcPct val="100000"/>
              </a:lnSpc>
              <a:spcBef>
                <a:spcPts val="0"/>
              </a:spcBef>
              <a:spcAft>
                <a:spcPts val="0"/>
              </a:spcAft>
              <a:buSzPts val="800"/>
              <a:buFont typeface="Figtree"/>
              <a:buNone/>
              <a:defRPr>
                <a:latin typeface="Figtree"/>
                <a:ea typeface="Figtree"/>
                <a:cs typeface="Figtree"/>
                <a:sym typeface="Figtree"/>
              </a:defRPr>
            </a:lvl5pPr>
            <a:lvl6pPr lvl="5" algn="ctr">
              <a:lnSpc>
                <a:spcPct val="100000"/>
              </a:lnSpc>
              <a:spcBef>
                <a:spcPts val="0"/>
              </a:spcBef>
              <a:spcAft>
                <a:spcPts val="0"/>
              </a:spcAft>
              <a:buSzPts val="800"/>
              <a:buFont typeface="Figtree"/>
              <a:buNone/>
              <a:defRPr>
                <a:latin typeface="Figtree"/>
                <a:ea typeface="Figtree"/>
                <a:cs typeface="Figtree"/>
                <a:sym typeface="Figtree"/>
              </a:defRPr>
            </a:lvl6pPr>
            <a:lvl7pPr lvl="6" algn="ctr">
              <a:lnSpc>
                <a:spcPct val="100000"/>
              </a:lnSpc>
              <a:spcBef>
                <a:spcPts val="0"/>
              </a:spcBef>
              <a:spcAft>
                <a:spcPts val="0"/>
              </a:spcAft>
              <a:buSzPts val="800"/>
              <a:buFont typeface="Figtree"/>
              <a:buNone/>
              <a:defRPr>
                <a:latin typeface="Figtree"/>
                <a:ea typeface="Figtree"/>
                <a:cs typeface="Figtree"/>
                <a:sym typeface="Figtree"/>
              </a:defRPr>
            </a:lvl7pPr>
            <a:lvl8pPr lvl="7" algn="ctr">
              <a:lnSpc>
                <a:spcPct val="100000"/>
              </a:lnSpc>
              <a:spcBef>
                <a:spcPts val="0"/>
              </a:spcBef>
              <a:spcAft>
                <a:spcPts val="0"/>
              </a:spcAft>
              <a:buSzPts val="800"/>
              <a:buFont typeface="Figtree"/>
              <a:buNone/>
              <a:defRPr>
                <a:latin typeface="Figtree"/>
                <a:ea typeface="Figtree"/>
                <a:cs typeface="Figtree"/>
                <a:sym typeface="Figtree"/>
              </a:defRPr>
            </a:lvl8pPr>
            <a:lvl9pPr lvl="8" algn="ctr">
              <a:lnSpc>
                <a:spcPct val="100000"/>
              </a:lnSpc>
              <a:spcBef>
                <a:spcPts val="0"/>
              </a:spcBef>
              <a:spcAft>
                <a:spcPts val="0"/>
              </a:spcAft>
              <a:buSzPts val="800"/>
              <a:buFont typeface="Figtree"/>
              <a:buNone/>
              <a:defRPr>
                <a:latin typeface="Figtree"/>
                <a:ea typeface="Figtree"/>
                <a:cs typeface="Figtree"/>
                <a:sym typeface="Figtree"/>
              </a:defRPr>
            </a:lvl9pPr>
          </a:lstStyle>
          <a:p/>
        </p:txBody>
      </p:sp>
      <p:sp>
        <p:nvSpPr>
          <p:cNvPr id="773" name="Google Shape;773;p96"/>
          <p:cNvSpPr txBox="1"/>
          <p:nvPr>
            <p:ph idx="8" type="title"/>
          </p:nvPr>
        </p:nvSpPr>
        <p:spPr>
          <a:xfrm>
            <a:off x="3304463" y="2807025"/>
            <a:ext cx="2532300" cy="789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accent1"/>
              </a:buClr>
              <a:buSzPts val="1800"/>
              <a:buNone/>
              <a:defRPr sz="1800">
                <a:solidFill>
                  <a:schemeClr val="accent1"/>
                </a:solidFill>
              </a:defRPr>
            </a:lvl1pPr>
            <a:lvl2pPr lvl="1"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2pPr>
            <a:lvl3pPr lvl="2"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3pPr>
            <a:lvl4pPr lvl="3"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4pPr>
            <a:lvl5pPr lvl="4"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5pPr>
            <a:lvl6pPr lvl="5"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6pPr>
            <a:lvl7pPr lvl="6"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7pPr>
            <a:lvl8pPr lvl="7"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8pPr>
            <a:lvl9pPr lvl="8" algn="ctr">
              <a:spcBef>
                <a:spcPts val="0"/>
              </a:spcBef>
              <a:spcAft>
                <a:spcPts val="0"/>
              </a:spcAft>
              <a:buClr>
                <a:schemeClr val="accent1"/>
              </a:buClr>
              <a:buSzPts val="3300"/>
              <a:buFont typeface="Figtree ExtraBold"/>
              <a:buNone/>
              <a:defRPr sz="3300">
                <a:solidFill>
                  <a:schemeClr val="accent1"/>
                </a:solidFill>
                <a:latin typeface="Figtree ExtraBold"/>
                <a:ea typeface="Figtree ExtraBold"/>
                <a:cs typeface="Figtree ExtraBold"/>
                <a:sym typeface="Figtree ExtraBold"/>
              </a:defRPr>
            </a:lvl9pPr>
          </a:lstStyle>
          <a:p/>
        </p:txBody>
      </p:sp>
      <p:sp>
        <p:nvSpPr>
          <p:cNvPr id="774" name="Google Shape;774;p96"/>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75" name="Google Shape;775;p96" title="MagicSchool_Primary-Logo_Purple_RGB.png"/>
          <p:cNvPicPr preferRelativeResize="0"/>
          <p:nvPr/>
        </p:nvPicPr>
        <p:blipFill rotWithShape="1">
          <a:blip r:embed="rId2">
            <a:alphaModFix/>
          </a:blip>
          <a:srcRect b="0" l="0" r="0" t="0"/>
          <a:stretch/>
        </p:blipFill>
        <p:spPr>
          <a:xfrm>
            <a:off x="7861620" y="4865625"/>
            <a:ext cx="1127375" cy="138100"/>
          </a:xfrm>
          <a:prstGeom prst="rect">
            <a:avLst/>
          </a:prstGeom>
          <a:noFill/>
          <a:ln>
            <a:noFill/>
          </a:ln>
        </p:spPr>
      </p:pic>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1">
  <p:cSld name="SECTION_TITLE_AND_DESCRIPTION_1_1_1_1_1_1">
    <p:bg>
      <p:bgPr>
        <a:solidFill>
          <a:srgbClr val="ECE0FF"/>
        </a:solidFill>
      </p:bgPr>
    </p:bg>
    <p:spTree>
      <p:nvGrpSpPr>
        <p:cNvPr id="776" name="Shape 776"/>
        <p:cNvGrpSpPr/>
        <p:nvPr/>
      </p:nvGrpSpPr>
      <p:grpSpPr>
        <a:xfrm>
          <a:off x="0" y="0"/>
          <a:ext cx="0" cy="0"/>
          <a:chOff x="0" y="0"/>
          <a:chExt cx="0" cy="0"/>
        </a:xfrm>
      </p:grpSpPr>
      <p:sp>
        <p:nvSpPr>
          <p:cNvPr id="777" name="Google Shape;777;p97"/>
          <p:cNvSpPr/>
          <p:nvPr>
            <p:ph idx="2" type="pic"/>
          </p:nvPr>
        </p:nvSpPr>
        <p:spPr>
          <a:xfrm>
            <a:off x="91921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78" name="Google Shape;778;p97"/>
          <p:cNvSpPr txBox="1"/>
          <p:nvPr>
            <p:ph type="title"/>
          </p:nvPr>
        </p:nvSpPr>
        <p:spPr>
          <a:xfrm>
            <a:off x="69580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79" name="Google Shape;779;p97"/>
          <p:cNvSpPr txBox="1"/>
          <p:nvPr>
            <p:ph idx="3" type="title"/>
          </p:nvPr>
        </p:nvSpPr>
        <p:spPr>
          <a:xfrm>
            <a:off x="3816919"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0" name="Google Shape;780;p97"/>
          <p:cNvSpPr txBox="1"/>
          <p:nvPr>
            <p:ph idx="4" type="title"/>
          </p:nvPr>
        </p:nvSpPr>
        <p:spPr>
          <a:xfrm>
            <a:off x="2256360"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1" name="Google Shape;781;p97"/>
          <p:cNvSpPr txBox="1"/>
          <p:nvPr>
            <p:ph idx="5" type="title"/>
          </p:nvPr>
        </p:nvSpPr>
        <p:spPr>
          <a:xfrm>
            <a:off x="5377461"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2" name="Google Shape;782;p97"/>
          <p:cNvSpPr txBox="1"/>
          <p:nvPr>
            <p:ph idx="6" type="title"/>
          </p:nvPr>
        </p:nvSpPr>
        <p:spPr>
          <a:xfrm>
            <a:off x="6938002" y="215497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3" name="Google Shape;783;p97"/>
          <p:cNvSpPr txBox="1"/>
          <p:nvPr>
            <p:ph idx="7" type="title"/>
          </p:nvPr>
        </p:nvSpPr>
        <p:spPr>
          <a:xfrm>
            <a:off x="311700" y="445025"/>
            <a:ext cx="8520600" cy="572700"/>
          </a:xfrm>
          <a:prstGeom prst="rect">
            <a:avLst/>
          </a:prstGeom>
        </p:spPr>
        <p:txBody>
          <a:bodyPr anchorCtr="0" anchor="t" bIns="91425" lIns="91425" spcFirstLastPara="1" rIns="91425" wrap="square" tIns="91425">
            <a:spAutoFit/>
          </a:bodyPr>
          <a:lstStyle>
            <a:lvl1pPr lvl="0" algn="ctr">
              <a:spcBef>
                <a:spcPts val="0"/>
              </a:spcBef>
              <a:spcAft>
                <a:spcPts val="0"/>
              </a:spcAft>
              <a:buSzPts val="2800"/>
              <a:buFont typeface="Figtree"/>
              <a:buNone/>
              <a:defRPr b="1">
                <a:latin typeface="Figtree"/>
                <a:ea typeface="Figtree"/>
                <a:cs typeface="Figtree"/>
                <a:sym typeface="Figtree"/>
              </a:defRPr>
            </a:lvl1pPr>
            <a:lvl2pPr lvl="1">
              <a:spcBef>
                <a:spcPts val="0"/>
              </a:spcBef>
              <a:spcAft>
                <a:spcPts val="0"/>
              </a:spcAft>
              <a:buSzPts val="2800"/>
              <a:buFont typeface="Figtree ExtraBold"/>
              <a:buNone/>
              <a:defRPr>
                <a:latin typeface="Figtree ExtraBold"/>
                <a:ea typeface="Figtree ExtraBold"/>
                <a:cs typeface="Figtree ExtraBold"/>
                <a:sym typeface="Figtree ExtraBold"/>
              </a:defRPr>
            </a:lvl2pPr>
            <a:lvl3pPr lvl="2">
              <a:spcBef>
                <a:spcPts val="0"/>
              </a:spcBef>
              <a:spcAft>
                <a:spcPts val="0"/>
              </a:spcAft>
              <a:buSzPts val="2800"/>
              <a:buFont typeface="Figtree ExtraBold"/>
              <a:buNone/>
              <a:defRPr>
                <a:latin typeface="Figtree ExtraBold"/>
                <a:ea typeface="Figtree ExtraBold"/>
                <a:cs typeface="Figtree ExtraBold"/>
                <a:sym typeface="Figtree ExtraBold"/>
              </a:defRPr>
            </a:lvl3pPr>
            <a:lvl4pPr lvl="3">
              <a:spcBef>
                <a:spcPts val="0"/>
              </a:spcBef>
              <a:spcAft>
                <a:spcPts val="0"/>
              </a:spcAft>
              <a:buSzPts val="2800"/>
              <a:buFont typeface="Figtree ExtraBold"/>
              <a:buNone/>
              <a:defRPr>
                <a:latin typeface="Figtree ExtraBold"/>
                <a:ea typeface="Figtree ExtraBold"/>
                <a:cs typeface="Figtree ExtraBold"/>
                <a:sym typeface="Figtree ExtraBold"/>
              </a:defRPr>
            </a:lvl4pPr>
            <a:lvl5pPr lvl="4">
              <a:spcBef>
                <a:spcPts val="0"/>
              </a:spcBef>
              <a:spcAft>
                <a:spcPts val="0"/>
              </a:spcAft>
              <a:buSzPts val="2800"/>
              <a:buFont typeface="Figtree ExtraBold"/>
              <a:buNone/>
              <a:defRPr>
                <a:latin typeface="Figtree ExtraBold"/>
                <a:ea typeface="Figtree ExtraBold"/>
                <a:cs typeface="Figtree ExtraBold"/>
                <a:sym typeface="Figtree ExtraBold"/>
              </a:defRPr>
            </a:lvl5pPr>
            <a:lvl6pPr lvl="5">
              <a:spcBef>
                <a:spcPts val="0"/>
              </a:spcBef>
              <a:spcAft>
                <a:spcPts val="0"/>
              </a:spcAft>
              <a:buSzPts val="2800"/>
              <a:buFont typeface="Figtree ExtraBold"/>
              <a:buNone/>
              <a:defRPr>
                <a:latin typeface="Figtree ExtraBold"/>
                <a:ea typeface="Figtree ExtraBold"/>
                <a:cs typeface="Figtree ExtraBold"/>
                <a:sym typeface="Figtree ExtraBold"/>
              </a:defRPr>
            </a:lvl6pPr>
            <a:lvl7pPr lvl="6">
              <a:spcBef>
                <a:spcPts val="0"/>
              </a:spcBef>
              <a:spcAft>
                <a:spcPts val="0"/>
              </a:spcAft>
              <a:buSzPts val="2800"/>
              <a:buFont typeface="Figtree ExtraBold"/>
              <a:buNone/>
              <a:defRPr>
                <a:latin typeface="Figtree ExtraBold"/>
                <a:ea typeface="Figtree ExtraBold"/>
                <a:cs typeface="Figtree ExtraBold"/>
                <a:sym typeface="Figtree ExtraBold"/>
              </a:defRPr>
            </a:lvl7pPr>
            <a:lvl8pPr lvl="7">
              <a:spcBef>
                <a:spcPts val="0"/>
              </a:spcBef>
              <a:spcAft>
                <a:spcPts val="0"/>
              </a:spcAft>
              <a:buSzPts val="2800"/>
              <a:buFont typeface="Figtree ExtraBold"/>
              <a:buNone/>
              <a:defRPr>
                <a:latin typeface="Figtree ExtraBold"/>
                <a:ea typeface="Figtree ExtraBold"/>
                <a:cs typeface="Figtree ExtraBold"/>
                <a:sym typeface="Figtree ExtraBold"/>
              </a:defRPr>
            </a:lvl8pPr>
            <a:lvl9pPr lvl="8">
              <a:spcBef>
                <a:spcPts val="0"/>
              </a:spcBef>
              <a:spcAft>
                <a:spcPts val="0"/>
              </a:spcAft>
              <a:buSzPts val="2800"/>
              <a:buFont typeface="Figtree ExtraBold"/>
              <a:buNone/>
              <a:defRPr>
                <a:latin typeface="Figtree ExtraBold"/>
                <a:ea typeface="Figtree ExtraBold"/>
                <a:cs typeface="Figtree ExtraBold"/>
                <a:sym typeface="Figtree ExtraBold"/>
              </a:defRPr>
            </a:lvl9pPr>
          </a:lstStyle>
          <a:p/>
        </p:txBody>
      </p:sp>
      <p:sp>
        <p:nvSpPr>
          <p:cNvPr id="784" name="Google Shape;784;p97"/>
          <p:cNvSpPr txBox="1"/>
          <p:nvPr>
            <p:ph idx="8" type="title"/>
          </p:nvPr>
        </p:nvSpPr>
        <p:spPr>
          <a:xfrm>
            <a:off x="69580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5" name="Google Shape;785;p97"/>
          <p:cNvSpPr txBox="1"/>
          <p:nvPr>
            <p:ph idx="9" type="title"/>
          </p:nvPr>
        </p:nvSpPr>
        <p:spPr>
          <a:xfrm>
            <a:off x="3816919"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6" name="Google Shape;786;p97"/>
          <p:cNvSpPr txBox="1"/>
          <p:nvPr>
            <p:ph idx="13" type="title"/>
          </p:nvPr>
        </p:nvSpPr>
        <p:spPr>
          <a:xfrm>
            <a:off x="2256360"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7" name="Google Shape;787;p97"/>
          <p:cNvSpPr txBox="1"/>
          <p:nvPr>
            <p:ph idx="14" type="title"/>
          </p:nvPr>
        </p:nvSpPr>
        <p:spPr>
          <a:xfrm>
            <a:off x="5377461"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8" name="Google Shape;788;p97"/>
          <p:cNvSpPr txBox="1"/>
          <p:nvPr>
            <p:ph idx="15" type="title"/>
          </p:nvPr>
        </p:nvSpPr>
        <p:spPr>
          <a:xfrm>
            <a:off x="6938002" y="3703829"/>
            <a:ext cx="1510200" cy="259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1016D"/>
              </a:buClr>
              <a:buSzPts val="900"/>
              <a:buFont typeface="Figtree SemiBold"/>
              <a:buNone/>
              <a:defRPr b="0" sz="900">
                <a:solidFill>
                  <a:srgbClr val="21016D"/>
                </a:solidFill>
                <a:latin typeface="Figtree SemiBold"/>
                <a:ea typeface="Figtree SemiBold"/>
                <a:cs typeface="Figtree SemiBold"/>
                <a:sym typeface="Figtree SemiBold"/>
              </a:defRPr>
            </a:lvl1pPr>
            <a:lvl2pPr lvl="1"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2pPr>
            <a:lvl3pPr lvl="2"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3pPr>
            <a:lvl4pPr lvl="3"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4pPr>
            <a:lvl5pPr lvl="4"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5pPr>
            <a:lvl6pPr lvl="5"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6pPr>
            <a:lvl7pPr lvl="6"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7pPr>
            <a:lvl8pPr lvl="7"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8pPr>
            <a:lvl9pPr lvl="8" algn="ctr">
              <a:spcBef>
                <a:spcPts val="0"/>
              </a:spcBef>
              <a:spcAft>
                <a:spcPts val="0"/>
              </a:spcAft>
              <a:buClr>
                <a:srgbClr val="21016D"/>
              </a:buClr>
              <a:buSzPts val="900"/>
              <a:buFont typeface="Figtree SemiBold"/>
              <a:buNone/>
              <a:defRPr sz="900">
                <a:solidFill>
                  <a:srgbClr val="21016D"/>
                </a:solidFill>
                <a:latin typeface="Figtree SemiBold"/>
                <a:ea typeface="Figtree SemiBold"/>
                <a:cs typeface="Figtree SemiBold"/>
                <a:sym typeface="Figtree SemiBold"/>
              </a:defRPr>
            </a:lvl9pPr>
          </a:lstStyle>
          <a:p/>
        </p:txBody>
      </p:sp>
      <p:sp>
        <p:nvSpPr>
          <p:cNvPr id="789" name="Google Shape;789;p97"/>
          <p:cNvSpPr/>
          <p:nvPr/>
        </p:nvSpPr>
        <p:spPr>
          <a:xfrm>
            <a:off x="0" y="4725875"/>
            <a:ext cx="9144000" cy="417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90" name="Google Shape;790;p97" title="MagicSchool_Primary-Logo_Purple_RGB_72dpi.png"/>
          <p:cNvPicPr preferRelativeResize="0"/>
          <p:nvPr/>
        </p:nvPicPr>
        <p:blipFill>
          <a:blip r:embed="rId2">
            <a:alphaModFix/>
          </a:blip>
          <a:stretch>
            <a:fillRect/>
          </a:stretch>
        </p:blipFill>
        <p:spPr>
          <a:xfrm>
            <a:off x="3970878" y="4833565"/>
            <a:ext cx="1202225" cy="216400"/>
          </a:xfrm>
          <a:prstGeom prst="rect">
            <a:avLst/>
          </a:prstGeom>
          <a:noFill/>
          <a:ln>
            <a:noFill/>
          </a:ln>
        </p:spPr>
      </p:pic>
      <p:sp>
        <p:nvSpPr>
          <p:cNvPr id="791" name="Google Shape;791;p97"/>
          <p:cNvSpPr/>
          <p:nvPr>
            <p:ph idx="16" type="pic"/>
          </p:nvPr>
        </p:nvSpPr>
        <p:spPr>
          <a:xfrm>
            <a:off x="2478074"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2" name="Google Shape;792;p97"/>
          <p:cNvSpPr/>
          <p:nvPr>
            <p:ph idx="17" type="pic"/>
          </p:nvPr>
        </p:nvSpPr>
        <p:spPr>
          <a:xfrm>
            <a:off x="4038599"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3" name="Google Shape;793;p97"/>
          <p:cNvSpPr/>
          <p:nvPr>
            <p:ph idx="18" type="pic"/>
          </p:nvPr>
        </p:nvSpPr>
        <p:spPr>
          <a:xfrm>
            <a:off x="5599161"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4" name="Google Shape;794;p97"/>
          <p:cNvSpPr/>
          <p:nvPr>
            <p:ph idx="19" type="pic"/>
          </p:nvPr>
        </p:nvSpPr>
        <p:spPr>
          <a:xfrm>
            <a:off x="7161436" y="113787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5" name="Google Shape;795;p97"/>
          <p:cNvSpPr/>
          <p:nvPr>
            <p:ph idx="20" type="pic"/>
          </p:nvPr>
        </p:nvSpPr>
        <p:spPr>
          <a:xfrm>
            <a:off x="9175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6" name="Google Shape;796;p97"/>
          <p:cNvSpPr/>
          <p:nvPr>
            <p:ph idx="21" type="pic"/>
          </p:nvPr>
        </p:nvSpPr>
        <p:spPr>
          <a:xfrm>
            <a:off x="247806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7" name="Google Shape;797;p97"/>
          <p:cNvSpPr/>
          <p:nvPr>
            <p:ph idx="22" type="pic"/>
          </p:nvPr>
        </p:nvSpPr>
        <p:spPr>
          <a:xfrm>
            <a:off x="4038599"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8" name="Google Shape;798;p97"/>
          <p:cNvSpPr/>
          <p:nvPr>
            <p:ph idx="23" type="pic"/>
          </p:nvPr>
        </p:nvSpPr>
        <p:spPr>
          <a:xfrm>
            <a:off x="5599174" y="2686725"/>
            <a:ext cx="1066800" cy="1066800"/>
          </a:xfrm>
          <a:prstGeom prst="roundRect">
            <a:avLst>
              <a:gd fmla="val 5206" name="adj"/>
            </a:avLst>
          </a:prstGeom>
          <a:noFill/>
          <a:ln>
            <a:noFill/>
          </a:ln>
          <a:effectLst>
            <a:outerShdw blurRad="185738" rotWithShape="0" algn="bl">
              <a:schemeClr val="accent1">
                <a:alpha val="60000"/>
              </a:schemeClr>
            </a:outerShdw>
          </a:effectLst>
        </p:spPr>
      </p:sp>
      <p:sp>
        <p:nvSpPr>
          <p:cNvPr id="799" name="Google Shape;799;p97"/>
          <p:cNvSpPr/>
          <p:nvPr>
            <p:ph idx="24" type="pic"/>
          </p:nvPr>
        </p:nvSpPr>
        <p:spPr>
          <a:xfrm>
            <a:off x="7159711" y="2686725"/>
            <a:ext cx="1066800" cy="1066800"/>
          </a:xfrm>
          <a:prstGeom prst="roundRect">
            <a:avLst>
              <a:gd fmla="val 5206" name="adj"/>
            </a:avLst>
          </a:prstGeom>
          <a:noFill/>
          <a:ln>
            <a:noFill/>
          </a:ln>
          <a:effectLst>
            <a:outerShdw blurRad="185738" rotWithShape="0" algn="bl">
              <a:schemeClr val="accent1">
                <a:alpha val="60000"/>
              </a:schemeClr>
            </a:outerShdw>
          </a:effectLst>
        </p:spPr>
      </p:sp>
    </p:spTree>
  </p:cSld>
  <p:clrMapOvr>
    <a:masterClrMapping/>
  </p:clrMapOvr>
  <p:extLst>
    <p:ext uri="{DCECCB84-F9BA-43D5-87BE-67443E8EF086}">
      <p15:sldGuideLst>
        <p15:guide id="1" pos="1152">
          <p15:clr>
            <a:srgbClr val="E46962"/>
          </p15:clr>
        </p15:guide>
        <p15:guide id="2" pos="4608">
          <p15:clr>
            <a:srgbClr val="E46962"/>
          </p15:clr>
        </p15:guide>
        <p15:guide id="3" pos="2880">
          <p15:clr>
            <a:srgbClr val="E46962"/>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Lilac) V1">
  <p:cSld name="MAIN_POINT">
    <p:bg>
      <p:bgPr>
        <a:solidFill>
          <a:srgbClr val="ECE0FF"/>
        </a:solidFill>
      </p:bgPr>
    </p:bg>
    <p:spTree>
      <p:nvGrpSpPr>
        <p:cNvPr id="800" name="Shape 800"/>
        <p:cNvGrpSpPr/>
        <p:nvPr/>
      </p:nvGrpSpPr>
      <p:grpSpPr>
        <a:xfrm>
          <a:off x="0" y="0"/>
          <a:ext cx="0" cy="0"/>
          <a:chOff x="0" y="0"/>
          <a:chExt cx="0" cy="0"/>
        </a:xfrm>
      </p:grpSpPr>
      <p:sp>
        <p:nvSpPr>
          <p:cNvPr id="801" name="Google Shape;801;p98"/>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5200"/>
              <a:buFont typeface="Figtree"/>
              <a:buNone/>
              <a:defRPr b="1" sz="5200">
                <a:latin typeface="Figtree"/>
                <a:ea typeface="Figtree"/>
                <a:cs typeface="Figtree"/>
                <a:sym typeface="Figtree"/>
              </a:defRPr>
            </a:lvl1pPr>
            <a:lvl2pPr lvl="1">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2pPr>
            <a:lvl3pPr lvl="2">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3pPr>
            <a:lvl4pPr lvl="3">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4pPr>
            <a:lvl5pPr lvl="4">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5pPr>
            <a:lvl6pPr lvl="5">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6pPr>
            <a:lvl7pPr lvl="6">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7pPr>
            <a:lvl8pPr lvl="7">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8pPr>
            <a:lvl9pPr lvl="8">
              <a:spcBef>
                <a:spcPts val="0"/>
              </a:spcBef>
              <a:spcAft>
                <a:spcPts val="0"/>
              </a:spcAft>
              <a:buClr>
                <a:schemeClr val="accent1"/>
              </a:buClr>
              <a:buSzPts val="4800"/>
              <a:buFont typeface="Figtree ExtraBold"/>
              <a:buNone/>
              <a:defRPr sz="4800">
                <a:solidFill>
                  <a:schemeClr val="accent1"/>
                </a:solidFill>
                <a:latin typeface="Figtree ExtraBold"/>
                <a:ea typeface="Figtree ExtraBold"/>
                <a:cs typeface="Figtree ExtraBold"/>
                <a:sym typeface="Figtree ExtraBold"/>
              </a:defRPr>
            </a:lvl9pPr>
          </a:lstStyle>
          <a:p/>
        </p:txBody>
      </p:sp>
      <p:pic>
        <p:nvPicPr>
          <p:cNvPr id="802" name="Google Shape;802;p98"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ream) V1">
  <p:cSld name="MAIN_POINT_1">
    <p:bg>
      <p:bgPr>
        <a:solidFill>
          <a:schemeClr val="accent5"/>
        </a:solidFill>
      </p:bgPr>
    </p:bg>
    <p:spTree>
      <p:nvGrpSpPr>
        <p:cNvPr id="803" name="Shape 803"/>
        <p:cNvGrpSpPr/>
        <p:nvPr/>
      </p:nvGrpSpPr>
      <p:grpSpPr>
        <a:xfrm>
          <a:off x="0" y="0"/>
          <a:ext cx="0" cy="0"/>
          <a:chOff x="0" y="0"/>
          <a:chExt cx="0" cy="0"/>
        </a:xfrm>
      </p:grpSpPr>
      <p:sp>
        <p:nvSpPr>
          <p:cNvPr id="804" name="Google Shape;804;p99"/>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200"/>
              <a:buFont typeface="Figtree"/>
              <a:buNone/>
              <a:defRPr b="1" sz="5200">
                <a:solidFill>
                  <a:schemeClr val="accent1"/>
                </a:solidFill>
                <a:latin typeface="Figtree"/>
                <a:ea typeface="Figtree"/>
                <a:cs typeface="Figtree"/>
                <a:sym typeface="Figtree"/>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p:txBody>
      </p:sp>
      <p:pic>
        <p:nvPicPr>
          <p:cNvPr id="805" name="Google Shape;805;p99" title="MagicSchool_Primary-Logo_Purple_RGB.png"/>
          <p:cNvPicPr preferRelativeResize="0"/>
          <p:nvPr/>
        </p:nvPicPr>
        <p:blipFill>
          <a:blip r:embed="rId2">
            <a:alphaModFix/>
          </a:blip>
          <a:stretch>
            <a:fillRect/>
          </a:stretch>
        </p:blipFill>
        <p:spPr>
          <a:xfrm>
            <a:off x="637720" y="4323523"/>
            <a:ext cx="1533575" cy="187875"/>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ream) V2" type="secHead">
  <p:cSld name="SECTION_HEADER">
    <p:bg>
      <p:bgPr>
        <a:solidFill>
          <a:schemeClr val="accent5"/>
        </a:solidFill>
      </p:bgPr>
    </p:bg>
    <p:spTree>
      <p:nvGrpSpPr>
        <p:cNvPr id="806" name="Shape 806"/>
        <p:cNvGrpSpPr/>
        <p:nvPr/>
      </p:nvGrpSpPr>
      <p:grpSpPr>
        <a:xfrm>
          <a:off x="0" y="0"/>
          <a:ext cx="0" cy="0"/>
          <a:chOff x="0" y="0"/>
          <a:chExt cx="0" cy="0"/>
        </a:xfrm>
      </p:grpSpPr>
      <p:sp>
        <p:nvSpPr>
          <p:cNvPr id="807" name="Google Shape;807;p100"/>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accent1"/>
              </a:buClr>
              <a:buSzPts val="5600"/>
              <a:buFont typeface="Figtree"/>
              <a:buNone/>
              <a:defRPr b="1" sz="5600">
                <a:solidFill>
                  <a:schemeClr val="accent1"/>
                </a:solidFill>
                <a:latin typeface="Figtree"/>
                <a:ea typeface="Figtree"/>
                <a:cs typeface="Figtree"/>
                <a:sym typeface="Figtree"/>
              </a:defRPr>
            </a:lvl1pPr>
            <a:lvl2pPr lvl="1"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2pPr>
            <a:lvl3pPr lvl="2"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3pPr>
            <a:lvl4pPr lvl="3"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4pPr>
            <a:lvl5pPr lvl="4"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5pPr>
            <a:lvl6pPr lvl="5"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6pPr>
            <a:lvl7pPr lvl="6"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7pPr>
            <a:lvl8pPr lvl="7"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8pPr>
            <a:lvl9pPr lvl="8" algn="ctr">
              <a:lnSpc>
                <a:spcPct val="80000"/>
              </a:lnSpc>
              <a:spcBef>
                <a:spcPts val="0"/>
              </a:spcBef>
              <a:spcAft>
                <a:spcPts val="0"/>
              </a:spcAft>
              <a:buClr>
                <a:schemeClr val="accent1"/>
              </a:buClr>
              <a:buSzPts val="5600"/>
              <a:buFont typeface="Figtree ExtraBold"/>
              <a:buNone/>
              <a:defRPr sz="5600">
                <a:solidFill>
                  <a:schemeClr val="accent1"/>
                </a:solidFill>
                <a:latin typeface="Figtree ExtraBold"/>
                <a:ea typeface="Figtree ExtraBold"/>
                <a:cs typeface="Figtree ExtraBold"/>
                <a:sym typeface="Figtree ExtraBold"/>
              </a:defRPr>
            </a:lvl9pPr>
          </a:lstStyle>
          <a:p/>
        </p:txBody>
      </p:sp>
      <p:sp>
        <p:nvSpPr>
          <p:cNvPr id="808" name="Google Shape;808;p100"/>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2"/>
              </a:buClr>
              <a:buSzPts val="1600"/>
              <a:buFont typeface="Figtree"/>
              <a:buNone/>
              <a:defRPr>
                <a:solidFill>
                  <a:schemeClr val="accent2"/>
                </a:solidFill>
                <a:latin typeface="Figtree"/>
                <a:ea typeface="Figtree"/>
                <a:cs typeface="Figtree"/>
                <a:sym typeface="Figtree"/>
              </a:defRPr>
            </a:lvl1pPr>
            <a:lvl2pPr lvl="1" algn="ctr">
              <a:spcBef>
                <a:spcPts val="1200"/>
              </a:spcBef>
              <a:spcAft>
                <a:spcPts val="0"/>
              </a:spcAft>
              <a:buClr>
                <a:schemeClr val="accent2"/>
              </a:buClr>
              <a:buSzPts val="2200"/>
              <a:buFont typeface="Figtree Medium"/>
              <a:buNone/>
              <a:defRPr sz="2200">
                <a:solidFill>
                  <a:schemeClr val="accent2"/>
                </a:solidFill>
                <a:latin typeface="Figtree Medium"/>
                <a:ea typeface="Figtree Medium"/>
                <a:cs typeface="Figtree Medium"/>
                <a:sym typeface="Figtree Medium"/>
              </a:defRPr>
            </a:lvl2pPr>
            <a:lvl3pPr lvl="2"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3pPr>
            <a:lvl4pPr lvl="3"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4pPr>
            <a:lvl5pPr lvl="4" algn="ctr">
              <a:spcBef>
                <a:spcPts val="12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5pPr>
            <a:lvl6pPr lvl="5"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6pPr>
            <a:lvl7pPr lvl="6"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7pPr>
            <a:lvl8pPr lvl="7" algn="ctr">
              <a:spcBef>
                <a:spcPts val="1000"/>
              </a:spcBef>
              <a:spcAft>
                <a:spcPts val="0"/>
              </a:spcAft>
              <a:buClr>
                <a:schemeClr val="accent2"/>
              </a:buClr>
              <a:buSzPts val="2200"/>
              <a:buFont typeface="Figtree"/>
              <a:buNone/>
              <a:defRPr sz="2200">
                <a:solidFill>
                  <a:schemeClr val="accent2"/>
                </a:solidFill>
                <a:latin typeface="Figtree"/>
                <a:ea typeface="Figtree"/>
                <a:cs typeface="Figtree"/>
                <a:sym typeface="Figtree"/>
              </a:defRPr>
            </a:lvl8pPr>
            <a:lvl9pPr lvl="8" algn="ctr">
              <a:spcBef>
                <a:spcPts val="1000"/>
              </a:spcBef>
              <a:spcAft>
                <a:spcPts val="1000"/>
              </a:spcAft>
              <a:buClr>
                <a:schemeClr val="accent2"/>
              </a:buClr>
              <a:buSzPts val="2200"/>
              <a:buFont typeface="Figtree"/>
              <a:buNone/>
              <a:defRPr sz="2200">
                <a:solidFill>
                  <a:schemeClr val="accent2"/>
                </a:solidFill>
                <a:latin typeface="Figtree"/>
                <a:ea typeface="Figtree"/>
                <a:cs typeface="Figtree"/>
                <a:sym typeface="Figtree"/>
              </a:defRPr>
            </a:lvl9pPr>
          </a:lstStyle>
          <a:p/>
        </p:txBody>
      </p:sp>
      <p:pic>
        <p:nvPicPr>
          <p:cNvPr id="809" name="Google Shape;809;p100" title="MagicSchool_Primary-Logo_Purple_RGB.png"/>
          <p:cNvPicPr preferRelativeResize="0"/>
          <p:nvPr/>
        </p:nvPicPr>
        <p:blipFill rotWithShape="1">
          <a:blip r:embed="rId2">
            <a:alphaModFix/>
          </a:blip>
          <a:srcRect b="0" l="0" r="0" t="0"/>
          <a:stretch/>
        </p:blipFill>
        <p:spPr>
          <a:xfrm>
            <a:off x="3630638" y="4444163"/>
            <a:ext cx="1882725" cy="230625"/>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urple) V1">
  <p:cSld name="TITLE_1">
    <p:bg>
      <p:bgPr>
        <a:solidFill>
          <a:schemeClr val="accent1"/>
        </a:solidFill>
      </p:bgPr>
    </p:bg>
    <p:spTree>
      <p:nvGrpSpPr>
        <p:cNvPr id="810" name="Shape 810"/>
        <p:cNvGrpSpPr/>
        <p:nvPr/>
      </p:nvGrpSpPr>
      <p:grpSpPr>
        <a:xfrm>
          <a:off x="0" y="0"/>
          <a:ext cx="0" cy="0"/>
          <a:chOff x="0" y="0"/>
          <a:chExt cx="0" cy="0"/>
        </a:xfrm>
      </p:grpSpPr>
      <p:sp>
        <p:nvSpPr>
          <p:cNvPr id="811" name="Google Shape;811;p101"/>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1pPr>
            <a:lvl2pPr lvl="1">
              <a:spcBef>
                <a:spcPts val="0"/>
              </a:spcBef>
              <a:spcAft>
                <a:spcPts val="0"/>
              </a:spcAft>
              <a:buSzPts val="4800"/>
              <a:buFont typeface="Figtree ExtraBold"/>
              <a:buNone/>
              <a:defRPr sz="4800">
                <a:latin typeface="Figtree ExtraBold"/>
                <a:ea typeface="Figtree ExtraBold"/>
                <a:cs typeface="Figtree ExtraBold"/>
                <a:sym typeface="Figtree ExtraBold"/>
              </a:defRPr>
            </a:lvl2pPr>
            <a:lvl3pPr lvl="2">
              <a:spcBef>
                <a:spcPts val="0"/>
              </a:spcBef>
              <a:spcAft>
                <a:spcPts val="0"/>
              </a:spcAft>
              <a:buSzPts val="4800"/>
              <a:buFont typeface="Figtree ExtraBold"/>
              <a:buNone/>
              <a:defRPr sz="4800">
                <a:latin typeface="Figtree ExtraBold"/>
                <a:ea typeface="Figtree ExtraBold"/>
                <a:cs typeface="Figtree ExtraBold"/>
                <a:sym typeface="Figtree ExtraBold"/>
              </a:defRPr>
            </a:lvl3pPr>
            <a:lvl4pPr lvl="3">
              <a:spcBef>
                <a:spcPts val="0"/>
              </a:spcBef>
              <a:spcAft>
                <a:spcPts val="0"/>
              </a:spcAft>
              <a:buSzPts val="4800"/>
              <a:buFont typeface="Figtree ExtraBold"/>
              <a:buNone/>
              <a:defRPr sz="4800">
                <a:latin typeface="Figtree ExtraBold"/>
                <a:ea typeface="Figtree ExtraBold"/>
                <a:cs typeface="Figtree ExtraBold"/>
                <a:sym typeface="Figtree ExtraBold"/>
              </a:defRPr>
            </a:lvl4pPr>
            <a:lvl5pPr lvl="4">
              <a:spcBef>
                <a:spcPts val="0"/>
              </a:spcBef>
              <a:spcAft>
                <a:spcPts val="0"/>
              </a:spcAft>
              <a:buSzPts val="4800"/>
              <a:buFont typeface="Figtree ExtraBold"/>
              <a:buNone/>
              <a:defRPr sz="4800">
                <a:latin typeface="Figtree ExtraBold"/>
                <a:ea typeface="Figtree ExtraBold"/>
                <a:cs typeface="Figtree ExtraBold"/>
                <a:sym typeface="Figtree ExtraBold"/>
              </a:defRPr>
            </a:lvl5pPr>
            <a:lvl6pPr lvl="5">
              <a:spcBef>
                <a:spcPts val="0"/>
              </a:spcBef>
              <a:spcAft>
                <a:spcPts val="0"/>
              </a:spcAft>
              <a:buSzPts val="4800"/>
              <a:buFont typeface="Figtree ExtraBold"/>
              <a:buNone/>
              <a:defRPr sz="4800">
                <a:latin typeface="Figtree ExtraBold"/>
                <a:ea typeface="Figtree ExtraBold"/>
                <a:cs typeface="Figtree ExtraBold"/>
                <a:sym typeface="Figtree ExtraBold"/>
              </a:defRPr>
            </a:lvl6pPr>
            <a:lvl7pPr lvl="6">
              <a:spcBef>
                <a:spcPts val="0"/>
              </a:spcBef>
              <a:spcAft>
                <a:spcPts val="0"/>
              </a:spcAft>
              <a:buSzPts val="4800"/>
              <a:buFont typeface="Figtree ExtraBold"/>
              <a:buNone/>
              <a:defRPr sz="4800">
                <a:latin typeface="Figtree ExtraBold"/>
                <a:ea typeface="Figtree ExtraBold"/>
                <a:cs typeface="Figtree ExtraBold"/>
                <a:sym typeface="Figtree ExtraBold"/>
              </a:defRPr>
            </a:lvl7pPr>
            <a:lvl8pPr lvl="7">
              <a:spcBef>
                <a:spcPts val="0"/>
              </a:spcBef>
              <a:spcAft>
                <a:spcPts val="0"/>
              </a:spcAft>
              <a:buSzPts val="4800"/>
              <a:buFont typeface="Figtree ExtraBold"/>
              <a:buNone/>
              <a:defRPr sz="4800">
                <a:latin typeface="Figtree ExtraBold"/>
                <a:ea typeface="Figtree ExtraBold"/>
                <a:cs typeface="Figtree ExtraBold"/>
                <a:sym typeface="Figtree ExtraBold"/>
              </a:defRPr>
            </a:lvl8pPr>
            <a:lvl9pPr lvl="8">
              <a:spcBef>
                <a:spcPts val="0"/>
              </a:spcBef>
              <a:spcAft>
                <a:spcPts val="0"/>
              </a:spcAft>
              <a:buSzPts val="4800"/>
              <a:buFont typeface="Figtree ExtraBold"/>
              <a:buNone/>
              <a:defRPr sz="4800">
                <a:latin typeface="Figtree ExtraBold"/>
                <a:ea typeface="Figtree ExtraBold"/>
                <a:cs typeface="Figtree ExtraBold"/>
                <a:sym typeface="Figtree ExtraBold"/>
              </a:defRPr>
            </a:lvl9pPr>
          </a:lstStyle>
          <a:p/>
        </p:txBody>
      </p:sp>
      <p:pic>
        <p:nvPicPr>
          <p:cNvPr id="812" name="Google Shape;812;p101" title="MagicSchool_Primary-Logo_Cream_RGB.png"/>
          <p:cNvPicPr preferRelativeResize="0"/>
          <p:nvPr/>
        </p:nvPicPr>
        <p:blipFill rotWithShape="1">
          <a:blip r:embed="rId2">
            <a:alphaModFix/>
          </a:blip>
          <a:srcRect b="0" l="0" r="10" t="0"/>
          <a:stretch/>
        </p:blipFill>
        <p:spPr>
          <a:xfrm>
            <a:off x="637720" y="4323523"/>
            <a:ext cx="1533575" cy="18787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urple) V2">
  <p:cSld name="TITLE_1_1">
    <p:bg>
      <p:bgPr>
        <a:solidFill>
          <a:schemeClr val="accent1"/>
        </a:solidFill>
      </p:bgPr>
    </p:bg>
    <p:spTree>
      <p:nvGrpSpPr>
        <p:cNvPr id="813" name="Shape 813"/>
        <p:cNvGrpSpPr/>
        <p:nvPr/>
      </p:nvGrpSpPr>
      <p:grpSpPr>
        <a:xfrm>
          <a:off x="0" y="0"/>
          <a:ext cx="0" cy="0"/>
          <a:chOff x="0" y="0"/>
          <a:chExt cx="0" cy="0"/>
        </a:xfrm>
      </p:grpSpPr>
      <p:sp>
        <p:nvSpPr>
          <p:cNvPr id="814" name="Google Shape;814;p102"/>
          <p:cNvSpPr txBox="1"/>
          <p:nvPr>
            <p:ph type="title"/>
          </p:nvPr>
        </p:nvSpPr>
        <p:spPr>
          <a:xfrm>
            <a:off x="457200" y="1233075"/>
            <a:ext cx="8229600" cy="21171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chemeClr val="dk1"/>
              </a:buClr>
              <a:buSzPts val="5600"/>
              <a:buFont typeface="Figtree"/>
              <a:buNone/>
              <a:defRPr b="1" sz="5600">
                <a:solidFill>
                  <a:schemeClr val="dk1"/>
                </a:solidFill>
                <a:latin typeface="Figtree"/>
                <a:ea typeface="Figtree"/>
                <a:cs typeface="Figtree"/>
                <a:sym typeface="Figtree"/>
              </a:defRPr>
            </a:lvl1pPr>
            <a:lvl2pPr lvl="1"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2pPr>
            <a:lvl3pPr lvl="2"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3pPr>
            <a:lvl4pPr lvl="3"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4pPr>
            <a:lvl5pPr lvl="4"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5pPr>
            <a:lvl6pPr lvl="5"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6pPr>
            <a:lvl7pPr lvl="6"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7pPr>
            <a:lvl8pPr lvl="7"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8pPr>
            <a:lvl9pPr lvl="8" algn="ctr">
              <a:lnSpc>
                <a:spcPct val="80000"/>
              </a:lnSpc>
              <a:spcBef>
                <a:spcPts val="0"/>
              </a:spcBef>
              <a:spcAft>
                <a:spcPts val="0"/>
              </a:spcAft>
              <a:buSzPts val="5600"/>
              <a:buFont typeface="Figtree ExtraBold"/>
              <a:buNone/>
              <a:defRPr sz="5600">
                <a:latin typeface="Figtree ExtraBold"/>
                <a:ea typeface="Figtree ExtraBold"/>
                <a:cs typeface="Figtree ExtraBold"/>
                <a:sym typeface="Figtree ExtraBold"/>
              </a:defRPr>
            </a:lvl9pPr>
          </a:lstStyle>
          <a:p/>
        </p:txBody>
      </p:sp>
      <p:sp>
        <p:nvSpPr>
          <p:cNvPr id="815" name="Google Shape;815;p102"/>
          <p:cNvSpPr txBox="1"/>
          <p:nvPr>
            <p:ph idx="1" type="subTitle"/>
          </p:nvPr>
        </p:nvSpPr>
        <p:spPr>
          <a:xfrm>
            <a:off x="457200" y="3350275"/>
            <a:ext cx="8229600" cy="691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accent5"/>
              </a:buClr>
              <a:buSzPts val="1600"/>
              <a:buFont typeface="Figtree"/>
              <a:buNone/>
              <a:defRPr>
                <a:solidFill>
                  <a:schemeClr val="accent5"/>
                </a:solidFill>
                <a:latin typeface="Figtree"/>
                <a:ea typeface="Figtree"/>
                <a:cs typeface="Figtree"/>
                <a:sym typeface="Figtree"/>
              </a:defRPr>
            </a:lvl1pPr>
            <a:lvl2pPr lvl="1" algn="ctr">
              <a:spcBef>
                <a:spcPts val="1200"/>
              </a:spcBef>
              <a:spcAft>
                <a:spcPts val="0"/>
              </a:spcAft>
              <a:buClr>
                <a:schemeClr val="dk1"/>
              </a:buClr>
              <a:buSzPts val="2200"/>
              <a:buFont typeface="Figtree Medium"/>
              <a:buNone/>
              <a:defRPr sz="2200">
                <a:solidFill>
                  <a:schemeClr val="dk1"/>
                </a:solidFill>
                <a:latin typeface="Figtree Medium"/>
                <a:ea typeface="Figtree Medium"/>
                <a:cs typeface="Figtree Medium"/>
                <a:sym typeface="Figtree Medium"/>
              </a:defRPr>
            </a:lvl2pPr>
            <a:lvl3pPr lvl="2"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3pPr>
            <a:lvl4pPr lvl="3"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4pPr>
            <a:lvl5pPr lvl="4" algn="ctr">
              <a:spcBef>
                <a:spcPts val="1200"/>
              </a:spcBef>
              <a:spcAft>
                <a:spcPts val="0"/>
              </a:spcAft>
              <a:buClr>
                <a:schemeClr val="dk1"/>
              </a:buClr>
              <a:buSzPts val="2200"/>
              <a:buFont typeface="Figtree"/>
              <a:buNone/>
              <a:defRPr sz="2200">
                <a:solidFill>
                  <a:schemeClr val="dk1"/>
                </a:solidFill>
                <a:latin typeface="Figtree"/>
                <a:ea typeface="Figtree"/>
                <a:cs typeface="Figtree"/>
                <a:sym typeface="Figtree"/>
              </a:defRPr>
            </a:lvl5pPr>
            <a:lvl6pPr lvl="5"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6pPr>
            <a:lvl7pPr lvl="6"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7pPr>
            <a:lvl8pPr lvl="7" algn="ctr">
              <a:spcBef>
                <a:spcPts val="1000"/>
              </a:spcBef>
              <a:spcAft>
                <a:spcPts val="0"/>
              </a:spcAft>
              <a:buClr>
                <a:schemeClr val="dk1"/>
              </a:buClr>
              <a:buSzPts val="2200"/>
              <a:buFont typeface="Figtree"/>
              <a:buNone/>
              <a:defRPr sz="2200">
                <a:solidFill>
                  <a:schemeClr val="dk1"/>
                </a:solidFill>
                <a:latin typeface="Figtree"/>
                <a:ea typeface="Figtree"/>
                <a:cs typeface="Figtree"/>
                <a:sym typeface="Figtree"/>
              </a:defRPr>
            </a:lvl8pPr>
            <a:lvl9pPr lvl="8" algn="ctr">
              <a:spcBef>
                <a:spcPts val="1000"/>
              </a:spcBef>
              <a:spcAft>
                <a:spcPts val="1000"/>
              </a:spcAft>
              <a:buClr>
                <a:schemeClr val="dk1"/>
              </a:buClr>
              <a:buSzPts val="2200"/>
              <a:buFont typeface="Figtree"/>
              <a:buNone/>
              <a:defRPr sz="2200">
                <a:solidFill>
                  <a:schemeClr val="dk1"/>
                </a:solidFill>
                <a:latin typeface="Figtree"/>
                <a:ea typeface="Figtree"/>
                <a:cs typeface="Figtree"/>
                <a:sym typeface="Figtree"/>
              </a:defRPr>
            </a:lvl9pPr>
          </a:lstStyle>
          <a:p/>
        </p:txBody>
      </p:sp>
      <p:pic>
        <p:nvPicPr>
          <p:cNvPr id="816" name="Google Shape;816;p102" title="MagicSchool_Primary-Logo_Cream_RGB.png"/>
          <p:cNvPicPr preferRelativeResize="0"/>
          <p:nvPr/>
        </p:nvPicPr>
        <p:blipFill>
          <a:blip r:embed="rId2">
            <a:alphaModFix/>
          </a:blip>
          <a:stretch>
            <a:fillRect/>
          </a:stretch>
        </p:blipFill>
        <p:spPr>
          <a:xfrm>
            <a:off x="3630638" y="4444163"/>
            <a:ext cx="1882725" cy="230625"/>
          </a:xfrm>
          <a:prstGeom prst="rect">
            <a:avLst/>
          </a:prstGeom>
          <a:noFill/>
          <a:ln>
            <a:noFill/>
          </a:ln>
        </p:spPr>
      </p:pic>
    </p:spTree>
  </p:cSld>
  <p:clrMapOvr>
    <a:masterClrMapping/>
  </p:clrMapOvr>
  <p:extLst>
    <p:ext uri="{DCECCB84-F9BA-43D5-87BE-67443E8EF086}">
      <p15:sldGuideLst>
        <p15:guide id="1" pos="288">
          <p15:clr>
            <a:srgbClr val="E46962"/>
          </p15:clr>
        </p15:guide>
        <p15:guide id="2" pos="5472">
          <p15:clr>
            <a:srgbClr val="E46962"/>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31" Type="http://schemas.openxmlformats.org/officeDocument/2006/relationships/slideLayout" Target="../slideLayouts/slideLayout42.xml"/><Relationship Id="rId75" Type="http://schemas.openxmlformats.org/officeDocument/2006/relationships/slideLayout" Target="../slideLayouts/slideLayout86.xml"/><Relationship Id="rId30" Type="http://schemas.openxmlformats.org/officeDocument/2006/relationships/slideLayout" Target="../slideLayouts/slideLayout41.xml"/><Relationship Id="rId74" Type="http://schemas.openxmlformats.org/officeDocument/2006/relationships/slideLayout" Target="../slideLayouts/slideLayout85.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76" Type="http://schemas.openxmlformats.org/officeDocument/2006/relationships/theme" Target="../theme/theme6.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slideLayout" Target="../slideLayouts/slideLayout8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6.xml"/><Relationship Id="rId84" Type="http://schemas.openxmlformats.org/officeDocument/2006/relationships/theme" Target="../theme/theme3.xml"/><Relationship Id="rId83" Type="http://schemas.openxmlformats.org/officeDocument/2006/relationships/slideLayout" Target="../slideLayouts/slideLayout169.xml"/><Relationship Id="rId42" Type="http://schemas.openxmlformats.org/officeDocument/2006/relationships/slideLayout" Target="../slideLayouts/slideLayout128.xml"/><Relationship Id="rId41" Type="http://schemas.openxmlformats.org/officeDocument/2006/relationships/slideLayout" Target="../slideLayouts/slideLayout127.xml"/><Relationship Id="rId44" Type="http://schemas.openxmlformats.org/officeDocument/2006/relationships/slideLayout" Target="../slideLayouts/slideLayout130.xml"/><Relationship Id="rId43" Type="http://schemas.openxmlformats.org/officeDocument/2006/relationships/slideLayout" Target="../slideLayouts/slideLayout129.xml"/><Relationship Id="rId46" Type="http://schemas.openxmlformats.org/officeDocument/2006/relationships/slideLayout" Target="../slideLayouts/slideLayout132.xml"/><Relationship Id="rId45" Type="http://schemas.openxmlformats.org/officeDocument/2006/relationships/slideLayout" Target="../slideLayouts/slideLayout131.xml"/><Relationship Id="rId80" Type="http://schemas.openxmlformats.org/officeDocument/2006/relationships/slideLayout" Target="../slideLayouts/slideLayout166.xml"/><Relationship Id="rId82" Type="http://schemas.openxmlformats.org/officeDocument/2006/relationships/slideLayout" Target="../slideLayouts/slideLayout168.xml"/><Relationship Id="rId81" Type="http://schemas.openxmlformats.org/officeDocument/2006/relationships/slideLayout" Target="../slideLayouts/slideLayout167.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48" Type="http://schemas.openxmlformats.org/officeDocument/2006/relationships/slideLayout" Target="../slideLayouts/slideLayout134.xml"/><Relationship Id="rId47" Type="http://schemas.openxmlformats.org/officeDocument/2006/relationships/slideLayout" Target="../slideLayouts/slideLayout133.xml"/><Relationship Id="rId49" Type="http://schemas.openxmlformats.org/officeDocument/2006/relationships/slideLayout" Target="../slideLayouts/slideLayout135.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73" Type="http://schemas.openxmlformats.org/officeDocument/2006/relationships/slideLayout" Target="../slideLayouts/slideLayout159.xml"/><Relationship Id="rId72" Type="http://schemas.openxmlformats.org/officeDocument/2006/relationships/slideLayout" Target="../slideLayouts/slideLayout158.xml"/><Relationship Id="rId31" Type="http://schemas.openxmlformats.org/officeDocument/2006/relationships/slideLayout" Target="../slideLayouts/slideLayout117.xml"/><Relationship Id="rId75" Type="http://schemas.openxmlformats.org/officeDocument/2006/relationships/slideLayout" Target="../slideLayouts/slideLayout161.xml"/><Relationship Id="rId30" Type="http://schemas.openxmlformats.org/officeDocument/2006/relationships/slideLayout" Target="../slideLayouts/slideLayout116.xml"/><Relationship Id="rId74" Type="http://schemas.openxmlformats.org/officeDocument/2006/relationships/slideLayout" Target="../slideLayouts/slideLayout160.xml"/><Relationship Id="rId33" Type="http://schemas.openxmlformats.org/officeDocument/2006/relationships/slideLayout" Target="../slideLayouts/slideLayout119.xml"/><Relationship Id="rId77" Type="http://schemas.openxmlformats.org/officeDocument/2006/relationships/slideLayout" Target="../slideLayouts/slideLayout163.xml"/><Relationship Id="rId32" Type="http://schemas.openxmlformats.org/officeDocument/2006/relationships/slideLayout" Target="../slideLayouts/slideLayout118.xml"/><Relationship Id="rId76" Type="http://schemas.openxmlformats.org/officeDocument/2006/relationships/slideLayout" Target="../slideLayouts/slideLayout162.xml"/><Relationship Id="rId35" Type="http://schemas.openxmlformats.org/officeDocument/2006/relationships/slideLayout" Target="../slideLayouts/slideLayout121.xml"/><Relationship Id="rId79" Type="http://schemas.openxmlformats.org/officeDocument/2006/relationships/slideLayout" Target="../slideLayouts/slideLayout165.xml"/><Relationship Id="rId34" Type="http://schemas.openxmlformats.org/officeDocument/2006/relationships/slideLayout" Target="../slideLayouts/slideLayout120.xml"/><Relationship Id="rId78" Type="http://schemas.openxmlformats.org/officeDocument/2006/relationships/slideLayout" Target="../slideLayouts/slideLayout164.xml"/><Relationship Id="rId71" Type="http://schemas.openxmlformats.org/officeDocument/2006/relationships/slideLayout" Target="../slideLayouts/slideLayout157.xml"/><Relationship Id="rId70" Type="http://schemas.openxmlformats.org/officeDocument/2006/relationships/slideLayout" Target="../slideLayouts/slideLayout156.xml"/><Relationship Id="rId37" Type="http://schemas.openxmlformats.org/officeDocument/2006/relationships/slideLayout" Target="../slideLayouts/slideLayout123.xml"/><Relationship Id="rId36" Type="http://schemas.openxmlformats.org/officeDocument/2006/relationships/slideLayout" Target="../slideLayouts/slideLayout122.xml"/><Relationship Id="rId39" Type="http://schemas.openxmlformats.org/officeDocument/2006/relationships/slideLayout" Target="../slideLayouts/slideLayout125.xml"/><Relationship Id="rId38" Type="http://schemas.openxmlformats.org/officeDocument/2006/relationships/slideLayout" Target="../slideLayouts/slideLayout124.xml"/><Relationship Id="rId62" Type="http://schemas.openxmlformats.org/officeDocument/2006/relationships/slideLayout" Target="../slideLayouts/slideLayout148.xml"/><Relationship Id="rId61" Type="http://schemas.openxmlformats.org/officeDocument/2006/relationships/slideLayout" Target="../slideLayouts/slideLayout147.xml"/><Relationship Id="rId20" Type="http://schemas.openxmlformats.org/officeDocument/2006/relationships/slideLayout" Target="../slideLayouts/slideLayout106.xml"/><Relationship Id="rId64" Type="http://schemas.openxmlformats.org/officeDocument/2006/relationships/slideLayout" Target="../slideLayouts/slideLayout150.xml"/><Relationship Id="rId63" Type="http://schemas.openxmlformats.org/officeDocument/2006/relationships/slideLayout" Target="../slideLayouts/slideLayout149.xml"/><Relationship Id="rId22" Type="http://schemas.openxmlformats.org/officeDocument/2006/relationships/slideLayout" Target="../slideLayouts/slideLayout108.xml"/><Relationship Id="rId66" Type="http://schemas.openxmlformats.org/officeDocument/2006/relationships/slideLayout" Target="../slideLayouts/slideLayout152.xml"/><Relationship Id="rId21" Type="http://schemas.openxmlformats.org/officeDocument/2006/relationships/slideLayout" Target="../slideLayouts/slideLayout107.xml"/><Relationship Id="rId65" Type="http://schemas.openxmlformats.org/officeDocument/2006/relationships/slideLayout" Target="../slideLayouts/slideLayout151.xml"/><Relationship Id="rId24" Type="http://schemas.openxmlformats.org/officeDocument/2006/relationships/slideLayout" Target="../slideLayouts/slideLayout110.xml"/><Relationship Id="rId68" Type="http://schemas.openxmlformats.org/officeDocument/2006/relationships/slideLayout" Target="../slideLayouts/slideLayout154.xml"/><Relationship Id="rId23" Type="http://schemas.openxmlformats.org/officeDocument/2006/relationships/slideLayout" Target="../slideLayouts/slideLayout109.xml"/><Relationship Id="rId67" Type="http://schemas.openxmlformats.org/officeDocument/2006/relationships/slideLayout" Target="../slideLayouts/slideLayout153.xml"/><Relationship Id="rId60" Type="http://schemas.openxmlformats.org/officeDocument/2006/relationships/slideLayout" Target="../slideLayouts/slideLayout146.xml"/><Relationship Id="rId26" Type="http://schemas.openxmlformats.org/officeDocument/2006/relationships/slideLayout" Target="../slideLayouts/slideLayout112.xml"/><Relationship Id="rId25" Type="http://schemas.openxmlformats.org/officeDocument/2006/relationships/slideLayout" Target="../slideLayouts/slideLayout111.xml"/><Relationship Id="rId69" Type="http://schemas.openxmlformats.org/officeDocument/2006/relationships/slideLayout" Target="../slideLayouts/slideLayout155.xml"/><Relationship Id="rId28" Type="http://schemas.openxmlformats.org/officeDocument/2006/relationships/slideLayout" Target="../slideLayouts/slideLayout114.xml"/><Relationship Id="rId27" Type="http://schemas.openxmlformats.org/officeDocument/2006/relationships/slideLayout" Target="../slideLayouts/slideLayout113.xml"/><Relationship Id="rId29" Type="http://schemas.openxmlformats.org/officeDocument/2006/relationships/slideLayout" Target="../slideLayouts/slideLayout115.xml"/><Relationship Id="rId51" Type="http://schemas.openxmlformats.org/officeDocument/2006/relationships/slideLayout" Target="../slideLayouts/slideLayout137.xml"/><Relationship Id="rId50" Type="http://schemas.openxmlformats.org/officeDocument/2006/relationships/slideLayout" Target="../slideLayouts/slideLayout136.xml"/><Relationship Id="rId53" Type="http://schemas.openxmlformats.org/officeDocument/2006/relationships/slideLayout" Target="../slideLayouts/slideLayout139.xml"/><Relationship Id="rId52" Type="http://schemas.openxmlformats.org/officeDocument/2006/relationships/slideLayout" Target="../slideLayouts/slideLayout138.xml"/><Relationship Id="rId11" Type="http://schemas.openxmlformats.org/officeDocument/2006/relationships/slideLayout" Target="../slideLayouts/slideLayout97.xml"/><Relationship Id="rId55" Type="http://schemas.openxmlformats.org/officeDocument/2006/relationships/slideLayout" Target="../slideLayouts/slideLayout141.xml"/><Relationship Id="rId10" Type="http://schemas.openxmlformats.org/officeDocument/2006/relationships/slideLayout" Target="../slideLayouts/slideLayout96.xml"/><Relationship Id="rId54" Type="http://schemas.openxmlformats.org/officeDocument/2006/relationships/slideLayout" Target="../slideLayouts/slideLayout140.xml"/><Relationship Id="rId13" Type="http://schemas.openxmlformats.org/officeDocument/2006/relationships/slideLayout" Target="../slideLayouts/slideLayout99.xml"/><Relationship Id="rId57" Type="http://schemas.openxmlformats.org/officeDocument/2006/relationships/slideLayout" Target="../slideLayouts/slideLayout143.xml"/><Relationship Id="rId12" Type="http://schemas.openxmlformats.org/officeDocument/2006/relationships/slideLayout" Target="../slideLayouts/slideLayout98.xml"/><Relationship Id="rId56" Type="http://schemas.openxmlformats.org/officeDocument/2006/relationships/slideLayout" Target="../slideLayouts/slideLayout142.xml"/><Relationship Id="rId15" Type="http://schemas.openxmlformats.org/officeDocument/2006/relationships/slideLayout" Target="../slideLayouts/slideLayout101.xml"/><Relationship Id="rId59" Type="http://schemas.openxmlformats.org/officeDocument/2006/relationships/slideLayout" Target="../slideLayouts/slideLayout145.xml"/><Relationship Id="rId14" Type="http://schemas.openxmlformats.org/officeDocument/2006/relationships/slideLayout" Target="../slideLayouts/slideLayout100.xml"/><Relationship Id="rId58" Type="http://schemas.openxmlformats.org/officeDocument/2006/relationships/slideLayout" Target="../slideLayouts/slideLayout144.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19" Type="http://schemas.openxmlformats.org/officeDocument/2006/relationships/slideLayout" Target="../slideLayouts/slideLayout105.xml"/><Relationship Id="rId18"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31" Type="http://schemas.openxmlformats.org/officeDocument/2006/relationships/slideLayout" Target="../slideLayouts/slideLayout200.xml"/><Relationship Id="rId30" Type="http://schemas.openxmlformats.org/officeDocument/2006/relationships/slideLayout" Target="../slideLayouts/slideLayout199.xml"/><Relationship Id="rId33" Type="http://schemas.openxmlformats.org/officeDocument/2006/relationships/slideLayout" Target="../slideLayouts/slideLayout202.xml"/><Relationship Id="rId32" Type="http://schemas.openxmlformats.org/officeDocument/2006/relationships/slideLayout" Target="../slideLayouts/slideLayout201.xml"/><Relationship Id="rId35" Type="http://schemas.openxmlformats.org/officeDocument/2006/relationships/slideLayout" Target="../slideLayouts/slideLayout204.xml"/><Relationship Id="rId34" Type="http://schemas.openxmlformats.org/officeDocument/2006/relationships/slideLayout" Target="../slideLayouts/slideLayout203.xml"/><Relationship Id="rId37" Type="http://schemas.openxmlformats.org/officeDocument/2006/relationships/slideLayout" Target="../slideLayouts/slideLayout206.xml"/><Relationship Id="rId36" Type="http://schemas.openxmlformats.org/officeDocument/2006/relationships/slideLayout" Target="../slideLayouts/slideLayout205.xml"/><Relationship Id="rId38" Type="http://schemas.openxmlformats.org/officeDocument/2006/relationships/theme" Target="../theme/theme1.xml"/><Relationship Id="rId20" Type="http://schemas.openxmlformats.org/officeDocument/2006/relationships/slideLayout" Target="../slideLayouts/slideLayout189.xml"/><Relationship Id="rId22" Type="http://schemas.openxmlformats.org/officeDocument/2006/relationships/slideLayout" Target="../slideLayouts/slideLayout191.xml"/><Relationship Id="rId21" Type="http://schemas.openxmlformats.org/officeDocument/2006/relationships/slideLayout" Target="../slideLayouts/slideLayout190.xml"/><Relationship Id="rId24" Type="http://schemas.openxmlformats.org/officeDocument/2006/relationships/slideLayout" Target="../slideLayouts/slideLayout193.xml"/><Relationship Id="rId23" Type="http://schemas.openxmlformats.org/officeDocument/2006/relationships/slideLayout" Target="../slideLayouts/slideLayout192.xml"/><Relationship Id="rId26" Type="http://schemas.openxmlformats.org/officeDocument/2006/relationships/slideLayout" Target="../slideLayouts/slideLayout195.xml"/><Relationship Id="rId25" Type="http://schemas.openxmlformats.org/officeDocument/2006/relationships/slideLayout" Target="../slideLayouts/slideLayout194.xml"/><Relationship Id="rId28" Type="http://schemas.openxmlformats.org/officeDocument/2006/relationships/slideLayout" Target="../slideLayouts/slideLayout197.xml"/><Relationship Id="rId27" Type="http://schemas.openxmlformats.org/officeDocument/2006/relationships/slideLayout" Target="../slideLayouts/slideLayout196.xml"/><Relationship Id="rId29" Type="http://schemas.openxmlformats.org/officeDocument/2006/relationships/slideLayout" Target="../slideLayouts/slideLayout198.xml"/><Relationship Id="rId11" Type="http://schemas.openxmlformats.org/officeDocument/2006/relationships/slideLayout" Target="../slideLayouts/slideLayout180.xml"/><Relationship Id="rId10" Type="http://schemas.openxmlformats.org/officeDocument/2006/relationships/slideLayout" Target="../slideLayouts/slideLayout179.xml"/><Relationship Id="rId13" Type="http://schemas.openxmlformats.org/officeDocument/2006/relationships/slideLayout" Target="../slideLayouts/slideLayout182.xml"/><Relationship Id="rId12" Type="http://schemas.openxmlformats.org/officeDocument/2006/relationships/slideLayout" Target="../slideLayouts/slideLayout181.xml"/><Relationship Id="rId15" Type="http://schemas.openxmlformats.org/officeDocument/2006/relationships/slideLayout" Target="../slideLayouts/slideLayout184.xml"/><Relationship Id="rId14" Type="http://schemas.openxmlformats.org/officeDocument/2006/relationships/slideLayout" Target="../slideLayouts/slideLayout183.xml"/><Relationship Id="rId17" Type="http://schemas.openxmlformats.org/officeDocument/2006/relationships/slideLayout" Target="../slideLayouts/slideLayout186.xml"/><Relationship Id="rId16" Type="http://schemas.openxmlformats.org/officeDocument/2006/relationships/slideLayout" Target="../slideLayouts/slideLayout185.xml"/><Relationship Id="rId19" Type="http://schemas.openxmlformats.org/officeDocument/2006/relationships/slideLayout" Target="../slideLayouts/slideLayout188.xml"/><Relationship Id="rId18" Type="http://schemas.openxmlformats.org/officeDocument/2006/relationships/slideLayout" Target="../slideLayouts/slideLayout187.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46.xml"/><Relationship Id="rId42" Type="http://schemas.openxmlformats.org/officeDocument/2006/relationships/slideLayout" Target="../slideLayouts/slideLayout248.xml"/><Relationship Id="rId41" Type="http://schemas.openxmlformats.org/officeDocument/2006/relationships/slideLayout" Target="../slideLayouts/slideLayout247.xml"/><Relationship Id="rId44" Type="http://schemas.openxmlformats.org/officeDocument/2006/relationships/slideLayout" Target="../slideLayouts/slideLayout250.xml"/><Relationship Id="rId43" Type="http://schemas.openxmlformats.org/officeDocument/2006/relationships/slideLayout" Target="../slideLayouts/slideLayout249.xml"/><Relationship Id="rId46" Type="http://schemas.openxmlformats.org/officeDocument/2006/relationships/slideLayout" Target="../slideLayouts/slideLayout252.xml"/><Relationship Id="rId45" Type="http://schemas.openxmlformats.org/officeDocument/2006/relationships/slideLayout" Target="../slideLayouts/slideLayout251.xml"/><Relationship Id="rId80" Type="http://schemas.openxmlformats.org/officeDocument/2006/relationships/theme" Target="../theme/theme2.xml"/><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48" Type="http://schemas.openxmlformats.org/officeDocument/2006/relationships/slideLayout" Target="../slideLayouts/slideLayout254.xml"/><Relationship Id="rId47" Type="http://schemas.openxmlformats.org/officeDocument/2006/relationships/slideLayout" Target="../slideLayouts/slideLayout253.xml"/><Relationship Id="rId49" Type="http://schemas.openxmlformats.org/officeDocument/2006/relationships/slideLayout" Target="../slideLayouts/slideLayout255.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73" Type="http://schemas.openxmlformats.org/officeDocument/2006/relationships/slideLayout" Target="../slideLayouts/slideLayout279.xml"/><Relationship Id="rId72" Type="http://schemas.openxmlformats.org/officeDocument/2006/relationships/slideLayout" Target="../slideLayouts/slideLayout278.xml"/><Relationship Id="rId31" Type="http://schemas.openxmlformats.org/officeDocument/2006/relationships/slideLayout" Target="../slideLayouts/slideLayout237.xml"/><Relationship Id="rId75" Type="http://schemas.openxmlformats.org/officeDocument/2006/relationships/slideLayout" Target="../slideLayouts/slideLayout281.xml"/><Relationship Id="rId30" Type="http://schemas.openxmlformats.org/officeDocument/2006/relationships/slideLayout" Target="../slideLayouts/slideLayout236.xml"/><Relationship Id="rId74" Type="http://schemas.openxmlformats.org/officeDocument/2006/relationships/slideLayout" Target="../slideLayouts/slideLayout280.xml"/><Relationship Id="rId33" Type="http://schemas.openxmlformats.org/officeDocument/2006/relationships/slideLayout" Target="../slideLayouts/slideLayout239.xml"/><Relationship Id="rId77" Type="http://schemas.openxmlformats.org/officeDocument/2006/relationships/slideLayout" Target="../slideLayouts/slideLayout283.xml"/><Relationship Id="rId32" Type="http://schemas.openxmlformats.org/officeDocument/2006/relationships/slideLayout" Target="../slideLayouts/slideLayout238.xml"/><Relationship Id="rId76" Type="http://schemas.openxmlformats.org/officeDocument/2006/relationships/slideLayout" Target="../slideLayouts/slideLayout282.xml"/><Relationship Id="rId35" Type="http://schemas.openxmlformats.org/officeDocument/2006/relationships/slideLayout" Target="../slideLayouts/slideLayout241.xml"/><Relationship Id="rId79" Type="http://schemas.openxmlformats.org/officeDocument/2006/relationships/slideLayout" Target="../slideLayouts/slideLayout285.xml"/><Relationship Id="rId34" Type="http://schemas.openxmlformats.org/officeDocument/2006/relationships/slideLayout" Target="../slideLayouts/slideLayout240.xml"/><Relationship Id="rId78" Type="http://schemas.openxmlformats.org/officeDocument/2006/relationships/slideLayout" Target="../slideLayouts/slideLayout284.xml"/><Relationship Id="rId71" Type="http://schemas.openxmlformats.org/officeDocument/2006/relationships/slideLayout" Target="../slideLayouts/slideLayout277.xml"/><Relationship Id="rId70" Type="http://schemas.openxmlformats.org/officeDocument/2006/relationships/slideLayout" Target="../slideLayouts/slideLayout276.xml"/><Relationship Id="rId37" Type="http://schemas.openxmlformats.org/officeDocument/2006/relationships/slideLayout" Target="../slideLayouts/slideLayout243.xml"/><Relationship Id="rId36" Type="http://schemas.openxmlformats.org/officeDocument/2006/relationships/slideLayout" Target="../slideLayouts/slideLayout242.xml"/><Relationship Id="rId39" Type="http://schemas.openxmlformats.org/officeDocument/2006/relationships/slideLayout" Target="../slideLayouts/slideLayout245.xml"/><Relationship Id="rId38" Type="http://schemas.openxmlformats.org/officeDocument/2006/relationships/slideLayout" Target="../slideLayouts/slideLayout244.xml"/><Relationship Id="rId62" Type="http://schemas.openxmlformats.org/officeDocument/2006/relationships/slideLayout" Target="../slideLayouts/slideLayout268.xml"/><Relationship Id="rId61" Type="http://schemas.openxmlformats.org/officeDocument/2006/relationships/slideLayout" Target="../slideLayouts/slideLayout267.xml"/><Relationship Id="rId20" Type="http://schemas.openxmlformats.org/officeDocument/2006/relationships/slideLayout" Target="../slideLayouts/slideLayout226.xml"/><Relationship Id="rId64" Type="http://schemas.openxmlformats.org/officeDocument/2006/relationships/slideLayout" Target="../slideLayouts/slideLayout270.xml"/><Relationship Id="rId63" Type="http://schemas.openxmlformats.org/officeDocument/2006/relationships/slideLayout" Target="../slideLayouts/slideLayout269.xml"/><Relationship Id="rId22" Type="http://schemas.openxmlformats.org/officeDocument/2006/relationships/slideLayout" Target="../slideLayouts/slideLayout228.xml"/><Relationship Id="rId66" Type="http://schemas.openxmlformats.org/officeDocument/2006/relationships/slideLayout" Target="../slideLayouts/slideLayout272.xml"/><Relationship Id="rId21" Type="http://schemas.openxmlformats.org/officeDocument/2006/relationships/slideLayout" Target="../slideLayouts/slideLayout227.xml"/><Relationship Id="rId65" Type="http://schemas.openxmlformats.org/officeDocument/2006/relationships/slideLayout" Target="../slideLayouts/slideLayout271.xml"/><Relationship Id="rId24" Type="http://schemas.openxmlformats.org/officeDocument/2006/relationships/slideLayout" Target="../slideLayouts/slideLayout230.xml"/><Relationship Id="rId68" Type="http://schemas.openxmlformats.org/officeDocument/2006/relationships/slideLayout" Target="../slideLayouts/slideLayout274.xml"/><Relationship Id="rId23" Type="http://schemas.openxmlformats.org/officeDocument/2006/relationships/slideLayout" Target="../slideLayouts/slideLayout229.xml"/><Relationship Id="rId67" Type="http://schemas.openxmlformats.org/officeDocument/2006/relationships/slideLayout" Target="../slideLayouts/slideLayout273.xml"/><Relationship Id="rId60" Type="http://schemas.openxmlformats.org/officeDocument/2006/relationships/slideLayout" Target="../slideLayouts/slideLayout266.xml"/><Relationship Id="rId26" Type="http://schemas.openxmlformats.org/officeDocument/2006/relationships/slideLayout" Target="../slideLayouts/slideLayout232.xml"/><Relationship Id="rId25" Type="http://schemas.openxmlformats.org/officeDocument/2006/relationships/slideLayout" Target="../slideLayouts/slideLayout231.xml"/><Relationship Id="rId69" Type="http://schemas.openxmlformats.org/officeDocument/2006/relationships/slideLayout" Target="../slideLayouts/slideLayout275.xml"/><Relationship Id="rId28" Type="http://schemas.openxmlformats.org/officeDocument/2006/relationships/slideLayout" Target="../slideLayouts/slideLayout234.xml"/><Relationship Id="rId27" Type="http://schemas.openxmlformats.org/officeDocument/2006/relationships/slideLayout" Target="../slideLayouts/slideLayout233.xml"/><Relationship Id="rId29" Type="http://schemas.openxmlformats.org/officeDocument/2006/relationships/slideLayout" Target="../slideLayouts/slideLayout235.xml"/><Relationship Id="rId51" Type="http://schemas.openxmlformats.org/officeDocument/2006/relationships/slideLayout" Target="../slideLayouts/slideLayout257.xml"/><Relationship Id="rId50" Type="http://schemas.openxmlformats.org/officeDocument/2006/relationships/slideLayout" Target="../slideLayouts/slideLayout256.xml"/><Relationship Id="rId53" Type="http://schemas.openxmlformats.org/officeDocument/2006/relationships/slideLayout" Target="../slideLayouts/slideLayout259.xml"/><Relationship Id="rId52" Type="http://schemas.openxmlformats.org/officeDocument/2006/relationships/slideLayout" Target="../slideLayouts/slideLayout258.xml"/><Relationship Id="rId11" Type="http://schemas.openxmlformats.org/officeDocument/2006/relationships/slideLayout" Target="../slideLayouts/slideLayout217.xml"/><Relationship Id="rId55" Type="http://schemas.openxmlformats.org/officeDocument/2006/relationships/slideLayout" Target="../slideLayouts/slideLayout261.xml"/><Relationship Id="rId10" Type="http://schemas.openxmlformats.org/officeDocument/2006/relationships/slideLayout" Target="../slideLayouts/slideLayout216.xml"/><Relationship Id="rId54" Type="http://schemas.openxmlformats.org/officeDocument/2006/relationships/slideLayout" Target="../slideLayouts/slideLayout260.xml"/><Relationship Id="rId13" Type="http://schemas.openxmlformats.org/officeDocument/2006/relationships/slideLayout" Target="../slideLayouts/slideLayout219.xml"/><Relationship Id="rId57" Type="http://schemas.openxmlformats.org/officeDocument/2006/relationships/slideLayout" Target="../slideLayouts/slideLayout263.xml"/><Relationship Id="rId12" Type="http://schemas.openxmlformats.org/officeDocument/2006/relationships/slideLayout" Target="../slideLayouts/slideLayout218.xml"/><Relationship Id="rId56" Type="http://schemas.openxmlformats.org/officeDocument/2006/relationships/slideLayout" Target="../slideLayouts/slideLayout262.xml"/><Relationship Id="rId15" Type="http://schemas.openxmlformats.org/officeDocument/2006/relationships/slideLayout" Target="../slideLayouts/slideLayout221.xml"/><Relationship Id="rId59" Type="http://schemas.openxmlformats.org/officeDocument/2006/relationships/slideLayout" Target="../slideLayouts/slideLayout265.xml"/><Relationship Id="rId14" Type="http://schemas.openxmlformats.org/officeDocument/2006/relationships/slideLayout" Target="../slideLayouts/slideLayout220.xml"/><Relationship Id="rId58" Type="http://schemas.openxmlformats.org/officeDocument/2006/relationships/slideLayout" Target="../slideLayouts/slideLayout264.xml"/><Relationship Id="rId17" Type="http://schemas.openxmlformats.org/officeDocument/2006/relationships/slideLayout" Target="../slideLayouts/slideLayout223.xml"/><Relationship Id="rId16" Type="http://schemas.openxmlformats.org/officeDocument/2006/relationships/slideLayout" Target="../slideLayouts/slideLayout222.xml"/><Relationship Id="rId19" Type="http://schemas.openxmlformats.org/officeDocument/2006/relationships/slideLayout" Target="../slideLayouts/slideLayout225.xml"/><Relationship Id="rId18" Type="http://schemas.openxmlformats.org/officeDocument/2006/relationships/slideLayout" Target="../slideLayouts/slideLayout224.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325.xml"/><Relationship Id="rId42" Type="http://schemas.openxmlformats.org/officeDocument/2006/relationships/slideLayout" Target="../slideLayouts/slideLayout327.xml"/><Relationship Id="rId41" Type="http://schemas.openxmlformats.org/officeDocument/2006/relationships/slideLayout" Target="../slideLayouts/slideLayout326.xml"/><Relationship Id="rId44" Type="http://schemas.openxmlformats.org/officeDocument/2006/relationships/slideLayout" Target="../slideLayouts/slideLayout329.xml"/><Relationship Id="rId43" Type="http://schemas.openxmlformats.org/officeDocument/2006/relationships/slideLayout" Target="../slideLayouts/slideLayout328.xml"/><Relationship Id="rId46" Type="http://schemas.openxmlformats.org/officeDocument/2006/relationships/slideLayout" Target="../slideLayouts/slideLayout331.xml"/><Relationship Id="rId45" Type="http://schemas.openxmlformats.org/officeDocument/2006/relationships/slideLayout" Target="../slideLayouts/slideLayout330.xml"/><Relationship Id="rId80" Type="http://schemas.openxmlformats.org/officeDocument/2006/relationships/slideLayout" Target="../slideLayouts/slideLayout365.xml"/><Relationship Id="rId82" Type="http://schemas.openxmlformats.org/officeDocument/2006/relationships/theme" Target="../theme/theme4.xml"/><Relationship Id="rId81" Type="http://schemas.openxmlformats.org/officeDocument/2006/relationships/slideLayout" Target="../slideLayouts/slideLayout366.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48" Type="http://schemas.openxmlformats.org/officeDocument/2006/relationships/slideLayout" Target="../slideLayouts/slideLayout333.xml"/><Relationship Id="rId47" Type="http://schemas.openxmlformats.org/officeDocument/2006/relationships/slideLayout" Target="../slideLayouts/slideLayout332.xml"/><Relationship Id="rId49" Type="http://schemas.openxmlformats.org/officeDocument/2006/relationships/slideLayout" Target="../slideLayouts/slideLayout334.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73" Type="http://schemas.openxmlformats.org/officeDocument/2006/relationships/slideLayout" Target="../slideLayouts/slideLayout358.xml"/><Relationship Id="rId72" Type="http://schemas.openxmlformats.org/officeDocument/2006/relationships/slideLayout" Target="../slideLayouts/slideLayout357.xml"/><Relationship Id="rId31" Type="http://schemas.openxmlformats.org/officeDocument/2006/relationships/slideLayout" Target="../slideLayouts/slideLayout316.xml"/><Relationship Id="rId75" Type="http://schemas.openxmlformats.org/officeDocument/2006/relationships/slideLayout" Target="../slideLayouts/slideLayout360.xml"/><Relationship Id="rId30" Type="http://schemas.openxmlformats.org/officeDocument/2006/relationships/slideLayout" Target="../slideLayouts/slideLayout315.xml"/><Relationship Id="rId74" Type="http://schemas.openxmlformats.org/officeDocument/2006/relationships/slideLayout" Target="../slideLayouts/slideLayout359.xml"/><Relationship Id="rId33" Type="http://schemas.openxmlformats.org/officeDocument/2006/relationships/slideLayout" Target="../slideLayouts/slideLayout318.xml"/><Relationship Id="rId77" Type="http://schemas.openxmlformats.org/officeDocument/2006/relationships/slideLayout" Target="../slideLayouts/slideLayout362.xml"/><Relationship Id="rId32" Type="http://schemas.openxmlformats.org/officeDocument/2006/relationships/slideLayout" Target="../slideLayouts/slideLayout317.xml"/><Relationship Id="rId76" Type="http://schemas.openxmlformats.org/officeDocument/2006/relationships/slideLayout" Target="../slideLayouts/slideLayout361.xml"/><Relationship Id="rId35" Type="http://schemas.openxmlformats.org/officeDocument/2006/relationships/slideLayout" Target="../slideLayouts/slideLayout320.xml"/><Relationship Id="rId79" Type="http://schemas.openxmlformats.org/officeDocument/2006/relationships/slideLayout" Target="../slideLayouts/slideLayout364.xml"/><Relationship Id="rId34" Type="http://schemas.openxmlformats.org/officeDocument/2006/relationships/slideLayout" Target="../slideLayouts/slideLayout319.xml"/><Relationship Id="rId78" Type="http://schemas.openxmlformats.org/officeDocument/2006/relationships/slideLayout" Target="../slideLayouts/slideLayout363.xml"/><Relationship Id="rId71" Type="http://schemas.openxmlformats.org/officeDocument/2006/relationships/slideLayout" Target="../slideLayouts/slideLayout356.xml"/><Relationship Id="rId70" Type="http://schemas.openxmlformats.org/officeDocument/2006/relationships/slideLayout" Target="../slideLayouts/slideLayout355.xml"/><Relationship Id="rId37" Type="http://schemas.openxmlformats.org/officeDocument/2006/relationships/slideLayout" Target="../slideLayouts/slideLayout322.xml"/><Relationship Id="rId36" Type="http://schemas.openxmlformats.org/officeDocument/2006/relationships/slideLayout" Target="../slideLayouts/slideLayout321.xml"/><Relationship Id="rId39" Type="http://schemas.openxmlformats.org/officeDocument/2006/relationships/slideLayout" Target="../slideLayouts/slideLayout324.xml"/><Relationship Id="rId38" Type="http://schemas.openxmlformats.org/officeDocument/2006/relationships/slideLayout" Target="../slideLayouts/slideLayout323.xml"/><Relationship Id="rId62" Type="http://schemas.openxmlformats.org/officeDocument/2006/relationships/slideLayout" Target="../slideLayouts/slideLayout347.xml"/><Relationship Id="rId61" Type="http://schemas.openxmlformats.org/officeDocument/2006/relationships/slideLayout" Target="../slideLayouts/slideLayout346.xml"/><Relationship Id="rId20" Type="http://schemas.openxmlformats.org/officeDocument/2006/relationships/slideLayout" Target="../slideLayouts/slideLayout305.xml"/><Relationship Id="rId64" Type="http://schemas.openxmlformats.org/officeDocument/2006/relationships/slideLayout" Target="../slideLayouts/slideLayout349.xml"/><Relationship Id="rId63" Type="http://schemas.openxmlformats.org/officeDocument/2006/relationships/slideLayout" Target="../slideLayouts/slideLayout348.xml"/><Relationship Id="rId22" Type="http://schemas.openxmlformats.org/officeDocument/2006/relationships/slideLayout" Target="../slideLayouts/slideLayout307.xml"/><Relationship Id="rId66" Type="http://schemas.openxmlformats.org/officeDocument/2006/relationships/slideLayout" Target="../slideLayouts/slideLayout351.xml"/><Relationship Id="rId21" Type="http://schemas.openxmlformats.org/officeDocument/2006/relationships/slideLayout" Target="../slideLayouts/slideLayout306.xml"/><Relationship Id="rId65" Type="http://schemas.openxmlformats.org/officeDocument/2006/relationships/slideLayout" Target="../slideLayouts/slideLayout350.xml"/><Relationship Id="rId24" Type="http://schemas.openxmlformats.org/officeDocument/2006/relationships/slideLayout" Target="../slideLayouts/slideLayout309.xml"/><Relationship Id="rId68" Type="http://schemas.openxmlformats.org/officeDocument/2006/relationships/slideLayout" Target="../slideLayouts/slideLayout353.xml"/><Relationship Id="rId23" Type="http://schemas.openxmlformats.org/officeDocument/2006/relationships/slideLayout" Target="../slideLayouts/slideLayout308.xml"/><Relationship Id="rId67" Type="http://schemas.openxmlformats.org/officeDocument/2006/relationships/slideLayout" Target="../slideLayouts/slideLayout352.xml"/><Relationship Id="rId60" Type="http://schemas.openxmlformats.org/officeDocument/2006/relationships/slideLayout" Target="../slideLayouts/slideLayout345.xml"/><Relationship Id="rId26" Type="http://schemas.openxmlformats.org/officeDocument/2006/relationships/slideLayout" Target="../slideLayouts/slideLayout311.xml"/><Relationship Id="rId25" Type="http://schemas.openxmlformats.org/officeDocument/2006/relationships/slideLayout" Target="../slideLayouts/slideLayout310.xml"/><Relationship Id="rId69" Type="http://schemas.openxmlformats.org/officeDocument/2006/relationships/slideLayout" Target="../slideLayouts/slideLayout354.xml"/><Relationship Id="rId28" Type="http://schemas.openxmlformats.org/officeDocument/2006/relationships/slideLayout" Target="../slideLayouts/slideLayout313.xml"/><Relationship Id="rId27" Type="http://schemas.openxmlformats.org/officeDocument/2006/relationships/slideLayout" Target="../slideLayouts/slideLayout312.xml"/><Relationship Id="rId29" Type="http://schemas.openxmlformats.org/officeDocument/2006/relationships/slideLayout" Target="../slideLayouts/slideLayout314.xml"/><Relationship Id="rId51" Type="http://schemas.openxmlformats.org/officeDocument/2006/relationships/slideLayout" Target="../slideLayouts/slideLayout336.xml"/><Relationship Id="rId50" Type="http://schemas.openxmlformats.org/officeDocument/2006/relationships/slideLayout" Target="../slideLayouts/slideLayout335.xml"/><Relationship Id="rId53" Type="http://schemas.openxmlformats.org/officeDocument/2006/relationships/slideLayout" Target="../slideLayouts/slideLayout338.xml"/><Relationship Id="rId52" Type="http://schemas.openxmlformats.org/officeDocument/2006/relationships/slideLayout" Target="../slideLayouts/slideLayout337.xml"/><Relationship Id="rId11" Type="http://schemas.openxmlformats.org/officeDocument/2006/relationships/slideLayout" Target="../slideLayouts/slideLayout296.xml"/><Relationship Id="rId55" Type="http://schemas.openxmlformats.org/officeDocument/2006/relationships/slideLayout" Target="../slideLayouts/slideLayout340.xml"/><Relationship Id="rId10" Type="http://schemas.openxmlformats.org/officeDocument/2006/relationships/slideLayout" Target="../slideLayouts/slideLayout295.xml"/><Relationship Id="rId54" Type="http://schemas.openxmlformats.org/officeDocument/2006/relationships/slideLayout" Target="../slideLayouts/slideLayout339.xml"/><Relationship Id="rId13" Type="http://schemas.openxmlformats.org/officeDocument/2006/relationships/slideLayout" Target="../slideLayouts/slideLayout298.xml"/><Relationship Id="rId57" Type="http://schemas.openxmlformats.org/officeDocument/2006/relationships/slideLayout" Target="../slideLayouts/slideLayout342.xml"/><Relationship Id="rId12" Type="http://schemas.openxmlformats.org/officeDocument/2006/relationships/slideLayout" Target="../slideLayouts/slideLayout297.xml"/><Relationship Id="rId56" Type="http://schemas.openxmlformats.org/officeDocument/2006/relationships/slideLayout" Target="../slideLayouts/slideLayout341.xml"/><Relationship Id="rId15" Type="http://schemas.openxmlformats.org/officeDocument/2006/relationships/slideLayout" Target="../slideLayouts/slideLayout300.xml"/><Relationship Id="rId59" Type="http://schemas.openxmlformats.org/officeDocument/2006/relationships/slideLayout" Target="../slideLayouts/slideLayout344.xml"/><Relationship Id="rId14" Type="http://schemas.openxmlformats.org/officeDocument/2006/relationships/slideLayout" Target="../slideLayouts/slideLayout299.xml"/><Relationship Id="rId58" Type="http://schemas.openxmlformats.org/officeDocument/2006/relationships/slideLayout" Target="../slideLayouts/slideLayout343.xml"/><Relationship Id="rId17" Type="http://schemas.openxmlformats.org/officeDocument/2006/relationships/slideLayout" Target="../slideLayouts/slideLayout302.xml"/><Relationship Id="rId16" Type="http://schemas.openxmlformats.org/officeDocument/2006/relationships/slideLayout" Target="../slideLayouts/slideLayout301.xml"/><Relationship Id="rId19" Type="http://schemas.openxmlformats.org/officeDocument/2006/relationships/slideLayout" Target="../slideLayouts/slideLayout304.xml"/><Relationship Id="rId18" Type="http://schemas.openxmlformats.org/officeDocument/2006/relationships/slideLayout" Target="../slideLayouts/slideLayout30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accent2"/>
              </a:buClr>
              <a:buSzPts val="2800"/>
              <a:buFont typeface="Figtree ExtraBold"/>
              <a:buNone/>
              <a:defRPr sz="2800">
                <a:solidFill>
                  <a:schemeClr val="accent2"/>
                </a:solidFill>
                <a:latin typeface="Figtree ExtraBold"/>
                <a:ea typeface="Figtree ExtraBold"/>
                <a:cs typeface="Figtree ExtraBold"/>
                <a:sym typeface="Figtree ExtraBold"/>
              </a:defRPr>
            </a:lvl1pPr>
            <a:lvl2pPr lvl="1">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ExtraBold"/>
              <a:buChar char="●"/>
              <a:defRPr sz="1600">
                <a:solidFill>
                  <a:srgbClr val="21016D"/>
                </a:solidFill>
                <a:latin typeface="Figtree ExtraBold"/>
                <a:ea typeface="Figtree ExtraBold"/>
                <a:cs typeface="Figtree ExtraBold"/>
                <a:sym typeface="Figtree ExtraBold"/>
              </a:defRPr>
            </a:lvl1pPr>
            <a:lvl2pPr indent="-317500" lvl="1" marL="914400">
              <a:lnSpc>
                <a:spcPct val="110000"/>
              </a:lnSpc>
              <a:spcBef>
                <a:spcPts val="1200"/>
              </a:spcBef>
              <a:spcAft>
                <a:spcPts val="0"/>
              </a:spcAft>
              <a:buClr>
                <a:srgbClr val="21016D"/>
              </a:buClr>
              <a:buSzPts val="1400"/>
              <a:buFont typeface="Figtree Medium"/>
              <a:buChar char="○"/>
              <a:defRPr>
                <a:solidFill>
                  <a:srgbClr val="21016D"/>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rgbClr val="21016D"/>
              </a:buClr>
              <a:buSzPts val="1200"/>
              <a:buFont typeface="Figtree"/>
              <a:buChar char="■"/>
              <a:defRPr sz="1200">
                <a:solidFill>
                  <a:srgbClr val="21016D"/>
                </a:solidFill>
                <a:latin typeface="Figtree"/>
                <a:ea typeface="Figtree"/>
                <a:cs typeface="Figtree"/>
                <a:sym typeface="Figtree"/>
              </a:defRPr>
            </a:lvl3pPr>
            <a:lvl4pPr indent="-292100" lvl="3" marL="1828800">
              <a:lnSpc>
                <a:spcPct val="110000"/>
              </a:lnSpc>
              <a:spcBef>
                <a:spcPts val="1200"/>
              </a:spcBef>
              <a:spcAft>
                <a:spcPts val="0"/>
              </a:spcAft>
              <a:buClr>
                <a:srgbClr val="21016D"/>
              </a:buClr>
              <a:buSzPts val="1000"/>
              <a:buFont typeface="Figtree"/>
              <a:buChar char="●"/>
              <a:defRPr sz="1000">
                <a:solidFill>
                  <a:srgbClr val="21016D"/>
                </a:solidFill>
                <a:latin typeface="Figtree"/>
                <a:ea typeface="Figtree"/>
                <a:cs typeface="Figtree"/>
                <a:sym typeface="Figtree"/>
              </a:defRPr>
            </a:lvl4pPr>
            <a:lvl5pPr indent="-279400" lvl="4" marL="2286000">
              <a:lnSpc>
                <a:spcPct val="110000"/>
              </a:lnSpc>
              <a:spcBef>
                <a:spcPts val="1200"/>
              </a:spcBef>
              <a:spcAft>
                <a:spcPts val="0"/>
              </a:spcAft>
              <a:buClr>
                <a:srgbClr val="21016D"/>
              </a:buClr>
              <a:buSzPts val="800"/>
              <a:buFont typeface="Figtree"/>
              <a:buChar char="○"/>
              <a:defRPr sz="800">
                <a:solidFill>
                  <a:srgbClr val="21016D"/>
                </a:solidFill>
                <a:latin typeface="Figtree"/>
                <a:ea typeface="Figtree"/>
                <a:cs typeface="Figtree"/>
                <a:sym typeface="Figtree"/>
              </a:defRPr>
            </a:lvl5pPr>
            <a:lvl6pPr indent="-279400" lvl="5" marL="27432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6pPr>
            <a:lvl7pPr indent="-279400" lvl="6" marL="32004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7pPr>
            <a:lvl8pPr indent="-279400" lvl="7" marL="36576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8pPr>
            <a:lvl9pPr indent="-279400" lvl="8" marL="4114800">
              <a:lnSpc>
                <a:spcPct val="115000"/>
              </a:lnSpc>
              <a:spcBef>
                <a:spcPts val="1000"/>
              </a:spcBef>
              <a:spcAft>
                <a:spcPts val="1000"/>
              </a:spcAft>
              <a:buClr>
                <a:srgbClr val="21016D"/>
              </a:buClr>
              <a:buSzPts val="800"/>
              <a:buFont typeface="Figtree"/>
              <a:buChar char="■"/>
              <a:defRPr sz="800">
                <a:solidFill>
                  <a:srgbClr val="21016D"/>
                </a:solidFill>
                <a:latin typeface="Figtree"/>
                <a:ea typeface="Figtree"/>
                <a:cs typeface="Figtree"/>
                <a:sym typeface="Figtree"/>
              </a:defRPr>
            </a:lvl9pPr>
          </a:lstStyle>
          <a:p/>
        </p:txBody>
      </p:sp>
      <p:sp>
        <p:nvSpPr>
          <p:cNvPr id="53" name="Google Shape;53;p13"/>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spAutoFit/>
          </a:bodyPr>
          <a:lstStyle>
            <a:lvl1pPr lvl="0" algn="r">
              <a:buNone/>
              <a:defRPr b="1" sz="1000">
                <a:solidFill>
                  <a:schemeClr val="accent1"/>
                </a:solidFill>
                <a:latin typeface="Figtree"/>
                <a:ea typeface="Figtree"/>
                <a:cs typeface="Figtree"/>
                <a:sym typeface="Figtree"/>
              </a:defRPr>
            </a:lvl1pPr>
            <a:lvl2pPr lvl="1" algn="r">
              <a:buNone/>
              <a:defRPr b="1" sz="1000">
                <a:solidFill>
                  <a:schemeClr val="accent1"/>
                </a:solidFill>
                <a:latin typeface="Figtree"/>
                <a:ea typeface="Figtree"/>
                <a:cs typeface="Figtree"/>
                <a:sym typeface="Figtree"/>
              </a:defRPr>
            </a:lvl2pPr>
            <a:lvl3pPr lvl="2" algn="r">
              <a:buNone/>
              <a:defRPr b="1" sz="1000">
                <a:solidFill>
                  <a:schemeClr val="accent1"/>
                </a:solidFill>
                <a:latin typeface="Figtree"/>
                <a:ea typeface="Figtree"/>
                <a:cs typeface="Figtree"/>
                <a:sym typeface="Figtree"/>
              </a:defRPr>
            </a:lvl3pPr>
            <a:lvl4pPr lvl="3" algn="r">
              <a:buNone/>
              <a:defRPr b="1" sz="1000">
                <a:solidFill>
                  <a:schemeClr val="accent1"/>
                </a:solidFill>
                <a:latin typeface="Figtree"/>
                <a:ea typeface="Figtree"/>
                <a:cs typeface="Figtree"/>
                <a:sym typeface="Figtree"/>
              </a:defRPr>
            </a:lvl4pPr>
            <a:lvl5pPr lvl="4" algn="r">
              <a:buNone/>
              <a:defRPr b="1" sz="1000">
                <a:solidFill>
                  <a:schemeClr val="accent1"/>
                </a:solidFill>
                <a:latin typeface="Figtree"/>
                <a:ea typeface="Figtree"/>
                <a:cs typeface="Figtree"/>
                <a:sym typeface="Figtree"/>
              </a:defRPr>
            </a:lvl5pPr>
            <a:lvl6pPr lvl="5" algn="r">
              <a:buNone/>
              <a:defRPr b="1" sz="1000">
                <a:solidFill>
                  <a:schemeClr val="accent1"/>
                </a:solidFill>
                <a:latin typeface="Figtree"/>
                <a:ea typeface="Figtree"/>
                <a:cs typeface="Figtree"/>
                <a:sym typeface="Figtree"/>
              </a:defRPr>
            </a:lvl6pPr>
            <a:lvl7pPr lvl="6" algn="r">
              <a:buNone/>
              <a:defRPr b="1" sz="1000">
                <a:solidFill>
                  <a:schemeClr val="accent1"/>
                </a:solidFill>
                <a:latin typeface="Figtree"/>
                <a:ea typeface="Figtree"/>
                <a:cs typeface="Figtree"/>
                <a:sym typeface="Figtree"/>
              </a:defRPr>
            </a:lvl7pPr>
            <a:lvl8pPr lvl="7" algn="r">
              <a:buNone/>
              <a:defRPr b="1" sz="1000">
                <a:solidFill>
                  <a:schemeClr val="accent1"/>
                </a:solidFill>
                <a:latin typeface="Figtree"/>
                <a:ea typeface="Figtree"/>
                <a:cs typeface="Figtree"/>
                <a:sym typeface="Figtree"/>
              </a:defRPr>
            </a:lvl8pPr>
            <a:lvl9pPr lvl="8" algn="r">
              <a:buNone/>
              <a:defRPr b="1" sz="1000">
                <a:solidFill>
                  <a:schemeClr val="accent1"/>
                </a:solidFill>
                <a:latin typeface="Figtree"/>
                <a:ea typeface="Figtree"/>
                <a:cs typeface="Figtree"/>
                <a:sym typeface="Figtre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731" name="Shape 731"/>
        <p:cNvGrpSpPr/>
        <p:nvPr/>
      </p:nvGrpSpPr>
      <p:grpSpPr>
        <a:xfrm>
          <a:off x="0" y="0"/>
          <a:ext cx="0" cy="0"/>
          <a:chOff x="0" y="0"/>
          <a:chExt cx="0" cy="0"/>
        </a:xfrm>
      </p:grpSpPr>
      <p:sp>
        <p:nvSpPr>
          <p:cNvPr id="732" name="Google Shape;732;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1pPr>
            <a:lvl2pPr lvl="1">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9pPr>
          </a:lstStyle>
          <a:p/>
        </p:txBody>
      </p:sp>
      <p:sp>
        <p:nvSpPr>
          <p:cNvPr id="733" name="Google Shape;733;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ExtraBold"/>
              <a:buChar char="●"/>
              <a:defRPr sz="1600">
                <a:solidFill>
                  <a:srgbClr val="21016D"/>
                </a:solidFill>
                <a:latin typeface="Figtree ExtraBold"/>
                <a:ea typeface="Figtree ExtraBold"/>
                <a:cs typeface="Figtree ExtraBold"/>
                <a:sym typeface="Figtree ExtraBold"/>
              </a:defRPr>
            </a:lvl1pPr>
            <a:lvl2pPr indent="-317500" lvl="1" marL="914400">
              <a:lnSpc>
                <a:spcPct val="110000"/>
              </a:lnSpc>
              <a:spcBef>
                <a:spcPts val="1200"/>
              </a:spcBef>
              <a:spcAft>
                <a:spcPts val="0"/>
              </a:spcAft>
              <a:buClr>
                <a:srgbClr val="21016D"/>
              </a:buClr>
              <a:buSzPts val="1400"/>
              <a:buFont typeface="Figtree Medium"/>
              <a:buChar char="○"/>
              <a:defRPr>
                <a:solidFill>
                  <a:srgbClr val="21016D"/>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rgbClr val="21016D"/>
              </a:buClr>
              <a:buSzPts val="1200"/>
              <a:buFont typeface="Figtree"/>
              <a:buChar char="■"/>
              <a:defRPr sz="1200">
                <a:solidFill>
                  <a:srgbClr val="21016D"/>
                </a:solidFill>
                <a:latin typeface="Figtree"/>
                <a:ea typeface="Figtree"/>
                <a:cs typeface="Figtree"/>
                <a:sym typeface="Figtree"/>
              </a:defRPr>
            </a:lvl3pPr>
            <a:lvl4pPr indent="-292100" lvl="3" marL="1828800">
              <a:lnSpc>
                <a:spcPct val="110000"/>
              </a:lnSpc>
              <a:spcBef>
                <a:spcPts val="1200"/>
              </a:spcBef>
              <a:spcAft>
                <a:spcPts val="0"/>
              </a:spcAft>
              <a:buClr>
                <a:srgbClr val="21016D"/>
              </a:buClr>
              <a:buSzPts val="1000"/>
              <a:buFont typeface="Figtree"/>
              <a:buChar char="●"/>
              <a:defRPr sz="1000">
                <a:solidFill>
                  <a:srgbClr val="21016D"/>
                </a:solidFill>
                <a:latin typeface="Figtree"/>
                <a:ea typeface="Figtree"/>
                <a:cs typeface="Figtree"/>
                <a:sym typeface="Figtree"/>
              </a:defRPr>
            </a:lvl4pPr>
            <a:lvl5pPr indent="-279400" lvl="4" marL="2286000">
              <a:lnSpc>
                <a:spcPct val="110000"/>
              </a:lnSpc>
              <a:spcBef>
                <a:spcPts val="1200"/>
              </a:spcBef>
              <a:spcAft>
                <a:spcPts val="0"/>
              </a:spcAft>
              <a:buClr>
                <a:srgbClr val="21016D"/>
              </a:buClr>
              <a:buSzPts val="800"/>
              <a:buFont typeface="Figtree"/>
              <a:buChar char="○"/>
              <a:defRPr sz="800">
                <a:solidFill>
                  <a:srgbClr val="21016D"/>
                </a:solidFill>
                <a:latin typeface="Figtree"/>
                <a:ea typeface="Figtree"/>
                <a:cs typeface="Figtree"/>
                <a:sym typeface="Figtree"/>
              </a:defRPr>
            </a:lvl5pPr>
            <a:lvl6pPr indent="-279400" lvl="5" marL="27432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6pPr>
            <a:lvl7pPr indent="-279400" lvl="6" marL="32004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7pPr>
            <a:lvl8pPr indent="-279400" lvl="7" marL="36576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8pPr>
            <a:lvl9pPr indent="-279400" lvl="8" marL="4114800">
              <a:lnSpc>
                <a:spcPct val="115000"/>
              </a:lnSpc>
              <a:spcBef>
                <a:spcPts val="1000"/>
              </a:spcBef>
              <a:spcAft>
                <a:spcPts val="1000"/>
              </a:spcAft>
              <a:buClr>
                <a:srgbClr val="21016D"/>
              </a:buClr>
              <a:buSzPts val="800"/>
              <a:buFont typeface="Figtree"/>
              <a:buChar char="■"/>
              <a:defRPr sz="800">
                <a:solidFill>
                  <a:srgbClr val="21016D"/>
                </a:solidFill>
                <a:latin typeface="Figtree"/>
                <a:ea typeface="Figtree"/>
                <a:cs typeface="Figtree"/>
                <a:sym typeface="Figtree"/>
              </a:defRPr>
            </a:lvl9pPr>
          </a:lstStyle>
          <a:p/>
        </p:txBody>
      </p:sp>
      <p:sp>
        <p:nvSpPr>
          <p:cNvPr id="734" name="Google Shape;734;p89"/>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spAutoFit/>
          </a:bodyPr>
          <a:lstStyle>
            <a:lvl1pPr lvl="0" algn="r">
              <a:buNone/>
              <a:defRPr b="1" sz="1000">
                <a:solidFill>
                  <a:schemeClr val="accent1"/>
                </a:solidFill>
                <a:latin typeface="Figtree"/>
                <a:ea typeface="Figtree"/>
                <a:cs typeface="Figtree"/>
                <a:sym typeface="Figtree"/>
              </a:defRPr>
            </a:lvl1pPr>
            <a:lvl2pPr lvl="1" algn="r">
              <a:buNone/>
              <a:defRPr b="1" sz="1000">
                <a:solidFill>
                  <a:schemeClr val="accent1"/>
                </a:solidFill>
                <a:latin typeface="Figtree"/>
                <a:ea typeface="Figtree"/>
                <a:cs typeface="Figtree"/>
                <a:sym typeface="Figtree"/>
              </a:defRPr>
            </a:lvl2pPr>
            <a:lvl3pPr lvl="2" algn="r">
              <a:buNone/>
              <a:defRPr b="1" sz="1000">
                <a:solidFill>
                  <a:schemeClr val="accent1"/>
                </a:solidFill>
                <a:latin typeface="Figtree"/>
                <a:ea typeface="Figtree"/>
                <a:cs typeface="Figtree"/>
                <a:sym typeface="Figtree"/>
              </a:defRPr>
            </a:lvl3pPr>
            <a:lvl4pPr lvl="3" algn="r">
              <a:buNone/>
              <a:defRPr b="1" sz="1000">
                <a:solidFill>
                  <a:schemeClr val="accent1"/>
                </a:solidFill>
                <a:latin typeface="Figtree"/>
                <a:ea typeface="Figtree"/>
                <a:cs typeface="Figtree"/>
                <a:sym typeface="Figtree"/>
              </a:defRPr>
            </a:lvl4pPr>
            <a:lvl5pPr lvl="4" algn="r">
              <a:buNone/>
              <a:defRPr b="1" sz="1000">
                <a:solidFill>
                  <a:schemeClr val="accent1"/>
                </a:solidFill>
                <a:latin typeface="Figtree"/>
                <a:ea typeface="Figtree"/>
                <a:cs typeface="Figtree"/>
                <a:sym typeface="Figtree"/>
              </a:defRPr>
            </a:lvl5pPr>
            <a:lvl6pPr lvl="5" algn="r">
              <a:buNone/>
              <a:defRPr b="1" sz="1000">
                <a:solidFill>
                  <a:schemeClr val="accent1"/>
                </a:solidFill>
                <a:latin typeface="Figtree"/>
                <a:ea typeface="Figtree"/>
                <a:cs typeface="Figtree"/>
                <a:sym typeface="Figtree"/>
              </a:defRPr>
            </a:lvl6pPr>
            <a:lvl7pPr lvl="6" algn="r">
              <a:buNone/>
              <a:defRPr b="1" sz="1000">
                <a:solidFill>
                  <a:schemeClr val="accent1"/>
                </a:solidFill>
                <a:latin typeface="Figtree"/>
                <a:ea typeface="Figtree"/>
                <a:cs typeface="Figtree"/>
                <a:sym typeface="Figtree"/>
              </a:defRPr>
            </a:lvl7pPr>
            <a:lvl8pPr lvl="7" algn="r">
              <a:buNone/>
              <a:defRPr b="1" sz="1000">
                <a:solidFill>
                  <a:schemeClr val="accent1"/>
                </a:solidFill>
                <a:latin typeface="Figtree"/>
                <a:ea typeface="Figtree"/>
                <a:cs typeface="Figtree"/>
                <a:sym typeface="Figtree"/>
              </a:defRPr>
            </a:lvl8pPr>
            <a:lvl9pPr lvl="8" algn="r">
              <a:buNone/>
              <a:defRPr b="1" sz="1000">
                <a:solidFill>
                  <a:schemeClr val="accent1"/>
                </a:solidFill>
                <a:latin typeface="Figtree"/>
                <a:ea typeface="Figtree"/>
                <a:cs typeface="Figtree"/>
                <a:sym typeface="Figtre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 id="2147483785" r:id="rId52"/>
    <p:sldLayoutId id="2147483786" r:id="rId53"/>
    <p:sldLayoutId id="2147483787" r:id="rId54"/>
    <p:sldLayoutId id="2147483788" r:id="rId55"/>
    <p:sldLayoutId id="2147483789" r:id="rId56"/>
    <p:sldLayoutId id="2147483790" r:id="rId57"/>
    <p:sldLayoutId id="2147483791" r:id="rId58"/>
    <p:sldLayoutId id="2147483792" r:id="rId59"/>
    <p:sldLayoutId id="2147483793" r:id="rId60"/>
    <p:sldLayoutId id="2147483794" r:id="rId61"/>
    <p:sldLayoutId id="2147483795" r:id="rId62"/>
    <p:sldLayoutId id="2147483796" r:id="rId63"/>
    <p:sldLayoutId id="2147483797" r:id="rId64"/>
    <p:sldLayoutId id="2147483798" r:id="rId65"/>
    <p:sldLayoutId id="2147483799" r:id="rId66"/>
    <p:sldLayoutId id="2147483800" r:id="rId67"/>
    <p:sldLayoutId id="2147483801" r:id="rId68"/>
    <p:sldLayoutId id="2147483802" r:id="rId69"/>
    <p:sldLayoutId id="2147483803" r:id="rId70"/>
    <p:sldLayoutId id="2147483804" r:id="rId71"/>
    <p:sldLayoutId id="2147483805" r:id="rId72"/>
    <p:sldLayoutId id="2147483806" r:id="rId73"/>
    <p:sldLayoutId id="2147483807" r:id="rId74"/>
    <p:sldLayoutId id="2147483808" r:id="rId75"/>
    <p:sldLayoutId id="2147483809" r:id="rId76"/>
    <p:sldLayoutId id="2147483810" r:id="rId77"/>
    <p:sldLayoutId id="2147483811" r:id="rId78"/>
    <p:sldLayoutId id="2147483812" r:id="rId79"/>
    <p:sldLayoutId id="2147483813" r:id="rId80"/>
    <p:sldLayoutId id="2147483814" r:id="rId81"/>
    <p:sldLayoutId id="2147483815" r:id="rId82"/>
    <p:sldLayoutId id="2147483816" r:id="rId8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70" name="Shape 1470"/>
        <p:cNvGrpSpPr/>
        <p:nvPr/>
      </p:nvGrpSpPr>
      <p:grpSpPr>
        <a:xfrm>
          <a:off x="0" y="0"/>
          <a:ext cx="0" cy="0"/>
          <a:chOff x="0" y="0"/>
          <a:chExt cx="0" cy="0"/>
        </a:xfrm>
      </p:grpSpPr>
      <p:sp>
        <p:nvSpPr>
          <p:cNvPr id="1471" name="Google Shape;1471;p173"/>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21016D"/>
              </a:buClr>
              <a:buSzPts val="2800"/>
              <a:buFont typeface="Poppins ExtraBold"/>
              <a:buNone/>
              <a:defRPr sz="2800">
                <a:solidFill>
                  <a:srgbClr val="21016D"/>
                </a:solidFill>
                <a:latin typeface="Poppins ExtraBold"/>
                <a:ea typeface="Poppins ExtraBold"/>
                <a:cs typeface="Poppins ExtraBold"/>
                <a:sym typeface="Poppins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472" name="Google Shape;1472;p17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1473" name="Google Shape;1473;p1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rgbClr val="CCCCCC"/>
                </a:solidFill>
                <a:latin typeface="Poppins"/>
                <a:ea typeface="Poppins"/>
                <a:cs typeface="Poppins"/>
                <a:sym typeface="Poppins"/>
              </a:defRPr>
            </a:lvl1pPr>
            <a:lvl2pPr lvl="1" algn="r">
              <a:buNone/>
              <a:defRPr sz="1000">
                <a:solidFill>
                  <a:srgbClr val="CCCCCC"/>
                </a:solidFill>
                <a:latin typeface="Poppins"/>
                <a:ea typeface="Poppins"/>
                <a:cs typeface="Poppins"/>
                <a:sym typeface="Poppins"/>
              </a:defRPr>
            </a:lvl2pPr>
            <a:lvl3pPr lvl="2" algn="r">
              <a:buNone/>
              <a:defRPr sz="1000">
                <a:solidFill>
                  <a:srgbClr val="CCCCCC"/>
                </a:solidFill>
                <a:latin typeface="Poppins"/>
                <a:ea typeface="Poppins"/>
                <a:cs typeface="Poppins"/>
                <a:sym typeface="Poppins"/>
              </a:defRPr>
            </a:lvl3pPr>
            <a:lvl4pPr lvl="3" algn="r">
              <a:buNone/>
              <a:defRPr sz="1000">
                <a:solidFill>
                  <a:srgbClr val="CCCCCC"/>
                </a:solidFill>
                <a:latin typeface="Poppins"/>
                <a:ea typeface="Poppins"/>
                <a:cs typeface="Poppins"/>
                <a:sym typeface="Poppins"/>
              </a:defRPr>
            </a:lvl4pPr>
            <a:lvl5pPr lvl="4" algn="r">
              <a:buNone/>
              <a:defRPr sz="1000">
                <a:solidFill>
                  <a:srgbClr val="CCCCCC"/>
                </a:solidFill>
                <a:latin typeface="Poppins"/>
                <a:ea typeface="Poppins"/>
                <a:cs typeface="Poppins"/>
                <a:sym typeface="Poppins"/>
              </a:defRPr>
            </a:lvl5pPr>
            <a:lvl6pPr lvl="5" algn="r">
              <a:buNone/>
              <a:defRPr sz="1000">
                <a:solidFill>
                  <a:srgbClr val="CCCCCC"/>
                </a:solidFill>
                <a:latin typeface="Poppins"/>
                <a:ea typeface="Poppins"/>
                <a:cs typeface="Poppins"/>
                <a:sym typeface="Poppins"/>
              </a:defRPr>
            </a:lvl6pPr>
            <a:lvl7pPr lvl="6" algn="r">
              <a:buNone/>
              <a:defRPr sz="1000">
                <a:solidFill>
                  <a:srgbClr val="CCCCCC"/>
                </a:solidFill>
                <a:latin typeface="Poppins"/>
                <a:ea typeface="Poppins"/>
                <a:cs typeface="Poppins"/>
                <a:sym typeface="Poppins"/>
              </a:defRPr>
            </a:lvl7pPr>
            <a:lvl8pPr lvl="7" algn="r">
              <a:buNone/>
              <a:defRPr sz="1000">
                <a:solidFill>
                  <a:srgbClr val="CCCCCC"/>
                </a:solidFill>
                <a:latin typeface="Poppins"/>
                <a:ea typeface="Poppins"/>
                <a:cs typeface="Poppins"/>
                <a:sym typeface="Poppins"/>
              </a:defRPr>
            </a:lvl8pPr>
            <a:lvl9pPr lvl="8" algn="r">
              <a:buNone/>
              <a:defRPr sz="1000">
                <a:solidFill>
                  <a:srgbClr val="CCCCC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1707" name="Shape 1707"/>
        <p:cNvGrpSpPr/>
        <p:nvPr/>
      </p:nvGrpSpPr>
      <p:grpSpPr>
        <a:xfrm>
          <a:off x="0" y="0"/>
          <a:ext cx="0" cy="0"/>
          <a:chOff x="0" y="0"/>
          <a:chExt cx="0" cy="0"/>
        </a:xfrm>
      </p:grpSpPr>
      <p:sp>
        <p:nvSpPr>
          <p:cNvPr id="1708" name="Google Shape;1708;p2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accent2"/>
              </a:buClr>
              <a:buSzPts val="2800"/>
              <a:buFont typeface="Figtree ExtraBold"/>
              <a:buNone/>
              <a:defRPr sz="2800">
                <a:solidFill>
                  <a:schemeClr val="accent2"/>
                </a:solidFill>
                <a:latin typeface="Figtree ExtraBold"/>
                <a:ea typeface="Figtree ExtraBold"/>
                <a:cs typeface="Figtree ExtraBold"/>
                <a:sym typeface="Figtree ExtraBold"/>
              </a:defRPr>
            </a:lvl1pPr>
            <a:lvl2pPr lvl="1">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sz="2800">
                <a:solidFill>
                  <a:schemeClr val="accent2"/>
                </a:solidFill>
                <a:latin typeface="Figtree"/>
                <a:ea typeface="Figtree"/>
                <a:cs typeface="Figtree"/>
                <a:sym typeface="Figtree"/>
              </a:defRPr>
            </a:lvl9pPr>
          </a:lstStyle>
          <a:p/>
        </p:txBody>
      </p:sp>
      <p:sp>
        <p:nvSpPr>
          <p:cNvPr id="1709" name="Google Shape;1709;p2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ExtraBold"/>
              <a:buChar char="●"/>
              <a:defRPr sz="1600">
                <a:solidFill>
                  <a:srgbClr val="21016D"/>
                </a:solidFill>
                <a:latin typeface="Figtree ExtraBold"/>
                <a:ea typeface="Figtree ExtraBold"/>
                <a:cs typeface="Figtree ExtraBold"/>
                <a:sym typeface="Figtree ExtraBold"/>
              </a:defRPr>
            </a:lvl1pPr>
            <a:lvl2pPr indent="-317500" lvl="1" marL="914400">
              <a:lnSpc>
                <a:spcPct val="110000"/>
              </a:lnSpc>
              <a:spcBef>
                <a:spcPts val="1200"/>
              </a:spcBef>
              <a:spcAft>
                <a:spcPts val="0"/>
              </a:spcAft>
              <a:buClr>
                <a:srgbClr val="21016D"/>
              </a:buClr>
              <a:buSzPts val="1400"/>
              <a:buFont typeface="Figtree Medium"/>
              <a:buChar char="○"/>
              <a:defRPr>
                <a:solidFill>
                  <a:srgbClr val="21016D"/>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rgbClr val="21016D"/>
              </a:buClr>
              <a:buSzPts val="1200"/>
              <a:buFont typeface="Figtree"/>
              <a:buChar char="■"/>
              <a:defRPr sz="1200">
                <a:solidFill>
                  <a:srgbClr val="21016D"/>
                </a:solidFill>
                <a:latin typeface="Figtree"/>
                <a:ea typeface="Figtree"/>
                <a:cs typeface="Figtree"/>
                <a:sym typeface="Figtree"/>
              </a:defRPr>
            </a:lvl3pPr>
            <a:lvl4pPr indent="-292100" lvl="3" marL="1828800">
              <a:lnSpc>
                <a:spcPct val="110000"/>
              </a:lnSpc>
              <a:spcBef>
                <a:spcPts val="1200"/>
              </a:spcBef>
              <a:spcAft>
                <a:spcPts val="0"/>
              </a:spcAft>
              <a:buClr>
                <a:srgbClr val="21016D"/>
              </a:buClr>
              <a:buSzPts val="1000"/>
              <a:buFont typeface="Figtree"/>
              <a:buChar char="●"/>
              <a:defRPr sz="1000">
                <a:solidFill>
                  <a:srgbClr val="21016D"/>
                </a:solidFill>
                <a:latin typeface="Figtree"/>
                <a:ea typeface="Figtree"/>
                <a:cs typeface="Figtree"/>
                <a:sym typeface="Figtree"/>
              </a:defRPr>
            </a:lvl4pPr>
            <a:lvl5pPr indent="-279400" lvl="4" marL="2286000">
              <a:lnSpc>
                <a:spcPct val="110000"/>
              </a:lnSpc>
              <a:spcBef>
                <a:spcPts val="1200"/>
              </a:spcBef>
              <a:spcAft>
                <a:spcPts val="0"/>
              </a:spcAft>
              <a:buClr>
                <a:srgbClr val="21016D"/>
              </a:buClr>
              <a:buSzPts val="800"/>
              <a:buFont typeface="Figtree"/>
              <a:buChar char="○"/>
              <a:defRPr sz="800">
                <a:solidFill>
                  <a:srgbClr val="21016D"/>
                </a:solidFill>
                <a:latin typeface="Figtree"/>
                <a:ea typeface="Figtree"/>
                <a:cs typeface="Figtree"/>
                <a:sym typeface="Figtree"/>
              </a:defRPr>
            </a:lvl5pPr>
            <a:lvl6pPr indent="-279400" lvl="5" marL="27432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6pPr>
            <a:lvl7pPr indent="-279400" lvl="6" marL="32004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7pPr>
            <a:lvl8pPr indent="-279400" lvl="7" marL="36576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8pPr>
            <a:lvl9pPr indent="-279400" lvl="8" marL="4114800">
              <a:lnSpc>
                <a:spcPct val="115000"/>
              </a:lnSpc>
              <a:spcBef>
                <a:spcPts val="1000"/>
              </a:spcBef>
              <a:spcAft>
                <a:spcPts val="1000"/>
              </a:spcAft>
              <a:buClr>
                <a:srgbClr val="21016D"/>
              </a:buClr>
              <a:buSzPts val="800"/>
              <a:buFont typeface="Figtree"/>
              <a:buChar char="■"/>
              <a:defRPr sz="800">
                <a:solidFill>
                  <a:srgbClr val="21016D"/>
                </a:solidFill>
                <a:latin typeface="Figtree"/>
                <a:ea typeface="Figtree"/>
                <a:cs typeface="Figtree"/>
                <a:sym typeface="Figtree"/>
              </a:defRPr>
            </a:lvl9pPr>
          </a:lstStyle>
          <a:p/>
        </p:txBody>
      </p:sp>
      <p:sp>
        <p:nvSpPr>
          <p:cNvPr id="1710" name="Google Shape;1710;p211"/>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spAutoFit/>
          </a:bodyPr>
          <a:lstStyle>
            <a:lvl1pPr lvl="0" algn="r">
              <a:buNone/>
              <a:defRPr b="1" sz="1000">
                <a:solidFill>
                  <a:schemeClr val="accent1"/>
                </a:solidFill>
                <a:latin typeface="Figtree"/>
                <a:ea typeface="Figtree"/>
                <a:cs typeface="Figtree"/>
                <a:sym typeface="Figtree"/>
              </a:defRPr>
            </a:lvl1pPr>
            <a:lvl2pPr lvl="1" algn="r">
              <a:buNone/>
              <a:defRPr b="1" sz="1000">
                <a:solidFill>
                  <a:schemeClr val="accent1"/>
                </a:solidFill>
                <a:latin typeface="Figtree"/>
                <a:ea typeface="Figtree"/>
                <a:cs typeface="Figtree"/>
                <a:sym typeface="Figtree"/>
              </a:defRPr>
            </a:lvl2pPr>
            <a:lvl3pPr lvl="2" algn="r">
              <a:buNone/>
              <a:defRPr b="1" sz="1000">
                <a:solidFill>
                  <a:schemeClr val="accent1"/>
                </a:solidFill>
                <a:latin typeface="Figtree"/>
                <a:ea typeface="Figtree"/>
                <a:cs typeface="Figtree"/>
                <a:sym typeface="Figtree"/>
              </a:defRPr>
            </a:lvl3pPr>
            <a:lvl4pPr lvl="3" algn="r">
              <a:buNone/>
              <a:defRPr b="1" sz="1000">
                <a:solidFill>
                  <a:schemeClr val="accent1"/>
                </a:solidFill>
                <a:latin typeface="Figtree"/>
                <a:ea typeface="Figtree"/>
                <a:cs typeface="Figtree"/>
                <a:sym typeface="Figtree"/>
              </a:defRPr>
            </a:lvl4pPr>
            <a:lvl5pPr lvl="4" algn="r">
              <a:buNone/>
              <a:defRPr b="1" sz="1000">
                <a:solidFill>
                  <a:schemeClr val="accent1"/>
                </a:solidFill>
                <a:latin typeface="Figtree"/>
                <a:ea typeface="Figtree"/>
                <a:cs typeface="Figtree"/>
                <a:sym typeface="Figtree"/>
              </a:defRPr>
            </a:lvl5pPr>
            <a:lvl6pPr lvl="5" algn="r">
              <a:buNone/>
              <a:defRPr b="1" sz="1000">
                <a:solidFill>
                  <a:schemeClr val="accent1"/>
                </a:solidFill>
                <a:latin typeface="Figtree"/>
                <a:ea typeface="Figtree"/>
                <a:cs typeface="Figtree"/>
                <a:sym typeface="Figtree"/>
              </a:defRPr>
            </a:lvl6pPr>
            <a:lvl7pPr lvl="6" algn="r">
              <a:buNone/>
              <a:defRPr b="1" sz="1000">
                <a:solidFill>
                  <a:schemeClr val="accent1"/>
                </a:solidFill>
                <a:latin typeface="Figtree"/>
                <a:ea typeface="Figtree"/>
                <a:cs typeface="Figtree"/>
                <a:sym typeface="Figtree"/>
              </a:defRPr>
            </a:lvl7pPr>
            <a:lvl8pPr lvl="7" algn="r">
              <a:buNone/>
              <a:defRPr b="1" sz="1000">
                <a:solidFill>
                  <a:schemeClr val="accent1"/>
                </a:solidFill>
                <a:latin typeface="Figtree"/>
                <a:ea typeface="Figtree"/>
                <a:cs typeface="Figtree"/>
                <a:sym typeface="Figtree"/>
              </a:defRPr>
            </a:lvl8pPr>
            <a:lvl9pPr lvl="8" algn="r">
              <a:buNone/>
              <a:defRPr b="1" sz="1000">
                <a:solidFill>
                  <a:schemeClr val="accent1"/>
                </a:solidFill>
                <a:latin typeface="Figtree"/>
                <a:ea typeface="Figtree"/>
                <a:cs typeface="Figtree"/>
                <a:sym typeface="Figtre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 id="2147483883" r:id="rId30"/>
    <p:sldLayoutId id="2147483884" r:id="rId31"/>
    <p:sldLayoutId id="2147483885" r:id="rId32"/>
    <p:sldLayoutId id="2147483886" r:id="rId33"/>
    <p:sldLayoutId id="2147483887" r:id="rId34"/>
    <p:sldLayoutId id="2147483888" r:id="rId35"/>
    <p:sldLayoutId id="2147483889" r:id="rId36"/>
    <p:sldLayoutId id="2147483890" r:id="rId37"/>
    <p:sldLayoutId id="2147483891" r:id="rId38"/>
    <p:sldLayoutId id="2147483892" r:id="rId39"/>
    <p:sldLayoutId id="2147483893" r:id="rId40"/>
    <p:sldLayoutId id="2147483894" r:id="rId41"/>
    <p:sldLayoutId id="2147483895" r:id="rId42"/>
    <p:sldLayoutId id="2147483896" r:id="rId43"/>
    <p:sldLayoutId id="2147483897" r:id="rId44"/>
    <p:sldLayoutId id="2147483898" r:id="rId45"/>
    <p:sldLayoutId id="2147483899" r:id="rId46"/>
    <p:sldLayoutId id="2147483900" r:id="rId47"/>
    <p:sldLayoutId id="2147483901" r:id="rId48"/>
    <p:sldLayoutId id="2147483902" r:id="rId49"/>
    <p:sldLayoutId id="2147483903" r:id="rId50"/>
    <p:sldLayoutId id="2147483904" r:id="rId51"/>
    <p:sldLayoutId id="2147483905" r:id="rId52"/>
    <p:sldLayoutId id="2147483906" r:id="rId53"/>
    <p:sldLayoutId id="2147483907" r:id="rId54"/>
    <p:sldLayoutId id="2147483908" r:id="rId55"/>
    <p:sldLayoutId id="2147483909" r:id="rId56"/>
    <p:sldLayoutId id="2147483910" r:id="rId57"/>
    <p:sldLayoutId id="2147483911" r:id="rId58"/>
    <p:sldLayoutId id="2147483912" r:id="rId59"/>
    <p:sldLayoutId id="2147483913" r:id="rId60"/>
    <p:sldLayoutId id="2147483914" r:id="rId61"/>
    <p:sldLayoutId id="2147483915" r:id="rId62"/>
    <p:sldLayoutId id="2147483916" r:id="rId63"/>
    <p:sldLayoutId id="2147483917" r:id="rId64"/>
    <p:sldLayoutId id="2147483918" r:id="rId65"/>
    <p:sldLayoutId id="2147483919" r:id="rId66"/>
    <p:sldLayoutId id="2147483920" r:id="rId67"/>
    <p:sldLayoutId id="2147483921" r:id="rId68"/>
    <p:sldLayoutId id="2147483922" r:id="rId69"/>
    <p:sldLayoutId id="2147483923" r:id="rId70"/>
    <p:sldLayoutId id="2147483924" r:id="rId71"/>
    <p:sldLayoutId id="2147483925" r:id="rId72"/>
    <p:sldLayoutId id="2147483926" r:id="rId73"/>
    <p:sldLayoutId id="2147483927" r:id="rId74"/>
    <p:sldLayoutId id="2147483928" r:id="rId75"/>
    <p:sldLayoutId id="2147483929" r:id="rId76"/>
    <p:sldLayoutId id="2147483930" r:id="rId77"/>
    <p:sldLayoutId id="2147483931" r:id="rId78"/>
    <p:sldLayoutId id="2147483932" r:id="rId7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2369" name="Shape 2369"/>
        <p:cNvGrpSpPr/>
        <p:nvPr/>
      </p:nvGrpSpPr>
      <p:grpSpPr>
        <a:xfrm>
          <a:off x="0" y="0"/>
          <a:ext cx="0" cy="0"/>
          <a:chOff x="0" y="0"/>
          <a:chExt cx="0" cy="0"/>
        </a:xfrm>
      </p:grpSpPr>
      <p:sp>
        <p:nvSpPr>
          <p:cNvPr id="2370" name="Google Shape;2370;p2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1pPr>
            <a:lvl2pPr lvl="1">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2pPr>
            <a:lvl3pPr lvl="2">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3pPr>
            <a:lvl4pPr lvl="3">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4pPr>
            <a:lvl5pPr lvl="4">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5pPr>
            <a:lvl6pPr lvl="5">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6pPr>
            <a:lvl7pPr lvl="6">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7pPr>
            <a:lvl8pPr lvl="7">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8pPr>
            <a:lvl9pPr lvl="8">
              <a:spcBef>
                <a:spcPts val="0"/>
              </a:spcBef>
              <a:spcAft>
                <a:spcPts val="0"/>
              </a:spcAft>
              <a:buClr>
                <a:schemeClr val="accent2"/>
              </a:buClr>
              <a:buSzPts val="2800"/>
              <a:buFont typeface="Figtree"/>
              <a:buNone/>
              <a:defRPr b="1" sz="2800">
                <a:solidFill>
                  <a:schemeClr val="accent2"/>
                </a:solidFill>
                <a:latin typeface="Figtree"/>
                <a:ea typeface="Figtree"/>
                <a:cs typeface="Figtree"/>
                <a:sym typeface="Figtree"/>
              </a:defRPr>
            </a:lvl9pPr>
          </a:lstStyle>
          <a:p/>
        </p:txBody>
      </p:sp>
      <p:sp>
        <p:nvSpPr>
          <p:cNvPr id="2371" name="Google Shape;2371;p2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30200" lvl="0" marL="457200">
              <a:lnSpc>
                <a:spcPct val="110000"/>
              </a:lnSpc>
              <a:spcBef>
                <a:spcPts val="0"/>
              </a:spcBef>
              <a:spcAft>
                <a:spcPts val="0"/>
              </a:spcAft>
              <a:buClr>
                <a:srgbClr val="21016D"/>
              </a:buClr>
              <a:buSzPts val="1600"/>
              <a:buFont typeface="Figtree ExtraBold"/>
              <a:buChar char="●"/>
              <a:defRPr sz="1600">
                <a:solidFill>
                  <a:srgbClr val="21016D"/>
                </a:solidFill>
                <a:latin typeface="Figtree ExtraBold"/>
                <a:ea typeface="Figtree ExtraBold"/>
                <a:cs typeface="Figtree ExtraBold"/>
                <a:sym typeface="Figtree ExtraBold"/>
              </a:defRPr>
            </a:lvl1pPr>
            <a:lvl2pPr indent="-317500" lvl="1" marL="914400">
              <a:lnSpc>
                <a:spcPct val="110000"/>
              </a:lnSpc>
              <a:spcBef>
                <a:spcPts val="1200"/>
              </a:spcBef>
              <a:spcAft>
                <a:spcPts val="0"/>
              </a:spcAft>
              <a:buClr>
                <a:srgbClr val="21016D"/>
              </a:buClr>
              <a:buSzPts val="1400"/>
              <a:buFont typeface="Figtree Medium"/>
              <a:buChar char="○"/>
              <a:defRPr>
                <a:solidFill>
                  <a:srgbClr val="21016D"/>
                </a:solidFill>
                <a:latin typeface="Figtree Medium"/>
                <a:ea typeface="Figtree Medium"/>
                <a:cs typeface="Figtree Medium"/>
                <a:sym typeface="Figtree Medium"/>
              </a:defRPr>
            </a:lvl2pPr>
            <a:lvl3pPr indent="-304800" lvl="2" marL="1371600">
              <a:lnSpc>
                <a:spcPct val="110000"/>
              </a:lnSpc>
              <a:spcBef>
                <a:spcPts val="1200"/>
              </a:spcBef>
              <a:spcAft>
                <a:spcPts val="0"/>
              </a:spcAft>
              <a:buClr>
                <a:srgbClr val="21016D"/>
              </a:buClr>
              <a:buSzPts val="1200"/>
              <a:buFont typeface="Figtree"/>
              <a:buChar char="■"/>
              <a:defRPr sz="1200">
                <a:solidFill>
                  <a:srgbClr val="21016D"/>
                </a:solidFill>
                <a:latin typeface="Figtree"/>
                <a:ea typeface="Figtree"/>
                <a:cs typeface="Figtree"/>
                <a:sym typeface="Figtree"/>
              </a:defRPr>
            </a:lvl3pPr>
            <a:lvl4pPr indent="-292100" lvl="3" marL="1828800">
              <a:lnSpc>
                <a:spcPct val="110000"/>
              </a:lnSpc>
              <a:spcBef>
                <a:spcPts val="1200"/>
              </a:spcBef>
              <a:spcAft>
                <a:spcPts val="0"/>
              </a:spcAft>
              <a:buClr>
                <a:srgbClr val="21016D"/>
              </a:buClr>
              <a:buSzPts val="1000"/>
              <a:buFont typeface="Figtree"/>
              <a:buChar char="●"/>
              <a:defRPr sz="1000">
                <a:solidFill>
                  <a:srgbClr val="21016D"/>
                </a:solidFill>
                <a:latin typeface="Figtree"/>
                <a:ea typeface="Figtree"/>
                <a:cs typeface="Figtree"/>
                <a:sym typeface="Figtree"/>
              </a:defRPr>
            </a:lvl4pPr>
            <a:lvl5pPr indent="-279400" lvl="4" marL="2286000">
              <a:lnSpc>
                <a:spcPct val="110000"/>
              </a:lnSpc>
              <a:spcBef>
                <a:spcPts val="1200"/>
              </a:spcBef>
              <a:spcAft>
                <a:spcPts val="0"/>
              </a:spcAft>
              <a:buClr>
                <a:srgbClr val="21016D"/>
              </a:buClr>
              <a:buSzPts val="800"/>
              <a:buFont typeface="Figtree"/>
              <a:buChar char="○"/>
              <a:defRPr sz="800">
                <a:solidFill>
                  <a:srgbClr val="21016D"/>
                </a:solidFill>
                <a:latin typeface="Figtree"/>
                <a:ea typeface="Figtree"/>
                <a:cs typeface="Figtree"/>
                <a:sym typeface="Figtree"/>
              </a:defRPr>
            </a:lvl5pPr>
            <a:lvl6pPr indent="-279400" lvl="5" marL="27432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6pPr>
            <a:lvl7pPr indent="-279400" lvl="6" marL="32004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7pPr>
            <a:lvl8pPr indent="-279400" lvl="7" marL="3657600">
              <a:lnSpc>
                <a:spcPct val="115000"/>
              </a:lnSpc>
              <a:spcBef>
                <a:spcPts val="1000"/>
              </a:spcBef>
              <a:spcAft>
                <a:spcPts val="0"/>
              </a:spcAft>
              <a:buClr>
                <a:srgbClr val="21016D"/>
              </a:buClr>
              <a:buSzPts val="800"/>
              <a:buFont typeface="Figtree"/>
              <a:buChar char="○"/>
              <a:defRPr sz="800">
                <a:solidFill>
                  <a:srgbClr val="21016D"/>
                </a:solidFill>
                <a:latin typeface="Figtree"/>
                <a:ea typeface="Figtree"/>
                <a:cs typeface="Figtree"/>
                <a:sym typeface="Figtree"/>
              </a:defRPr>
            </a:lvl8pPr>
            <a:lvl9pPr indent="-279400" lvl="8" marL="4114800">
              <a:lnSpc>
                <a:spcPct val="115000"/>
              </a:lnSpc>
              <a:spcBef>
                <a:spcPts val="1000"/>
              </a:spcBef>
              <a:spcAft>
                <a:spcPts val="1000"/>
              </a:spcAft>
              <a:buClr>
                <a:srgbClr val="21016D"/>
              </a:buClr>
              <a:buSzPts val="800"/>
              <a:buFont typeface="Figtree"/>
              <a:buChar char="■"/>
              <a:defRPr sz="800">
                <a:solidFill>
                  <a:srgbClr val="21016D"/>
                </a:solidFill>
                <a:latin typeface="Figtree"/>
                <a:ea typeface="Figtree"/>
                <a:cs typeface="Figtree"/>
                <a:sym typeface="Figtree"/>
              </a:defRPr>
            </a:lvl9pPr>
          </a:lstStyle>
          <a:p/>
        </p:txBody>
      </p:sp>
      <p:sp>
        <p:nvSpPr>
          <p:cNvPr id="2372" name="Google Shape;2372;p291"/>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spAutoFit/>
          </a:bodyPr>
          <a:lstStyle>
            <a:lvl1pPr lvl="0" algn="r">
              <a:buNone/>
              <a:defRPr b="1" sz="1000">
                <a:solidFill>
                  <a:schemeClr val="accent1"/>
                </a:solidFill>
                <a:latin typeface="Figtree"/>
                <a:ea typeface="Figtree"/>
                <a:cs typeface="Figtree"/>
                <a:sym typeface="Figtree"/>
              </a:defRPr>
            </a:lvl1pPr>
            <a:lvl2pPr lvl="1" algn="r">
              <a:buNone/>
              <a:defRPr b="1" sz="1000">
                <a:solidFill>
                  <a:schemeClr val="accent1"/>
                </a:solidFill>
                <a:latin typeface="Figtree"/>
                <a:ea typeface="Figtree"/>
                <a:cs typeface="Figtree"/>
                <a:sym typeface="Figtree"/>
              </a:defRPr>
            </a:lvl2pPr>
            <a:lvl3pPr lvl="2" algn="r">
              <a:buNone/>
              <a:defRPr b="1" sz="1000">
                <a:solidFill>
                  <a:schemeClr val="accent1"/>
                </a:solidFill>
                <a:latin typeface="Figtree"/>
                <a:ea typeface="Figtree"/>
                <a:cs typeface="Figtree"/>
                <a:sym typeface="Figtree"/>
              </a:defRPr>
            </a:lvl3pPr>
            <a:lvl4pPr lvl="3" algn="r">
              <a:buNone/>
              <a:defRPr b="1" sz="1000">
                <a:solidFill>
                  <a:schemeClr val="accent1"/>
                </a:solidFill>
                <a:latin typeface="Figtree"/>
                <a:ea typeface="Figtree"/>
                <a:cs typeface="Figtree"/>
                <a:sym typeface="Figtree"/>
              </a:defRPr>
            </a:lvl4pPr>
            <a:lvl5pPr lvl="4" algn="r">
              <a:buNone/>
              <a:defRPr b="1" sz="1000">
                <a:solidFill>
                  <a:schemeClr val="accent1"/>
                </a:solidFill>
                <a:latin typeface="Figtree"/>
                <a:ea typeface="Figtree"/>
                <a:cs typeface="Figtree"/>
                <a:sym typeface="Figtree"/>
              </a:defRPr>
            </a:lvl5pPr>
            <a:lvl6pPr lvl="5" algn="r">
              <a:buNone/>
              <a:defRPr b="1" sz="1000">
                <a:solidFill>
                  <a:schemeClr val="accent1"/>
                </a:solidFill>
                <a:latin typeface="Figtree"/>
                <a:ea typeface="Figtree"/>
                <a:cs typeface="Figtree"/>
                <a:sym typeface="Figtree"/>
              </a:defRPr>
            </a:lvl6pPr>
            <a:lvl7pPr lvl="6" algn="r">
              <a:buNone/>
              <a:defRPr b="1" sz="1000">
                <a:solidFill>
                  <a:schemeClr val="accent1"/>
                </a:solidFill>
                <a:latin typeface="Figtree"/>
                <a:ea typeface="Figtree"/>
                <a:cs typeface="Figtree"/>
                <a:sym typeface="Figtree"/>
              </a:defRPr>
            </a:lvl7pPr>
            <a:lvl8pPr lvl="7" algn="r">
              <a:buNone/>
              <a:defRPr b="1" sz="1000">
                <a:solidFill>
                  <a:schemeClr val="accent1"/>
                </a:solidFill>
                <a:latin typeface="Figtree"/>
                <a:ea typeface="Figtree"/>
                <a:cs typeface="Figtree"/>
                <a:sym typeface="Figtree"/>
              </a:defRPr>
            </a:lvl8pPr>
            <a:lvl9pPr lvl="8" algn="r">
              <a:buNone/>
              <a:defRPr b="1" sz="1000">
                <a:solidFill>
                  <a:schemeClr val="accent1"/>
                </a:solidFill>
                <a:latin typeface="Figtree"/>
                <a:ea typeface="Figtree"/>
                <a:cs typeface="Figtree"/>
                <a:sym typeface="Figtre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 id="2147483986" r:id="rId54"/>
    <p:sldLayoutId id="2147483987" r:id="rId55"/>
    <p:sldLayoutId id="2147483988" r:id="rId56"/>
    <p:sldLayoutId id="2147483989" r:id="rId57"/>
    <p:sldLayoutId id="2147483990" r:id="rId58"/>
    <p:sldLayoutId id="2147483991" r:id="rId59"/>
    <p:sldLayoutId id="2147483992" r:id="rId60"/>
    <p:sldLayoutId id="2147483993" r:id="rId61"/>
    <p:sldLayoutId id="2147483994" r:id="rId62"/>
    <p:sldLayoutId id="2147483995" r:id="rId63"/>
    <p:sldLayoutId id="2147483996" r:id="rId64"/>
    <p:sldLayoutId id="2147483997" r:id="rId65"/>
    <p:sldLayoutId id="2147483998" r:id="rId66"/>
    <p:sldLayoutId id="2147483999" r:id="rId67"/>
    <p:sldLayoutId id="2147484000" r:id="rId68"/>
    <p:sldLayoutId id="2147484001" r:id="rId69"/>
    <p:sldLayoutId id="2147484002" r:id="rId70"/>
    <p:sldLayoutId id="2147484003" r:id="rId71"/>
    <p:sldLayoutId id="2147484004" r:id="rId72"/>
    <p:sldLayoutId id="2147484005" r:id="rId73"/>
    <p:sldLayoutId id="2147484006" r:id="rId74"/>
    <p:sldLayoutId id="2147484007" r:id="rId75"/>
    <p:sldLayoutId id="2147484008" r:id="rId76"/>
    <p:sldLayoutId id="2147484009" r:id="rId77"/>
    <p:sldLayoutId id="2147484010" r:id="rId78"/>
    <p:sldLayoutId id="2147484011" r:id="rId79"/>
    <p:sldLayoutId id="2147484012" r:id="rId80"/>
    <p:sldLayoutId id="2147484013" r:id="rId8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99.png"/><Relationship Id="rId4" Type="http://schemas.openxmlformats.org/officeDocument/2006/relationships/image" Target="../media/image93.png"/><Relationship Id="rId5" Type="http://schemas.openxmlformats.org/officeDocument/2006/relationships/image" Target="../media/image8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0.xml"/><Relationship Id="rId3" Type="http://schemas.openxmlformats.org/officeDocument/2006/relationships/hyperlink" Target="https://app.magicschool.ai/tools/rubric-generato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11.xml"/><Relationship Id="rId3"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12.xml"/><Relationship Id="rId3" Type="http://schemas.openxmlformats.org/officeDocument/2006/relationships/image" Target="../media/image135.jpg"/><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3.xml"/><Relationship Id="rId3" Type="http://schemas.openxmlformats.org/officeDocument/2006/relationships/image" Target="../media/image104.png"/><Relationship Id="rId4" Type="http://schemas.openxmlformats.org/officeDocument/2006/relationships/image" Target="../media/image119.png"/><Relationship Id="rId5" Type="http://schemas.openxmlformats.org/officeDocument/2006/relationships/image" Target="../media/image1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15.xml"/><Relationship Id="rId3" Type="http://schemas.openxmlformats.org/officeDocument/2006/relationships/image" Target="../media/image10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16.xml"/><Relationship Id="rId3" Type="http://schemas.openxmlformats.org/officeDocument/2006/relationships/hyperlink" Target="http://notta.ai" TargetMode="External"/><Relationship Id="rId4" Type="http://schemas.openxmlformats.org/officeDocument/2006/relationships/hyperlink" Target="http://notta.ai"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19.xml"/><Relationship Id="rId3"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xml"/><Relationship Id="rId3" Type="http://schemas.openxmlformats.org/officeDocument/2006/relationships/image" Target="../media/image98.png"/><Relationship Id="rId4" Type="http://schemas.openxmlformats.org/officeDocument/2006/relationships/image" Target="../media/image105.jpg"/><Relationship Id="rId9" Type="http://schemas.openxmlformats.org/officeDocument/2006/relationships/image" Target="../media/image103.png"/><Relationship Id="rId5" Type="http://schemas.openxmlformats.org/officeDocument/2006/relationships/image" Target="../media/image101.png"/><Relationship Id="rId6" Type="http://schemas.openxmlformats.org/officeDocument/2006/relationships/image" Target="../media/image91.png"/><Relationship Id="rId7" Type="http://schemas.openxmlformats.org/officeDocument/2006/relationships/image" Target="../media/image95.png"/><Relationship Id="rId8" Type="http://schemas.openxmlformats.org/officeDocument/2006/relationships/image" Target="../media/image4.png"/><Relationship Id="rId10" Type="http://schemas.openxmlformats.org/officeDocument/2006/relationships/image" Target="../media/image9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20.xml"/><Relationship Id="rId3" Type="http://schemas.openxmlformats.org/officeDocument/2006/relationships/image" Target="../media/image140.png"/><Relationship Id="rId4" Type="http://schemas.openxmlformats.org/officeDocument/2006/relationships/image" Target="../media/image132.jpg"/><Relationship Id="rId5" Type="http://schemas.openxmlformats.org/officeDocument/2006/relationships/image" Target="../media/image1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22.xml"/><Relationship Id="rId3" Type="http://schemas.openxmlformats.org/officeDocument/2006/relationships/image" Target="../media/image1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23.xml"/><Relationship Id="rId3" Type="http://schemas.openxmlformats.org/officeDocument/2006/relationships/image" Target="../media/image126.png"/><Relationship Id="rId4" Type="http://schemas.openxmlformats.org/officeDocument/2006/relationships/image" Target="../media/image1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4.xml"/><Relationship Id="rId3" Type="http://schemas.openxmlformats.org/officeDocument/2006/relationships/image" Target="../media/image131.png"/><Relationship Id="rId4" Type="http://schemas.openxmlformats.org/officeDocument/2006/relationships/hyperlink" Target="http://drive.google.com/file/d/1nix9X5_got1TX4KctLkpK7OET1vv7h85/view" TargetMode="External"/><Relationship Id="rId5" Type="http://schemas.openxmlformats.org/officeDocument/2006/relationships/image" Target="../media/image1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5.xml"/><Relationship Id="rId3" Type="http://schemas.openxmlformats.org/officeDocument/2006/relationships/image" Target="../media/image131.png"/><Relationship Id="rId4" Type="http://schemas.openxmlformats.org/officeDocument/2006/relationships/hyperlink" Target="http://drive.google.com/file/d/1Z1V8cmECyLJo2CWacI3ylpJUM139euIs/view" TargetMode="External"/><Relationship Id="rId5" Type="http://schemas.openxmlformats.org/officeDocument/2006/relationships/image" Target="../media/image1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26.xml"/><Relationship Id="rId3" Type="http://schemas.openxmlformats.org/officeDocument/2006/relationships/image" Target="../media/image131.png"/><Relationship Id="rId4" Type="http://schemas.openxmlformats.org/officeDocument/2006/relationships/hyperlink" Target="http://drive.google.com/file/d/1EjI3XXfs2IHlE9G2nxcaIvc6gpAe1Mti/view" TargetMode="External"/><Relationship Id="rId5" Type="http://schemas.openxmlformats.org/officeDocument/2006/relationships/image" Target="../media/image1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28.xml"/><Relationship Id="rId3"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notesSlide" Target="../notesSlides/notesSlide29.xml"/><Relationship Id="rId3" Type="http://schemas.openxmlformats.org/officeDocument/2006/relationships/hyperlink" Target="https://drive.google.com/file/d/13oAqnLU33gJUVhrLdu4y2YC2IOmvvjfI/view?usp=drive_link" TargetMode="External"/><Relationship Id="rId4" Type="http://schemas.openxmlformats.org/officeDocument/2006/relationships/hyperlink" Target="https://drive.google.com/file/d/1eShIdo9Kj-13zqsCWz7rYuwjg8ccqa_1/view?usp=sharing" TargetMode="External"/><Relationship Id="rId9" Type="http://schemas.openxmlformats.org/officeDocument/2006/relationships/image" Target="../media/image127.png"/><Relationship Id="rId5" Type="http://schemas.openxmlformats.org/officeDocument/2006/relationships/hyperlink" Target="https://drive.google.com/file/d/1imMng5pIzFQrchgsLGx0eY2VpcJpY_oH/view?usp=drive_link" TargetMode="External"/><Relationship Id="rId6" Type="http://schemas.openxmlformats.org/officeDocument/2006/relationships/image" Target="../media/image128.png"/><Relationship Id="rId7" Type="http://schemas.openxmlformats.org/officeDocument/2006/relationships/image" Target="../media/image130.png"/><Relationship Id="rId8" Type="http://schemas.openxmlformats.org/officeDocument/2006/relationships/image" Target="../media/image1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3.xml"/><Relationship Id="rId3" Type="http://schemas.openxmlformats.org/officeDocument/2006/relationships/image" Target="../media/image100.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xml"/><Relationship Id="rId3" Type="http://schemas.openxmlformats.org/officeDocument/2006/relationships/image" Target="../media/image98.png"/><Relationship Id="rId4" Type="http://schemas.openxmlformats.org/officeDocument/2006/relationships/image" Target="../media/image101.png"/><Relationship Id="rId9" Type="http://schemas.openxmlformats.org/officeDocument/2006/relationships/image" Target="../media/image139.png"/><Relationship Id="rId5" Type="http://schemas.openxmlformats.org/officeDocument/2006/relationships/image" Target="../media/image91.png"/><Relationship Id="rId6" Type="http://schemas.openxmlformats.org/officeDocument/2006/relationships/image" Target="../media/image95.png"/><Relationship Id="rId7" Type="http://schemas.openxmlformats.org/officeDocument/2006/relationships/image" Target="../media/image4.png"/><Relationship Id="rId8" Type="http://schemas.openxmlformats.org/officeDocument/2006/relationships/image" Target="../media/image136.png"/><Relationship Id="rId11" Type="http://schemas.openxmlformats.org/officeDocument/2006/relationships/image" Target="../media/image117.png"/><Relationship Id="rId10" Type="http://schemas.openxmlformats.org/officeDocument/2006/relationships/image" Target="../media/image141.png"/><Relationship Id="rId12" Type="http://schemas.openxmlformats.org/officeDocument/2006/relationships/image" Target="../media/image10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117.png"/><Relationship Id="rId5" Type="http://schemas.openxmlformats.org/officeDocument/2006/relationships/image" Target="../media/image107.png"/><Relationship Id="rId6" Type="http://schemas.openxmlformats.org/officeDocument/2006/relationships/image" Target="../media/image123.png"/><Relationship Id="rId7" Type="http://schemas.openxmlformats.org/officeDocument/2006/relationships/image" Target="../media/image1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6.xml"/><Relationship Id="rId3" Type="http://schemas.openxmlformats.org/officeDocument/2006/relationships/image" Target="../media/image1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7.xml"/><Relationship Id="rId3" Type="http://schemas.openxmlformats.org/officeDocument/2006/relationships/hyperlink" Target="http://www.youtube.com/watch?v=VGkdzeHsqQo" TargetMode="External"/><Relationship Id="rId4" Type="http://schemas.openxmlformats.org/officeDocument/2006/relationships/image" Target="../media/image10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8.xml"/><Relationship Id="rId3" Type="http://schemas.openxmlformats.org/officeDocument/2006/relationships/image" Target="../media/image110.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9.xml"/><Relationship Id="rId3" Type="http://schemas.openxmlformats.org/officeDocument/2006/relationships/image" Target="../media/image112.png"/><Relationship Id="rId4" Type="http://schemas.openxmlformats.org/officeDocument/2006/relationships/image" Target="../media/image115.png"/><Relationship Id="rId5"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7" name="Shape 3097"/>
        <p:cNvGrpSpPr/>
        <p:nvPr/>
      </p:nvGrpSpPr>
      <p:grpSpPr>
        <a:xfrm>
          <a:off x="0" y="0"/>
          <a:ext cx="0" cy="0"/>
          <a:chOff x="0" y="0"/>
          <a:chExt cx="0" cy="0"/>
        </a:xfrm>
      </p:grpSpPr>
      <p:sp>
        <p:nvSpPr>
          <p:cNvPr id="3098" name="Google Shape;3098;p373"/>
          <p:cNvSpPr txBox="1"/>
          <p:nvPr/>
        </p:nvSpPr>
        <p:spPr>
          <a:xfrm>
            <a:off x="330575" y="4360875"/>
            <a:ext cx="8688300" cy="691200"/>
          </a:xfrm>
          <a:prstGeom prst="rect">
            <a:avLst/>
          </a:prstGeom>
          <a:noFill/>
          <a:ln>
            <a:noFill/>
          </a:ln>
        </p:spPr>
        <p:txBody>
          <a:bodyPr anchorCtr="0" anchor="t" bIns="91425" lIns="91425" spcFirstLastPara="1" rIns="91425" wrap="square" tIns="91425">
            <a:noAutofit/>
          </a:bodyPr>
          <a:lstStyle/>
          <a:p>
            <a:pPr indent="0" lvl="0" marL="0" rtl="0" algn="r">
              <a:lnSpc>
                <a:spcPct val="95000"/>
              </a:lnSpc>
              <a:spcBef>
                <a:spcPts val="0"/>
              </a:spcBef>
              <a:spcAft>
                <a:spcPts val="0"/>
              </a:spcAft>
              <a:buNone/>
            </a:pPr>
            <a:r>
              <a:rPr lang="en" sz="1550">
                <a:solidFill>
                  <a:srgbClr val="FFD828"/>
                </a:solidFill>
                <a:latin typeface="Figtree SemiBold"/>
                <a:ea typeface="Figtree SemiBold"/>
                <a:cs typeface="Figtree SemiBold"/>
                <a:sym typeface="Figtree SemiBold"/>
              </a:rPr>
              <a:t>Natalie Hanni | Oregon Partnerships </a:t>
            </a:r>
            <a:endParaRPr sz="1550">
              <a:solidFill>
                <a:srgbClr val="FFD828"/>
              </a:solidFill>
              <a:latin typeface="Figtree SemiBold"/>
              <a:ea typeface="Figtree SemiBold"/>
              <a:cs typeface="Figtree SemiBold"/>
              <a:sym typeface="Figtree SemiBold"/>
            </a:endParaRPr>
          </a:p>
          <a:p>
            <a:pPr indent="0" lvl="0" marL="0" rtl="0" algn="r">
              <a:lnSpc>
                <a:spcPct val="95000"/>
              </a:lnSpc>
              <a:spcBef>
                <a:spcPts val="0"/>
              </a:spcBef>
              <a:spcAft>
                <a:spcPts val="0"/>
              </a:spcAft>
              <a:buNone/>
            </a:pPr>
            <a:r>
              <a:rPr lang="en" sz="1550">
                <a:solidFill>
                  <a:srgbClr val="FFD828"/>
                </a:solidFill>
                <a:latin typeface="Figtree SemiBold"/>
                <a:ea typeface="Figtree SemiBold"/>
                <a:cs typeface="Figtree SemiBold"/>
                <a:sym typeface="Figtree SemiBold"/>
              </a:rPr>
              <a:t>natalie@magicschool.ai</a:t>
            </a:r>
            <a:endParaRPr sz="1350">
              <a:solidFill>
                <a:srgbClr val="FFD828"/>
              </a:solidFill>
              <a:latin typeface="Figtree SemiBold"/>
              <a:ea typeface="Figtree SemiBold"/>
              <a:cs typeface="Figtree SemiBold"/>
              <a:sym typeface="Figtree SemiBold"/>
            </a:endParaRPr>
          </a:p>
        </p:txBody>
      </p:sp>
      <p:sp>
        <p:nvSpPr>
          <p:cNvPr id="3099" name="Google Shape;3099;p373"/>
          <p:cNvSpPr/>
          <p:nvPr/>
        </p:nvSpPr>
        <p:spPr>
          <a:xfrm>
            <a:off x="3703325" y="2671350"/>
            <a:ext cx="1182300" cy="60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ExtraBold"/>
              <a:ea typeface="Figtree ExtraBold"/>
              <a:cs typeface="Figtree ExtraBold"/>
              <a:sym typeface="Figtree ExtraBold"/>
            </a:endParaRPr>
          </a:p>
        </p:txBody>
      </p:sp>
      <p:pic>
        <p:nvPicPr>
          <p:cNvPr id="3100" name="Google Shape;3100;p373"/>
          <p:cNvPicPr preferRelativeResize="0"/>
          <p:nvPr/>
        </p:nvPicPr>
        <p:blipFill>
          <a:blip r:embed="rId3">
            <a:alphaModFix/>
          </a:blip>
          <a:stretch>
            <a:fillRect/>
          </a:stretch>
        </p:blipFill>
        <p:spPr>
          <a:xfrm>
            <a:off x="3685776" y="2671322"/>
            <a:ext cx="1217408" cy="602770"/>
          </a:xfrm>
          <a:prstGeom prst="rect">
            <a:avLst/>
          </a:prstGeom>
          <a:noFill/>
          <a:ln>
            <a:noFill/>
          </a:ln>
        </p:spPr>
      </p:pic>
      <p:pic>
        <p:nvPicPr>
          <p:cNvPr id="3101" name="Google Shape;3101;p373"/>
          <p:cNvPicPr preferRelativeResize="0"/>
          <p:nvPr/>
        </p:nvPicPr>
        <p:blipFill>
          <a:blip r:embed="rId4">
            <a:alphaModFix/>
          </a:blip>
          <a:stretch>
            <a:fillRect/>
          </a:stretch>
        </p:blipFill>
        <p:spPr>
          <a:xfrm>
            <a:off x="2266400" y="2766575"/>
            <a:ext cx="1308124" cy="337900"/>
          </a:xfrm>
          <a:prstGeom prst="rect">
            <a:avLst/>
          </a:prstGeom>
          <a:noFill/>
          <a:ln>
            <a:noFill/>
          </a:ln>
        </p:spPr>
      </p:pic>
      <p:pic>
        <p:nvPicPr>
          <p:cNvPr id="3102" name="Google Shape;3102;p373"/>
          <p:cNvPicPr preferRelativeResize="0"/>
          <p:nvPr/>
        </p:nvPicPr>
        <p:blipFill>
          <a:blip r:embed="rId5">
            <a:alphaModFix/>
          </a:blip>
          <a:stretch>
            <a:fillRect/>
          </a:stretch>
        </p:blipFill>
        <p:spPr>
          <a:xfrm>
            <a:off x="5014429" y="2508627"/>
            <a:ext cx="928170" cy="9281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1" name="Shape 3201"/>
        <p:cNvGrpSpPr/>
        <p:nvPr/>
      </p:nvGrpSpPr>
      <p:grpSpPr>
        <a:xfrm>
          <a:off x="0" y="0"/>
          <a:ext cx="0" cy="0"/>
          <a:chOff x="0" y="0"/>
          <a:chExt cx="0" cy="0"/>
        </a:xfrm>
      </p:grpSpPr>
      <p:sp>
        <p:nvSpPr>
          <p:cNvPr id="3202" name="Google Shape;3202;p382"/>
          <p:cNvSpPr txBox="1"/>
          <p:nvPr>
            <p:ph idx="4" type="subTitle"/>
          </p:nvPr>
        </p:nvSpPr>
        <p:spPr>
          <a:xfrm>
            <a:off x="5393300" y="770575"/>
            <a:ext cx="3293700" cy="61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Move to Standards-Based Grading</a:t>
            </a:r>
            <a:endParaRPr/>
          </a:p>
        </p:txBody>
      </p:sp>
      <p:sp>
        <p:nvSpPr>
          <p:cNvPr id="3203" name="Google Shape;3203;p382"/>
          <p:cNvSpPr txBox="1"/>
          <p:nvPr>
            <p:ph idx="1" type="subTitle"/>
          </p:nvPr>
        </p:nvSpPr>
        <p:spPr>
          <a:xfrm>
            <a:off x="5393300" y="1578954"/>
            <a:ext cx="3293700" cy="61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Writing Course Outcomes</a:t>
            </a:r>
            <a:endParaRPr/>
          </a:p>
        </p:txBody>
      </p:sp>
      <p:sp>
        <p:nvSpPr>
          <p:cNvPr id="3204" name="Google Shape;3204;p382"/>
          <p:cNvSpPr txBox="1"/>
          <p:nvPr>
            <p:ph idx="2" type="subTitle"/>
          </p:nvPr>
        </p:nvSpPr>
        <p:spPr>
          <a:xfrm>
            <a:off x="5393300" y="2387333"/>
            <a:ext cx="3293700" cy="61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Writing CO-specific </a:t>
            </a:r>
            <a:r>
              <a:rPr b="1" lang="en" u="sng">
                <a:solidFill>
                  <a:schemeClr val="accent1"/>
                </a:solidFill>
                <a:latin typeface="Poppins"/>
                <a:ea typeface="Poppins"/>
                <a:cs typeface="Poppins"/>
                <a:sym typeface="Poppins"/>
                <a:hlinkClick r:id="rId3">
                  <a:extLst>
                    <a:ext uri="{A12FA001-AC4F-418D-AE19-62706E023703}">
                      <ahyp:hlinkClr val="tx"/>
                    </a:ext>
                  </a:extLst>
                </a:hlinkClick>
              </a:rPr>
              <a:t>Rubrics</a:t>
            </a:r>
            <a:endParaRPr b="1">
              <a:solidFill>
                <a:schemeClr val="accent1"/>
              </a:solidFill>
              <a:latin typeface="Poppins"/>
              <a:ea typeface="Poppins"/>
              <a:cs typeface="Poppins"/>
              <a:sym typeface="Poppins"/>
            </a:endParaRPr>
          </a:p>
        </p:txBody>
      </p:sp>
      <p:sp>
        <p:nvSpPr>
          <p:cNvPr id="3205" name="Google Shape;3205;p382"/>
          <p:cNvSpPr txBox="1"/>
          <p:nvPr>
            <p:ph idx="3" type="subTitle"/>
          </p:nvPr>
        </p:nvSpPr>
        <p:spPr>
          <a:xfrm>
            <a:off x="5393300" y="3171674"/>
            <a:ext cx="3293700" cy="61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Generating Feedback with MagicSchool</a:t>
            </a:r>
            <a:endParaRPr/>
          </a:p>
        </p:txBody>
      </p:sp>
      <p:sp>
        <p:nvSpPr>
          <p:cNvPr id="3206" name="Google Shape;3206;p382"/>
          <p:cNvSpPr txBox="1"/>
          <p:nvPr>
            <p:ph type="title"/>
          </p:nvPr>
        </p:nvSpPr>
        <p:spPr>
          <a:xfrm>
            <a:off x="449150" y="907675"/>
            <a:ext cx="3863400" cy="269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Balancing meaningful writing feedback for students with Standards-based Grading and Teacher Burnout</a:t>
            </a:r>
            <a:endParaRPr sz="2200"/>
          </a:p>
        </p:txBody>
      </p:sp>
      <p:sp>
        <p:nvSpPr>
          <p:cNvPr id="3207" name="Google Shape;3207;p382"/>
          <p:cNvSpPr txBox="1"/>
          <p:nvPr>
            <p:ph idx="6" type="body"/>
          </p:nvPr>
        </p:nvSpPr>
        <p:spPr>
          <a:xfrm>
            <a:off x="449150" y="3604675"/>
            <a:ext cx="3863400" cy="1097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t>Integrating Course Outcome Rubrics (Generated with Rubric Tool) with Class Writing Feedback Tool </a:t>
            </a:r>
            <a:endParaRPr sz="1400"/>
          </a:p>
        </p:txBody>
      </p:sp>
      <p:sp>
        <p:nvSpPr>
          <p:cNvPr id="3208" name="Google Shape;3208;p382"/>
          <p:cNvSpPr txBox="1"/>
          <p:nvPr>
            <p:ph idx="4294967295" type="title"/>
          </p:nvPr>
        </p:nvSpPr>
        <p:spPr>
          <a:xfrm>
            <a:off x="449150" y="454400"/>
            <a:ext cx="823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Secondary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2" name="Shape 3212"/>
        <p:cNvGrpSpPr/>
        <p:nvPr/>
      </p:nvGrpSpPr>
      <p:grpSpPr>
        <a:xfrm>
          <a:off x="0" y="0"/>
          <a:ext cx="0" cy="0"/>
          <a:chOff x="0" y="0"/>
          <a:chExt cx="0" cy="0"/>
        </a:xfrm>
      </p:grpSpPr>
      <p:sp>
        <p:nvSpPr>
          <p:cNvPr id="3213" name="Google Shape;3213;p383"/>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solidFill>
                  <a:schemeClr val="accent5"/>
                </a:solidFill>
                <a:latin typeface="Figtree"/>
                <a:ea typeface="Figtree"/>
                <a:cs typeface="Figtree"/>
                <a:sym typeface="Figtree"/>
              </a:rPr>
              <a:t>Questions?</a:t>
            </a:r>
            <a:endParaRPr b="1">
              <a:solidFill>
                <a:schemeClr val="accent5"/>
              </a:solidFill>
              <a:latin typeface="Figtree"/>
              <a:ea typeface="Figtree"/>
              <a:cs typeface="Figtree"/>
              <a:sym typeface="Figtre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7" name="Shape 3217"/>
        <p:cNvGrpSpPr/>
        <p:nvPr/>
      </p:nvGrpSpPr>
      <p:grpSpPr>
        <a:xfrm>
          <a:off x="0" y="0"/>
          <a:ext cx="0" cy="0"/>
          <a:chOff x="0" y="0"/>
          <a:chExt cx="0" cy="0"/>
        </a:xfrm>
      </p:grpSpPr>
      <p:sp>
        <p:nvSpPr>
          <p:cNvPr id="3218" name="Google Shape;3218;p384"/>
          <p:cNvSpPr txBox="1"/>
          <p:nvPr>
            <p:ph type="title"/>
          </p:nvPr>
        </p:nvSpPr>
        <p:spPr>
          <a:xfrm>
            <a:off x="449150" y="454400"/>
            <a:ext cx="82377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Greater Albany Public Schools (OR)</a:t>
            </a:r>
            <a:endParaRPr/>
          </a:p>
        </p:txBody>
      </p:sp>
      <p:sp>
        <p:nvSpPr>
          <p:cNvPr id="3219" name="Google Shape;3219;p384"/>
          <p:cNvSpPr txBox="1"/>
          <p:nvPr>
            <p:ph idx="3" type="subTitle"/>
          </p:nvPr>
        </p:nvSpPr>
        <p:spPr>
          <a:xfrm>
            <a:off x="449150" y="953150"/>
            <a:ext cx="8237700" cy="47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CEL 5D+ Teacher Observation Chatbot</a:t>
            </a:r>
            <a:endParaRPr sz="1900"/>
          </a:p>
        </p:txBody>
      </p:sp>
      <p:pic>
        <p:nvPicPr>
          <p:cNvPr id="3220" name="Google Shape;3220;p384" title="Bruce_Schmidt_Image-1.jpg"/>
          <p:cNvPicPr preferRelativeResize="0"/>
          <p:nvPr/>
        </p:nvPicPr>
        <p:blipFill rotWithShape="1">
          <a:blip r:embed="rId3">
            <a:alphaModFix/>
          </a:blip>
          <a:srcRect b="27881" l="0" r="0" t="0"/>
          <a:stretch/>
        </p:blipFill>
        <p:spPr>
          <a:xfrm>
            <a:off x="605225" y="1562426"/>
            <a:ext cx="1765500" cy="1918800"/>
          </a:xfrm>
          <a:prstGeom prst="ellipse">
            <a:avLst/>
          </a:prstGeom>
          <a:noFill/>
          <a:ln>
            <a:noFill/>
          </a:ln>
        </p:spPr>
      </p:pic>
      <p:sp>
        <p:nvSpPr>
          <p:cNvPr id="3221" name="Google Shape;3221;p384"/>
          <p:cNvSpPr txBox="1"/>
          <p:nvPr/>
        </p:nvSpPr>
        <p:spPr>
          <a:xfrm>
            <a:off x="316175" y="3613500"/>
            <a:ext cx="2343600" cy="6156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 sz="1080">
                <a:solidFill>
                  <a:srgbClr val="212121"/>
                </a:solidFill>
                <a:latin typeface="Poppins"/>
                <a:ea typeface="Poppins"/>
                <a:cs typeface="Poppins"/>
                <a:sym typeface="Poppins"/>
              </a:rPr>
              <a:t>Bruce Schmidt</a:t>
            </a:r>
            <a:endParaRPr sz="1080">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1080">
                <a:solidFill>
                  <a:srgbClr val="595959"/>
                </a:solidFill>
                <a:latin typeface="Poppins"/>
                <a:ea typeface="Poppins"/>
                <a:cs typeface="Poppins"/>
                <a:sym typeface="Poppins"/>
              </a:rPr>
              <a:t>Assistant Superintendent</a:t>
            </a:r>
            <a:endParaRPr i="1" sz="1080">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1080">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t/>
            </a:r>
            <a:endParaRPr i="1" sz="1080">
              <a:solidFill>
                <a:srgbClr val="595959"/>
              </a:solidFill>
              <a:latin typeface="Poppins"/>
              <a:ea typeface="Poppins"/>
              <a:cs typeface="Poppins"/>
              <a:sym typeface="Poppins"/>
            </a:endParaRPr>
          </a:p>
        </p:txBody>
      </p:sp>
      <p:pic>
        <p:nvPicPr>
          <p:cNvPr id="3222" name="Google Shape;3222;p384" title="Screenshot 2025-12-04 at 9.00.07 AM.png"/>
          <p:cNvPicPr preferRelativeResize="0"/>
          <p:nvPr/>
        </p:nvPicPr>
        <p:blipFill>
          <a:blip r:embed="rId4">
            <a:alphaModFix/>
          </a:blip>
          <a:stretch>
            <a:fillRect/>
          </a:stretch>
        </p:blipFill>
        <p:spPr>
          <a:xfrm>
            <a:off x="5183775" y="1899625"/>
            <a:ext cx="3689076" cy="1244400"/>
          </a:xfrm>
          <a:prstGeom prst="rect">
            <a:avLst/>
          </a:prstGeom>
          <a:noFill/>
          <a:ln cap="flat" cmpd="sng" w="38100">
            <a:solidFill>
              <a:schemeClr val="accent4"/>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6" name="Shape 3226"/>
        <p:cNvGrpSpPr/>
        <p:nvPr/>
      </p:nvGrpSpPr>
      <p:grpSpPr>
        <a:xfrm>
          <a:off x="0" y="0"/>
          <a:ext cx="0" cy="0"/>
          <a:chOff x="0" y="0"/>
          <a:chExt cx="0" cy="0"/>
        </a:xfrm>
      </p:grpSpPr>
      <p:sp>
        <p:nvSpPr>
          <p:cNvPr id="3227" name="Google Shape;3227;p385"/>
          <p:cNvSpPr txBox="1"/>
          <p:nvPr>
            <p:ph type="title"/>
          </p:nvPr>
        </p:nvSpPr>
        <p:spPr>
          <a:xfrm>
            <a:off x="449150" y="1319725"/>
            <a:ext cx="3706800" cy="52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Some Context</a:t>
            </a:r>
            <a:endParaRPr sz="3600"/>
          </a:p>
        </p:txBody>
      </p:sp>
      <p:sp>
        <p:nvSpPr>
          <p:cNvPr id="3228" name="Google Shape;3228;p385"/>
          <p:cNvSpPr txBox="1"/>
          <p:nvPr>
            <p:ph idx="4294967295" type="subTitle"/>
          </p:nvPr>
        </p:nvSpPr>
        <p:spPr>
          <a:xfrm>
            <a:off x="84055" y="2022257"/>
            <a:ext cx="4367400" cy="26841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018"/>
              <a:buNone/>
            </a:pPr>
            <a:r>
              <a:rPr lang="en" sz="1343"/>
              <a:t>Focus: </a:t>
            </a:r>
            <a:endParaRPr sz="1343"/>
          </a:p>
          <a:p>
            <a:pPr indent="-313849" lvl="0" marL="457200" rtl="0" algn="l">
              <a:lnSpc>
                <a:spcPct val="115000"/>
              </a:lnSpc>
              <a:spcBef>
                <a:spcPts val="1200"/>
              </a:spcBef>
              <a:spcAft>
                <a:spcPts val="0"/>
              </a:spcAft>
              <a:buSzPts val="1343"/>
              <a:buChar char="●"/>
            </a:pPr>
            <a:r>
              <a:rPr b="0" lang="en" sz="1343"/>
              <a:t>2024-25 implemented CEL 5D evaluation rubric</a:t>
            </a:r>
            <a:endParaRPr b="0" sz="1343"/>
          </a:p>
          <a:p>
            <a:pPr indent="-313849" lvl="0" marL="457200" rtl="0" algn="l">
              <a:lnSpc>
                <a:spcPct val="115000"/>
              </a:lnSpc>
              <a:spcBef>
                <a:spcPts val="0"/>
              </a:spcBef>
              <a:spcAft>
                <a:spcPts val="0"/>
              </a:spcAft>
              <a:buSzPts val="1343"/>
              <a:buChar char="●"/>
            </a:pPr>
            <a:r>
              <a:rPr b="0" lang="en" sz="1343"/>
              <a:t>Increase the number of classroom observations and feedback loop for instructional improvement.</a:t>
            </a:r>
            <a:endParaRPr b="0" sz="1343"/>
          </a:p>
          <a:p>
            <a:pPr indent="-313849" lvl="0" marL="457200" rtl="0" algn="l">
              <a:lnSpc>
                <a:spcPct val="115000"/>
              </a:lnSpc>
              <a:spcBef>
                <a:spcPts val="0"/>
              </a:spcBef>
              <a:spcAft>
                <a:spcPts val="0"/>
              </a:spcAft>
              <a:buSzPts val="1343"/>
              <a:buChar char="●"/>
            </a:pPr>
            <a:r>
              <a:rPr b="0" lang="en" sz="1343"/>
              <a:t>Develop AI tools to assist in observation load.</a:t>
            </a:r>
            <a:endParaRPr b="0" sz="1343"/>
          </a:p>
          <a:p>
            <a:pPr indent="-313849" lvl="0" marL="457200" rtl="0" algn="l">
              <a:lnSpc>
                <a:spcPct val="115000"/>
              </a:lnSpc>
              <a:spcBef>
                <a:spcPts val="0"/>
              </a:spcBef>
              <a:spcAft>
                <a:spcPts val="0"/>
              </a:spcAft>
              <a:buSzPts val="1343"/>
              <a:buChar char="●"/>
            </a:pPr>
            <a:r>
              <a:rPr b="0" lang="en" sz="1343"/>
              <a:t>Build capacity of administrators in AI tools and expand to teachers.</a:t>
            </a:r>
            <a:endParaRPr b="0" sz="1343"/>
          </a:p>
        </p:txBody>
      </p:sp>
      <p:pic>
        <p:nvPicPr>
          <p:cNvPr id="3229" name="Google Shape;3229;p385"/>
          <p:cNvPicPr preferRelativeResize="0"/>
          <p:nvPr/>
        </p:nvPicPr>
        <p:blipFill>
          <a:blip r:embed="rId3">
            <a:alphaModFix/>
          </a:blip>
          <a:stretch>
            <a:fillRect/>
          </a:stretch>
        </p:blipFill>
        <p:spPr>
          <a:xfrm>
            <a:off x="4992954" y="1363486"/>
            <a:ext cx="301050" cy="301025"/>
          </a:xfrm>
          <a:prstGeom prst="rect">
            <a:avLst/>
          </a:prstGeom>
          <a:noFill/>
          <a:ln>
            <a:noFill/>
          </a:ln>
        </p:spPr>
      </p:pic>
      <p:pic>
        <p:nvPicPr>
          <p:cNvPr id="3230" name="Google Shape;3230;p385"/>
          <p:cNvPicPr preferRelativeResize="0"/>
          <p:nvPr/>
        </p:nvPicPr>
        <p:blipFill>
          <a:blip r:embed="rId3">
            <a:alphaModFix/>
          </a:blip>
          <a:stretch>
            <a:fillRect/>
          </a:stretch>
        </p:blipFill>
        <p:spPr>
          <a:xfrm>
            <a:off x="4992941" y="2647863"/>
            <a:ext cx="301050" cy="301025"/>
          </a:xfrm>
          <a:prstGeom prst="rect">
            <a:avLst/>
          </a:prstGeom>
          <a:noFill/>
          <a:ln>
            <a:noFill/>
          </a:ln>
        </p:spPr>
      </p:pic>
      <p:pic>
        <p:nvPicPr>
          <p:cNvPr id="3231" name="Google Shape;3231;p385"/>
          <p:cNvPicPr preferRelativeResize="0"/>
          <p:nvPr/>
        </p:nvPicPr>
        <p:blipFill>
          <a:blip r:embed="rId3">
            <a:alphaModFix/>
          </a:blip>
          <a:stretch>
            <a:fillRect/>
          </a:stretch>
        </p:blipFill>
        <p:spPr>
          <a:xfrm>
            <a:off x="4991029" y="826818"/>
            <a:ext cx="301050" cy="301025"/>
          </a:xfrm>
          <a:prstGeom prst="rect">
            <a:avLst/>
          </a:prstGeom>
          <a:noFill/>
          <a:ln>
            <a:noFill/>
          </a:ln>
        </p:spPr>
      </p:pic>
      <p:pic>
        <p:nvPicPr>
          <p:cNvPr id="3232" name="Google Shape;3232;p385"/>
          <p:cNvPicPr preferRelativeResize="0"/>
          <p:nvPr/>
        </p:nvPicPr>
        <p:blipFill>
          <a:blip r:embed="rId4">
            <a:alphaModFix/>
          </a:blip>
          <a:stretch>
            <a:fillRect/>
          </a:stretch>
        </p:blipFill>
        <p:spPr>
          <a:xfrm rot="-185474">
            <a:off x="1865777" y="603360"/>
            <a:ext cx="370898" cy="368059"/>
          </a:xfrm>
          <a:prstGeom prst="rect">
            <a:avLst/>
          </a:prstGeom>
          <a:noFill/>
          <a:ln>
            <a:noFill/>
          </a:ln>
        </p:spPr>
      </p:pic>
      <p:pic>
        <p:nvPicPr>
          <p:cNvPr id="3233" name="Google Shape;3233;p385"/>
          <p:cNvPicPr preferRelativeResize="0"/>
          <p:nvPr/>
        </p:nvPicPr>
        <p:blipFill>
          <a:blip r:embed="rId5">
            <a:alphaModFix/>
          </a:blip>
          <a:stretch>
            <a:fillRect/>
          </a:stretch>
        </p:blipFill>
        <p:spPr>
          <a:xfrm>
            <a:off x="2124625" y="1771150"/>
            <a:ext cx="1775250" cy="136125"/>
          </a:xfrm>
          <a:prstGeom prst="rect">
            <a:avLst/>
          </a:prstGeom>
          <a:noFill/>
          <a:ln>
            <a:noFill/>
          </a:ln>
        </p:spPr>
      </p:pic>
      <p:sp>
        <p:nvSpPr>
          <p:cNvPr id="3234" name="Google Shape;3234;p385"/>
          <p:cNvSpPr txBox="1"/>
          <p:nvPr>
            <p:ph type="title"/>
          </p:nvPr>
        </p:nvSpPr>
        <p:spPr>
          <a:xfrm>
            <a:off x="489800" y="577975"/>
            <a:ext cx="2441700" cy="60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chemeClr val="accent4"/>
                </a:solidFill>
                <a:latin typeface="Oooh Baby"/>
                <a:ea typeface="Oooh Baby"/>
                <a:cs typeface="Oooh Baby"/>
                <a:sym typeface="Oooh Baby"/>
              </a:rPr>
              <a:t>But first,</a:t>
            </a:r>
            <a:endParaRPr sz="2700">
              <a:solidFill>
                <a:schemeClr val="accent4"/>
              </a:solidFill>
              <a:latin typeface="Oooh Baby"/>
              <a:ea typeface="Oooh Baby"/>
              <a:cs typeface="Oooh Baby"/>
              <a:sym typeface="Oooh Baby"/>
            </a:endParaRPr>
          </a:p>
        </p:txBody>
      </p:sp>
      <p:sp>
        <p:nvSpPr>
          <p:cNvPr id="3235" name="Google Shape;3235;p385"/>
          <p:cNvSpPr txBox="1"/>
          <p:nvPr/>
        </p:nvSpPr>
        <p:spPr>
          <a:xfrm>
            <a:off x="5465725" y="739789"/>
            <a:ext cx="33057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1016D"/>
                </a:solidFill>
                <a:latin typeface="Poppins"/>
                <a:ea typeface="Poppins"/>
                <a:cs typeface="Poppins"/>
                <a:sym typeface="Poppins"/>
              </a:rPr>
              <a:t>Serve 8,500 students</a:t>
            </a:r>
            <a:endParaRPr sz="1600">
              <a:solidFill>
                <a:srgbClr val="21016D"/>
              </a:solidFill>
              <a:latin typeface="Poppins"/>
              <a:ea typeface="Poppins"/>
              <a:cs typeface="Poppins"/>
              <a:sym typeface="Poppins"/>
            </a:endParaRPr>
          </a:p>
        </p:txBody>
      </p:sp>
      <p:sp>
        <p:nvSpPr>
          <p:cNvPr id="3236" name="Google Shape;3236;p385"/>
          <p:cNvSpPr txBox="1"/>
          <p:nvPr/>
        </p:nvSpPr>
        <p:spPr>
          <a:xfrm>
            <a:off x="5570400" y="1275308"/>
            <a:ext cx="3305700" cy="12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1016D"/>
                </a:solidFill>
                <a:latin typeface="Poppins"/>
                <a:ea typeface="Poppins"/>
                <a:cs typeface="Poppins"/>
                <a:sym typeface="Poppins"/>
              </a:rPr>
              <a:t>21 Schools</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14 Elementary</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4 Middle</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3 High</a:t>
            </a:r>
            <a:endParaRPr sz="1600">
              <a:solidFill>
                <a:srgbClr val="21016D"/>
              </a:solidFill>
              <a:latin typeface="Poppins"/>
              <a:ea typeface="Poppins"/>
              <a:cs typeface="Poppins"/>
              <a:sym typeface="Poppins"/>
            </a:endParaRPr>
          </a:p>
        </p:txBody>
      </p:sp>
      <p:sp>
        <p:nvSpPr>
          <p:cNvPr id="3237" name="Google Shape;3237;p385"/>
          <p:cNvSpPr txBox="1"/>
          <p:nvPr/>
        </p:nvSpPr>
        <p:spPr>
          <a:xfrm>
            <a:off x="5570400" y="2488086"/>
            <a:ext cx="33057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1016D"/>
                </a:solidFill>
                <a:latin typeface="Poppins"/>
                <a:ea typeface="Poppins"/>
                <a:cs typeface="Poppins"/>
                <a:sym typeface="Poppins"/>
              </a:rPr>
              <a:t>District Focus on Instructional Improvement</a:t>
            </a:r>
            <a:endParaRPr sz="1600">
              <a:solidFill>
                <a:srgbClr val="21016D"/>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1" name="Shape 3241"/>
        <p:cNvGrpSpPr/>
        <p:nvPr/>
      </p:nvGrpSpPr>
      <p:grpSpPr>
        <a:xfrm>
          <a:off x="0" y="0"/>
          <a:ext cx="0" cy="0"/>
          <a:chOff x="0" y="0"/>
          <a:chExt cx="0" cy="0"/>
        </a:xfrm>
      </p:grpSpPr>
      <p:sp>
        <p:nvSpPr>
          <p:cNvPr id="3242" name="Google Shape;3242;p386"/>
          <p:cNvSpPr txBox="1"/>
          <p:nvPr>
            <p:ph type="title"/>
          </p:nvPr>
        </p:nvSpPr>
        <p:spPr>
          <a:xfrm>
            <a:off x="449150" y="454400"/>
            <a:ext cx="82377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Problem of Practice:</a:t>
            </a:r>
            <a:endParaRPr/>
          </a:p>
        </p:txBody>
      </p:sp>
      <p:sp>
        <p:nvSpPr>
          <p:cNvPr id="3243" name="Google Shape;3243;p386"/>
          <p:cNvSpPr txBox="1"/>
          <p:nvPr>
            <p:ph idx="2" type="subTitle"/>
          </p:nvPr>
        </p:nvSpPr>
        <p:spPr>
          <a:xfrm>
            <a:off x="449150" y="1100579"/>
            <a:ext cx="8237700" cy="507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Why did we build this tool?</a:t>
            </a:r>
            <a:endParaRPr/>
          </a:p>
        </p:txBody>
      </p:sp>
      <p:sp>
        <p:nvSpPr>
          <p:cNvPr id="3244" name="Google Shape;3244;p386"/>
          <p:cNvSpPr txBox="1"/>
          <p:nvPr/>
        </p:nvSpPr>
        <p:spPr>
          <a:xfrm>
            <a:off x="692475" y="1616525"/>
            <a:ext cx="7447800" cy="2827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Provide administrators with a tool to increase efficiency and consistency during classroom observations.</a:t>
            </a:r>
            <a:endParaRPr sz="1600">
              <a:solidFill>
                <a:srgbClr val="21016D"/>
              </a:solidFill>
              <a:latin typeface="Poppins"/>
              <a:ea typeface="Poppins"/>
              <a:cs typeface="Poppins"/>
              <a:sym typeface="Poppins"/>
            </a:endParaRPr>
          </a:p>
          <a:p>
            <a:pPr indent="-330200" lvl="1" marL="9144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On average each administrator will need to complete 120 observations</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Serve as a thought partner while developing feedback for teachers.</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Increase the rate of feedback post observation.</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Provide teachers with a tool to increase self-reflection and growth.</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b="1" lang="en" sz="1600">
                <a:solidFill>
                  <a:srgbClr val="21016D"/>
                </a:solidFill>
                <a:latin typeface="Poppins"/>
                <a:ea typeface="Poppins"/>
                <a:cs typeface="Poppins"/>
                <a:sym typeface="Poppins"/>
              </a:rPr>
              <a:t>Improve instructional quality to directly impact student outcomes and experience</a:t>
            </a:r>
            <a:endParaRPr b="1" sz="1600">
              <a:solidFill>
                <a:srgbClr val="21016D"/>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8" name="Shape 3248"/>
        <p:cNvGrpSpPr/>
        <p:nvPr/>
      </p:nvGrpSpPr>
      <p:grpSpPr>
        <a:xfrm>
          <a:off x="0" y="0"/>
          <a:ext cx="0" cy="0"/>
          <a:chOff x="0" y="0"/>
          <a:chExt cx="0" cy="0"/>
        </a:xfrm>
      </p:grpSpPr>
      <p:sp>
        <p:nvSpPr>
          <p:cNvPr id="3249" name="Google Shape;3249;p387"/>
          <p:cNvSpPr txBox="1"/>
          <p:nvPr>
            <p:ph type="title"/>
          </p:nvPr>
        </p:nvSpPr>
        <p:spPr>
          <a:xfrm>
            <a:off x="449150" y="454400"/>
            <a:ext cx="82377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Implementation</a:t>
            </a:r>
            <a:endParaRPr/>
          </a:p>
        </p:txBody>
      </p:sp>
      <p:sp>
        <p:nvSpPr>
          <p:cNvPr id="3250" name="Google Shape;3250;p387"/>
          <p:cNvSpPr txBox="1"/>
          <p:nvPr>
            <p:ph idx="1" type="subTitle"/>
          </p:nvPr>
        </p:nvSpPr>
        <p:spPr>
          <a:xfrm>
            <a:off x="449150" y="1027100"/>
            <a:ext cx="8237700" cy="507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Steps we took to ensure fidelity</a:t>
            </a:r>
            <a:endParaRPr/>
          </a:p>
        </p:txBody>
      </p:sp>
      <p:sp>
        <p:nvSpPr>
          <p:cNvPr id="3251" name="Google Shape;3251;p387"/>
          <p:cNvSpPr txBox="1"/>
          <p:nvPr>
            <p:ph idx="4" type="subTitle"/>
          </p:nvPr>
        </p:nvSpPr>
        <p:spPr>
          <a:xfrm>
            <a:off x="6921000" y="2135949"/>
            <a:ext cx="1623600" cy="194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Formed AI Pioneers Group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Developing Board Policy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Developing Student Use Policy</a:t>
            </a:r>
            <a:endParaRPr/>
          </a:p>
        </p:txBody>
      </p:sp>
      <p:sp>
        <p:nvSpPr>
          <p:cNvPr id="3252" name="Google Shape;3252;p387"/>
          <p:cNvSpPr txBox="1"/>
          <p:nvPr>
            <p:ph idx="3" type="subTitle"/>
          </p:nvPr>
        </p:nvSpPr>
        <p:spPr>
          <a:xfrm>
            <a:off x="4844925" y="2138126"/>
            <a:ext cx="1623600" cy="194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rPr>
              <a:t>Ongoing reflection</a:t>
            </a:r>
            <a:endParaRPr>
              <a:solidFill>
                <a:schemeClr val="accent2"/>
              </a:solidFill>
            </a:endParaRPr>
          </a:p>
          <a:p>
            <a:pPr indent="-304800" lvl="0" marL="457200" rtl="0" algn="l">
              <a:spcBef>
                <a:spcPts val="0"/>
              </a:spcBef>
              <a:spcAft>
                <a:spcPts val="0"/>
              </a:spcAft>
              <a:buClr>
                <a:schemeClr val="accent2"/>
              </a:buClr>
              <a:buSzPts val="1200"/>
              <a:buChar char="●"/>
            </a:pPr>
            <a:r>
              <a:rPr lang="en">
                <a:solidFill>
                  <a:schemeClr val="accent2"/>
                </a:solidFill>
              </a:rPr>
              <a:t>Admin</a:t>
            </a:r>
            <a:endParaRPr>
              <a:solidFill>
                <a:schemeClr val="accent2"/>
              </a:solidFill>
            </a:endParaRPr>
          </a:p>
          <a:p>
            <a:pPr indent="-304800" lvl="0" marL="457200" rtl="0" algn="l">
              <a:spcBef>
                <a:spcPts val="0"/>
              </a:spcBef>
              <a:spcAft>
                <a:spcPts val="0"/>
              </a:spcAft>
              <a:buClr>
                <a:schemeClr val="accent2"/>
              </a:buClr>
              <a:buSzPts val="1200"/>
              <a:buChar char="●"/>
            </a:pPr>
            <a:r>
              <a:rPr lang="en">
                <a:solidFill>
                  <a:schemeClr val="accent2"/>
                </a:solidFill>
              </a:rPr>
              <a:t>Teachers</a:t>
            </a:r>
            <a:endParaRPr>
              <a:solidFill>
                <a:schemeClr val="accent2"/>
              </a:solidFill>
            </a:endParaRPr>
          </a:p>
          <a:p>
            <a:pPr indent="0" lvl="0" marL="0" rtl="0" algn="l">
              <a:spcBef>
                <a:spcPts val="0"/>
              </a:spcBef>
              <a:spcAft>
                <a:spcPts val="0"/>
              </a:spcAft>
              <a:buNone/>
            </a:pPr>
            <a:r>
              <a:t/>
            </a:r>
            <a:endParaRPr>
              <a:solidFill>
                <a:schemeClr val="accent2"/>
              </a:solidFill>
            </a:endParaRPr>
          </a:p>
          <a:p>
            <a:pPr indent="0" lvl="0" marL="0" rtl="0" algn="l">
              <a:spcBef>
                <a:spcPts val="0"/>
              </a:spcBef>
              <a:spcAft>
                <a:spcPts val="0"/>
              </a:spcAft>
              <a:buNone/>
            </a:pPr>
            <a:r>
              <a:rPr lang="en">
                <a:solidFill>
                  <a:schemeClr val="accent2"/>
                </a:solidFill>
              </a:rPr>
              <a:t>Introduced to Collaborative Steering Committee</a:t>
            </a:r>
            <a:endParaRPr>
              <a:solidFill>
                <a:schemeClr val="accent2"/>
              </a:solidFill>
            </a:endParaRPr>
          </a:p>
        </p:txBody>
      </p:sp>
      <p:sp>
        <p:nvSpPr>
          <p:cNvPr id="3253" name="Google Shape;3253;p387"/>
          <p:cNvSpPr txBox="1"/>
          <p:nvPr>
            <p:ph idx="5" type="subTitle"/>
          </p:nvPr>
        </p:nvSpPr>
        <p:spPr>
          <a:xfrm>
            <a:off x="2730425" y="2177175"/>
            <a:ext cx="1623600" cy="184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Trained Admin. in summer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Team use during walkthroughs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Promote teacher use of tool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54" name="Google Shape;3254;p387"/>
          <p:cNvSpPr txBox="1"/>
          <p:nvPr>
            <p:ph idx="6" type="subTitle"/>
          </p:nvPr>
        </p:nvSpPr>
        <p:spPr>
          <a:xfrm>
            <a:off x="536775" y="2033125"/>
            <a:ext cx="1778400" cy="21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Several staff as independent users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accent2"/>
                </a:solidFill>
              </a:rPr>
              <a:t>Chris Sullivan, an ES Principal, developed CEL 5D chatbot in 24/25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Tech Dept. Vetting</a:t>
            </a:r>
            <a:endParaRPr/>
          </a:p>
        </p:txBody>
      </p:sp>
      <p:pic>
        <p:nvPicPr>
          <p:cNvPr id="3255" name="Google Shape;3255;p387"/>
          <p:cNvPicPr preferRelativeResize="0"/>
          <p:nvPr/>
        </p:nvPicPr>
        <p:blipFill>
          <a:blip r:embed="rId3">
            <a:alphaModFix/>
          </a:blip>
          <a:stretch>
            <a:fillRect/>
          </a:stretch>
        </p:blipFill>
        <p:spPr>
          <a:xfrm>
            <a:off x="577704" y="1761465"/>
            <a:ext cx="320575" cy="320575"/>
          </a:xfrm>
          <a:prstGeom prst="rect">
            <a:avLst/>
          </a:prstGeom>
          <a:noFill/>
          <a:ln>
            <a:noFill/>
          </a:ln>
        </p:spPr>
      </p:pic>
      <p:pic>
        <p:nvPicPr>
          <p:cNvPr id="3256" name="Google Shape;3256;p387"/>
          <p:cNvPicPr preferRelativeResize="0"/>
          <p:nvPr/>
        </p:nvPicPr>
        <p:blipFill>
          <a:blip r:embed="rId3">
            <a:alphaModFix/>
          </a:blip>
          <a:stretch>
            <a:fillRect/>
          </a:stretch>
        </p:blipFill>
        <p:spPr>
          <a:xfrm>
            <a:off x="2683753" y="1761465"/>
            <a:ext cx="320575" cy="320575"/>
          </a:xfrm>
          <a:prstGeom prst="rect">
            <a:avLst/>
          </a:prstGeom>
          <a:noFill/>
          <a:ln>
            <a:noFill/>
          </a:ln>
        </p:spPr>
      </p:pic>
      <p:pic>
        <p:nvPicPr>
          <p:cNvPr id="3257" name="Google Shape;3257;p387"/>
          <p:cNvPicPr preferRelativeResize="0"/>
          <p:nvPr/>
        </p:nvPicPr>
        <p:blipFill>
          <a:blip r:embed="rId3">
            <a:alphaModFix/>
          </a:blip>
          <a:stretch>
            <a:fillRect/>
          </a:stretch>
        </p:blipFill>
        <p:spPr>
          <a:xfrm>
            <a:off x="4789804" y="1761465"/>
            <a:ext cx="320575" cy="320575"/>
          </a:xfrm>
          <a:prstGeom prst="rect">
            <a:avLst/>
          </a:prstGeom>
          <a:noFill/>
          <a:ln>
            <a:noFill/>
          </a:ln>
        </p:spPr>
      </p:pic>
      <p:pic>
        <p:nvPicPr>
          <p:cNvPr id="3258" name="Google Shape;3258;p387"/>
          <p:cNvPicPr preferRelativeResize="0"/>
          <p:nvPr/>
        </p:nvPicPr>
        <p:blipFill>
          <a:blip r:embed="rId3">
            <a:alphaModFix/>
          </a:blip>
          <a:stretch>
            <a:fillRect/>
          </a:stretch>
        </p:blipFill>
        <p:spPr>
          <a:xfrm>
            <a:off x="6895854" y="1761465"/>
            <a:ext cx="320575" cy="320575"/>
          </a:xfrm>
          <a:prstGeom prst="rect">
            <a:avLst/>
          </a:prstGeom>
          <a:noFill/>
          <a:ln>
            <a:noFill/>
          </a:ln>
        </p:spPr>
      </p:pic>
      <p:sp>
        <p:nvSpPr>
          <p:cNvPr id="3259" name="Google Shape;3259;p387"/>
          <p:cNvSpPr txBox="1"/>
          <p:nvPr/>
        </p:nvSpPr>
        <p:spPr>
          <a:xfrm>
            <a:off x="1002450" y="1745371"/>
            <a:ext cx="1110000" cy="3207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sz="1200">
                <a:solidFill>
                  <a:schemeClr val="accent2"/>
                </a:solidFill>
                <a:latin typeface="Poppins"/>
                <a:ea typeface="Poppins"/>
                <a:cs typeface="Poppins"/>
                <a:sym typeface="Poppins"/>
              </a:rPr>
              <a:t>2024-2025</a:t>
            </a:r>
            <a:endParaRPr sz="1600">
              <a:solidFill>
                <a:srgbClr val="21016D"/>
              </a:solidFill>
              <a:latin typeface="Poppins"/>
              <a:ea typeface="Poppins"/>
              <a:cs typeface="Poppins"/>
              <a:sym typeface="Poppins"/>
            </a:endParaRPr>
          </a:p>
        </p:txBody>
      </p:sp>
      <p:sp>
        <p:nvSpPr>
          <p:cNvPr id="3260" name="Google Shape;3260;p387"/>
          <p:cNvSpPr txBox="1"/>
          <p:nvPr/>
        </p:nvSpPr>
        <p:spPr>
          <a:xfrm>
            <a:off x="3158188" y="1737106"/>
            <a:ext cx="1062000" cy="369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1200">
                <a:solidFill>
                  <a:schemeClr val="accent2"/>
                </a:solidFill>
                <a:latin typeface="Poppins"/>
                <a:ea typeface="Poppins"/>
                <a:cs typeface="Poppins"/>
                <a:sym typeface="Poppins"/>
              </a:rPr>
              <a:t>2025-2026</a:t>
            </a:r>
            <a:endParaRPr/>
          </a:p>
        </p:txBody>
      </p:sp>
      <p:sp>
        <p:nvSpPr>
          <p:cNvPr id="3261" name="Google Shape;3261;p387"/>
          <p:cNvSpPr txBox="1"/>
          <p:nvPr/>
        </p:nvSpPr>
        <p:spPr>
          <a:xfrm>
            <a:off x="5155200" y="1737093"/>
            <a:ext cx="1062000" cy="369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1200">
                <a:solidFill>
                  <a:schemeClr val="accent2"/>
                </a:solidFill>
                <a:latin typeface="Poppins"/>
                <a:ea typeface="Poppins"/>
                <a:cs typeface="Poppins"/>
                <a:sym typeface="Poppins"/>
              </a:rPr>
              <a:t>2025-2026</a:t>
            </a:r>
            <a:endParaRPr/>
          </a:p>
        </p:txBody>
      </p:sp>
      <p:sp>
        <p:nvSpPr>
          <p:cNvPr id="3262" name="Google Shape;3262;p387"/>
          <p:cNvSpPr txBox="1"/>
          <p:nvPr/>
        </p:nvSpPr>
        <p:spPr>
          <a:xfrm>
            <a:off x="7369675" y="1737106"/>
            <a:ext cx="1062000" cy="369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1200">
                <a:solidFill>
                  <a:schemeClr val="accent2"/>
                </a:solidFill>
                <a:latin typeface="Poppins"/>
                <a:ea typeface="Poppins"/>
                <a:cs typeface="Poppins"/>
                <a:sym typeface="Poppins"/>
              </a:rPr>
              <a:t>2025-2026</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6" name="Shape 3266"/>
        <p:cNvGrpSpPr/>
        <p:nvPr/>
      </p:nvGrpSpPr>
      <p:grpSpPr>
        <a:xfrm>
          <a:off x="0" y="0"/>
          <a:ext cx="0" cy="0"/>
          <a:chOff x="0" y="0"/>
          <a:chExt cx="0" cy="0"/>
        </a:xfrm>
      </p:grpSpPr>
      <p:sp>
        <p:nvSpPr>
          <p:cNvPr id="3267" name="Google Shape;3267;p388"/>
          <p:cNvSpPr txBox="1"/>
          <p:nvPr>
            <p:ph type="title"/>
          </p:nvPr>
        </p:nvSpPr>
        <p:spPr>
          <a:xfrm>
            <a:off x="164729" y="31738"/>
            <a:ext cx="14055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Demo</a:t>
            </a:r>
            <a:endParaRPr b="0"/>
          </a:p>
        </p:txBody>
      </p:sp>
      <p:sp>
        <p:nvSpPr>
          <p:cNvPr id="3268" name="Google Shape;3268;p388"/>
          <p:cNvSpPr txBox="1"/>
          <p:nvPr/>
        </p:nvSpPr>
        <p:spPr>
          <a:xfrm>
            <a:off x="135450" y="826359"/>
            <a:ext cx="4174200" cy="3451800"/>
          </a:xfrm>
          <a:prstGeom prst="rect">
            <a:avLst/>
          </a:prstGeom>
          <a:noFill/>
          <a:ln>
            <a:noFill/>
          </a:ln>
        </p:spPr>
        <p:txBody>
          <a:bodyPr anchorCtr="0" anchor="t" bIns="91425" lIns="91425" spcFirstLastPara="1" rIns="91425" wrap="square" tIns="91425">
            <a:spAutoFit/>
          </a:bodyPr>
          <a:lstStyle/>
          <a:p>
            <a:pPr indent="-184150" lvl="0" marL="228600" rtl="0" algn="l">
              <a:lnSpc>
                <a:spcPct val="115000"/>
              </a:lnSpc>
              <a:spcBef>
                <a:spcPts val="0"/>
              </a:spcBef>
              <a:spcAft>
                <a:spcPts val="0"/>
              </a:spcAft>
              <a:buClr>
                <a:srgbClr val="1B1C1D"/>
              </a:buClr>
              <a:buSzPts val="1100"/>
              <a:buAutoNum type="arabicPeriod"/>
            </a:pPr>
            <a:r>
              <a:rPr b="1" lang="en" sz="1100">
                <a:solidFill>
                  <a:srgbClr val="1B1C1D"/>
                </a:solidFill>
              </a:rPr>
              <a:t>Record Your Lesson</a:t>
            </a:r>
            <a:endParaRPr b="1"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Use a video or </a:t>
            </a:r>
            <a:r>
              <a:rPr b="1" i="1" lang="en" sz="1100" u="sng">
                <a:solidFill>
                  <a:srgbClr val="1B1C1D"/>
                </a:solidFill>
              </a:rPr>
              <a:t>audio recorder</a:t>
            </a:r>
            <a:r>
              <a:rPr lang="en" sz="1100">
                <a:solidFill>
                  <a:srgbClr val="1B1C1D"/>
                </a:solidFill>
              </a:rPr>
              <a:t> to capture the lesson.</a:t>
            </a:r>
            <a:endParaRPr sz="1100">
              <a:solidFill>
                <a:srgbClr val="1B1C1D"/>
              </a:solidFill>
            </a:endParaRPr>
          </a:p>
          <a:p>
            <a:pPr indent="-184150" lvl="0" marL="228600" rtl="0" algn="l">
              <a:lnSpc>
                <a:spcPct val="115000"/>
              </a:lnSpc>
              <a:spcBef>
                <a:spcPts val="0"/>
              </a:spcBef>
              <a:spcAft>
                <a:spcPts val="0"/>
              </a:spcAft>
              <a:buClr>
                <a:srgbClr val="1B1C1D"/>
              </a:buClr>
              <a:buSzPts val="1100"/>
              <a:buAutoNum type="arabicPeriod"/>
            </a:pPr>
            <a:r>
              <a:rPr b="1" lang="en" sz="1100">
                <a:solidFill>
                  <a:srgbClr val="1B1C1D"/>
                </a:solidFill>
              </a:rPr>
              <a:t>Upload to Google Drive</a:t>
            </a:r>
            <a:endParaRPr b="1"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Open Google Drive.</a:t>
            </a:r>
            <a:endParaRPr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Click the </a:t>
            </a:r>
            <a:r>
              <a:rPr b="1" lang="en" sz="1100">
                <a:solidFill>
                  <a:srgbClr val="1B1C1D"/>
                </a:solidFill>
              </a:rPr>
              <a:t>New</a:t>
            </a:r>
            <a:r>
              <a:rPr lang="en" sz="1100">
                <a:solidFill>
                  <a:srgbClr val="1B1C1D"/>
                </a:solidFill>
              </a:rPr>
              <a:t> button (the "+" icon).</a:t>
            </a:r>
            <a:endParaRPr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Select </a:t>
            </a:r>
            <a:r>
              <a:rPr b="1" lang="en" sz="1100">
                <a:solidFill>
                  <a:srgbClr val="1B1C1D"/>
                </a:solidFill>
              </a:rPr>
              <a:t>File upload</a:t>
            </a:r>
            <a:r>
              <a:rPr lang="en" sz="1100">
                <a:solidFill>
                  <a:srgbClr val="1B1C1D"/>
                </a:solidFill>
              </a:rPr>
              <a:t> and choose your recording file</a:t>
            </a:r>
            <a:endParaRPr sz="1100">
              <a:solidFill>
                <a:srgbClr val="1B1C1D"/>
              </a:solidFill>
            </a:endParaRPr>
          </a:p>
          <a:p>
            <a:pPr indent="-184150" lvl="0" marL="228600" rtl="0" algn="l">
              <a:lnSpc>
                <a:spcPct val="115000"/>
              </a:lnSpc>
              <a:spcBef>
                <a:spcPts val="0"/>
              </a:spcBef>
              <a:spcAft>
                <a:spcPts val="0"/>
              </a:spcAft>
              <a:buClr>
                <a:srgbClr val="1B1C1D"/>
              </a:buClr>
              <a:buSzPts val="1100"/>
              <a:buAutoNum type="arabicPeriod"/>
            </a:pPr>
            <a:r>
              <a:rPr b="1" lang="en" sz="1100">
                <a:solidFill>
                  <a:srgbClr val="1B1C1D"/>
                </a:solidFill>
              </a:rPr>
              <a:t>Transcribe with </a:t>
            </a:r>
            <a:r>
              <a:rPr b="1" lang="en" sz="1100" u="sng">
                <a:solidFill>
                  <a:schemeClr val="hlink"/>
                </a:solidFill>
                <a:hlinkClick r:id="rId3"/>
              </a:rPr>
              <a:t>Notta.ai</a:t>
            </a:r>
            <a:endParaRPr b="1" sz="1100">
              <a:solidFill>
                <a:srgbClr val="1B1C1D"/>
              </a:solidFill>
            </a:endParaRPr>
          </a:p>
          <a:p>
            <a:pPr indent="-196850" lvl="1" marL="514350" rtl="0" algn="l">
              <a:lnSpc>
                <a:spcPct val="115000"/>
              </a:lnSpc>
              <a:spcBef>
                <a:spcPts val="0"/>
              </a:spcBef>
              <a:spcAft>
                <a:spcPts val="0"/>
              </a:spcAft>
              <a:buClr>
                <a:srgbClr val="1B1C1D"/>
              </a:buClr>
              <a:buSzPts val="1300"/>
              <a:buChar char="●"/>
            </a:pPr>
            <a:r>
              <a:rPr lang="en" sz="1100">
                <a:solidFill>
                  <a:srgbClr val="1B1C1D"/>
                </a:solidFill>
              </a:rPr>
              <a:t>Go to </a:t>
            </a:r>
            <a:r>
              <a:rPr lang="en" sz="1100" u="sng">
                <a:solidFill>
                  <a:schemeClr val="hlink"/>
                </a:solidFill>
                <a:hlinkClick r:id="rId4"/>
              </a:rPr>
              <a:t>Notta.ai</a:t>
            </a:r>
            <a:r>
              <a:rPr lang="en" sz="1100">
                <a:solidFill>
                  <a:srgbClr val="1B1C1D"/>
                </a:solidFill>
              </a:rPr>
              <a:t>.</a:t>
            </a:r>
            <a:endParaRPr sz="1100">
              <a:solidFill>
                <a:srgbClr val="1B1C1D"/>
              </a:solidFill>
            </a:endParaRPr>
          </a:p>
          <a:p>
            <a:pPr indent="-196850" lvl="1" marL="514350" rtl="0" algn="l">
              <a:lnSpc>
                <a:spcPct val="115000"/>
              </a:lnSpc>
              <a:spcBef>
                <a:spcPts val="0"/>
              </a:spcBef>
              <a:spcAft>
                <a:spcPts val="0"/>
              </a:spcAft>
              <a:buClr>
                <a:srgbClr val="1B1C1D"/>
              </a:buClr>
              <a:buSzPts val="1300"/>
              <a:buChar char="●"/>
            </a:pPr>
            <a:r>
              <a:rPr lang="en" sz="1100">
                <a:solidFill>
                  <a:srgbClr val="1B1C1D"/>
                </a:solidFill>
              </a:rPr>
              <a:t>Click </a:t>
            </a:r>
            <a:r>
              <a:rPr b="1" lang="en" sz="1100">
                <a:solidFill>
                  <a:srgbClr val="1B1C1D"/>
                </a:solidFill>
              </a:rPr>
              <a:t>Upload and Transcribe</a:t>
            </a:r>
            <a:r>
              <a:rPr lang="en" sz="1100">
                <a:solidFill>
                  <a:srgbClr val="1B1C1D"/>
                </a:solidFill>
              </a:rPr>
              <a:t>.</a:t>
            </a:r>
            <a:endParaRPr sz="1100">
              <a:solidFill>
                <a:srgbClr val="1B1C1D"/>
              </a:solidFill>
            </a:endParaRPr>
          </a:p>
          <a:p>
            <a:pPr indent="-196850" lvl="1" marL="514350" rtl="0" algn="l">
              <a:lnSpc>
                <a:spcPct val="115000"/>
              </a:lnSpc>
              <a:spcBef>
                <a:spcPts val="0"/>
              </a:spcBef>
              <a:spcAft>
                <a:spcPts val="0"/>
              </a:spcAft>
              <a:buClr>
                <a:srgbClr val="1B1C1D"/>
              </a:buClr>
              <a:buSzPts val="1300"/>
              <a:buChar char="●"/>
            </a:pPr>
            <a:r>
              <a:rPr lang="en" sz="1100">
                <a:solidFill>
                  <a:srgbClr val="1B1C1D"/>
                </a:solidFill>
              </a:rPr>
              <a:t>Scroll to the bottom of the page and select </a:t>
            </a:r>
            <a:r>
              <a:rPr b="1" lang="en" sz="1100">
                <a:solidFill>
                  <a:srgbClr val="1B1C1D"/>
                </a:solidFill>
              </a:rPr>
              <a:t>Upload from URL</a:t>
            </a:r>
            <a:r>
              <a:rPr lang="en" sz="1100">
                <a:solidFill>
                  <a:srgbClr val="1B1C1D"/>
                </a:solidFill>
              </a:rPr>
              <a:t>.</a:t>
            </a:r>
            <a:endParaRPr sz="1100">
              <a:solidFill>
                <a:srgbClr val="1B1C1D"/>
              </a:solidFill>
            </a:endParaRPr>
          </a:p>
          <a:p>
            <a:pPr indent="-196850" lvl="1" marL="514350" rtl="0" algn="l">
              <a:lnSpc>
                <a:spcPct val="115000"/>
              </a:lnSpc>
              <a:spcBef>
                <a:spcPts val="0"/>
              </a:spcBef>
              <a:spcAft>
                <a:spcPts val="0"/>
              </a:spcAft>
              <a:buClr>
                <a:srgbClr val="1B1C1D"/>
              </a:buClr>
              <a:buSzPts val="1300"/>
              <a:buChar char="●"/>
            </a:pPr>
            <a:r>
              <a:rPr lang="en" sz="1100">
                <a:solidFill>
                  <a:srgbClr val="1B1C1D"/>
                </a:solidFill>
              </a:rPr>
              <a:t>Paste the Google Drive link you copied.</a:t>
            </a:r>
            <a:endParaRPr sz="1100">
              <a:solidFill>
                <a:srgbClr val="1B1C1D"/>
              </a:solidFill>
            </a:endParaRPr>
          </a:p>
          <a:p>
            <a:pPr indent="-196850" lvl="1" marL="514350" rtl="0" algn="l">
              <a:lnSpc>
                <a:spcPct val="115000"/>
              </a:lnSpc>
              <a:spcBef>
                <a:spcPts val="0"/>
              </a:spcBef>
              <a:spcAft>
                <a:spcPts val="0"/>
              </a:spcAft>
              <a:buClr>
                <a:srgbClr val="1B1C1D"/>
              </a:buClr>
              <a:buSzPts val="1300"/>
              <a:buChar char="●"/>
            </a:pPr>
            <a:r>
              <a:rPr lang="en" sz="1100">
                <a:solidFill>
                  <a:srgbClr val="1B1C1D"/>
                </a:solidFill>
              </a:rPr>
              <a:t>Once the transcription is complete, return to Google Drive and change the video's sharing setting back to </a:t>
            </a:r>
            <a:r>
              <a:rPr b="1" lang="en" sz="1100">
                <a:solidFill>
                  <a:srgbClr val="1B1C1D"/>
                </a:solidFill>
              </a:rPr>
              <a:t>Restricted</a:t>
            </a:r>
            <a:r>
              <a:rPr lang="en" sz="1100">
                <a:solidFill>
                  <a:srgbClr val="1B1C1D"/>
                </a:solidFill>
              </a:rPr>
              <a:t> for privacy. </a:t>
            </a:r>
            <a:r>
              <a:rPr i="1" lang="en" sz="1100">
                <a:solidFill>
                  <a:srgbClr val="1B1C1D"/>
                </a:solidFill>
              </a:rPr>
              <a:t>Share the video only with the teacher.</a:t>
            </a:r>
            <a:r>
              <a:rPr lang="en" sz="1100">
                <a:solidFill>
                  <a:srgbClr val="1B1C1D"/>
                </a:solidFill>
              </a:rPr>
              <a:t>.</a:t>
            </a:r>
            <a:endParaRPr sz="1100">
              <a:solidFill>
                <a:srgbClr val="1B1C1D"/>
              </a:solidFill>
            </a:endParaRPr>
          </a:p>
        </p:txBody>
      </p:sp>
      <p:sp>
        <p:nvSpPr>
          <p:cNvPr id="3269" name="Google Shape;3269;p388"/>
          <p:cNvSpPr txBox="1"/>
          <p:nvPr/>
        </p:nvSpPr>
        <p:spPr>
          <a:xfrm>
            <a:off x="4446975" y="879668"/>
            <a:ext cx="3689400" cy="2930400"/>
          </a:xfrm>
          <a:prstGeom prst="rect">
            <a:avLst/>
          </a:prstGeom>
          <a:noFill/>
          <a:ln>
            <a:noFill/>
          </a:ln>
        </p:spPr>
        <p:txBody>
          <a:bodyPr anchorCtr="0" anchor="t" bIns="91425" lIns="91425" spcFirstLastPara="1" rIns="91425" wrap="square" tIns="91425">
            <a:noAutofit/>
          </a:bodyPr>
          <a:lstStyle/>
          <a:p>
            <a:pPr indent="-184150" lvl="0" marL="228600" rtl="0" algn="l">
              <a:lnSpc>
                <a:spcPct val="115000"/>
              </a:lnSpc>
              <a:spcBef>
                <a:spcPts val="0"/>
              </a:spcBef>
              <a:spcAft>
                <a:spcPts val="0"/>
              </a:spcAft>
              <a:buClr>
                <a:srgbClr val="1B1C1D"/>
              </a:buClr>
              <a:buSzPts val="1100"/>
              <a:buAutoNum type="arabicPeriod" startAt="5"/>
            </a:pPr>
            <a:r>
              <a:rPr b="1" lang="en" sz="1100">
                <a:solidFill>
                  <a:srgbClr val="1B1C1D"/>
                </a:solidFill>
              </a:rPr>
              <a:t>Process with Magic School – CEL 5D+ Bot</a:t>
            </a:r>
            <a:endParaRPr b="1"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Go to Magic School.</a:t>
            </a:r>
            <a:endParaRPr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From the tools menu, select the </a:t>
            </a:r>
            <a:r>
              <a:rPr b="1" lang="en" sz="1100">
                <a:solidFill>
                  <a:srgbClr val="1B1C1D"/>
                </a:solidFill>
              </a:rPr>
              <a:t>CEL 5D+ Bot</a:t>
            </a:r>
            <a:r>
              <a:rPr lang="en" sz="1100">
                <a:solidFill>
                  <a:srgbClr val="1B1C1D"/>
                </a:solidFill>
              </a:rPr>
              <a:t>.</a:t>
            </a:r>
            <a:endParaRPr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Click </a:t>
            </a:r>
            <a:r>
              <a:rPr b="1" lang="en" sz="1100">
                <a:solidFill>
                  <a:srgbClr val="1B1C1D"/>
                </a:solidFill>
              </a:rPr>
              <a:t>Generate</a:t>
            </a:r>
            <a:r>
              <a:rPr lang="en" sz="1100">
                <a:solidFill>
                  <a:srgbClr val="1B1C1D"/>
                </a:solidFill>
              </a:rPr>
              <a:t>.</a:t>
            </a:r>
            <a:endParaRPr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Click the paperclip icon and choose </a:t>
            </a:r>
            <a:r>
              <a:rPr b="1" lang="en" sz="1100">
                <a:solidFill>
                  <a:srgbClr val="1B1C1D"/>
                </a:solidFill>
              </a:rPr>
              <a:t>Upload</a:t>
            </a:r>
            <a:r>
              <a:rPr lang="en" sz="1100">
                <a:solidFill>
                  <a:srgbClr val="1B1C1D"/>
                </a:solidFill>
              </a:rPr>
              <a:t>.</a:t>
            </a:r>
            <a:endParaRPr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Select and upload the transcript file from Drive</a:t>
            </a:r>
            <a:endParaRPr sz="1100">
              <a:solidFill>
                <a:srgbClr val="1B1C1D"/>
              </a:solidFill>
            </a:endParaRPr>
          </a:p>
          <a:p>
            <a:pPr indent="-184150" lvl="1" marL="514350" rtl="0" algn="l">
              <a:lnSpc>
                <a:spcPct val="115000"/>
              </a:lnSpc>
              <a:spcBef>
                <a:spcPts val="0"/>
              </a:spcBef>
              <a:spcAft>
                <a:spcPts val="0"/>
              </a:spcAft>
              <a:buClr>
                <a:srgbClr val="1B1C1D"/>
              </a:buClr>
              <a:buSzPts val="1100"/>
              <a:buChar char="●"/>
            </a:pPr>
            <a:r>
              <a:rPr lang="en" sz="1100">
                <a:solidFill>
                  <a:srgbClr val="1B1C1D"/>
                </a:solidFill>
              </a:rPr>
              <a:t>Follow the prompts, ask questions, ask it to “elaborate”</a:t>
            </a:r>
            <a:endParaRPr sz="1100">
              <a:solidFill>
                <a:srgbClr val="1B1C1D"/>
              </a:solidFill>
            </a:endParaRPr>
          </a:p>
          <a:p>
            <a:pPr indent="-184150" lvl="0" marL="228600" rtl="0" algn="l">
              <a:lnSpc>
                <a:spcPct val="115000"/>
              </a:lnSpc>
              <a:spcBef>
                <a:spcPts val="0"/>
              </a:spcBef>
              <a:spcAft>
                <a:spcPts val="0"/>
              </a:spcAft>
              <a:buClr>
                <a:srgbClr val="1B1C1D"/>
              </a:buClr>
              <a:buSzPts val="1100"/>
              <a:buAutoNum type="arabicPeriod" startAt="5"/>
            </a:pPr>
            <a:r>
              <a:rPr b="1" lang="en" sz="1100"/>
              <a:t>Finalize </a:t>
            </a:r>
            <a:endParaRPr b="1" sz="1100"/>
          </a:p>
          <a:p>
            <a:pPr indent="-184150" lvl="1" marL="514350" rtl="0" algn="l">
              <a:lnSpc>
                <a:spcPct val="115000"/>
              </a:lnSpc>
              <a:spcBef>
                <a:spcPts val="0"/>
              </a:spcBef>
              <a:spcAft>
                <a:spcPts val="0"/>
              </a:spcAft>
              <a:buClr>
                <a:srgbClr val="1B1C1D"/>
              </a:buClr>
              <a:buSzPts val="1100"/>
              <a:buChar char="●"/>
            </a:pPr>
            <a:r>
              <a:rPr lang="en" sz="1100"/>
              <a:t>Copy and paste the desired feedback from the Magic School analysis into your teacher's Observation Report document. </a:t>
            </a:r>
            <a:endParaRPr sz="1100"/>
          </a:p>
          <a:p>
            <a:pPr indent="-184150" lvl="1" marL="514350" rtl="0" algn="l">
              <a:lnSpc>
                <a:spcPct val="115000"/>
              </a:lnSpc>
              <a:spcBef>
                <a:spcPts val="0"/>
              </a:spcBef>
              <a:spcAft>
                <a:spcPts val="0"/>
              </a:spcAft>
              <a:buClr>
                <a:srgbClr val="1B1C1D"/>
              </a:buClr>
              <a:buSzPts val="1100"/>
              <a:buChar char="●"/>
            </a:pPr>
            <a:r>
              <a:rPr lang="en" sz="1100"/>
              <a:t>Share the report, video, and transcript with teacher.</a:t>
            </a:r>
            <a:endParaRPr sz="1100">
              <a:solidFill>
                <a:srgbClr val="21016D"/>
              </a:solidFill>
            </a:endParaRPr>
          </a:p>
        </p:txBody>
      </p:sp>
      <p:sp>
        <p:nvSpPr>
          <p:cNvPr id="3270" name="Google Shape;3270;p388"/>
          <p:cNvSpPr txBox="1"/>
          <p:nvPr/>
        </p:nvSpPr>
        <p:spPr>
          <a:xfrm>
            <a:off x="1281850" y="144198"/>
            <a:ext cx="7667100" cy="4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600"/>
              </a:spcAft>
              <a:buClr>
                <a:schemeClr val="dk1"/>
              </a:buClr>
              <a:buSzPts val="1100"/>
              <a:buFont typeface="Arial"/>
              <a:buNone/>
            </a:pPr>
            <a:r>
              <a:rPr b="1" lang="en" sz="1700">
                <a:solidFill>
                  <a:srgbClr val="21016D"/>
                </a:solidFill>
                <a:latin typeface="Poppins"/>
                <a:ea typeface="Poppins"/>
                <a:cs typeface="Poppins"/>
                <a:sym typeface="Poppins"/>
              </a:rPr>
              <a:t>: </a:t>
            </a:r>
            <a:r>
              <a:rPr b="1" lang="en" sz="1700">
                <a:solidFill>
                  <a:srgbClr val="21016D"/>
                </a:solidFill>
                <a:latin typeface="Poppins"/>
                <a:ea typeface="Poppins"/>
                <a:cs typeface="Poppins"/>
                <a:sym typeface="Poppins"/>
              </a:rPr>
              <a:t>CEL 5D+ Instructions for Transcribing and Processing Observation</a:t>
            </a:r>
            <a:endParaRPr b="1" sz="1700">
              <a:solidFill>
                <a:srgbClr val="21016D"/>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4" name="Shape 3274"/>
        <p:cNvGrpSpPr/>
        <p:nvPr/>
      </p:nvGrpSpPr>
      <p:grpSpPr>
        <a:xfrm>
          <a:off x="0" y="0"/>
          <a:ext cx="0" cy="0"/>
          <a:chOff x="0" y="0"/>
          <a:chExt cx="0" cy="0"/>
        </a:xfrm>
      </p:grpSpPr>
      <p:sp>
        <p:nvSpPr>
          <p:cNvPr id="3275" name="Google Shape;3275;p389"/>
          <p:cNvSpPr txBox="1"/>
          <p:nvPr>
            <p:ph type="title"/>
          </p:nvPr>
        </p:nvSpPr>
        <p:spPr>
          <a:xfrm>
            <a:off x="453150" y="165745"/>
            <a:ext cx="82377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Challenges we encountered &amp; addressed</a:t>
            </a:r>
            <a:endParaRPr/>
          </a:p>
        </p:txBody>
      </p:sp>
      <p:sp>
        <p:nvSpPr>
          <p:cNvPr id="3276" name="Google Shape;3276;p389"/>
          <p:cNvSpPr txBox="1"/>
          <p:nvPr/>
        </p:nvSpPr>
        <p:spPr>
          <a:xfrm>
            <a:off x="656375" y="696844"/>
            <a:ext cx="7578000" cy="3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solidFill>
                  <a:srgbClr val="21016D"/>
                </a:solidFill>
                <a:latin typeface="Poppins"/>
                <a:ea typeface="Poppins"/>
                <a:cs typeface="Poppins"/>
                <a:sym typeface="Poppins"/>
              </a:rPr>
              <a:t>Challenges</a:t>
            </a:r>
            <a:endParaRPr b="1" sz="1600" u="sng">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Initial administrator reluctance to use AI tools</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Fear that “evaluation is being done by a robot”</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Quality of audio recording for transcription of lessons</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Lack of understanding of tool with teaching staff</a:t>
            </a:r>
            <a:endParaRPr sz="1600">
              <a:solidFill>
                <a:srgbClr val="21016D"/>
              </a:solidFill>
              <a:latin typeface="Poppins"/>
              <a:ea typeface="Poppins"/>
              <a:cs typeface="Poppins"/>
              <a:sym typeface="Poppins"/>
            </a:endParaRPr>
          </a:p>
          <a:p>
            <a:pPr indent="0" lvl="0" marL="0" rtl="0" algn="l">
              <a:spcBef>
                <a:spcPts val="0"/>
              </a:spcBef>
              <a:spcAft>
                <a:spcPts val="0"/>
              </a:spcAft>
              <a:buNone/>
            </a:pPr>
            <a:r>
              <a:t/>
            </a:r>
            <a:endParaRPr sz="1600">
              <a:solidFill>
                <a:srgbClr val="21016D"/>
              </a:solidFill>
              <a:latin typeface="Poppins"/>
              <a:ea typeface="Poppins"/>
              <a:cs typeface="Poppins"/>
              <a:sym typeface="Poppins"/>
            </a:endParaRPr>
          </a:p>
          <a:p>
            <a:pPr indent="0" lvl="0" marL="0" rtl="0" algn="l">
              <a:spcBef>
                <a:spcPts val="0"/>
              </a:spcBef>
              <a:spcAft>
                <a:spcPts val="0"/>
              </a:spcAft>
              <a:buNone/>
            </a:pPr>
            <a:r>
              <a:rPr b="1" lang="en" sz="1600" u="sng">
                <a:solidFill>
                  <a:srgbClr val="21016D"/>
                </a:solidFill>
                <a:latin typeface="Poppins"/>
                <a:ea typeface="Poppins"/>
                <a:cs typeface="Poppins"/>
                <a:sym typeface="Poppins"/>
              </a:rPr>
              <a:t>Solutions</a:t>
            </a:r>
            <a:endParaRPr b="1" sz="1600" u="sng">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Provide team base support for administrators</a:t>
            </a:r>
            <a:endParaRPr sz="1600">
              <a:solidFill>
                <a:srgbClr val="21016D"/>
              </a:solidFill>
              <a:latin typeface="Poppins"/>
              <a:ea typeface="Poppins"/>
              <a:cs typeface="Poppins"/>
              <a:sym typeface="Poppins"/>
            </a:endParaRPr>
          </a:p>
          <a:p>
            <a:pPr indent="-330200" lvl="1" marL="9144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Collaborative walkthroughs, collegial use, ongoing reflection</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Engage teachers in process</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Provide hands-on exposure to Collaborative Steering Committee</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Experiment with new recording devices and video based recording</a:t>
            </a:r>
            <a:endParaRPr sz="1600">
              <a:solidFill>
                <a:srgbClr val="21016D"/>
              </a:solidFill>
              <a:latin typeface="Poppins"/>
              <a:ea typeface="Poppins"/>
              <a:cs typeface="Poppins"/>
              <a:sym typeface="Poppins"/>
            </a:endParaRPr>
          </a:p>
          <a:p>
            <a:pPr indent="-330200" lvl="1" marL="9144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Lapelle microphones</a:t>
            </a:r>
            <a:endParaRPr sz="1600">
              <a:solidFill>
                <a:srgbClr val="21016D"/>
              </a:solidFill>
              <a:latin typeface="Poppins"/>
              <a:ea typeface="Poppins"/>
              <a:cs typeface="Poppins"/>
              <a:sym typeface="Poppins"/>
            </a:endParaRPr>
          </a:p>
          <a:p>
            <a:pPr indent="-330200" lvl="1" marL="9144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AI video cameras</a:t>
            </a:r>
            <a:endParaRPr sz="1600">
              <a:solidFill>
                <a:srgbClr val="21016D"/>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0" name="Shape 3280"/>
        <p:cNvGrpSpPr/>
        <p:nvPr/>
      </p:nvGrpSpPr>
      <p:grpSpPr>
        <a:xfrm>
          <a:off x="0" y="0"/>
          <a:ext cx="0" cy="0"/>
          <a:chOff x="0" y="0"/>
          <a:chExt cx="0" cy="0"/>
        </a:xfrm>
      </p:grpSpPr>
      <p:sp>
        <p:nvSpPr>
          <p:cNvPr id="3281" name="Google Shape;3281;p390"/>
          <p:cNvSpPr txBox="1"/>
          <p:nvPr>
            <p:ph type="title"/>
          </p:nvPr>
        </p:nvSpPr>
        <p:spPr>
          <a:xfrm>
            <a:off x="449150" y="454400"/>
            <a:ext cx="82377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Next Steps……</a:t>
            </a:r>
            <a:endParaRPr/>
          </a:p>
        </p:txBody>
      </p:sp>
      <p:sp>
        <p:nvSpPr>
          <p:cNvPr id="3282" name="Google Shape;3282;p390"/>
          <p:cNvSpPr txBox="1"/>
          <p:nvPr/>
        </p:nvSpPr>
        <p:spPr>
          <a:xfrm>
            <a:off x="671725" y="1206950"/>
            <a:ext cx="7823700" cy="3153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Develop board policy and Administrative Rule to include acceptable use practices</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Developing strategic lesson planning tools for staff</a:t>
            </a:r>
            <a:endParaRPr sz="1600">
              <a:solidFill>
                <a:srgbClr val="21016D"/>
              </a:solidFill>
              <a:latin typeface="Poppins"/>
              <a:ea typeface="Poppins"/>
              <a:cs typeface="Poppins"/>
              <a:sym typeface="Poppins"/>
            </a:endParaRPr>
          </a:p>
          <a:p>
            <a:pPr indent="-330200" lvl="1" marL="9144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Guidance and suggestions for differentiation</a:t>
            </a:r>
            <a:endParaRPr sz="1600">
              <a:solidFill>
                <a:srgbClr val="21016D"/>
              </a:solidFill>
              <a:latin typeface="Poppins"/>
              <a:ea typeface="Poppins"/>
              <a:cs typeface="Poppins"/>
              <a:sym typeface="Poppins"/>
            </a:endParaRPr>
          </a:p>
          <a:p>
            <a:pPr indent="-330200" lvl="2" marL="13716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IEP, 504, Language Learners</a:t>
            </a:r>
            <a:endParaRPr sz="1600">
              <a:solidFill>
                <a:srgbClr val="21016D"/>
              </a:solidFill>
              <a:latin typeface="Poppins"/>
              <a:ea typeface="Poppins"/>
              <a:cs typeface="Poppins"/>
              <a:sym typeface="Poppins"/>
            </a:endParaRPr>
          </a:p>
          <a:p>
            <a:pPr indent="-330200" lvl="1" marL="9144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Use of data from interim assessments for lesson design and/or interventions</a:t>
            </a:r>
            <a:endParaRPr sz="1600">
              <a:solidFill>
                <a:srgbClr val="21016D"/>
              </a:solidFill>
              <a:latin typeface="Poppins"/>
              <a:ea typeface="Poppins"/>
              <a:cs typeface="Poppins"/>
              <a:sym typeface="Poppins"/>
            </a:endParaRPr>
          </a:p>
          <a:p>
            <a:pPr indent="-330200" lvl="2" marL="13716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e.g. iReady Math and Reading</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Developing a professional development model for classroom integration for the 2026-27 school year</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Innovate: “WAHS Question Bot”</a:t>
            </a:r>
            <a:endParaRPr sz="1600">
              <a:solidFill>
                <a:srgbClr val="21016D"/>
              </a:solidFill>
              <a:latin typeface="Poppins"/>
              <a:ea typeface="Poppins"/>
              <a:cs typeface="Poppins"/>
              <a:sym typeface="Poppins"/>
            </a:endParaRPr>
          </a:p>
          <a:p>
            <a:pPr indent="-330200" lvl="0" marL="457200" rtl="0" algn="l">
              <a:spcBef>
                <a:spcPts val="0"/>
              </a:spcBef>
              <a:spcAft>
                <a:spcPts val="0"/>
              </a:spcAft>
              <a:buClr>
                <a:srgbClr val="21016D"/>
              </a:buClr>
              <a:buSzPts val="1600"/>
              <a:buFont typeface="Poppins"/>
              <a:buChar char="●"/>
            </a:pPr>
            <a:r>
              <a:rPr lang="en" sz="1600">
                <a:solidFill>
                  <a:srgbClr val="21016D"/>
                </a:solidFill>
                <a:latin typeface="Poppins"/>
                <a:ea typeface="Poppins"/>
                <a:cs typeface="Poppins"/>
                <a:sym typeface="Poppins"/>
              </a:rPr>
              <a:t>Have fun engaging in the process </a:t>
            </a:r>
            <a:endParaRPr sz="1600">
              <a:solidFill>
                <a:srgbClr val="21016D"/>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2">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6" name="Shape 3286"/>
        <p:cNvGrpSpPr/>
        <p:nvPr/>
      </p:nvGrpSpPr>
      <p:grpSpPr>
        <a:xfrm>
          <a:off x="0" y="0"/>
          <a:ext cx="0" cy="0"/>
          <a:chOff x="0" y="0"/>
          <a:chExt cx="0" cy="0"/>
        </a:xfrm>
      </p:grpSpPr>
      <p:sp>
        <p:nvSpPr>
          <p:cNvPr id="3287" name="Google Shape;3287;p391"/>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solidFill>
                  <a:schemeClr val="accent5"/>
                </a:solidFill>
                <a:latin typeface="Figtree"/>
                <a:ea typeface="Figtree"/>
                <a:cs typeface="Figtree"/>
                <a:sym typeface="Figtree"/>
              </a:rPr>
              <a:t>Questions?</a:t>
            </a:r>
            <a:endParaRPr b="1">
              <a:solidFill>
                <a:schemeClr val="accent5"/>
              </a:solidFill>
              <a:latin typeface="Figtree"/>
              <a:ea typeface="Figtree"/>
              <a:cs typeface="Figtree"/>
              <a:sym typeface="Figtre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6" name="Shape 3106"/>
        <p:cNvGrpSpPr/>
        <p:nvPr/>
      </p:nvGrpSpPr>
      <p:grpSpPr>
        <a:xfrm>
          <a:off x="0" y="0"/>
          <a:ext cx="0" cy="0"/>
          <a:chOff x="0" y="0"/>
          <a:chExt cx="0" cy="0"/>
        </a:xfrm>
      </p:grpSpPr>
      <p:pic>
        <p:nvPicPr>
          <p:cNvPr id="3107" name="Google Shape;3107;p374" title="NatalieHanni-1.jpg"/>
          <p:cNvPicPr preferRelativeResize="0"/>
          <p:nvPr>
            <p:ph idx="2" type="pic"/>
          </p:nvPr>
        </p:nvPicPr>
        <p:blipFill rotWithShape="1">
          <a:blip r:embed="rId4">
            <a:alphaModFix/>
          </a:blip>
          <a:srcRect b="30512" l="0" r="0" t="2839"/>
          <a:stretch/>
        </p:blipFill>
        <p:spPr>
          <a:xfrm>
            <a:off x="1044425" y="915600"/>
            <a:ext cx="1311600" cy="1311600"/>
          </a:xfrm>
          <a:prstGeom prst="roundRect">
            <a:avLst>
              <a:gd fmla="val 16667" name="adj"/>
            </a:avLst>
          </a:prstGeom>
        </p:spPr>
      </p:pic>
      <p:sp>
        <p:nvSpPr>
          <p:cNvPr id="3108" name="Google Shape;3108;p374"/>
          <p:cNvSpPr txBox="1"/>
          <p:nvPr>
            <p:ph type="title"/>
          </p:nvPr>
        </p:nvSpPr>
        <p:spPr>
          <a:xfrm>
            <a:off x="1530750" y="1749899"/>
            <a:ext cx="3127500" cy="231000"/>
          </a:xfrm>
          <a:prstGeom prst="rect">
            <a:avLst/>
          </a:prstGeom>
        </p:spPr>
        <p:txBody>
          <a:bodyPr anchorCtr="0" anchor="b" bIns="0" lIns="0" spcFirstLastPara="1" rIns="0" wrap="square" tIns="0">
            <a:spAutoFit/>
          </a:bodyPr>
          <a:lstStyle/>
          <a:p>
            <a:pPr indent="0" lvl="0" marL="0" rtl="0" algn="ctr">
              <a:spcBef>
                <a:spcPts val="0"/>
              </a:spcBef>
              <a:spcAft>
                <a:spcPts val="0"/>
              </a:spcAft>
              <a:buNone/>
            </a:pPr>
            <a:r>
              <a:rPr lang="en" sz="1500"/>
              <a:t>Natalie Hanni</a:t>
            </a:r>
            <a:endParaRPr b="1" sz="1500">
              <a:solidFill>
                <a:schemeClr val="accent2"/>
              </a:solidFill>
              <a:latin typeface="Figtree"/>
              <a:ea typeface="Figtree"/>
              <a:cs typeface="Figtree"/>
              <a:sym typeface="Figtree"/>
            </a:endParaRPr>
          </a:p>
        </p:txBody>
      </p:sp>
      <p:sp>
        <p:nvSpPr>
          <p:cNvPr id="3109" name="Google Shape;3109;p374"/>
          <p:cNvSpPr txBox="1"/>
          <p:nvPr>
            <p:ph idx="1" type="subTitle"/>
          </p:nvPr>
        </p:nvSpPr>
        <p:spPr>
          <a:xfrm>
            <a:off x="1622225" y="1980899"/>
            <a:ext cx="3127500" cy="184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200"/>
              <a:t>District Partnerships</a:t>
            </a:r>
            <a:endParaRPr sz="1200"/>
          </a:p>
        </p:txBody>
      </p:sp>
      <p:pic>
        <p:nvPicPr>
          <p:cNvPr id="3110" name="Google Shape;3110;p374" title="MagicSchool-Sparks-OneColor-762BFA-03.png"/>
          <p:cNvPicPr preferRelativeResize="0"/>
          <p:nvPr/>
        </p:nvPicPr>
        <p:blipFill>
          <a:blip r:embed="rId5">
            <a:alphaModFix/>
          </a:blip>
          <a:stretch>
            <a:fillRect/>
          </a:stretch>
        </p:blipFill>
        <p:spPr>
          <a:xfrm rot="2356152">
            <a:off x="699424" y="768589"/>
            <a:ext cx="508750" cy="499053"/>
          </a:xfrm>
          <a:prstGeom prst="rect">
            <a:avLst/>
          </a:prstGeom>
          <a:noFill/>
          <a:ln>
            <a:noFill/>
          </a:ln>
        </p:spPr>
      </p:pic>
      <p:pic>
        <p:nvPicPr>
          <p:cNvPr id="3111" name="Google Shape;3111;p374" title="MagicSchool-Sparks-OneColor-762BFA-06.png"/>
          <p:cNvPicPr preferRelativeResize="0"/>
          <p:nvPr/>
        </p:nvPicPr>
        <p:blipFill>
          <a:blip r:embed="rId6">
            <a:alphaModFix/>
          </a:blip>
          <a:stretch>
            <a:fillRect/>
          </a:stretch>
        </p:blipFill>
        <p:spPr>
          <a:xfrm rot="1569303">
            <a:off x="7541388" y="601314"/>
            <a:ext cx="616450" cy="623861"/>
          </a:xfrm>
          <a:prstGeom prst="rect">
            <a:avLst/>
          </a:prstGeom>
          <a:noFill/>
          <a:ln>
            <a:noFill/>
          </a:ln>
        </p:spPr>
      </p:pic>
      <p:pic>
        <p:nvPicPr>
          <p:cNvPr id="3112" name="Google Shape;3112;p374" title="MagicSchool-Sparks-OneColor-762BFA-01.png"/>
          <p:cNvPicPr preferRelativeResize="0"/>
          <p:nvPr/>
        </p:nvPicPr>
        <p:blipFill>
          <a:blip r:embed="rId7">
            <a:alphaModFix/>
          </a:blip>
          <a:stretch>
            <a:fillRect/>
          </a:stretch>
        </p:blipFill>
        <p:spPr>
          <a:xfrm rot="1236802">
            <a:off x="7941868" y="1100633"/>
            <a:ext cx="224782" cy="239788"/>
          </a:xfrm>
          <a:prstGeom prst="rect">
            <a:avLst/>
          </a:prstGeom>
          <a:noFill/>
          <a:ln>
            <a:noFill/>
          </a:ln>
        </p:spPr>
      </p:pic>
      <p:pic>
        <p:nvPicPr>
          <p:cNvPr id="3113" name="Google Shape;3113;p374" title="MagicSchool_Primary-Logo_Purple_RGB.png"/>
          <p:cNvPicPr preferRelativeResize="0"/>
          <p:nvPr/>
        </p:nvPicPr>
        <p:blipFill rotWithShape="1">
          <a:blip r:embed="rId8">
            <a:alphaModFix/>
          </a:blip>
          <a:srcRect b="0" l="10" r="0" t="0"/>
          <a:stretch/>
        </p:blipFill>
        <p:spPr>
          <a:xfrm>
            <a:off x="297127" y="4750602"/>
            <a:ext cx="1402450" cy="171825"/>
          </a:xfrm>
          <a:prstGeom prst="rect">
            <a:avLst/>
          </a:prstGeom>
          <a:noFill/>
          <a:ln>
            <a:noFill/>
          </a:ln>
        </p:spPr>
      </p:pic>
      <p:pic>
        <p:nvPicPr>
          <p:cNvPr id="3114" name="Google Shape;3114;p374" title="Screenshot 2026-04-10 at 12.01.40 AM.png"/>
          <p:cNvPicPr preferRelativeResize="0"/>
          <p:nvPr/>
        </p:nvPicPr>
        <p:blipFill>
          <a:blip r:embed="rId9">
            <a:alphaModFix/>
          </a:blip>
          <a:stretch>
            <a:fillRect/>
          </a:stretch>
        </p:blipFill>
        <p:spPr>
          <a:xfrm>
            <a:off x="4221849" y="1197275"/>
            <a:ext cx="3127500" cy="3323927"/>
          </a:xfrm>
          <a:prstGeom prst="rect">
            <a:avLst/>
          </a:prstGeom>
          <a:noFill/>
          <a:ln>
            <a:noFill/>
          </a:ln>
        </p:spPr>
      </p:pic>
      <p:sp>
        <p:nvSpPr>
          <p:cNvPr id="3115" name="Google Shape;3115;p374"/>
          <p:cNvSpPr txBox="1"/>
          <p:nvPr/>
        </p:nvSpPr>
        <p:spPr>
          <a:xfrm>
            <a:off x="4073650" y="350675"/>
            <a:ext cx="37125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2700">
                <a:solidFill>
                  <a:srgbClr val="33116F"/>
                </a:solidFill>
                <a:latin typeface="Figtree"/>
                <a:ea typeface="Figtree"/>
                <a:cs typeface="Figtree"/>
                <a:sym typeface="Figtree"/>
              </a:rPr>
              <a:t>DO NOW! </a:t>
            </a:r>
            <a:endParaRPr b="1" sz="2700">
              <a:solidFill>
                <a:srgbClr val="33116F"/>
              </a:solidFill>
              <a:latin typeface="Figtree"/>
              <a:ea typeface="Figtree"/>
              <a:cs typeface="Figtree"/>
              <a:sym typeface="Figtree"/>
            </a:endParaRPr>
          </a:p>
          <a:p>
            <a:pPr indent="0" lvl="0" marL="0" rtl="0" algn="ctr">
              <a:spcBef>
                <a:spcPts val="0"/>
              </a:spcBef>
              <a:spcAft>
                <a:spcPts val="0"/>
              </a:spcAft>
              <a:buNone/>
            </a:pPr>
            <a:r>
              <a:rPr b="1" lang="en" sz="2700">
                <a:solidFill>
                  <a:srgbClr val="33116F"/>
                </a:solidFill>
                <a:latin typeface="Figtree"/>
                <a:ea typeface="Figtree"/>
                <a:cs typeface="Figtree"/>
                <a:sym typeface="Figtree"/>
              </a:rPr>
              <a:t>Try A Student Room!</a:t>
            </a:r>
            <a:r>
              <a:rPr b="1" lang="en" sz="2800">
                <a:solidFill>
                  <a:srgbClr val="33116F"/>
                </a:solidFill>
                <a:latin typeface="Figtree"/>
                <a:ea typeface="Figtree"/>
                <a:cs typeface="Figtree"/>
                <a:sym typeface="Figtree"/>
              </a:rPr>
              <a:t> </a:t>
            </a:r>
            <a:endParaRPr b="1" sz="2800">
              <a:solidFill>
                <a:srgbClr val="33116F"/>
              </a:solidFill>
              <a:latin typeface="Figtree"/>
              <a:ea typeface="Figtree"/>
              <a:cs typeface="Figtree"/>
              <a:sym typeface="Figtree"/>
            </a:endParaRPr>
          </a:p>
        </p:txBody>
      </p:sp>
      <p:pic>
        <p:nvPicPr>
          <p:cNvPr id="3116" name="Google Shape;3116;p374" title="NatalieHanni-1.jpg"/>
          <p:cNvPicPr preferRelativeResize="0"/>
          <p:nvPr>
            <p:ph idx="2" type="pic"/>
          </p:nvPr>
        </p:nvPicPr>
        <p:blipFill rotWithShape="1">
          <a:blip r:embed="rId4">
            <a:alphaModFix/>
          </a:blip>
          <a:srcRect b="33351" l="-111670" r="111670" t="0"/>
          <a:stretch/>
        </p:blipFill>
        <p:spPr>
          <a:xfrm>
            <a:off x="1044425" y="2405650"/>
            <a:ext cx="1311600" cy="1311600"/>
          </a:xfrm>
          <a:prstGeom prst="roundRect">
            <a:avLst>
              <a:gd fmla="val 16667" name="adj"/>
            </a:avLst>
          </a:prstGeom>
        </p:spPr>
      </p:pic>
      <p:sp>
        <p:nvSpPr>
          <p:cNvPr id="3117" name="Google Shape;3117;p374"/>
          <p:cNvSpPr txBox="1"/>
          <p:nvPr>
            <p:ph type="title"/>
          </p:nvPr>
        </p:nvSpPr>
        <p:spPr>
          <a:xfrm>
            <a:off x="2485050" y="3239950"/>
            <a:ext cx="1218900" cy="2310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1500"/>
              <a:t>Keely Nunez</a:t>
            </a:r>
            <a:endParaRPr b="1" sz="1500">
              <a:solidFill>
                <a:schemeClr val="accent2"/>
              </a:solidFill>
              <a:latin typeface="Figtree"/>
              <a:ea typeface="Figtree"/>
              <a:cs typeface="Figtree"/>
              <a:sym typeface="Figtree"/>
            </a:endParaRPr>
          </a:p>
        </p:txBody>
      </p:sp>
      <p:sp>
        <p:nvSpPr>
          <p:cNvPr id="3118" name="Google Shape;3118;p374"/>
          <p:cNvSpPr txBox="1"/>
          <p:nvPr>
            <p:ph idx="1" type="subTitle"/>
          </p:nvPr>
        </p:nvSpPr>
        <p:spPr>
          <a:xfrm>
            <a:off x="1622225" y="3470949"/>
            <a:ext cx="3127500" cy="184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200"/>
              <a:t>District Partnerships</a:t>
            </a:r>
            <a:endParaRPr sz="1200"/>
          </a:p>
        </p:txBody>
      </p:sp>
      <p:pic>
        <p:nvPicPr>
          <p:cNvPr id="3119" name="Google Shape;3119;p374" title="Screenshot 2025-12-04 at 4.02.55 PM.png"/>
          <p:cNvPicPr preferRelativeResize="0"/>
          <p:nvPr/>
        </p:nvPicPr>
        <p:blipFill rotWithShape="1">
          <a:blip r:embed="rId10">
            <a:alphaModFix/>
          </a:blip>
          <a:srcRect b="7481" l="13614" r="9985" t="10133"/>
          <a:stretch/>
        </p:blipFill>
        <p:spPr>
          <a:xfrm>
            <a:off x="1119125" y="2487550"/>
            <a:ext cx="1162200" cy="12297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1" name="Shape 3291"/>
        <p:cNvGrpSpPr/>
        <p:nvPr/>
      </p:nvGrpSpPr>
      <p:grpSpPr>
        <a:xfrm>
          <a:off x="0" y="0"/>
          <a:ext cx="0" cy="0"/>
          <a:chOff x="0" y="0"/>
          <a:chExt cx="0" cy="0"/>
        </a:xfrm>
      </p:grpSpPr>
      <p:sp>
        <p:nvSpPr>
          <p:cNvPr id="3292" name="Google Shape;3292;p392"/>
          <p:cNvSpPr txBox="1"/>
          <p:nvPr>
            <p:ph type="title"/>
          </p:nvPr>
        </p:nvSpPr>
        <p:spPr>
          <a:xfrm>
            <a:off x="272050" y="11800"/>
            <a:ext cx="27177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t>Bend-La Pine School District</a:t>
            </a:r>
            <a:endParaRPr sz="2100"/>
          </a:p>
        </p:txBody>
      </p:sp>
      <p:sp>
        <p:nvSpPr>
          <p:cNvPr id="3293" name="Google Shape;3293;p392"/>
          <p:cNvSpPr txBox="1"/>
          <p:nvPr/>
        </p:nvSpPr>
        <p:spPr>
          <a:xfrm>
            <a:off x="1432800" y="1208100"/>
            <a:ext cx="18288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Poppins"/>
                <a:ea typeface="Poppins"/>
                <a:cs typeface="Poppins"/>
                <a:sym typeface="Poppins"/>
              </a:rPr>
              <a:t>Tracy Howk </a:t>
            </a:r>
            <a:endParaRPr b="1">
              <a:latin typeface="Poppins"/>
              <a:ea typeface="Poppins"/>
              <a:cs typeface="Poppins"/>
              <a:sym typeface="Poppins"/>
            </a:endParaRPr>
          </a:p>
          <a:p>
            <a:pPr indent="0" lvl="0" marL="0" rtl="0" algn="ctr">
              <a:spcBef>
                <a:spcPts val="0"/>
              </a:spcBef>
              <a:spcAft>
                <a:spcPts val="0"/>
              </a:spcAft>
              <a:buNone/>
            </a:pPr>
            <a:r>
              <a:rPr i="1" lang="en">
                <a:latin typeface="Poppins"/>
                <a:ea typeface="Poppins"/>
                <a:cs typeface="Poppins"/>
                <a:sym typeface="Poppins"/>
              </a:rPr>
              <a:t>Educational Technology</a:t>
            </a:r>
            <a:r>
              <a:rPr i="1" lang="en" sz="1500">
                <a:latin typeface="Poppins"/>
                <a:ea typeface="Poppins"/>
                <a:cs typeface="Poppins"/>
                <a:sym typeface="Poppins"/>
              </a:rPr>
              <a:t> </a:t>
            </a:r>
            <a:endParaRPr sz="1500">
              <a:solidFill>
                <a:srgbClr val="21016D"/>
              </a:solidFill>
              <a:latin typeface="Poppins"/>
              <a:ea typeface="Poppins"/>
              <a:cs typeface="Poppins"/>
              <a:sym typeface="Poppins"/>
            </a:endParaRPr>
          </a:p>
        </p:txBody>
      </p:sp>
      <p:sp>
        <p:nvSpPr>
          <p:cNvPr id="3294" name="Google Shape;3294;p392"/>
          <p:cNvSpPr txBox="1"/>
          <p:nvPr/>
        </p:nvSpPr>
        <p:spPr>
          <a:xfrm>
            <a:off x="3034700" y="4229100"/>
            <a:ext cx="47193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21016D"/>
                </a:solidFill>
                <a:latin typeface="Poppins"/>
                <a:ea typeface="Poppins"/>
                <a:cs typeface="Poppins"/>
                <a:sym typeface="Poppins"/>
              </a:rPr>
              <a:t>BLS Educational Technology Team: Image created in Google Gemini </a:t>
            </a:r>
            <a:endParaRPr sz="1000">
              <a:solidFill>
                <a:srgbClr val="21016D"/>
              </a:solidFill>
              <a:latin typeface="Poppins"/>
              <a:ea typeface="Poppins"/>
              <a:cs typeface="Poppins"/>
              <a:sym typeface="Poppins"/>
            </a:endParaRPr>
          </a:p>
          <a:p>
            <a:pPr indent="0" lvl="0" marL="0" rtl="0" algn="ctr">
              <a:spcBef>
                <a:spcPts val="0"/>
              </a:spcBef>
              <a:spcAft>
                <a:spcPts val="0"/>
              </a:spcAft>
              <a:buNone/>
            </a:pPr>
            <a:r>
              <a:t/>
            </a:r>
            <a:endParaRPr sz="1300">
              <a:solidFill>
                <a:srgbClr val="21016D"/>
              </a:solidFill>
              <a:latin typeface="Poppins"/>
              <a:ea typeface="Poppins"/>
              <a:cs typeface="Poppins"/>
              <a:sym typeface="Poppins"/>
            </a:endParaRPr>
          </a:p>
          <a:p>
            <a:pPr indent="0" lvl="0" marL="0" rtl="0" algn="ctr">
              <a:spcBef>
                <a:spcPts val="0"/>
              </a:spcBef>
              <a:spcAft>
                <a:spcPts val="0"/>
              </a:spcAft>
              <a:buNone/>
            </a:pPr>
            <a:r>
              <a:t/>
            </a:r>
            <a:endParaRPr sz="1300">
              <a:solidFill>
                <a:srgbClr val="21016D"/>
              </a:solidFill>
              <a:latin typeface="Poppins"/>
              <a:ea typeface="Poppins"/>
              <a:cs typeface="Poppins"/>
              <a:sym typeface="Poppins"/>
            </a:endParaRPr>
          </a:p>
          <a:p>
            <a:pPr indent="0" lvl="0" marL="0" rtl="0" algn="ctr">
              <a:spcBef>
                <a:spcPts val="0"/>
              </a:spcBef>
              <a:spcAft>
                <a:spcPts val="0"/>
              </a:spcAft>
              <a:buNone/>
            </a:pPr>
            <a:r>
              <a:t/>
            </a:r>
            <a:endParaRPr>
              <a:solidFill>
                <a:srgbClr val="21016D"/>
              </a:solidFill>
              <a:latin typeface="Poppins"/>
              <a:ea typeface="Poppins"/>
              <a:cs typeface="Poppins"/>
              <a:sym typeface="Poppins"/>
            </a:endParaRPr>
          </a:p>
        </p:txBody>
      </p:sp>
      <p:sp>
        <p:nvSpPr>
          <p:cNvPr id="3295" name="Google Shape;3295;p392"/>
          <p:cNvSpPr txBox="1"/>
          <p:nvPr/>
        </p:nvSpPr>
        <p:spPr>
          <a:xfrm>
            <a:off x="1432800" y="2969450"/>
            <a:ext cx="18288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Poppins"/>
                <a:ea typeface="Poppins"/>
                <a:cs typeface="Poppins"/>
                <a:sym typeface="Poppins"/>
              </a:rPr>
              <a:t>Robbie Faith </a:t>
            </a:r>
            <a:endParaRPr b="1">
              <a:latin typeface="Poppins"/>
              <a:ea typeface="Poppins"/>
              <a:cs typeface="Poppins"/>
              <a:sym typeface="Poppins"/>
            </a:endParaRPr>
          </a:p>
          <a:p>
            <a:pPr indent="0" lvl="0" marL="0" rtl="0" algn="ctr">
              <a:spcBef>
                <a:spcPts val="0"/>
              </a:spcBef>
              <a:spcAft>
                <a:spcPts val="0"/>
              </a:spcAft>
              <a:buNone/>
            </a:pPr>
            <a:r>
              <a:rPr i="1" lang="en">
                <a:latin typeface="Poppins"/>
                <a:ea typeface="Poppins"/>
                <a:cs typeface="Poppins"/>
                <a:sym typeface="Poppins"/>
              </a:rPr>
              <a:t>Instructional Technology Coach</a:t>
            </a:r>
            <a:r>
              <a:rPr i="1" lang="en" sz="1500">
                <a:latin typeface="Poppins"/>
                <a:ea typeface="Poppins"/>
                <a:cs typeface="Poppins"/>
                <a:sym typeface="Poppins"/>
              </a:rPr>
              <a:t> </a:t>
            </a:r>
            <a:endParaRPr sz="1500">
              <a:solidFill>
                <a:srgbClr val="21016D"/>
              </a:solidFill>
              <a:latin typeface="Poppins"/>
              <a:ea typeface="Poppins"/>
              <a:cs typeface="Poppins"/>
              <a:sym typeface="Poppins"/>
            </a:endParaRPr>
          </a:p>
        </p:txBody>
      </p:sp>
      <p:pic>
        <p:nvPicPr>
          <p:cNvPr id="3296" name="Google Shape;3296;p392" title="Screenshot 2026-01-26 at 1.44.05 PM.png"/>
          <p:cNvPicPr preferRelativeResize="0"/>
          <p:nvPr/>
        </p:nvPicPr>
        <p:blipFill>
          <a:blip r:embed="rId3">
            <a:alphaModFix/>
          </a:blip>
          <a:stretch>
            <a:fillRect/>
          </a:stretch>
        </p:blipFill>
        <p:spPr>
          <a:xfrm>
            <a:off x="3034700" y="152400"/>
            <a:ext cx="4958824" cy="4076698"/>
          </a:xfrm>
          <a:prstGeom prst="rect">
            <a:avLst/>
          </a:prstGeom>
          <a:noFill/>
          <a:ln>
            <a:noFill/>
          </a:ln>
        </p:spPr>
      </p:pic>
      <p:pic>
        <p:nvPicPr>
          <p:cNvPr id="3297" name="Google Shape;3297;p392" title="BLSD-Portraits24-3778.jpg"/>
          <p:cNvPicPr preferRelativeResize="0"/>
          <p:nvPr/>
        </p:nvPicPr>
        <p:blipFill rotWithShape="1">
          <a:blip r:embed="rId4">
            <a:alphaModFix/>
          </a:blip>
          <a:srcRect b="12419" l="0" r="0" t="0"/>
          <a:stretch/>
        </p:blipFill>
        <p:spPr>
          <a:xfrm>
            <a:off x="272050" y="2758775"/>
            <a:ext cx="1342726" cy="1470326"/>
          </a:xfrm>
          <a:prstGeom prst="rect">
            <a:avLst/>
          </a:prstGeom>
          <a:noFill/>
          <a:ln cap="flat" cmpd="sng" w="19050">
            <a:solidFill>
              <a:schemeClr val="dk2"/>
            </a:solidFill>
            <a:prstDash val="solid"/>
            <a:round/>
            <a:headEnd len="sm" w="sm" type="none"/>
            <a:tailEnd len="sm" w="sm" type="none"/>
          </a:ln>
        </p:spPr>
      </p:pic>
      <p:pic>
        <p:nvPicPr>
          <p:cNvPr id="3298" name="Google Shape;3298;p392" title="IMG_4693.jpg"/>
          <p:cNvPicPr preferRelativeResize="0"/>
          <p:nvPr/>
        </p:nvPicPr>
        <p:blipFill rotWithShape="1">
          <a:blip r:embed="rId5">
            <a:alphaModFix/>
          </a:blip>
          <a:srcRect b="11300" l="0" r="0" t="0"/>
          <a:stretch/>
        </p:blipFill>
        <p:spPr>
          <a:xfrm>
            <a:off x="272050" y="952425"/>
            <a:ext cx="1342724" cy="147032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2" name="Shape 3302"/>
        <p:cNvGrpSpPr/>
        <p:nvPr/>
      </p:nvGrpSpPr>
      <p:grpSpPr>
        <a:xfrm>
          <a:off x="0" y="0"/>
          <a:ext cx="0" cy="0"/>
          <a:chOff x="0" y="0"/>
          <a:chExt cx="0" cy="0"/>
        </a:xfrm>
      </p:grpSpPr>
      <p:sp>
        <p:nvSpPr>
          <p:cNvPr id="3303" name="Google Shape;3303;p393"/>
          <p:cNvSpPr txBox="1"/>
          <p:nvPr>
            <p:ph type="title"/>
          </p:nvPr>
        </p:nvSpPr>
        <p:spPr>
          <a:xfrm>
            <a:off x="449150" y="427450"/>
            <a:ext cx="8237700" cy="615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What We Do </a:t>
            </a:r>
            <a:endParaRPr/>
          </a:p>
        </p:txBody>
      </p:sp>
      <p:sp>
        <p:nvSpPr>
          <p:cNvPr id="3304" name="Google Shape;3304;p393"/>
          <p:cNvSpPr txBox="1"/>
          <p:nvPr>
            <p:ph idx="2" type="subTitle"/>
          </p:nvPr>
        </p:nvSpPr>
        <p:spPr>
          <a:xfrm>
            <a:off x="449150" y="1100579"/>
            <a:ext cx="8237700" cy="309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0" lang="en"/>
              <a:t>Bend-La Pine Educational Technology </a:t>
            </a:r>
            <a:endParaRPr b="0"/>
          </a:p>
          <a:p>
            <a:pPr indent="0" lvl="0" marL="0" rtl="0" algn="ctr">
              <a:spcBef>
                <a:spcPts val="0"/>
              </a:spcBef>
              <a:spcAft>
                <a:spcPts val="0"/>
              </a:spcAft>
              <a:buNone/>
            </a:pPr>
            <a:r>
              <a:rPr b="0" lang="en"/>
              <a:t>focuses on using classroom technology to </a:t>
            </a:r>
            <a:endParaRPr b="0"/>
          </a:p>
          <a:p>
            <a:pPr indent="0" lvl="0" marL="0" rtl="0" algn="ctr">
              <a:spcBef>
                <a:spcPts val="0"/>
              </a:spcBef>
              <a:spcAft>
                <a:spcPts val="0"/>
              </a:spcAft>
              <a:buNone/>
            </a:pPr>
            <a:r>
              <a:rPr b="0" lang="en">
                <a:solidFill>
                  <a:schemeClr val="accent1"/>
                </a:solidFill>
              </a:rPr>
              <a:t>engage students</a:t>
            </a:r>
            <a:r>
              <a:rPr b="0" lang="en"/>
              <a:t>, </a:t>
            </a:r>
            <a:endParaRPr b="0"/>
          </a:p>
          <a:p>
            <a:pPr indent="0" lvl="0" marL="0" rtl="0" algn="ctr">
              <a:spcBef>
                <a:spcPts val="0"/>
              </a:spcBef>
              <a:spcAft>
                <a:spcPts val="0"/>
              </a:spcAft>
              <a:buNone/>
            </a:pPr>
            <a:r>
              <a:rPr b="0" lang="en">
                <a:solidFill>
                  <a:srgbClr val="A64D79"/>
                </a:solidFill>
              </a:rPr>
              <a:t>enhance learning</a:t>
            </a:r>
            <a:r>
              <a:rPr b="0" lang="en"/>
              <a:t>, &amp;</a:t>
            </a:r>
            <a:endParaRPr b="0"/>
          </a:p>
          <a:p>
            <a:pPr indent="0" lvl="0" marL="0" rtl="0" algn="ctr">
              <a:spcBef>
                <a:spcPts val="0"/>
              </a:spcBef>
              <a:spcAft>
                <a:spcPts val="0"/>
              </a:spcAft>
              <a:buNone/>
            </a:pPr>
            <a:r>
              <a:rPr b="0" lang="en">
                <a:solidFill>
                  <a:srgbClr val="CC4125"/>
                </a:solidFill>
              </a:rPr>
              <a:t>increase student morale</a:t>
            </a:r>
            <a:r>
              <a:rPr b="0" lang="en"/>
              <a:t>. </a:t>
            </a:r>
            <a:endParaRPr b="0"/>
          </a:p>
          <a:p>
            <a:pPr indent="0" lvl="0" marL="0" rtl="0" algn="ctr">
              <a:spcBef>
                <a:spcPts val="0"/>
              </a:spcBef>
              <a:spcAft>
                <a:spcPts val="0"/>
              </a:spcAft>
              <a:buNone/>
            </a:pPr>
            <a:r>
              <a:t/>
            </a:r>
            <a:endParaRPr b="0"/>
          </a:p>
          <a:p>
            <a:pPr indent="0" lvl="0" marL="0" rtl="0" algn="ctr">
              <a:spcBef>
                <a:spcPts val="0"/>
              </a:spcBef>
              <a:spcAft>
                <a:spcPts val="0"/>
              </a:spcAft>
              <a:buNone/>
            </a:pPr>
            <a:r>
              <a:t/>
            </a:r>
            <a:endParaRPr b="0"/>
          </a:p>
          <a:p>
            <a:pPr indent="0" lvl="0" marL="0" rtl="0" algn="ctr">
              <a:spcBef>
                <a:spcPts val="0"/>
              </a:spcBef>
              <a:spcAft>
                <a:spcPts val="0"/>
              </a:spcAft>
              <a:buNone/>
            </a:pPr>
            <a:r>
              <a:rPr b="0" lang="en">
                <a:solidFill>
                  <a:srgbClr val="FF00FF"/>
                </a:solidFill>
              </a:rPr>
              <a:t>This includes the ethical and responsible use of</a:t>
            </a:r>
            <a:endParaRPr b="0">
              <a:solidFill>
                <a:srgbClr val="FF00FF"/>
              </a:solidFill>
            </a:endParaRPr>
          </a:p>
          <a:p>
            <a:pPr indent="0" lvl="0" marL="0" rtl="0" algn="ctr">
              <a:spcBef>
                <a:spcPts val="0"/>
              </a:spcBef>
              <a:spcAft>
                <a:spcPts val="0"/>
              </a:spcAft>
              <a:buNone/>
            </a:pPr>
            <a:r>
              <a:rPr b="0" lang="en">
                <a:solidFill>
                  <a:srgbClr val="FF00FF"/>
                </a:solidFill>
              </a:rPr>
              <a:t>Artificial Intelligence in Education. </a:t>
            </a:r>
            <a:endParaRPr b="0">
              <a:solidFill>
                <a:srgbClr val="FF00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8" name="Shape 3308"/>
        <p:cNvGrpSpPr/>
        <p:nvPr/>
      </p:nvGrpSpPr>
      <p:grpSpPr>
        <a:xfrm>
          <a:off x="0" y="0"/>
          <a:ext cx="0" cy="0"/>
          <a:chOff x="0" y="0"/>
          <a:chExt cx="0" cy="0"/>
        </a:xfrm>
      </p:grpSpPr>
      <p:sp>
        <p:nvSpPr>
          <p:cNvPr id="3309" name="Google Shape;3309;p394"/>
          <p:cNvSpPr txBox="1"/>
          <p:nvPr>
            <p:ph type="title"/>
          </p:nvPr>
        </p:nvSpPr>
        <p:spPr>
          <a:xfrm>
            <a:off x="1723650" y="221325"/>
            <a:ext cx="5696700" cy="615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Equity of Access Matters: </a:t>
            </a:r>
            <a:endParaRPr/>
          </a:p>
        </p:txBody>
      </p:sp>
      <p:sp>
        <p:nvSpPr>
          <p:cNvPr id="3310" name="Google Shape;3310;p394"/>
          <p:cNvSpPr txBox="1"/>
          <p:nvPr>
            <p:ph idx="2" type="subTitle"/>
          </p:nvPr>
        </p:nvSpPr>
        <p:spPr>
          <a:xfrm>
            <a:off x="89369" y="1009500"/>
            <a:ext cx="3413100" cy="3263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0" lang="en"/>
              <a:t>Students are already using AI outside of school.</a:t>
            </a:r>
            <a:endParaRPr b="0"/>
          </a:p>
          <a:p>
            <a:pPr indent="0" lvl="0" marL="0" rtl="0" algn="ctr">
              <a:spcBef>
                <a:spcPts val="0"/>
              </a:spcBef>
              <a:spcAft>
                <a:spcPts val="0"/>
              </a:spcAft>
              <a:buNone/>
            </a:pPr>
            <a:r>
              <a:t/>
            </a:r>
            <a:endParaRPr b="0" sz="1600"/>
          </a:p>
          <a:p>
            <a:pPr indent="0" lvl="0" marL="0" rtl="0" algn="ctr">
              <a:spcBef>
                <a:spcPts val="0"/>
              </a:spcBef>
              <a:spcAft>
                <a:spcPts val="0"/>
              </a:spcAft>
              <a:buNone/>
            </a:pPr>
            <a:r>
              <a:rPr b="0" lang="en"/>
              <a:t>The risk is uneven access and no guidance.</a:t>
            </a:r>
            <a:endParaRPr b="0"/>
          </a:p>
          <a:p>
            <a:pPr indent="0" lvl="0" marL="0" rtl="0" algn="ctr">
              <a:spcBef>
                <a:spcPts val="0"/>
              </a:spcBef>
              <a:spcAft>
                <a:spcPts val="0"/>
              </a:spcAft>
              <a:buNone/>
            </a:pPr>
            <a:r>
              <a:t/>
            </a:r>
            <a:endParaRPr b="0" sz="1600"/>
          </a:p>
          <a:p>
            <a:pPr indent="0" lvl="0" marL="0" rtl="0" algn="ctr">
              <a:spcBef>
                <a:spcPts val="0"/>
              </a:spcBef>
              <a:spcAft>
                <a:spcPts val="0"/>
              </a:spcAft>
              <a:buNone/>
            </a:pPr>
            <a:r>
              <a:rPr b="0" lang="en"/>
              <a:t>Our goal is structured, visible, supported use.</a:t>
            </a:r>
            <a:endParaRPr b="0"/>
          </a:p>
        </p:txBody>
      </p:sp>
      <p:pic>
        <p:nvPicPr>
          <p:cNvPr id="3311" name="Google Shape;3311;p394" title="Screenshot 2026-01-27 at 1.05.33 PM.png"/>
          <p:cNvPicPr preferRelativeResize="0"/>
          <p:nvPr/>
        </p:nvPicPr>
        <p:blipFill>
          <a:blip r:embed="rId3">
            <a:alphaModFix/>
          </a:blip>
          <a:stretch>
            <a:fillRect/>
          </a:stretch>
        </p:blipFill>
        <p:spPr>
          <a:xfrm>
            <a:off x="3502476" y="1282250"/>
            <a:ext cx="5509424" cy="257900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5" name="Shape 3315"/>
        <p:cNvGrpSpPr/>
        <p:nvPr/>
      </p:nvGrpSpPr>
      <p:grpSpPr>
        <a:xfrm>
          <a:off x="0" y="0"/>
          <a:ext cx="0" cy="0"/>
          <a:chOff x="0" y="0"/>
          <a:chExt cx="0" cy="0"/>
        </a:xfrm>
      </p:grpSpPr>
      <p:sp>
        <p:nvSpPr>
          <p:cNvPr id="3316" name="Google Shape;3316;p395"/>
          <p:cNvSpPr txBox="1"/>
          <p:nvPr>
            <p:ph type="title"/>
          </p:nvPr>
        </p:nvSpPr>
        <p:spPr>
          <a:xfrm>
            <a:off x="120500" y="119650"/>
            <a:ext cx="8844900" cy="60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t>Creating the conditions for student engagement</a:t>
            </a:r>
            <a:endParaRPr sz="2700"/>
          </a:p>
        </p:txBody>
      </p:sp>
      <p:sp>
        <p:nvSpPr>
          <p:cNvPr id="3317" name="Google Shape;3317;p395"/>
          <p:cNvSpPr txBox="1"/>
          <p:nvPr>
            <p:ph idx="3" type="subTitle"/>
          </p:nvPr>
        </p:nvSpPr>
        <p:spPr>
          <a:xfrm>
            <a:off x="6418175" y="1143350"/>
            <a:ext cx="2280000" cy="12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Poppins"/>
                <a:ea typeface="Poppins"/>
                <a:cs typeface="Poppins"/>
                <a:sym typeface="Poppins"/>
              </a:rPr>
              <a:t>Promote AI literacy:</a:t>
            </a:r>
            <a:endParaRPr b="1">
              <a:latin typeface="Poppins"/>
              <a:ea typeface="Poppins"/>
              <a:cs typeface="Poppins"/>
              <a:sym typeface="Poppins"/>
            </a:endParaRPr>
          </a:p>
          <a:p>
            <a:pPr indent="0" lvl="0" marL="0" rtl="0" algn="ctr">
              <a:spcBef>
                <a:spcPts val="0"/>
              </a:spcBef>
              <a:spcAft>
                <a:spcPts val="0"/>
              </a:spcAft>
              <a:buNone/>
            </a:pPr>
            <a:r>
              <a:t/>
            </a:r>
            <a:endParaRPr sz="600"/>
          </a:p>
          <a:p>
            <a:pPr indent="0" lvl="0" marL="0" rtl="0" algn="ctr">
              <a:spcBef>
                <a:spcPts val="0"/>
              </a:spcBef>
              <a:spcAft>
                <a:spcPts val="0"/>
              </a:spcAft>
              <a:buNone/>
            </a:pPr>
            <a:r>
              <a:rPr lang="en"/>
              <a:t>Advisory slide decks</a:t>
            </a:r>
            <a:endParaRPr/>
          </a:p>
          <a:p>
            <a:pPr indent="0" lvl="0" marL="0" rtl="0" algn="ctr">
              <a:spcBef>
                <a:spcPts val="0"/>
              </a:spcBef>
              <a:spcAft>
                <a:spcPts val="0"/>
              </a:spcAft>
              <a:buNone/>
            </a:pPr>
            <a:r>
              <a:rPr lang="en"/>
              <a:t>Wayfinder</a:t>
            </a:r>
            <a:endParaRPr/>
          </a:p>
          <a:p>
            <a:pPr indent="0" lvl="0" marL="0" rtl="0" algn="ctr">
              <a:spcBef>
                <a:spcPts val="0"/>
              </a:spcBef>
              <a:spcAft>
                <a:spcPts val="0"/>
              </a:spcAft>
              <a:buNone/>
            </a:pPr>
            <a:r>
              <a:rPr lang="en"/>
              <a:t>Common Sense Education </a:t>
            </a:r>
            <a:endParaRPr/>
          </a:p>
        </p:txBody>
      </p:sp>
      <p:sp>
        <p:nvSpPr>
          <p:cNvPr id="3318" name="Google Shape;3318;p395"/>
          <p:cNvSpPr txBox="1"/>
          <p:nvPr>
            <p:ph idx="6" type="subTitle"/>
          </p:nvPr>
        </p:nvSpPr>
        <p:spPr>
          <a:xfrm>
            <a:off x="3990875" y="2802575"/>
            <a:ext cx="2423400" cy="141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Poppins"/>
                <a:ea typeface="Poppins"/>
                <a:cs typeface="Poppins"/>
                <a:sym typeface="Poppins"/>
              </a:rPr>
              <a:t>Highlight Guardrails:</a:t>
            </a:r>
            <a:endParaRPr b="1">
              <a:latin typeface="Poppins"/>
              <a:ea typeface="Poppins"/>
              <a:cs typeface="Poppins"/>
              <a:sym typeface="Poppins"/>
            </a:endParaRPr>
          </a:p>
          <a:p>
            <a:pPr indent="0" lvl="0" marL="0" rtl="0" algn="ctr">
              <a:spcBef>
                <a:spcPts val="0"/>
              </a:spcBef>
              <a:spcAft>
                <a:spcPts val="0"/>
              </a:spcAft>
              <a:buNone/>
            </a:pPr>
            <a:r>
              <a:t/>
            </a:r>
            <a:endParaRPr sz="600"/>
          </a:p>
          <a:p>
            <a:pPr indent="0" lvl="0" marL="0" rtl="0" algn="ctr">
              <a:spcBef>
                <a:spcPts val="0"/>
              </a:spcBef>
              <a:spcAft>
                <a:spcPts val="0"/>
              </a:spcAft>
              <a:buNone/>
            </a:pPr>
            <a:r>
              <a:rPr lang="en"/>
              <a:t>Output history</a:t>
            </a:r>
            <a:endParaRPr/>
          </a:p>
          <a:p>
            <a:pPr indent="0" lvl="0" marL="0" rtl="0" algn="ctr">
              <a:spcBef>
                <a:spcPts val="0"/>
              </a:spcBef>
              <a:spcAft>
                <a:spcPts val="0"/>
              </a:spcAft>
              <a:buNone/>
            </a:pPr>
            <a:r>
              <a:rPr lang="en"/>
              <a:t>Flagged content </a:t>
            </a:r>
            <a:endParaRPr/>
          </a:p>
          <a:p>
            <a:pPr indent="0" lvl="0" marL="0" rtl="0" algn="ctr">
              <a:spcBef>
                <a:spcPts val="0"/>
              </a:spcBef>
              <a:spcAft>
                <a:spcPts val="0"/>
              </a:spcAft>
              <a:buNone/>
            </a:pPr>
            <a:r>
              <a:rPr lang="en"/>
              <a:t>Customized tools  </a:t>
            </a:r>
            <a:endParaRPr/>
          </a:p>
        </p:txBody>
      </p:sp>
      <p:sp>
        <p:nvSpPr>
          <p:cNvPr id="3319" name="Google Shape;3319;p395"/>
          <p:cNvSpPr txBox="1"/>
          <p:nvPr>
            <p:ph idx="4" type="subTitle"/>
          </p:nvPr>
        </p:nvSpPr>
        <p:spPr>
          <a:xfrm>
            <a:off x="4176425" y="1143350"/>
            <a:ext cx="2052300" cy="141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Poppins"/>
                <a:ea typeface="Poppins"/>
                <a:cs typeface="Poppins"/>
                <a:sym typeface="Poppins"/>
              </a:rPr>
              <a:t>Create Student Facing Documents: </a:t>
            </a:r>
            <a:endParaRPr b="1">
              <a:latin typeface="Poppins"/>
              <a:ea typeface="Poppins"/>
              <a:cs typeface="Poppins"/>
              <a:sym typeface="Poppins"/>
            </a:endParaRPr>
          </a:p>
          <a:p>
            <a:pPr indent="0" lvl="0" marL="0" rtl="0" algn="ctr">
              <a:spcBef>
                <a:spcPts val="0"/>
              </a:spcBef>
              <a:spcAft>
                <a:spcPts val="0"/>
              </a:spcAft>
              <a:buNone/>
            </a:pPr>
            <a:r>
              <a:t/>
            </a:r>
            <a:endParaRPr sz="600"/>
          </a:p>
          <a:p>
            <a:pPr indent="0" lvl="0" marL="0" rtl="0" algn="ctr">
              <a:spcBef>
                <a:spcPts val="0"/>
              </a:spcBef>
              <a:spcAft>
                <a:spcPts val="0"/>
              </a:spcAft>
              <a:buNone/>
            </a:pPr>
            <a:r>
              <a:rPr lang="en"/>
              <a:t>Syllabus Statement</a:t>
            </a:r>
            <a:endParaRPr/>
          </a:p>
          <a:p>
            <a:pPr indent="0" lvl="0" marL="0" rtl="0" algn="ctr">
              <a:spcBef>
                <a:spcPts val="0"/>
              </a:spcBef>
              <a:spcAft>
                <a:spcPts val="0"/>
              </a:spcAft>
              <a:buNone/>
            </a:pPr>
            <a:r>
              <a:rPr lang="en"/>
              <a:t>AI Acceptable Use Scale</a:t>
            </a:r>
            <a:endParaRPr/>
          </a:p>
          <a:p>
            <a:pPr indent="0" lvl="0" marL="0" rtl="0" algn="ctr">
              <a:spcBef>
                <a:spcPts val="0"/>
              </a:spcBef>
              <a:spcAft>
                <a:spcPts val="0"/>
              </a:spcAft>
              <a:buNone/>
            </a:pPr>
            <a:r>
              <a:rPr lang="en"/>
              <a:t>Proactive Disclosure</a:t>
            </a:r>
            <a:endParaRPr/>
          </a:p>
        </p:txBody>
      </p:sp>
      <p:sp>
        <p:nvSpPr>
          <p:cNvPr id="3320" name="Google Shape;3320;p395"/>
          <p:cNvSpPr txBox="1"/>
          <p:nvPr>
            <p:ph idx="5" type="subTitle"/>
          </p:nvPr>
        </p:nvSpPr>
        <p:spPr>
          <a:xfrm>
            <a:off x="6580025" y="2666023"/>
            <a:ext cx="1956300" cy="126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Poppins"/>
                <a:ea typeface="Poppins"/>
                <a:cs typeface="Poppins"/>
                <a:sym typeface="Poppins"/>
              </a:rPr>
              <a:t>Assure Teachers of Autonomy:</a:t>
            </a:r>
            <a:endParaRPr b="1">
              <a:latin typeface="Poppins"/>
              <a:ea typeface="Poppins"/>
              <a:cs typeface="Poppins"/>
              <a:sym typeface="Poppins"/>
            </a:endParaRPr>
          </a:p>
          <a:p>
            <a:pPr indent="0" lvl="0" marL="0" rtl="0" algn="ctr">
              <a:spcBef>
                <a:spcPts val="0"/>
              </a:spcBef>
              <a:spcAft>
                <a:spcPts val="0"/>
              </a:spcAft>
              <a:buNone/>
            </a:pPr>
            <a:r>
              <a:t/>
            </a:r>
            <a:endParaRPr sz="600"/>
          </a:p>
          <a:p>
            <a:pPr indent="0" lvl="0" marL="0" rtl="0" algn="ctr">
              <a:spcBef>
                <a:spcPts val="0"/>
              </a:spcBef>
              <a:spcAft>
                <a:spcPts val="0"/>
              </a:spcAft>
              <a:buNone/>
            </a:pPr>
            <a:r>
              <a:rPr lang="en"/>
              <a:t>Policy &amp; Guidance</a:t>
            </a:r>
            <a:endParaRPr/>
          </a:p>
          <a:p>
            <a:pPr indent="0" lvl="0" marL="0" rtl="0" algn="ctr">
              <a:spcBef>
                <a:spcPts val="0"/>
              </a:spcBef>
              <a:spcAft>
                <a:spcPts val="0"/>
              </a:spcAft>
              <a:buNone/>
            </a:pPr>
            <a:r>
              <a:rPr lang="en"/>
              <a:t>Trainings</a:t>
            </a:r>
            <a:endParaRPr/>
          </a:p>
          <a:p>
            <a:pPr indent="0" lvl="0" marL="0" rtl="0" algn="ctr">
              <a:spcBef>
                <a:spcPts val="0"/>
              </a:spcBef>
              <a:spcAft>
                <a:spcPts val="0"/>
              </a:spcAft>
              <a:buNone/>
            </a:pPr>
            <a:r>
              <a:rPr lang="en"/>
              <a:t>Swag Bags  </a:t>
            </a:r>
            <a:endParaRPr/>
          </a:p>
        </p:txBody>
      </p:sp>
      <p:pic>
        <p:nvPicPr>
          <p:cNvPr id="3321" name="Google Shape;3321;p395" title="Screenshot 2026-01-27 at 2.13.50 PM.png"/>
          <p:cNvPicPr preferRelativeResize="0"/>
          <p:nvPr/>
        </p:nvPicPr>
        <p:blipFill>
          <a:blip r:embed="rId3">
            <a:alphaModFix/>
          </a:blip>
          <a:stretch>
            <a:fillRect/>
          </a:stretch>
        </p:blipFill>
        <p:spPr>
          <a:xfrm>
            <a:off x="120500" y="800807"/>
            <a:ext cx="3744299" cy="1620993"/>
          </a:xfrm>
          <a:prstGeom prst="rect">
            <a:avLst/>
          </a:prstGeom>
          <a:noFill/>
          <a:ln cap="flat" cmpd="sng" w="19050">
            <a:solidFill>
              <a:schemeClr val="dk2"/>
            </a:solidFill>
            <a:prstDash val="solid"/>
            <a:round/>
            <a:headEnd len="sm" w="sm" type="none"/>
            <a:tailEnd len="sm" w="sm" type="none"/>
          </a:ln>
        </p:spPr>
      </p:pic>
      <p:pic>
        <p:nvPicPr>
          <p:cNvPr id="3322" name="Google Shape;3322;p395" title="Screenshot 2026-01-27 at 2.15.15 PM.png"/>
          <p:cNvPicPr preferRelativeResize="0"/>
          <p:nvPr/>
        </p:nvPicPr>
        <p:blipFill>
          <a:blip r:embed="rId4">
            <a:alphaModFix/>
          </a:blip>
          <a:stretch>
            <a:fillRect/>
          </a:stretch>
        </p:blipFill>
        <p:spPr>
          <a:xfrm>
            <a:off x="120500" y="2615350"/>
            <a:ext cx="3744300" cy="188247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6" name="Shape 3326"/>
        <p:cNvGrpSpPr/>
        <p:nvPr/>
      </p:nvGrpSpPr>
      <p:grpSpPr>
        <a:xfrm>
          <a:off x="0" y="0"/>
          <a:ext cx="0" cy="0"/>
          <a:chOff x="0" y="0"/>
          <a:chExt cx="0" cy="0"/>
        </a:xfrm>
      </p:grpSpPr>
      <p:sp>
        <p:nvSpPr>
          <p:cNvPr id="3327" name="Google Shape;3327;p396"/>
          <p:cNvSpPr txBox="1"/>
          <p:nvPr>
            <p:ph type="title"/>
          </p:nvPr>
        </p:nvSpPr>
        <p:spPr>
          <a:xfrm>
            <a:off x="2306425" y="911800"/>
            <a:ext cx="2595300" cy="52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400"/>
              <a:t>Examples </a:t>
            </a:r>
            <a:endParaRPr sz="1800"/>
          </a:p>
        </p:txBody>
      </p:sp>
      <p:sp>
        <p:nvSpPr>
          <p:cNvPr id="3328" name="Google Shape;3328;p396"/>
          <p:cNvSpPr txBox="1"/>
          <p:nvPr>
            <p:ph type="title"/>
          </p:nvPr>
        </p:nvSpPr>
        <p:spPr>
          <a:xfrm>
            <a:off x="96750" y="781575"/>
            <a:ext cx="2595300" cy="60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solidFill>
                  <a:schemeClr val="accent4"/>
                </a:solidFill>
                <a:latin typeface="Oooh Baby"/>
                <a:ea typeface="Oooh Baby"/>
                <a:cs typeface="Oooh Baby"/>
                <a:sym typeface="Oooh Baby"/>
              </a:rPr>
              <a:t>Elementary School  </a:t>
            </a:r>
            <a:endParaRPr sz="2500">
              <a:solidFill>
                <a:schemeClr val="accent4"/>
              </a:solidFill>
              <a:latin typeface="Oooh Baby"/>
              <a:ea typeface="Oooh Baby"/>
              <a:cs typeface="Oooh Baby"/>
              <a:sym typeface="Oooh Baby"/>
            </a:endParaRPr>
          </a:p>
        </p:txBody>
      </p:sp>
      <p:pic>
        <p:nvPicPr>
          <p:cNvPr id="3329" name="Google Shape;3329;p396" title="Screenshot 2026-01-27 at 2.39.37 PM.png"/>
          <p:cNvPicPr preferRelativeResize="0"/>
          <p:nvPr/>
        </p:nvPicPr>
        <p:blipFill>
          <a:blip r:embed="rId3">
            <a:alphaModFix/>
          </a:blip>
          <a:stretch>
            <a:fillRect/>
          </a:stretch>
        </p:blipFill>
        <p:spPr>
          <a:xfrm>
            <a:off x="1131676" y="1524350"/>
            <a:ext cx="2400300" cy="2247900"/>
          </a:xfrm>
          <a:prstGeom prst="rect">
            <a:avLst/>
          </a:prstGeom>
          <a:noFill/>
          <a:ln>
            <a:noFill/>
          </a:ln>
        </p:spPr>
      </p:pic>
      <p:sp>
        <p:nvSpPr>
          <p:cNvPr id="3330" name="Google Shape;3330;p396"/>
          <p:cNvSpPr txBox="1"/>
          <p:nvPr/>
        </p:nvSpPr>
        <p:spPr>
          <a:xfrm>
            <a:off x="4813075" y="241800"/>
            <a:ext cx="4064100" cy="398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lang="en" sz="1200">
                <a:latin typeface="Comic Sans MS"/>
                <a:ea typeface="Comic Sans MS"/>
                <a:cs typeface="Comic Sans MS"/>
                <a:sym typeface="Comic Sans MS"/>
              </a:rPr>
              <a:t>“</a:t>
            </a:r>
            <a:r>
              <a:rPr i="1" lang="en" sz="1200">
                <a:solidFill>
                  <a:srgbClr val="434343"/>
                </a:solidFill>
                <a:latin typeface="Comic Sans MS"/>
                <a:ea typeface="Comic Sans MS"/>
                <a:cs typeface="Comic Sans MS"/>
                <a:sym typeface="Comic Sans MS"/>
              </a:rPr>
              <a:t>After drafting and peer editing, students use MagicSchool’s proofreading tool to get suggestions and decide which changes make sense, often revising more than once. The neutral feedback helps take the pressure off, reducing anxiety and keeping students engaged in their writing.</a:t>
            </a:r>
            <a:r>
              <a:rPr lang="en" sz="1200">
                <a:latin typeface="Comic Sans MS"/>
                <a:ea typeface="Comic Sans MS"/>
                <a:cs typeface="Comic Sans MS"/>
                <a:sym typeface="Comic Sans MS"/>
              </a:rPr>
              <a:t>” - </a:t>
            </a:r>
            <a:r>
              <a:rPr b="1" lang="en" sz="1200">
                <a:latin typeface="Comic Sans MS"/>
                <a:ea typeface="Comic Sans MS"/>
                <a:cs typeface="Comic Sans MS"/>
                <a:sym typeface="Comic Sans MS"/>
              </a:rPr>
              <a:t>4th Grade Teacher</a:t>
            </a:r>
            <a:r>
              <a:rPr lang="en" sz="1200">
                <a:latin typeface="Comic Sans MS"/>
                <a:ea typeface="Comic Sans MS"/>
                <a:cs typeface="Comic Sans MS"/>
                <a:sym typeface="Comic Sans MS"/>
              </a:rPr>
              <a:t> </a:t>
            </a:r>
            <a:endParaRPr sz="1200">
              <a:latin typeface="Comic Sans MS"/>
              <a:ea typeface="Comic Sans MS"/>
              <a:cs typeface="Comic Sans MS"/>
              <a:sym typeface="Comic Sans MS"/>
            </a:endParaRPr>
          </a:p>
          <a:p>
            <a:pPr indent="0" lvl="0" marL="0" rtl="0" algn="l">
              <a:lnSpc>
                <a:spcPct val="115000"/>
              </a:lnSpc>
              <a:spcBef>
                <a:spcPts val="1100"/>
              </a:spcBef>
              <a:spcAft>
                <a:spcPts val="0"/>
              </a:spcAft>
              <a:buNone/>
            </a:pPr>
            <a:r>
              <a:t/>
            </a:r>
            <a:endParaRPr sz="200">
              <a:latin typeface="Comic Sans MS"/>
              <a:ea typeface="Comic Sans MS"/>
              <a:cs typeface="Comic Sans MS"/>
              <a:sym typeface="Comic Sans MS"/>
            </a:endParaRPr>
          </a:p>
          <a:p>
            <a:pPr indent="0" lvl="0" marL="0" rtl="0" algn="l">
              <a:lnSpc>
                <a:spcPct val="115000"/>
              </a:lnSpc>
              <a:spcBef>
                <a:spcPts val="1100"/>
              </a:spcBef>
              <a:spcAft>
                <a:spcPts val="0"/>
              </a:spcAft>
              <a:buNone/>
            </a:pPr>
            <a:r>
              <a:rPr lang="en" sz="1200">
                <a:latin typeface="Comic Sans MS"/>
                <a:ea typeface="Comic Sans MS"/>
                <a:cs typeface="Comic Sans MS"/>
                <a:sym typeface="Comic Sans MS"/>
              </a:rPr>
              <a:t>“</a:t>
            </a:r>
            <a:r>
              <a:rPr i="1" lang="en" sz="1200">
                <a:solidFill>
                  <a:srgbClr val="434343"/>
                </a:solidFill>
                <a:latin typeface="Comic Sans MS"/>
                <a:ea typeface="Comic Sans MS"/>
                <a:cs typeface="Comic Sans MS"/>
                <a:sym typeface="Comic Sans MS"/>
              </a:rPr>
              <a:t>I set up a Research Room for a 5</a:t>
            </a:r>
            <a:r>
              <a:rPr baseline="30000" i="1" lang="en" sz="1200">
                <a:solidFill>
                  <a:srgbClr val="434343"/>
                </a:solidFill>
                <a:latin typeface="Comic Sans MS"/>
                <a:ea typeface="Comic Sans MS"/>
                <a:cs typeface="Comic Sans MS"/>
                <a:sym typeface="Comic Sans MS"/>
              </a:rPr>
              <a:t>th</a:t>
            </a:r>
            <a:r>
              <a:rPr i="1" lang="en" sz="1200">
                <a:solidFill>
                  <a:srgbClr val="434343"/>
                </a:solidFill>
                <a:latin typeface="Comic Sans MS"/>
                <a:ea typeface="Comic Sans MS"/>
                <a:cs typeface="Comic Sans MS"/>
                <a:sym typeface="Comic Sans MS"/>
              </a:rPr>
              <a:t> grade study on holidays around the world. I was able to curate a number of sites and adjust reading level as well. It was a breath of fresh air.</a:t>
            </a:r>
            <a:r>
              <a:rPr lang="en" sz="1200">
                <a:latin typeface="Comic Sans MS"/>
                <a:ea typeface="Comic Sans MS"/>
                <a:cs typeface="Comic Sans MS"/>
                <a:sym typeface="Comic Sans MS"/>
              </a:rPr>
              <a:t>” - </a:t>
            </a:r>
            <a:r>
              <a:rPr b="1" lang="en" sz="1200">
                <a:latin typeface="Comic Sans MS"/>
                <a:ea typeface="Comic Sans MS"/>
                <a:cs typeface="Comic Sans MS"/>
                <a:sym typeface="Comic Sans MS"/>
              </a:rPr>
              <a:t>Library Media Manager</a:t>
            </a:r>
            <a:endParaRPr b="1" sz="1200">
              <a:latin typeface="Comic Sans MS"/>
              <a:ea typeface="Comic Sans MS"/>
              <a:cs typeface="Comic Sans MS"/>
              <a:sym typeface="Comic Sans MS"/>
            </a:endParaRPr>
          </a:p>
          <a:p>
            <a:pPr indent="0" lvl="0" marL="0" rtl="0" algn="l">
              <a:lnSpc>
                <a:spcPct val="115000"/>
              </a:lnSpc>
              <a:spcBef>
                <a:spcPts val="1100"/>
              </a:spcBef>
              <a:spcAft>
                <a:spcPts val="0"/>
              </a:spcAft>
              <a:buNone/>
            </a:pPr>
            <a:r>
              <a:t/>
            </a:r>
            <a:endParaRPr b="1" sz="200">
              <a:latin typeface="Comic Sans MS"/>
              <a:ea typeface="Comic Sans MS"/>
              <a:cs typeface="Comic Sans MS"/>
              <a:sym typeface="Comic Sans MS"/>
            </a:endParaRPr>
          </a:p>
          <a:p>
            <a:pPr indent="0" lvl="0" marL="0" rtl="0" algn="l">
              <a:lnSpc>
                <a:spcPct val="115000"/>
              </a:lnSpc>
              <a:spcBef>
                <a:spcPts val="1100"/>
              </a:spcBef>
              <a:spcAft>
                <a:spcPts val="1100"/>
              </a:spcAft>
              <a:buNone/>
            </a:pPr>
            <a:r>
              <a:rPr b="1" i="1" lang="en" sz="1200">
                <a:latin typeface="Comic Sans MS"/>
                <a:ea typeface="Comic Sans MS"/>
                <a:cs typeface="Comic Sans MS"/>
                <a:sym typeface="Comic Sans MS"/>
              </a:rPr>
              <a:t>“</a:t>
            </a:r>
            <a:r>
              <a:rPr i="1" lang="en" sz="1200">
                <a:solidFill>
                  <a:srgbClr val="434343"/>
                </a:solidFill>
                <a:latin typeface="Comic Sans MS"/>
                <a:ea typeface="Comic Sans MS"/>
                <a:cs typeface="Comic Sans MS"/>
                <a:sym typeface="Comic Sans MS"/>
              </a:rPr>
              <a:t>After reading a few articles about their chosen animal, students use MagicSchool to continue their research. They also use a character chatbot to talk directly with their animal, which students find VERY engaging.</a:t>
            </a:r>
            <a:r>
              <a:rPr b="1" i="1" lang="en" sz="1200">
                <a:latin typeface="Comic Sans MS"/>
                <a:ea typeface="Comic Sans MS"/>
                <a:cs typeface="Comic Sans MS"/>
                <a:sym typeface="Comic Sans MS"/>
              </a:rPr>
              <a:t>” </a:t>
            </a:r>
            <a:r>
              <a:rPr lang="en" sz="1200">
                <a:latin typeface="Comic Sans MS"/>
                <a:ea typeface="Comic Sans MS"/>
                <a:cs typeface="Comic Sans MS"/>
                <a:sym typeface="Comic Sans MS"/>
              </a:rPr>
              <a:t>- </a:t>
            </a:r>
            <a:r>
              <a:rPr b="1" lang="en" sz="1200">
                <a:latin typeface="Comic Sans MS"/>
                <a:ea typeface="Comic Sans MS"/>
                <a:cs typeface="Comic Sans MS"/>
                <a:sym typeface="Comic Sans MS"/>
              </a:rPr>
              <a:t>4th grade TAG Teacher </a:t>
            </a:r>
            <a:endParaRPr b="1" sz="1200">
              <a:latin typeface="Comic Sans MS"/>
              <a:ea typeface="Comic Sans MS"/>
              <a:cs typeface="Comic Sans MS"/>
              <a:sym typeface="Comic Sans MS"/>
            </a:endParaRPr>
          </a:p>
        </p:txBody>
      </p:sp>
      <p:pic>
        <p:nvPicPr>
          <p:cNvPr id="3331" name="Google Shape;3331;p396" title="Elementary Audio .mp3">
            <a:hlinkClick r:id="rId4"/>
          </p:cNvPr>
          <p:cNvPicPr preferRelativeResize="0"/>
          <p:nvPr/>
        </p:nvPicPr>
        <p:blipFill>
          <a:blip r:embed="rId5">
            <a:alphaModFix/>
          </a:blip>
          <a:stretch>
            <a:fillRect/>
          </a:stretch>
        </p:blipFill>
        <p:spPr>
          <a:xfrm>
            <a:off x="588325" y="3744300"/>
            <a:ext cx="600300" cy="600300"/>
          </a:xfrm>
          <a:prstGeom prst="rect">
            <a:avLst/>
          </a:prstGeom>
          <a:noFill/>
          <a:ln>
            <a:noFill/>
          </a:ln>
        </p:spPr>
      </p:pic>
      <p:sp>
        <p:nvSpPr>
          <p:cNvPr id="3332" name="Google Shape;3332;p396"/>
          <p:cNvSpPr txBox="1"/>
          <p:nvPr/>
        </p:nvSpPr>
        <p:spPr>
          <a:xfrm>
            <a:off x="1188625" y="3859800"/>
            <a:ext cx="2958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 sz="1200">
                <a:latin typeface="Comic Sans MS"/>
                <a:ea typeface="Comic Sans MS"/>
                <a:cs typeface="Comic Sans MS"/>
                <a:sym typeface="Comic Sans MS"/>
              </a:rPr>
              <a:t>Let’s hear from elementary students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6" name="Shape 3336"/>
        <p:cNvGrpSpPr/>
        <p:nvPr/>
      </p:nvGrpSpPr>
      <p:grpSpPr>
        <a:xfrm>
          <a:off x="0" y="0"/>
          <a:ext cx="0" cy="0"/>
          <a:chOff x="0" y="0"/>
          <a:chExt cx="0" cy="0"/>
        </a:xfrm>
      </p:grpSpPr>
      <p:sp>
        <p:nvSpPr>
          <p:cNvPr id="3337" name="Google Shape;3337;p397"/>
          <p:cNvSpPr txBox="1"/>
          <p:nvPr>
            <p:ph type="title"/>
          </p:nvPr>
        </p:nvSpPr>
        <p:spPr>
          <a:xfrm>
            <a:off x="2097200" y="1208600"/>
            <a:ext cx="2595300" cy="52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Examples </a:t>
            </a:r>
            <a:endParaRPr sz="2000"/>
          </a:p>
        </p:txBody>
      </p:sp>
      <p:sp>
        <p:nvSpPr>
          <p:cNvPr id="3338" name="Google Shape;3338;p397"/>
          <p:cNvSpPr txBox="1"/>
          <p:nvPr>
            <p:ph type="title"/>
          </p:nvPr>
        </p:nvSpPr>
        <p:spPr>
          <a:xfrm>
            <a:off x="118725" y="1067325"/>
            <a:ext cx="2595300" cy="60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chemeClr val="accent4"/>
                </a:solidFill>
                <a:latin typeface="Oooh Baby"/>
                <a:ea typeface="Oooh Baby"/>
                <a:cs typeface="Oooh Baby"/>
                <a:sym typeface="Oooh Baby"/>
              </a:rPr>
              <a:t>Middle School  </a:t>
            </a:r>
            <a:endParaRPr sz="2700">
              <a:solidFill>
                <a:schemeClr val="accent4"/>
              </a:solidFill>
              <a:latin typeface="Oooh Baby"/>
              <a:ea typeface="Oooh Baby"/>
              <a:cs typeface="Oooh Baby"/>
              <a:sym typeface="Oooh Baby"/>
            </a:endParaRPr>
          </a:p>
        </p:txBody>
      </p:sp>
      <p:pic>
        <p:nvPicPr>
          <p:cNvPr id="3339" name="Google Shape;3339;p397" title="Screenshot 2026-01-27 at 2.39.37 PM.png"/>
          <p:cNvPicPr preferRelativeResize="0"/>
          <p:nvPr/>
        </p:nvPicPr>
        <p:blipFill>
          <a:blip r:embed="rId3">
            <a:alphaModFix/>
          </a:blip>
          <a:stretch>
            <a:fillRect/>
          </a:stretch>
        </p:blipFill>
        <p:spPr>
          <a:xfrm>
            <a:off x="1155651" y="1667625"/>
            <a:ext cx="2400300" cy="2247900"/>
          </a:xfrm>
          <a:prstGeom prst="rect">
            <a:avLst/>
          </a:prstGeom>
          <a:noFill/>
          <a:ln>
            <a:noFill/>
          </a:ln>
        </p:spPr>
      </p:pic>
      <p:sp>
        <p:nvSpPr>
          <p:cNvPr id="3340" name="Google Shape;3340;p397"/>
          <p:cNvSpPr txBox="1"/>
          <p:nvPr/>
        </p:nvSpPr>
        <p:spPr>
          <a:xfrm>
            <a:off x="4802100" y="98900"/>
            <a:ext cx="3962700" cy="4449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i="1" lang="en" sz="1150">
                <a:solidFill>
                  <a:schemeClr val="dk2"/>
                </a:solidFill>
                <a:latin typeface="Comic Sans MS"/>
                <a:ea typeface="Comic Sans MS"/>
                <a:cs typeface="Comic Sans MS"/>
                <a:sym typeface="Comic Sans MS"/>
              </a:rPr>
              <a:t>“The day before the test, students ask Raina questions they have about concepts they need refreshing on. Students enjoy it because Raina meets them where they are with their knowledge.”</a:t>
            </a:r>
            <a:r>
              <a:rPr lang="en" sz="1150">
                <a:solidFill>
                  <a:schemeClr val="dk2"/>
                </a:solidFill>
                <a:latin typeface="Comic Sans MS"/>
                <a:ea typeface="Comic Sans MS"/>
                <a:cs typeface="Comic Sans MS"/>
                <a:sym typeface="Comic Sans MS"/>
              </a:rPr>
              <a:t> </a:t>
            </a:r>
            <a:r>
              <a:rPr lang="en" sz="1150">
                <a:latin typeface="Comic Sans MS"/>
                <a:ea typeface="Comic Sans MS"/>
                <a:cs typeface="Comic Sans MS"/>
                <a:sym typeface="Comic Sans MS"/>
              </a:rPr>
              <a:t>- </a:t>
            </a:r>
            <a:r>
              <a:rPr b="1" lang="en" sz="1150">
                <a:latin typeface="Comic Sans MS"/>
                <a:ea typeface="Comic Sans MS"/>
                <a:cs typeface="Comic Sans MS"/>
                <a:sym typeface="Comic Sans MS"/>
              </a:rPr>
              <a:t>7th Grade Language Arts Teacher</a:t>
            </a:r>
            <a:r>
              <a:rPr lang="en" sz="1150">
                <a:latin typeface="Comic Sans MS"/>
                <a:ea typeface="Comic Sans MS"/>
                <a:cs typeface="Comic Sans MS"/>
                <a:sym typeface="Comic Sans MS"/>
              </a:rPr>
              <a:t> </a:t>
            </a:r>
            <a:endParaRPr sz="1150">
              <a:latin typeface="Comic Sans MS"/>
              <a:ea typeface="Comic Sans MS"/>
              <a:cs typeface="Comic Sans MS"/>
              <a:sym typeface="Comic Sans MS"/>
            </a:endParaRPr>
          </a:p>
          <a:p>
            <a:pPr indent="0" lvl="0" marL="0" rtl="0" algn="l">
              <a:lnSpc>
                <a:spcPct val="115000"/>
              </a:lnSpc>
              <a:spcBef>
                <a:spcPts val="1100"/>
              </a:spcBef>
              <a:spcAft>
                <a:spcPts val="0"/>
              </a:spcAft>
              <a:buNone/>
            </a:pPr>
            <a:r>
              <a:rPr i="1" lang="en" sz="1150">
                <a:solidFill>
                  <a:schemeClr val="dk2"/>
                </a:solidFill>
                <a:latin typeface="Comic Sans MS"/>
                <a:ea typeface="Comic Sans MS"/>
                <a:cs typeface="Comic Sans MS"/>
                <a:sym typeface="Comic Sans MS"/>
              </a:rPr>
              <a:t>“Simply put, my science colleagues and I are using MagicSchool as a research tool. We chose it because you can view and track student usage and searches on one screen.”</a:t>
            </a:r>
            <a:r>
              <a:rPr lang="en" sz="1150">
                <a:latin typeface="Comic Sans MS"/>
                <a:ea typeface="Comic Sans MS"/>
                <a:cs typeface="Comic Sans MS"/>
                <a:sym typeface="Comic Sans MS"/>
              </a:rPr>
              <a:t>- </a:t>
            </a:r>
            <a:r>
              <a:rPr b="1" lang="en" sz="1150">
                <a:latin typeface="Comic Sans MS"/>
                <a:ea typeface="Comic Sans MS"/>
                <a:cs typeface="Comic Sans MS"/>
                <a:sym typeface="Comic Sans MS"/>
              </a:rPr>
              <a:t>Middle School Science Teacher</a:t>
            </a:r>
            <a:endParaRPr b="1" sz="1150">
              <a:latin typeface="Comic Sans MS"/>
              <a:ea typeface="Comic Sans MS"/>
              <a:cs typeface="Comic Sans MS"/>
              <a:sym typeface="Comic Sans MS"/>
            </a:endParaRPr>
          </a:p>
          <a:p>
            <a:pPr indent="0" lvl="0" marL="0" rtl="0" algn="l">
              <a:lnSpc>
                <a:spcPct val="115000"/>
              </a:lnSpc>
              <a:spcBef>
                <a:spcPts val="1100"/>
              </a:spcBef>
              <a:spcAft>
                <a:spcPts val="0"/>
              </a:spcAft>
              <a:buNone/>
            </a:pPr>
            <a:r>
              <a:rPr i="1" lang="en" sz="1150">
                <a:solidFill>
                  <a:schemeClr val="dk2"/>
                </a:solidFill>
                <a:latin typeface="Comic Sans MS"/>
                <a:ea typeface="Comic Sans MS"/>
                <a:cs typeface="Comic Sans MS"/>
                <a:sym typeface="Comic Sans MS"/>
              </a:rPr>
              <a:t>“I enjoy being able to watch students in real time in MagicStudent from my computer. I bounce around from student to student reading their outputs. I like the fact that the quality of their dialogue with Raina gets rated as high, moderate, minimal, and distracted.”</a:t>
            </a:r>
            <a:r>
              <a:rPr lang="en" sz="1150">
                <a:latin typeface="Comic Sans MS"/>
                <a:ea typeface="Comic Sans MS"/>
                <a:cs typeface="Comic Sans MS"/>
                <a:sym typeface="Comic Sans MS"/>
              </a:rPr>
              <a:t> - </a:t>
            </a:r>
            <a:r>
              <a:rPr b="1" lang="en" sz="1150">
                <a:latin typeface="Comic Sans MS"/>
                <a:ea typeface="Comic Sans MS"/>
                <a:cs typeface="Comic Sans MS"/>
                <a:sym typeface="Comic Sans MS"/>
              </a:rPr>
              <a:t>8th Grade Language Arts Teacher </a:t>
            </a:r>
            <a:endParaRPr b="1" sz="1150">
              <a:latin typeface="Comic Sans MS"/>
              <a:ea typeface="Comic Sans MS"/>
              <a:cs typeface="Comic Sans MS"/>
              <a:sym typeface="Comic Sans MS"/>
            </a:endParaRPr>
          </a:p>
          <a:p>
            <a:pPr indent="0" lvl="0" marL="0" rtl="0" algn="l">
              <a:lnSpc>
                <a:spcPct val="115000"/>
              </a:lnSpc>
              <a:spcBef>
                <a:spcPts val="1100"/>
              </a:spcBef>
              <a:spcAft>
                <a:spcPts val="0"/>
              </a:spcAft>
              <a:buNone/>
            </a:pPr>
            <a:r>
              <a:rPr lang="en" sz="1150">
                <a:solidFill>
                  <a:schemeClr val="dk2"/>
                </a:solidFill>
                <a:latin typeface="Comic Sans MS"/>
                <a:ea typeface="Comic Sans MS"/>
                <a:cs typeface="Comic Sans MS"/>
                <a:sym typeface="Comic Sans MS"/>
              </a:rPr>
              <a:t>“Looking up definitions of vocabulary terms in a scientific context - as a simple Google search will give generic definitions that may be completely different.” -</a:t>
            </a:r>
            <a:r>
              <a:rPr b="1" lang="en" sz="1150">
                <a:latin typeface="Comic Sans MS"/>
                <a:ea typeface="Comic Sans MS"/>
                <a:cs typeface="Comic Sans MS"/>
                <a:sym typeface="Comic Sans MS"/>
              </a:rPr>
              <a:t>6th Grade Science Teacher</a:t>
            </a:r>
            <a:endParaRPr b="1" sz="1150">
              <a:solidFill>
                <a:schemeClr val="dk2"/>
              </a:solidFill>
              <a:latin typeface="Comic Sans MS"/>
              <a:ea typeface="Comic Sans MS"/>
              <a:cs typeface="Comic Sans MS"/>
              <a:sym typeface="Comic Sans MS"/>
            </a:endParaRPr>
          </a:p>
        </p:txBody>
      </p:sp>
      <p:pic>
        <p:nvPicPr>
          <p:cNvPr id="3341" name="Google Shape;3341;p397" title="Middle Audio .mp3">
            <a:hlinkClick r:id="rId4"/>
          </p:cNvPr>
          <p:cNvPicPr preferRelativeResize="0"/>
          <p:nvPr/>
        </p:nvPicPr>
        <p:blipFill>
          <a:blip r:embed="rId5">
            <a:alphaModFix/>
          </a:blip>
          <a:stretch>
            <a:fillRect/>
          </a:stretch>
        </p:blipFill>
        <p:spPr>
          <a:xfrm>
            <a:off x="555350" y="3813925"/>
            <a:ext cx="600300" cy="600300"/>
          </a:xfrm>
          <a:prstGeom prst="rect">
            <a:avLst/>
          </a:prstGeom>
          <a:noFill/>
          <a:ln>
            <a:noFill/>
          </a:ln>
        </p:spPr>
      </p:pic>
      <p:sp>
        <p:nvSpPr>
          <p:cNvPr id="3342" name="Google Shape;3342;p397"/>
          <p:cNvSpPr txBox="1"/>
          <p:nvPr/>
        </p:nvSpPr>
        <p:spPr>
          <a:xfrm>
            <a:off x="1155650" y="39294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 sz="1200">
                <a:latin typeface="Comic Sans MS"/>
                <a:ea typeface="Comic Sans MS"/>
                <a:cs typeface="Comic Sans MS"/>
                <a:sym typeface="Comic Sans MS"/>
              </a:rPr>
              <a:t>Let’s hear from middle school students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6" name="Shape 3346"/>
        <p:cNvGrpSpPr/>
        <p:nvPr/>
      </p:nvGrpSpPr>
      <p:grpSpPr>
        <a:xfrm>
          <a:off x="0" y="0"/>
          <a:ext cx="0" cy="0"/>
          <a:chOff x="0" y="0"/>
          <a:chExt cx="0" cy="0"/>
        </a:xfrm>
      </p:grpSpPr>
      <p:sp>
        <p:nvSpPr>
          <p:cNvPr id="3347" name="Google Shape;3347;p398"/>
          <p:cNvSpPr txBox="1"/>
          <p:nvPr>
            <p:ph type="title"/>
          </p:nvPr>
        </p:nvSpPr>
        <p:spPr>
          <a:xfrm>
            <a:off x="1888375" y="1228500"/>
            <a:ext cx="2595300" cy="52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Examples</a:t>
            </a:r>
            <a:endParaRPr sz="2000"/>
          </a:p>
        </p:txBody>
      </p:sp>
      <p:sp>
        <p:nvSpPr>
          <p:cNvPr id="3348" name="Google Shape;3348;p398"/>
          <p:cNvSpPr txBox="1"/>
          <p:nvPr>
            <p:ph type="title"/>
          </p:nvPr>
        </p:nvSpPr>
        <p:spPr>
          <a:xfrm>
            <a:off x="162700" y="1076250"/>
            <a:ext cx="2595300" cy="60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chemeClr val="accent4"/>
                </a:solidFill>
                <a:latin typeface="Oooh Baby"/>
                <a:ea typeface="Oooh Baby"/>
                <a:cs typeface="Oooh Baby"/>
                <a:sym typeface="Oooh Baby"/>
              </a:rPr>
              <a:t>High School   </a:t>
            </a:r>
            <a:endParaRPr sz="2700">
              <a:solidFill>
                <a:schemeClr val="accent4"/>
              </a:solidFill>
              <a:latin typeface="Oooh Baby"/>
              <a:ea typeface="Oooh Baby"/>
              <a:cs typeface="Oooh Baby"/>
              <a:sym typeface="Oooh Baby"/>
            </a:endParaRPr>
          </a:p>
        </p:txBody>
      </p:sp>
      <p:pic>
        <p:nvPicPr>
          <p:cNvPr id="3349" name="Google Shape;3349;p398" title="Screenshot 2026-01-27 at 2.39.37 PM.png"/>
          <p:cNvPicPr preferRelativeResize="0"/>
          <p:nvPr/>
        </p:nvPicPr>
        <p:blipFill>
          <a:blip r:embed="rId3">
            <a:alphaModFix/>
          </a:blip>
          <a:stretch>
            <a:fillRect/>
          </a:stretch>
        </p:blipFill>
        <p:spPr>
          <a:xfrm>
            <a:off x="1098701" y="1627250"/>
            <a:ext cx="2400300" cy="2247900"/>
          </a:xfrm>
          <a:prstGeom prst="rect">
            <a:avLst/>
          </a:prstGeom>
          <a:noFill/>
          <a:ln>
            <a:noFill/>
          </a:ln>
        </p:spPr>
      </p:pic>
      <p:sp>
        <p:nvSpPr>
          <p:cNvPr id="3350" name="Google Shape;3350;p398"/>
          <p:cNvSpPr txBox="1"/>
          <p:nvPr/>
        </p:nvSpPr>
        <p:spPr>
          <a:xfrm>
            <a:off x="4900925" y="149825"/>
            <a:ext cx="3874200" cy="398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i="1" lang="en" sz="1200">
                <a:solidFill>
                  <a:schemeClr val="dk2"/>
                </a:solidFill>
                <a:latin typeface="Comic Sans MS"/>
                <a:ea typeface="Comic Sans MS"/>
                <a:cs typeface="Comic Sans MS"/>
                <a:sym typeface="Comic Sans MS"/>
              </a:rPr>
              <a:t>“I have found that it's really helpful with assessing the Writing Process standard for ELA. I specifically use the Writing Feedback tool and then make templates for specific assignments that can be reused in other classes or even with other teachers.” </a:t>
            </a:r>
            <a:r>
              <a:rPr lang="en" sz="1200">
                <a:latin typeface="Comic Sans MS"/>
                <a:ea typeface="Comic Sans MS"/>
                <a:cs typeface="Comic Sans MS"/>
                <a:sym typeface="Comic Sans MS"/>
              </a:rPr>
              <a:t>- </a:t>
            </a:r>
            <a:r>
              <a:rPr b="1" lang="en" sz="1200">
                <a:latin typeface="Comic Sans MS"/>
                <a:ea typeface="Comic Sans MS"/>
                <a:cs typeface="Comic Sans MS"/>
                <a:sym typeface="Comic Sans MS"/>
              </a:rPr>
              <a:t>9th Grade Language Arts Teacher</a:t>
            </a:r>
            <a:r>
              <a:rPr lang="en" sz="1200">
                <a:latin typeface="Comic Sans MS"/>
                <a:ea typeface="Comic Sans MS"/>
                <a:cs typeface="Comic Sans MS"/>
                <a:sym typeface="Comic Sans MS"/>
              </a:rPr>
              <a:t> </a:t>
            </a:r>
            <a:endParaRPr sz="1200">
              <a:latin typeface="Comic Sans MS"/>
              <a:ea typeface="Comic Sans MS"/>
              <a:cs typeface="Comic Sans MS"/>
              <a:sym typeface="Comic Sans MS"/>
            </a:endParaRPr>
          </a:p>
          <a:p>
            <a:pPr indent="0" lvl="0" marL="0" rtl="0" algn="l">
              <a:lnSpc>
                <a:spcPct val="115000"/>
              </a:lnSpc>
              <a:spcBef>
                <a:spcPts val="1100"/>
              </a:spcBef>
              <a:spcAft>
                <a:spcPts val="0"/>
              </a:spcAft>
              <a:buNone/>
            </a:pPr>
            <a:r>
              <a:t/>
            </a:r>
            <a:endParaRPr sz="200">
              <a:latin typeface="Comic Sans MS"/>
              <a:ea typeface="Comic Sans MS"/>
              <a:cs typeface="Comic Sans MS"/>
              <a:sym typeface="Comic Sans MS"/>
            </a:endParaRPr>
          </a:p>
          <a:p>
            <a:pPr indent="0" lvl="0" marL="0" rtl="0" algn="l">
              <a:lnSpc>
                <a:spcPct val="115000"/>
              </a:lnSpc>
              <a:spcBef>
                <a:spcPts val="1100"/>
              </a:spcBef>
              <a:spcAft>
                <a:spcPts val="0"/>
              </a:spcAft>
              <a:buNone/>
            </a:pPr>
            <a:r>
              <a:rPr i="1" lang="en" sz="1200">
                <a:solidFill>
                  <a:schemeClr val="dk2"/>
                </a:solidFill>
                <a:latin typeface="Comic Sans MS"/>
                <a:ea typeface="Comic Sans MS"/>
                <a:cs typeface="Comic Sans MS"/>
                <a:sym typeface="Comic Sans MS"/>
              </a:rPr>
              <a:t>“Another cool feature is the Character Chat to help students engage with texts. We specifically used it in with our Born a Crime unit in which they had conversations with Nelson Mandela and Trevor Noah.”</a:t>
            </a:r>
            <a:r>
              <a:rPr lang="en" sz="1200">
                <a:latin typeface="Comic Sans MS"/>
                <a:ea typeface="Comic Sans MS"/>
                <a:cs typeface="Comic Sans MS"/>
                <a:sym typeface="Comic Sans MS"/>
              </a:rPr>
              <a:t>- </a:t>
            </a:r>
            <a:r>
              <a:rPr b="1" lang="en" sz="1200">
                <a:latin typeface="Comic Sans MS"/>
                <a:ea typeface="Comic Sans MS"/>
                <a:cs typeface="Comic Sans MS"/>
                <a:sym typeface="Comic Sans MS"/>
              </a:rPr>
              <a:t>11th Grade Language Arts Teacher </a:t>
            </a:r>
            <a:endParaRPr b="1" sz="1200">
              <a:latin typeface="Comic Sans MS"/>
              <a:ea typeface="Comic Sans MS"/>
              <a:cs typeface="Comic Sans MS"/>
              <a:sym typeface="Comic Sans MS"/>
            </a:endParaRPr>
          </a:p>
          <a:p>
            <a:pPr indent="0" lvl="0" marL="0" rtl="0" algn="l">
              <a:lnSpc>
                <a:spcPct val="115000"/>
              </a:lnSpc>
              <a:spcBef>
                <a:spcPts val="1100"/>
              </a:spcBef>
              <a:spcAft>
                <a:spcPts val="0"/>
              </a:spcAft>
              <a:buNone/>
            </a:pPr>
            <a:r>
              <a:t/>
            </a:r>
            <a:endParaRPr b="1" sz="200">
              <a:latin typeface="Comic Sans MS"/>
              <a:ea typeface="Comic Sans MS"/>
              <a:cs typeface="Comic Sans MS"/>
              <a:sym typeface="Comic Sans MS"/>
            </a:endParaRPr>
          </a:p>
          <a:p>
            <a:pPr indent="0" lvl="0" marL="0" rtl="0" algn="l">
              <a:lnSpc>
                <a:spcPct val="115000"/>
              </a:lnSpc>
              <a:spcBef>
                <a:spcPts val="1100"/>
              </a:spcBef>
              <a:spcAft>
                <a:spcPts val="1100"/>
              </a:spcAft>
              <a:buNone/>
            </a:pPr>
            <a:r>
              <a:rPr i="1" lang="en" sz="1200">
                <a:solidFill>
                  <a:schemeClr val="dk2"/>
                </a:solidFill>
                <a:latin typeface="Comic Sans MS"/>
                <a:ea typeface="Comic Sans MS"/>
                <a:cs typeface="Comic Sans MS"/>
                <a:sym typeface="Comic Sans MS"/>
              </a:rPr>
              <a:t>“I have found that students can go 5-10 rounds of feedback and revisions with this tool which I would never have the time to do with them through conferencing.”</a:t>
            </a:r>
            <a:r>
              <a:rPr lang="en" sz="1200">
                <a:latin typeface="Comic Sans MS"/>
                <a:ea typeface="Comic Sans MS"/>
                <a:cs typeface="Comic Sans MS"/>
                <a:sym typeface="Comic Sans MS"/>
              </a:rPr>
              <a:t>- </a:t>
            </a:r>
            <a:r>
              <a:rPr b="1" lang="en" sz="1200">
                <a:latin typeface="Comic Sans MS"/>
                <a:ea typeface="Comic Sans MS"/>
                <a:cs typeface="Comic Sans MS"/>
                <a:sym typeface="Comic Sans MS"/>
              </a:rPr>
              <a:t>High School Teacher, ICCL </a:t>
            </a:r>
            <a:endParaRPr b="1" sz="1200">
              <a:latin typeface="Comic Sans MS"/>
              <a:ea typeface="Comic Sans MS"/>
              <a:cs typeface="Comic Sans MS"/>
              <a:sym typeface="Comic Sans MS"/>
            </a:endParaRPr>
          </a:p>
        </p:txBody>
      </p:sp>
      <p:pic>
        <p:nvPicPr>
          <p:cNvPr id="3351" name="Google Shape;3351;p398" title="High Audio .mp3">
            <a:hlinkClick r:id="rId4"/>
          </p:cNvPr>
          <p:cNvPicPr preferRelativeResize="0"/>
          <p:nvPr/>
        </p:nvPicPr>
        <p:blipFill>
          <a:blip r:embed="rId5">
            <a:alphaModFix/>
          </a:blip>
          <a:stretch>
            <a:fillRect/>
          </a:stretch>
        </p:blipFill>
        <p:spPr>
          <a:xfrm>
            <a:off x="577325" y="3698175"/>
            <a:ext cx="600300" cy="600300"/>
          </a:xfrm>
          <a:prstGeom prst="rect">
            <a:avLst/>
          </a:prstGeom>
          <a:noFill/>
          <a:ln>
            <a:noFill/>
          </a:ln>
        </p:spPr>
      </p:pic>
      <p:sp>
        <p:nvSpPr>
          <p:cNvPr id="3352" name="Google Shape;3352;p398"/>
          <p:cNvSpPr txBox="1"/>
          <p:nvPr/>
        </p:nvSpPr>
        <p:spPr>
          <a:xfrm>
            <a:off x="1177625" y="3813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 sz="1200">
                <a:latin typeface="Comic Sans MS"/>
                <a:ea typeface="Comic Sans MS"/>
                <a:cs typeface="Comic Sans MS"/>
                <a:sym typeface="Comic Sans MS"/>
              </a:rPr>
              <a:t>Let’s hear from high school students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6" name="Shape 3356"/>
        <p:cNvGrpSpPr/>
        <p:nvPr/>
      </p:nvGrpSpPr>
      <p:grpSpPr>
        <a:xfrm>
          <a:off x="0" y="0"/>
          <a:ext cx="0" cy="0"/>
          <a:chOff x="0" y="0"/>
          <a:chExt cx="0" cy="0"/>
        </a:xfrm>
      </p:grpSpPr>
      <p:sp>
        <p:nvSpPr>
          <p:cNvPr id="3357" name="Google Shape;3357;p399"/>
          <p:cNvSpPr txBox="1"/>
          <p:nvPr/>
        </p:nvSpPr>
        <p:spPr>
          <a:xfrm>
            <a:off x="77125" y="649500"/>
            <a:ext cx="4362900" cy="3709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accent1"/>
                </a:solidFill>
                <a:latin typeface="Poppins"/>
                <a:ea typeface="Poppins"/>
                <a:cs typeface="Poppins"/>
                <a:sym typeface="Poppins"/>
              </a:rPr>
              <a:t>5 Things We’ve Learned</a:t>
            </a:r>
            <a:endParaRPr b="1" sz="2600">
              <a:solidFill>
                <a:schemeClr val="accent1"/>
              </a:solidFill>
              <a:latin typeface="Poppins"/>
              <a:ea typeface="Poppins"/>
              <a:cs typeface="Poppins"/>
              <a:sym typeface="Poppins"/>
            </a:endParaRPr>
          </a:p>
          <a:p>
            <a:pPr indent="0" lvl="0" marL="0" rtl="0" algn="l">
              <a:spcBef>
                <a:spcPts val="0"/>
              </a:spcBef>
              <a:spcAft>
                <a:spcPts val="0"/>
              </a:spcAft>
              <a:buNone/>
            </a:pPr>
            <a:r>
              <a:t/>
            </a:r>
            <a:endParaRPr b="1" sz="2600">
              <a:solidFill>
                <a:schemeClr val="accent1"/>
              </a:solidFill>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Letting teachers opt in made all the difference</a:t>
            </a:r>
            <a:br>
              <a:rPr lang="en" sz="1200">
                <a:latin typeface="Poppins"/>
                <a:ea typeface="Poppins"/>
                <a:cs typeface="Poppins"/>
                <a:sym typeface="Poppins"/>
              </a:rPr>
            </a:b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Highlight guardrails early and often</a:t>
            </a:r>
            <a:br>
              <a:rPr lang="en" sz="1200">
                <a:latin typeface="Poppins"/>
                <a:ea typeface="Poppins"/>
                <a:cs typeface="Poppins"/>
                <a:sym typeface="Poppins"/>
              </a:rPr>
            </a:b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Support teacher champions</a:t>
            </a:r>
            <a:br>
              <a:rPr lang="en" sz="1200">
                <a:latin typeface="Poppins"/>
                <a:ea typeface="Poppins"/>
                <a:cs typeface="Poppins"/>
                <a:sym typeface="Poppins"/>
              </a:rPr>
            </a:b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Teach students how to use AI, don’t just allow it</a:t>
            </a:r>
            <a:br>
              <a:rPr lang="en" sz="1200">
                <a:latin typeface="Poppins"/>
                <a:ea typeface="Poppins"/>
                <a:cs typeface="Poppins"/>
                <a:sym typeface="Poppins"/>
              </a:rPr>
            </a:b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Build resources teachers can use, like customized report card comments &amp; PDF reader</a:t>
            </a:r>
            <a:endParaRPr sz="1200">
              <a:latin typeface="Poppins"/>
              <a:ea typeface="Poppins"/>
              <a:cs typeface="Poppins"/>
              <a:sym typeface="Poppins"/>
            </a:endParaRPr>
          </a:p>
          <a:p>
            <a:pPr indent="0" lvl="0" marL="457200" rtl="0" algn="l">
              <a:spcBef>
                <a:spcPts val="0"/>
              </a:spcBef>
              <a:spcAft>
                <a:spcPts val="0"/>
              </a:spcAft>
              <a:buNone/>
            </a:pPr>
            <a:r>
              <a:t/>
            </a:r>
            <a:endParaRPr sz="1200">
              <a:latin typeface="Poppins"/>
              <a:ea typeface="Poppins"/>
              <a:cs typeface="Poppins"/>
              <a:sym typeface="Poppins"/>
            </a:endParaRPr>
          </a:p>
          <a:p>
            <a:pPr indent="0" lvl="0" marL="457200" rtl="0" algn="l">
              <a:spcBef>
                <a:spcPts val="0"/>
              </a:spcBef>
              <a:spcAft>
                <a:spcPts val="0"/>
              </a:spcAft>
              <a:buNone/>
            </a:pPr>
            <a:r>
              <a:t/>
            </a:r>
            <a:endParaRPr sz="1200">
              <a:latin typeface="Poppins"/>
              <a:ea typeface="Poppins"/>
              <a:cs typeface="Poppins"/>
              <a:sym typeface="Poppins"/>
            </a:endParaRPr>
          </a:p>
          <a:p>
            <a:pPr indent="0" lvl="0" marL="457200" rtl="0" algn="l">
              <a:spcBef>
                <a:spcPts val="0"/>
              </a:spcBef>
              <a:spcAft>
                <a:spcPts val="0"/>
              </a:spcAft>
              <a:buNone/>
            </a:pPr>
            <a:r>
              <a:t/>
            </a:r>
            <a:endParaRPr sz="1800">
              <a:solidFill>
                <a:srgbClr val="B02B20"/>
              </a:solidFill>
              <a:latin typeface="Poppins"/>
              <a:ea typeface="Poppins"/>
              <a:cs typeface="Poppins"/>
              <a:sym typeface="Poppins"/>
            </a:endParaRPr>
          </a:p>
          <a:p>
            <a:pPr indent="0" lvl="0" marL="457200" rtl="0" algn="l">
              <a:spcBef>
                <a:spcPts val="0"/>
              </a:spcBef>
              <a:spcAft>
                <a:spcPts val="0"/>
              </a:spcAft>
              <a:buNone/>
            </a:pPr>
            <a:r>
              <a:t/>
            </a:r>
            <a:endParaRPr sz="1200">
              <a:latin typeface="Poppins"/>
              <a:ea typeface="Poppins"/>
              <a:cs typeface="Poppins"/>
              <a:sym typeface="Poppins"/>
            </a:endParaRPr>
          </a:p>
          <a:p>
            <a:pPr indent="0" lvl="0" marL="457200" rtl="0" algn="l">
              <a:spcBef>
                <a:spcPts val="0"/>
              </a:spcBef>
              <a:spcAft>
                <a:spcPts val="0"/>
              </a:spcAft>
              <a:buNone/>
            </a:pPr>
            <a:r>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sp>
        <p:nvSpPr>
          <p:cNvPr id="3358" name="Google Shape;3358;p399"/>
          <p:cNvSpPr txBox="1"/>
          <p:nvPr/>
        </p:nvSpPr>
        <p:spPr>
          <a:xfrm>
            <a:off x="4495075" y="649500"/>
            <a:ext cx="4496400" cy="3709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chemeClr val="accent1"/>
                </a:solidFill>
                <a:latin typeface="Poppins"/>
                <a:ea typeface="Poppins"/>
                <a:cs typeface="Poppins"/>
                <a:sym typeface="Poppins"/>
              </a:rPr>
              <a:t>5 Things We’re Still Learning</a:t>
            </a:r>
            <a:endParaRPr b="1" sz="2300">
              <a:solidFill>
                <a:schemeClr val="accent1"/>
              </a:solidFill>
              <a:latin typeface="Poppins"/>
              <a:ea typeface="Poppins"/>
              <a:cs typeface="Poppins"/>
              <a:sym typeface="Poppins"/>
            </a:endParaRPr>
          </a:p>
          <a:p>
            <a:pPr indent="0" lvl="0" marL="0" rtl="0" algn="l">
              <a:spcBef>
                <a:spcPts val="0"/>
              </a:spcBef>
              <a:spcAft>
                <a:spcPts val="0"/>
              </a:spcAft>
              <a:buNone/>
            </a:pPr>
            <a:r>
              <a:t/>
            </a:r>
            <a:endParaRPr b="1" sz="2600">
              <a:solidFill>
                <a:schemeClr val="accent1"/>
              </a:solidFill>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How to deepen AI literacy beyond tool use</a:t>
            </a:r>
            <a:br>
              <a:rPr lang="en" sz="1200">
                <a:latin typeface="Poppins"/>
                <a:ea typeface="Poppins"/>
                <a:cs typeface="Poppins"/>
                <a:sym typeface="Poppins"/>
              </a:rPr>
            </a:b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How to keep messaging consistent district-wide</a:t>
            </a:r>
            <a:br>
              <a:rPr lang="en" sz="1200">
                <a:latin typeface="Poppins"/>
                <a:ea typeface="Poppins"/>
                <a:cs typeface="Poppins"/>
                <a:sym typeface="Poppins"/>
              </a:rPr>
            </a:b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How to meaningfully include student voice </a:t>
            </a:r>
            <a:endParaRPr sz="1200">
              <a:latin typeface="Poppins"/>
              <a:ea typeface="Poppins"/>
              <a:cs typeface="Poppins"/>
              <a:sym typeface="Poppins"/>
            </a:endParaRPr>
          </a:p>
          <a:p>
            <a:pPr indent="0" lvl="0" marL="457200" rtl="0" algn="l">
              <a:spcBef>
                <a:spcPts val="0"/>
              </a:spcBef>
              <a:spcAft>
                <a:spcPts val="0"/>
              </a:spcAft>
              <a:buNone/>
            </a:pPr>
            <a:r>
              <a:t/>
            </a: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How to support teachers who are still hesitant</a:t>
            </a:r>
            <a:br>
              <a:rPr lang="en" sz="1200">
                <a:latin typeface="Poppins"/>
                <a:ea typeface="Poppins"/>
                <a:cs typeface="Poppins"/>
                <a:sym typeface="Poppins"/>
              </a:rPr>
            </a:br>
            <a:endParaRPr sz="1200">
              <a:latin typeface="Poppins"/>
              <a:ea typeface="Poppins"/>
              <a:cs typeface="Poppins"/>
              <a:sym typeface="Poppins"/>
            </a:endParaRPr>
          </a:p>
          <a:p>
            <a:pPr indent="-304800" lvl="0" marL="457200" rtl="0" algn="l">
              <a:spcBef>
                <a:spcPts val="0"/>
              </a:spcBef>
              <a:spcAft>
                <a:spcPts val="0"/>
              </a:spcAft>
              <a:buSzPts val="1200"/>
              <a:buFont typeface="Poppins"/>
              <a:buAutoNum type="arabicPeriod"/>
            </a:pPr>
            <a:r>
              <a:rPr lang="en" sz="1200">
                <a:latin typeface="Poppins"/>
                <a:ea typeface="Poppins"/>
                <a:cs typeface="Poppins"/>
                <a:sym typeface="Poppins"/>
              </a:rPr>
              <a:t>How to determined the need for customized tools and build what teachers will actually use </a:t>
            </a:r>
            <a:endParaRPr sz="1200">
              <a:latin typeface="Poppins"/>
              <a:ea typeface="Poppins"/>
              <a:cs typeface="Poppins"/>
              <a:sym typeface="Poppins"/>
            </a:endParaRPr>
          </a:p>
          <a:p>
            <a:pPr indent="0" lvl="0" marL="457200" rtl="0" algn="l">
              <a:spcBef>
                <a:spcPts val="0"/>
              </a:spcBef>
              <a:spcAft>
                <a:spcPts val="0"/>
              </a:spcAft>
              <a:buNone/>
            </a:pPr>
            <a:r>
              <a:t/>
            </a:r>
            <a:endParaRPr sz="1900">
              <a:latin typeface="Poppins"/>
              <a:ea typeface="Poppins"/>
              <a:cs typeface="Poppins"/>
              <a:sym typeface="Poppins"/>
            </a:endParaRPr>
          </a:p>
          <a:p>
            <a:pPr indent="0" lvl="0" marL="457200" rtl="0" algn="l">
              <a:spcBef>
                <a:spcPts val="0"/>
              </a:spcBef>
              <a:spcAft>
                <a:spcPts val="0"/>
              </a:spcAft>
              <a:buNone/>
            </a:pPr>
            <a:r>
              <a:t/>
            </a:r>
            <a:endParaRPr sz="2900">
              <a:latin typeface="Poppins"/>
              <a:ea typeface="Poppins"/>
              <a:cs typeface="Poppins"/>
              <a:sym typeface="Poppins"/>
            </a:endParaRPr>
          </a:p>
          <a:p>
            <a:pPr indent="0" lvl="0" marL="457200" rtl="0" algn="l">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2" name="Shape 3362"/>
        <p:cNvGrpSpPr/>
        <p:nvPr/>
      </p:nvGrpSpPr>
      <p:grpSpPr>
        <a:xfrm>
          <a:off x="0" y="0"/>
          <a:ext cx="0" cy="0"/>
          <a:chOff x="0" y="0"/>
          <a:chExt cx="0" cy="0"/>
        </a:xfrm>
      </p:grpSpPr>
      <p:sp>
        <p:nvSpPr>
          <p:cNvPr id="3363" name="Google Shape;3363;p400"/>
          <p:cNvSpPr txBox="1"/>
          <p:nvPr>
            <p:ph type="title"/>
          </p:nvPr>
        </p:nvSpPr>
        <p:spPr>
          <a:xfrm>
            <a:off x="490250" y="450150"/>
            <a:ext cx="76326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solidFill>
                  <a:schemeClr val="accent5"/>
                </a:solidFill>
                <a:latin typeface="Figtree"/>
                <a:ea typeface="Figtree"/>
                <a:cs typeface="Figtree"/>
                <a:sym typeface="Figtree"/>
              </a:rPr>
              <a:t>Questions?</a:t>
            </a:r>
            <a:endParaRPr b="1">
              <a:solidFill>
                <a:schemeClr val="accent5"/>
              </a:solidFill>
              <a:latin typeface="Figtree"/>
              <a:ea typeface="Figtree"/>
              <a:cs typeface="Figtree"/>
              <a:sym typeface="Figtre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7" name="Shape 3367"/>
        <p:cNvGrpSpPr/>
        <p:nvPr/>
      </p:nvGrpSpPr>
      <p:grpSpPr>
        <a:xfrm>
          <a:off x="0" y="0"/>
          <a:ext cx="0" cy="0"/>
          <a:chOff x="0" y="0"/>
          <a:chExt cx="0" cy="0"/>
        </a:xfrm>
      </p:grpSpPr>
      <p:sp>
        <p:nvSpPr>
          <p:cNvPr id="3368" name="Google Shape;3368;p401"/>
          <p:cNvSpPr txBox="1"/>
          <p:nvPr>
            <p:ph idx="3" type="subTitle"/>
          </p:nvPr>
        </p:nvSpPr>
        <p:spPr>
          <a:xfrm>
            <a:off x="5305800" y="301058"/>
            <a:ext cx="3297900" cy="6150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2400">
                <a:latin typeface="Figtree"/>
                <a:ea typeface="Figtree"/>
                <a:cs typeface="Figtree"/>
                <a:sym typeface="Figtree"/>
              </a:rPr>
              <a:t>Additional Materials </a:t>
            </a:r>
            <a:endParaRPr b="1" sz="2400">
              <a:latin typeface="Figtree"/>
              <a:ea typeface="Figtree"/>
              <a:cs typeface="Figtree"/>
              <a:sym typeface="Figtree"/>
            </a:endParaRPr>
          </a:p>
        </p:txBody>
      </p:sp>
      <p:sp>
        <p:nvSpPr>
          <p:cNvPr id="3369" name="Google Shape;3369;p401"/>
          <p:cNvSpPr txBox="1"/>
          <p:nvPr>
            <p:ph idx="4" type="subTitle"/>
          </p:nvPr>
        </p:nvSpPr>
        <p:spPr>
          <a:xfrm>
            <a:off x="4841850" y="3774541"/>
            <a:ext cx="4225800" cy="615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1200">
                <a:latin typeface="Figtree"/>
                <a:ea typeface="Figtree"/>
                <a:cs typeface="Figtree"/>
                <a:sym typeface="Figtree"/>
              </a:rPr>
              <a:t>Materials included</a:t>
            </a:r>
            <a:r>
              <a:rPr lang="en" sz="1200"/>
              <a:t>:</a:t>
            </a:r>
            <a:endParaRPr sz="1200"/>
          </a:p>
          <a:p>
            <a:pPr indent="-304800" lvl="0" marL="457200" rtl="0" algn="l">
              <a:spcBef>
                <a:spcPts val="0"/>
              </a:spcBef>
              <a:spcAft>
                <a:spcPts val="0"/>
              </a:spcAft>
              <a:buClr>
                <a:schemeClr val="dk1"/>
              </a:buClr>
              <a:buSzPts val="1200"/>
              <a:buChar char="-"/>
            </a:pPr>
            <a:r>
              <a:rPr lang="en" sz="1200"/>
              <a:t>Oregon </a:t>
            </a:r>
            <a:r>
              <a:rPr lang="en" sz="1200" u="sng">
                <a:solidFill>
                  <a:schemeClr val="dk1"/>
                </a:solidFill>
                <a:hlinkClick r:id="rId3">
                  <a:extLst>
                    <a:ext uri="{A12FA001-AC4F-418D-AE19-62706E023703}">
                      <ahyp:hlinkClr val="tx"/>
                    </a:ext>
                  </a:extLst>
                </a:hlinkClick>
              </a:rPr>
              <a:t>MagicSchool Brief</a:t>
            </a:r>
            <a:endParaRPr sz="1200">
              <a:solidFill>
                <a:schemeClr val="dk1"/>
              </a:solidFill>
            </a:endParaRPr>
          </a:p>
          <a:p>
            <a:pPr indent="-304800" lvl="0" marL="457200" rtl="0" algn="l">
              <a:spcBef>
                <a:spcPts val="0"/>
              </a:spcBef>
              <a:spcAft>
                <a:spcPts val="0"/>
              </a:spcAft>
              <a:buClr>
                <a:schemeClr val="dk1"/>
              </a:buClr>
              <a:buSzPts val="1200"/>
              <a:buChar char="-"/>
            </a:pPr>
            <a:r>
              <a:rPr lang="en" sz="1200" u="sng">
                <a:solidFill>
                  <a:schemeClr val="dk1"/>
                </a:solidFill>
                <a:hlinkClick r:id="rId4">
                  <a:extLst>
                    <a:ext uri="{A12FA001-AC4F-418D-AE19-62706E023703}">
                      <ahyp:hlinkClr val="tx"/>
                    </a:ext>
                  </a:extLst>
                </a:hlinkClick>
              </a:rPr>
              <a:t>The AI Safety Loop for Students | Whitepaper</a:t>
            </a:r>
            <a:endParaRPr sz="1200">
              <a:solidFill>
                <a:schemeClr val="dk1"/>
              </a:solidFill>
            </a:endParaRPr>
          </a:p>
          <a:p>
            <a:pPr indent="-304800" lvl="0" marL="457200" rtl="0" algn="l">
              <a:spcBef>
                <a:spcPts val="0"/>
              </a:spcBef>
              <a:spcAft>
                <a:spcPts val="0"/>
              </a:spcAft>
              <a:buClr>
                <a:schemeClr val="dk1"/>
              </a:buClr>
              <a:buSzPts val="1200"/>
              <a:buChar char="-"/>
            </a:pPr>
            <a:r>
              <a:rPr lang="en" sz="1200" u="sng">
                <a:solidFill>
                  <a:schemeClr val="dk1"/>
                </a:solidFill>
                <a:hlinkClick r:id="rId5">
                  <a:extLst>
                    <a:ext uri="{A12FA001-AC4F-418D-AE19-62706E023703}">
                      <ahyp:hlinkClr val="tx"/>
                    </a:ext>
                  </a:extLst>
                </a:hlinkClick>
              </a:rPr>
              <a:t>Safe Student-Facing AI: Mitigating Companionship Risks in Schools | Whitepaper</a:t>
            </a:r>
            <a:endParaRPr sz="1200">
              <a:solidFill>
                <a:schemeClr val="dk1"/>
              </a:solidFill>
            </a:endParaRPr>
          </a:p>
        </p:txBody>
      </p:sp>
      <p:pic>
        <p:nvPicPr>
          <p:cNvPr id="3370" name="Google Shape;3370;p401" title="Screenshot 2026-04-09 at 1.55.46 PM.png"/>
          <p:cNvPicPr preferRelativeResize="0"/>
          <p:nvPr/>
        </p:nvPicPr>
        <p:blipFill>
          <a:blip r:embed="rId6">
            <a:alphaModFix/>
          </a:blip>
          <a:stretch>
            <a:fillRect/>
          </a:stretch>
        </p:blipFill>
        <p:spPr>
          <a:xfrm>
            <a:off x="6049200" y="1400000"/>
            <a:ext cx="1811100" cy="1787100"/>
          </a:xfrm>
          <a:prstGeom prst="rect">
            <a:avLst/>
          </a:prstGeom>
          <a:noFill/>
          <a:ln>
            <a:noFill/>
          </a:ln>
          <a:effectLst>
            <a:outerShdw blurRad="57150" rotWithShape="0" algn="bl" dir="5400000" dist="19050">
              <a:schemeClr val="accent4">
                <a:alpha val="50000"/>
              </a:schemeClr>
            </a:outerShdw>
          </a:effectLst>
        </p:spPr>
      </p:pic>
      <p:sp>
        <p:nvSpPr>
          <p:cNvPr id="3371" name="Google Shape;3371;p401"/>
          <p:cNvSpPr txBox="1"/>
          <p:nvPr>
            <p:ph idx="3" type="subTitle"/>
          </p:nvPr>
        </p:nvSpPr>
        <p:spPr>
          <a:xfrm>
            <a:off x="524450" y="229950"/>
            <a:ext cx="3297900" cy="6150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2400">
                <a:solidFill>
                  <a:schemeClr val="accent2"/>
                </a:solidFill>
                <a:latin typeface="Figtree"/>
                <a:ea typeface="Figtree"/>
                <a:cs typeface="Figtree"/>
                <a:sym typeface="Figtree"/>
              </a:rPr>
              <a:t>Lets schedule a chat!</a:t>
            </a:r>
            <a:endParaRPr b="1" sz="2400">
              <a:solidFill>
                <a:schemeClr val="accent2"/>
              </a:solidFill>
              <a:latin typeface="Figtree"/>
              <a:ea typeface="Figtree"/>
              <a:cs typeface="Figtree"/>
              <a:sym typeface="Figtree"/>
            </a:endParaRPr>
          </a:p>
        </p:txBody>
      </p:sp>
      <p:sp>
        <p:nvSpPr>
          <p:cNvPr id="3372" name="Google Shape;3372;p401"/>
          <p:cNvSpPr txBox="1"/>
          <p:nvPr>
            <p:ph idx="4" type="subTitle"/>
          </p:nvPr>
        </p:nvSpPr>
        <p:spPr>
          <a:xfrm>
            <a:off x="60511" y="3918282"/>
            <a:ext cx="4225800" cy="615000"/>
          </a:xfrm>
          <a:prstGeom prst="rect">
            <a:avLst/>
          </a:prstGeom>
        </p:spPr>
        <p:txBody>
          <a:bodyPr anchorCtr="0" anchor="ctr" bIns="0" lIns="0" spcFirstLastPara="1" rIns="0" wrap="square" tIns="0">
            <a:noAutofit/>
          </a:bodyPr>
          <a:lstStyle/>
          <a:p>
            <a:pPr indent="0" lvl="0" marL="0" rtl="0" algn="r">
              <a:lnSpc>
                <a:spcPct val="95000"/>
              </a:lnSpc>
              <a:spcBef>
                <a:spcPts val="0"/>
              </a:spcBef>
              <a:spcAft>
                <a:spcPts val="0"/>
              </a:spcAft>
              <a:buNone/>
            </a:pPr>
            <a:r>
              <a:rPr lang="en" sz="1550">
                <a:solidFill>
                  <a:schemeClr val="accent2"/>
                </a:solidFill>
                <a:latin typeface="Figtree SemiBold"/>
                <a:ea typeface="Figtree SemiBold"/>
                <a:cs typeface="Figtree SemiBold"/>
                <a:sym typeface="Figtree SemiBold"/>
              </a:rPr>
              <a:t>Natalie Hanni | Oregon Partnerships </a:t>
            </a:r>
            <a:endParaRPr sz="1550">
              <a:solidFill>
                <a:schemeClr val="accent2"/>
              </a:solidFill>
              <a:latin typeface="Figtree SemiBold"/>
              <a:ea typeface="Figtree SemiBold"/>
              <a:cs typeface="Figtree SemiBold"/>
              <a:sym typeface="Figtree SemiBold"/>
            </a:endParaRPr>
          </a:p>
          <a:p>
            <a:pPr indent="0" lvl="0" marL="0" rtl="0" algn="r">
              <a:lnSpc>
                <a:spcPct val="95000"/>
              </a:lnSpc>
              <a:spcBef>
                <a:spcPts val="0"/>
              </a:spcBef>
              <a:spcAft>
                <a:spcPts val="0"/>
              </a:spcAft>
              <a:buNone/>
            </a:pPr>
            <a:r>
              <a:rPr lang="en" sz="1550">
                <a:solidFill>
                  <a:schemeClr val="accent2"/>
                </a:solidFill>
                <a:latin typeface="Figtree SemiBold"/>
                <a:ea typeface="Figtree SemiBold"/>
                <a:cs typeface="Figtree SemiBold"/>
                <a:sym typeface="Figtree SemiBold"/>
              </a:rPr>
              <a:t>natalie@magicschool.ai</a:t>
            </a:r>
            <a:endParaRPr>
              <a:solidFill>
                <a:schemeClr val="accent2"/>
              </a:solidFill>
            </a:endParaRPr>
          </a:p>
        </p:txBody>
      </p:sp>
      <p:pic>
        <p:nvPicPr>
          <p:cNvPr id="3373" name="Google Shape;3373;p401"/>
          <p:cNvPicPr preferRelativeResize="0"/>
          <p:nvPr/>
        </p:nvPicPr>
        <p:blipFill>
          <a:blip r:embed="rId7">
            <a:alphaModFix/>
          </a:blip>
          <a:stretch>
            <a:fillRect/>
          </a:stretch>
        </p:blipFill>
        <p:spPr>
          <a:xfrm>
            <a:off x="72351" y="3764225"/>
            <a:ext cx="923100" cy="923100"/>
          </a:xfrm>
          <a:prstGeom prst="ellipse">
            <a:avLst/>
          </a:prstGeom>
          <a:noFill/>
          <a:ln>
            <a:noFill/>
          </a:ln>
          <a:effectLst>
            <a:outerShdw blurRad="57150" rotWithShape="0" algn="bl" dir="5400000" dist="19050">
              <a:srgbClr val="000000">
                <a:alpha val="50000"/>
              </a:srgbClr>
            </a:outerShdw>
          </a:effectLst>
        </p:spPr>
      </p:pic>
      <p:pic>
        <p:nvPicPr>
          <p:cNvPr id="3374" name="Google Shape;3374;p401"/>
          <p:cNvPicPr preferRelativeResize="0"/>
          <p:nvPr/>
        </p:nvPicPr>
        <p:blipFill>
          <a:blip r:embed="rId8">
            <a:alphaModFix/>
          </a:blip>
          <a:stretch>
            <a:fillRect/>
          </a:stretch>
        </p:blipFill>
        <p:spPr>
          <a:xfrm rot="8536776">
            <a:off x="8094868" y="2452951"/>
            <a:ext cx="357908" cy="615600"/>
          </a:xfrm>
          <a:prstGeom prst="rect">
            <a:avLst/>
          </a:prstGeom>
          <a:noFill/>
          <a:ln>
            <a:noFill/>
          </a:ln>
        </p:spPr>
      </p:pic>
      <p:sp>
        <p:nvSpPr>
          <p:cNvPr id="3375" name="Google Shape;3375;p401"/>
          <p:cNvSpPr txBox="1"/>
          <p:nvPr/>
        </p:nvSpPr>
        <p:spPr>
          <a:xfrm>
            <a:off x="7943950" y="2935825"/>
            <a:ext cx="11616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B400"/>
                </a:solidFill>
                <a:latin typeface="Oooh Baby"/>
                <a:ea typeface="Oooh Baby"/>
                <a:cs typeface="Oooh Baby"/>
                <a:sym typeface="Oooh Baby"/>
              </a:rPr>
              <a:t>Scan me!</a:t>
            </a:r>
            <a:endParaRPr b="1" sz="1900">
              <a:solidFill>
                <a:srgbClr val="FFB400"/>
              </a:solidFill>
              <a:latin typeface="Oooh Baby"/>
              <a:ea typeface="Oooh Baby"/>
              <a:cs typeface="Oooh Baby"/>
              <a:sym typeface="Oooh Baby"/>
            </a:endParaRPr>
          </a:p>
        </p:txBody>
      </p:sp>
      <p:pic>
        <p:nvPicPr>
          <p:cNvPr id="3376" name="Google Shape;3376;p401" title="Screenshot 2026-04-09 at 10.22.55 PM.png"/>
          <p:cNvPicPr preferRelativeResize="0"/>
          <p:nvPr/>
        </p:nvPicPr>
        <p:blipFill>
          <a:blip r:embed="rId9">
            <a:alphaModFix/>
          </a:blip>
          <a:stretch>
            <a:fillRect/>
          </a:stretch>
        </p:blipFill>
        <p:spPr>
          <a:xfrm>
            <a:off x="1161600" y="1376400"/>
            <a:ext cx="1811100" cy="1834317"/>
          </a:xfrm>
          <a:prstGeom prst="rect">
            <a:avLst/>
          </a:prstGeom>
          <a:noFill/>
          <a:ln>
            <a:noFill/>
          </a:ln>
          <a:effectLst>
            <a:outerShdw blurRad="57150" rotWithShape="0" algn="bl" dir="5400000" dist="19050">
              <a:srgbClr val="000000">
                <a:alpha val="50000"/>
              </a:srgbClr>
            </a:outerShdw>
          </a:effectLst>
        </p:spPr>
      </p:pic>
      <p:pic>
        <p:nvPicPr>
          <p:cNvPr id="3377" name="Google Shape;3377;p401"/>
          <p:cNvPicPr preferRelativeResize="0"/>
          <p:nvPr/>
        </p:nvPicPr>
        <p:blipFill>
          <a:blip r:embed="rId8">
            <a:alphaModFix/>
          </a:blip>
          <a:stretch>
            <a:fillRect/>
          </a:stretch>
        </p:blipFill>
        <p:spPr>
          <a:xfrm rot="-1364221">
            <a:off x="532494" y="1746950"/>
            <a:ext cx="357908" cy="615600"/>
          </a:xfrm>
          <a:prstGeom prst="rect">
            <a:avLst/>
          </a:prstGeom>
          <a:noFill/>
          <a:ln>
            <a:noFill/>
          </a:ln>
        </p:spPr>
      </p:pic>
      <p:sp>
        <p:nvSpPr>
          <p:cNvPr id="3378" name="Google Shape;3378;p401"/>
          <p:cNvSpPr txBox="1"/>
          <p:nvPr/>
        </p:nvSpPr>
        <p:spPr>
          <a:xfrm>
            <a:off x="0" y="1330785"/>
            <a:ext cx="11616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B400"/>
                </a:solidFill>
                <a:latin typeface="Oooh Baby"/>
                <a:ea typeface="Oooh Baby"/>
                <a:cs typeface="Oooh Baby"/>
                <a:sym typeface="Oooh Baby"/>
              </a:rPr>
              <a:t>Scan me!</a:t>
            </a:r>
            <a:endParaRPr b="1" sz="1900">
              <a:solidFill>
                <a:srgbClr val="FFB400"/>
              </a:solidFill>
              <a:latin typeface="Oooh Baby"/>
              <a:ea typeface="Oooh Baby"/>
              <a:cs typeface="Oooh Baby"/>
              <a:sym typeface="Oooh Bab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3" name="Shape 3123"/>
        <p:cNvGrpSpPr/>
        <p:nvPr/>
      </p:nvGrpSpPr>
      <p:grpSpPr>
        <a:xfrm>
          <a:off x="0" y="0"/>
          <a:ext cx="0" cy="0"/>
          <a:chOff x="0" y="0"/>
          <a:chExt cx="0" cy="0"/>
        </a:xfrm>
      </p:grpSpPr>
      <p:pic>
        <p:nvPicPr>
          <p:cNvPr id="3124" name="Google Shape;3124;p375" title="Screenshot 2025-07-14 at 2.25.17 PM.png"/>
          <p:cNvPicPr preferRelativeResize="0"/>
          <p:nvPr/>
        </p:nvPicPr>
        <p:blipFill rotWithShape="1">
          <a:blip r:embed="rId3">
            <a:alphaModFix/>
          </a:blip>
          <a:srcRect b="13993" l="0" r="40231" t="0"/>
          <a:stretch/>
        </p:blipFill>
        <p:spPr>
          <a:xfrm>
            <a:off x="-87550" y="-724175"/>
            <a:ext cx="10416026" cy="6038800"/>
          </a:xfrm>
          <a:prstGeom prst="rect">
            <a:avLst/>
          </a:prstGeom>
          <a:noFill/>
          <a:ln>
            <a:noFill/>
          </a:ln>
        </p:spPr>
      </p:pic>
      <p:sp>
        <p:nvSpPr>
          <p:cNvPr id="3125" name="Google Shape;3125;p375"/>
          <p:cNvSpPr/>
          <p:nvPr/>
        </p:nvSpPr>
        <p:spPr>
          <a:xfrm>
            <a:off x="633700" y="427450"/>
            <a:ext cx="3476100" cy="1859400"/>
          </a:xfrm>
          <a:prstGeom prst="roundRect">
            <a:avLst>
              <a:gd fmla="val 3125" name="adj"/>
            </a:avLst>
          </a:prstGeom>
          <a:solidFill>
            <a:srgbClr val="EEEAFF"/>
          </a:solidFill>
          <a:ln cap="flat" cmpd="sng" w="9525">
            <a:solidFill>
              <a:srgbClr val="888888"/>
            </a:solidFill>
            <a:prstDash val="solid"/>
            <a:round/>
            <a:headEnd len="sm" w="sm" type="none"/>
            <a:tailEnd len="sm" w="sm" type="none"/>
          </a:ln>
          <a:effectLst>
            <a:outerShdw blurRad="57150" rotWithShape="0" algn="bl" dir="5400000" dist="19050">
              <a:srgbClr val="4F24FF">
                <a:alpha val="3000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2300">
                <a:solidFill>
                  <a:srgbClr val="21016D"/>
                </a:solidFill>
                <a:latin typeface="Poppins"/>
                <a:ea typeface="Poppins"/>
                <a:cs typeface="Poppins"/>
                <a:sym typeface="Poppins"/>
              </a:rPr>
              <a:t>Our Agenda</a:t>
            </a:r>
            <a:endParaRPr b="1" sz="600">
              <a:solidFill>
                <a:srgbClr val="21016D"/>
              </a:solidFill>
              <a:latin typeface="Poppins"/>
              <a:ea typeface="Poppins"/>
              <a:cs typeface="Poppins"/>
              <a:sym typeface="Poppins"/>
            </a:endParaRPr>
          </a:p>
          <a:p>
            <a:pPr indent="-323850" lvl="0" marL="457200" rtl="0" algn="l">
              <a:lnSpc>
                <a:spcPct val="100000"/>
              </a:lnSpc>
              <a:spcBef>
                <a:spcPts val="500"/>
              </a:spcBef>
              <a:spcAft>
                <a:spcPts val="0"/>
              </a:spcAft>
              <a:buClr>
                <a:srgbClr val="21016D"/>
              </a:buClr>
              <a:buSzPts val="1500"/>
              <a:buFont typeface="Poppins"/>
              <a:buChar char="●"/>
            </a:pPr>
            <a:r>
              <a:rPr lang="en" sz="1500">
                <a:solidFill>
                  <a:srgbClr val="21016D"/>
                </a:solidFill>
                <a:latin typeface="Poppins"/>
                <a:ea typeface="Poppins"/>
                <a:cs typeface="Poppins"/>
                <a:sym typeface="Poppins"/>
              </a:rPr>
              <a:t>Quick Intros </a:t>
            </a:r>
            <a:endParaRPr sz="1500">
              <a:solidFill>
                <a:srgbClr val="21016D"/>
              </a:solidFill>
              <a:latin typeface="Poppins"/>
              <a:ea typeface="Poppins"/>
              <a:cs typeface="Poppins"/>
              <a:sym typeface="Poppins"/>
            </a:endParaRPr>
          </a:p>
          <a:p>
            <a:pPr indent="-323850" lvl="0" marL="457200" rtl="0" algn="l">
              <a:lnSpc>
                <a:spcPct val="100000"/>
              </a:lnSpc>
              <a:spcBef>
                <a:spcPts val="1000"/>
              </a:spcBef>
              <a:spcAft>
                <a:spcPts val="0"/>
              </a:spcAft>
              <a:buClr>
                <a:srgbClr val="21016D"/>
              </a:buClr>
              <a:buSzPts val="1500"/>
              <a:buFont typeface="Poppins"/>
              <a:buChar char="●"/>
            </a:pPr>
            <a:r>
              <a:rPr lang="en" sz="1500">
                <a:solidFill>
                  <a:srgbClr val="21016D"/>
                </a:solidFill>
                <a:latin typeface="Poppins"/>
                <a:ea typeface="Poppins"/>
                <a:cs typeface="Poppins"/>
                <a:sym typeface="Poppins"/>
              </a:rPr>
              <a:t>Panel Presentation</a:t>
            </a:r>
            <a:endParaRPr sz="1500">
              <a:solidFill>
                <a:srgbClr val="21016D"/>
              </a:solidFill>
              <a:latin typeface="Poppins"/>
              <a:ea typeface="Poppins"/>
              <a:cs typeface="Poppins"/>
              <a:sym typeface="Poppins"/>
            </a:endParaRPr>
          </a:p>
          <a:p>
            <a:pPr indent="-323850" lvl="0" marL="457200" rtl="0" algn="l">
              <a:lnSpc>
                <a:spcPct val="100000"/>
              </a:lnSpc>
              <a:spcBef>
                <a:spcPts val="1000"/>
              </a:spcBef>
              <a:spcAft>
                <a:spcPts val="0"/>
              </a:spcAft>
              <a:buClr>
                <a:srgbClr val="21016D"/>
              </a:buClr>
              <a:buSzPts val="1500"/>
              <a:buFont typeface="Poppins"/>
              <a:buChar char="●"/>
            </a:pPr>
            <a:r>
              <a:rPr lang="en" sz="1500">
                <a:solidFill>
                  <a:srgbClr val="21016D"/>
                </a:solidFill>
                <a:latin typeface="Poppins"/>
                <a:ea typeface="Poppins"/>
                <a:cs typeface="Poppins"/>
                <a:sym typeface="Poppins"/>
              </a:rPr>
              <a:t>Q&amp;A</a:t>
            </a:r>
            <a:endParaRPr sz="1500">
              <a:solidFill>
                <a:srgbClr val="21016D"/>
              </a:solidFill>
              <a:latin typeface="Poppins"/>
              <a:ea typeface="Poppins"/>
              <a:cs typeface="Poppins"/>
              <a:sym typeface="Poppins"/>
            </a:endParaRPr>
          </a:p>
          <a:p>
            <a:pPr indent="0" lvl="0" marL="457200" rtl="0" algn="l">
              <a:lnSpc>
                <a:spcPct val="100000"/>
              </a:lnSpc>
              <a:spcBef>
                <a:spcPts val="1000"/>
              </a:spcBef>
              <a:spcAft>
                <a:spcPts val="1000"/>
              </a:spcAft>
              <a:buNone/>
            </a:pPr>
            <a:r>
              <a:t/>
            </a:r>
            <a:endParaRPr sz="1500">
              <a:solidFill>
                <a:srgbClr val="21016D"/>
              </a:solidFill>
              <a:latin typeface="Poppins"/>
              <a:ea typeface="Poppins"/>
              <a:cs typeface="Poppins"/>
              <a:sym typeface="Poppins"/>
            </a:endParaRPr>
          </a:p>
        </p:txBody>
      </p:sp>
      <p:pic>
        <p:nvPicPr>
          <p:cNvPr id="3126" name="Google Shape;3126;p375" title="Screenshot 2025-07-17 at 3.27.43 AM.png"/>
          <p:cNvPicPr preferRelativeResize="0"/>
          <p:nvPr/>
        </p:nvPicPr>
        <p:blipFill>
          <a:blip r:embed="rId4">
            <a:alphaModFix/>
          </a:blip>
          <a:stretch>
            <a:fillRect/>
          </a:stretch>
        </p:blipFill>
        <p:spPr>
          <a:xfrm>
            <a:off x="4436650" y="-163100"/>
            <a:ext cx="4828299" cy="5416626"/>
          </a:xfrm>
          <a:prstGeom prst="rect">
            <a:avLst/>
          </a:prstGeom>
          <a:noFill/>
          <a:ln>
            <a:noFill/>
          </a:ln>
        </p:spPr>
      </p:pic>
      <p:sp>
        <p:nvSpPr>
          <p:cNvPr id="3127" name="Google Shape;3127;p375"/>
          <p:cNvSpPr/>
          <p:nvPr/>
        </p:nvSpPr>
        <p:spPr>
          <a:xfrm>
            <a:off x="633700" y="2426675"/>
            <a:ext cx="3476100" cy="2448900"/>
          </a:xfrm>
          <a:prstGeom prst="roundRect">
            <a:avLst>
              <a:gd fmla="val 3125" name="adj"/>
            </a:avLst>
          </a:prstGeom>
          <a:solidFill>
            <a:srgbClr val="EEEAFF"/>
          </a:solidFill>
          <a:ln cap="flat" cmpd="sng" w="9525">
            <a:solidFill>
              <a:srgbClr val="888888"/>
            </a:solidFill>
            <a:prstDash val="solid"/>
            <a:round/>
            <a:headEnd len="sm" w="sm" type="none"/>
            <a:tailEnd len="sm" w="sm" type="none"/>
          </a:ln>
          <a:effectLst>
            <a:outerShdw blurRad="57150" rotWithShape="0" algn="bl" dir="5400000" dist="19050">
              <a:srgbClr val="4F24FF">
                <a:alpha val="30000"/>
              </a:srgbClr>
            </a:outerShdw>
          </a:effectLst>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2300">
                <a:solidFill>
                  <a:srgbClr val="21016D"/>
                </a:solidFill>
                <a:latin typeface="Poppins"/>
                <a:ea typeface="Poppins"/>
                <a:cs typeface="Poppins"/>
                <a:sym typeface="Poppins"/>
              </a:rPr>
              <a:t>Norms</a:t>
            </a:r>
            <a:endParaRPr sz="1500">
              <a:solidFill>
                <a:srgbClr val="21016D"/>
              </a:solidFill>
              <a:latin typeface="Poppins"/>
              <a:ea typeface="Poppins"/>
              <a:cs typeface="Poppins"/>
              <a:sym typeface="Poppins"/>
            </a:endParaRPr>
          </a:p>
          <a:p>
            <a:pPr indent="-323850" lvl="0" marL="457200" rtl="0" algn="l">
              <a:lnSpc>
                <a:spcPct val="100000"/>
              </a:lnSpc>
              <a:spcBef>
                <a:spcPts val="500"/>
              </a:spcBef>
              <a:spcAft>
                <a:spcPts val="0"/>
              </a:spcAft>
              <a:buClr>
                <a:srgbClr val="21016D"/>
              </a:buClr>
              <a:buSzPts val="1500"/>
              <a:buFont typeface="Poppins"/>
              <a:buChar char="●"/>
            </a:pPr>
            <a:r>
              <a:rPr lang="en" sz="1500">
                <a:solidFill>
                  <a:srgbClr val="21016D"/>
                </a:solidFill>
                <a:latin typeface="Poppins"/>
                <a:ea typeface="Poppins"/>
                <a:cs typeface="Poppins"/>
                <a:sym typeface="Poppins"/>
              </a:rPr>
              <a:t>Ask questions! Offer ideas! </a:t>
            </a:r>
            <a:endParaRPr sz="1500">
              <a:solidFill>
                <a:srgbClr val="21016D"/>
              </a:solidFill>
              <a:latin typeface="Poppins"/>
              <a:ea typeface="Poppins"/>
              <a:cs typeface="Poppins"/>
              <a:sym typeface="Poppins"/>
            </a:endParaRPr>
          </a:p>
          <a:p>
            <a:pPr indent="-323850" lvl="0" marL="457200" rtl="0" algn="l">
              <a:lnSpc>
                <a:spcPct val="100000"/>
              </a:lnSpc>
              <a:spcBef>
                <a:spcPts val="1000"/>
              </a:spcBef>
              <a:spcAft>
                <a:spcPts val="0"/>
              </a:spcAft>
              <a:buClr>
                <a:srgbClr val="21016D"/>
              </a:buClr>
              <a:buSzPts val="1500"/>
              <a:buFont typeface="Poppins"/>
              <a:buChar char="●"/>
            </a:pPr>
            <a:r>
              <a:t/>
            </a:r>
            <a:endParaRPr sz="1500">
              <a:solidFill>
                <a:srgbClr val="21016D"/>
              </a:solidFill>
              <a:latin typeface="Poppins"/>
              <a:ea typeface="Poppins"/>
              <a:cs typeface="Poppins"/>
              <a:sym typeface="Poppins"/>
            </a:endParaRPr>
          </a:p>
          <a:p>
            <a:pPr indent="-323850" lvl="0" marL="457200" rtl="0" algn="l">
              <a:lnSpc>
                <a:spcPct val="100000"/>
              </a:lnSpc>
              <a:spcBef>
                <a:spcPts val="1000"/>
              </a:spcBef>
              <a:spcAft>
                <a:spcPts val="0"/>
              </a:spcAft>
              <a:buClr>
                <a:srgbClr val="21016D"/>
              </a:buClr>
              <a:buSzPts val="1500"/>
              <a:buFont typeface="Poppins"/>
              <a:buChar char="●"/>
            </a:pPr>
            <a:r>
              <a:t/>
            </a:r>
            <a:endParaRPr sz="1500">
              <a:solidFill>
                <a:srgbClr val="21016D"/>
              </a:solidFill>
              <a:latin typeface="Poppins"/>
              <a:ea typeface="Poppins"/>
              <a:cs typeface="Poppins"/>
              <a:sym typeface="Poppins"/>
            </a:endParaRPr>
          </a:p>
          <a:p>
            <a:pPr indent="0" lvl="0" marL="457200" rtl="0" algn="l">
              <a:lnSpc>
                <a:spcPct val="100000"/>
              </a:lnSpc>
              <a:spcBef>
                <a:spcPts val="1000"/>
              </a:spcBef>
              <a:spcAft>
                <a:spcPts val="0"/>
              </a:spcAft>
              <a:buNone/>
            </a:pPr>
            <a:r>
              <a:t/>
            </a:r>
            <a:endParaRPr sz="1500">
              <a:solidFill>
                <a:srgbClr val="21016D"/>
              </a:solidFill>
              <a:latin typeface="Poppins"/>
              <a:ea typeface="Poppins"/>
              <a:cs typeface="Poppins"/>
              <a:sym typeface="Poppins"/>
            </a:endParaRPr>
          </a:p>
          <a:p>
            <a:pPr indent="0" lvl="0" marL="457200" rtl="0" algn="l">
              <a:lnSpc>
                <a:spcPct val="100000"/>
              </a:lnSpc>
              <a:spcBef>
                <a:spcPts val="1000"/>
              </a:spcBef>
              <a:spcAft>
                <a:spcPts val="1000"/>
              </a:spcAft>
              <a:buNone/>
            </a:pPr>
            <a:r>
              <a:t/>
            </a:r>
            <a:endParaRPr sz="1500">
              <a:solidFill>
                <a:srgbClr val="21016D"/>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1" name="Shape 3131"/>
        <p:cNvGrpSpPr/>
        <p:nvPr/>
      </p:nvGrpSpPr>
      <p:grpSpPr>
        <a:xfrm>
          <a:off x="0" y="0"/>
          <a:ext cx="0" cy="0"/>
          <a:chOff x="0" y="0"/>
          <a:chExt cx="0" cy="0"/>
        </a:xfrm>
      </p:grpSpPr>
      <p:pic>
        <p:nvPicPr>
          <p:cNvPr id="3132" name="Google Shape;3132;p376" title="MagicSchool-Sparks-OneColor-762BFA-03.png"/>
          <p:cNvPicPr preferRelativeResize="0"/>
          <p:nvPr/>
        </p:nvPicPr>
        <p:blipFill>
          <a:blip r:embed="rId4">
            <a:alphaModFix/>
          </a:blip>
          <a:stretch>
            <a:fillRect/>
          </a:stretch>
        </p:blipFill>
        <p:spPr>
          <a:xfrm rot="2356152">
            <a:off x="397624" y="3952789"/>
            <a:ext cx="508750" cy="499053"/>
          </a:xfrm>
          <a:prstGeom prst="rect">
            <a:avLst/>
          </a:prstGeom>
          <a:noFill/>
          <a:ln>
            <a:noFill/>
          </a:ln>
        </p:spPr>
      </p:pic>
      <p:pic>
        <p:nvPicPr>
          <p:cNvPr id="3133" name="Google Shape;3133;p376" title="MagicSchool-Sparks-OneColor-762BFA-06.png"/>
          <p:cNvPicPr preferRelativeResize="0"/>
          <p:nvPr/>
        </p:nvPicPr>
        <p:blipFill>
          <a:blip r:embed="rId5">
            <a:alphaModFix/>
          </a:blip>
          <a:stretch>
            <a:fillRect/>
          </a:stretch>
        </p:blipFill>
        <p:spPr>
          <a:xfrm rot="1569303">
            <a:off x="7541388" y="601314"/>
            <a:ext cx="616450" cy="623861"/>
          </a:xfrm>
          <a:prstGeom prst="rect">
            <a:avLst/>
          </a:prstGeom>
          <a:noFill/>
          <a:ln>
            <a:noFill/>
          </a:ln>
        </p:spPr>
      </p:pic>
      <p:pic>
        <p:nvPicPr>
          <p:cNvPr id="3134" name="Google Shape;3134;p376" title="MagicSchool-Sparks-OneColor-762BFA-01.png"/>
          <p:cNvPicPr preferRelativeResize="0"/>
          <p:nvPr/>
        </p:nvPicPr>
        <p:blipFill>
          <a:blip r:embed="rId6">
            <a:alphaModFix/>
          </a:blip>
          <a:stretch>
            <a:fillRect/>
          </a:stretch>
        </p:blipFill>
        <p:spPr>
          <a:xfrm rot="1236802">
            <a:off x="7941868" y="1100633"/>
            <a:ext cx="224782" cy="239788"/>
          </a:xfrm>
          <a:prstGeom prst="rect">
            <a:avLst/>
          </a:prstGeom>
          <a:noFill/>
          <a:ln>
            <a:noFill/>
          </a:ln>
        </p:spPr>
      </p:pic>
      <p:pic>
        <p:nvPicPr>
          <p:cNvPr id="3135" name="Google Shape;3135;p376" title="MagicSchool_Primary-Logo_Purple_RGB.png"/>
          <p:cNvPicPr preferRelativeResize="0"/>
          <p:nvPr/>
        </p:nvPicPr>
        <p:blipFill rotWithShape="1">
          <a:blip r:embed="rId7">
            <a:alphaModFix/>
          </a:blip>
          <a:srcRect b="0" l="10" r="0" t="0"/>
          <a:stretch/>
        </p:blipFill>
        <p:spPr>
          <a:xfrm>
            <a:off x="297127" y="4750602"/>
            <a:ext cx="1402450" cy="171825"/>
          </a:xfrm>
          <a:prstGeom prst="rect">
            <a:avLst/>
          </a:prstGeom>
          <a:noFill/>
          <a:ln>
            <a:noFill/>
          </a:ln>
        </p:spPr>
      </p:pic>
      <p:sp>
        <p:nvSpPr>
          <p:cNvPr id="3136" name="Google Shape;3136;p376"/>
          <p:cNvSpPr txBox="1"/>
          <p:nvPr/>
        </p:nvSpPr>
        <p:spPr>
          <a:xfrm>
            <a:off x="4060600" y="605400"/>
            <a:ext cx="3712500" cy="431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2700">
                <a:solidFill>
                  <a:srgbClr val="33116F"/>
                </a:solidFill>
                <a:latin typeface="Figtree"/>
                <a:ea typeface="Figtree"/>
                <a:cs typeface="Figtree"/>
                <a:sym typeface="Figtree"/>
              </a:rPr>
              <a:t>Our Panelists</a:t>
            </a:r>
            <a:r>
              <a:rPr b="1" lang="en" sz="2800">
                <a:solidFill>
                  <a:srgbClr val="33116F"/>
                </a:solidFill>
                <a:latin typeface="Figtree"/>
                <a:ea typeface="Figtree"/>
                <a:cs typeface="Figtree"/>
                <a:sym typeface="Figtree"/>
              </a:rPr>
              <a:t> </a:t>
            </a:r>
            <a:endParaRPr b="1" sz="2800">
              <a:solidFill>
                <a:srgbClr val="33116F"/>
              </a:solidFill>
              <a:latin typeface="Figtree"/>
              <a:ea typeface="Figtree"/>
              <a:cs typeface="Figtree"/>
              <a:sym typeface="Figtree"/>
            </a:endParaRPr>
          </a:p>
        </p:txBody>
      </p:sp>
      <p:pic>
        <p:nvPicPr>
          <p:cNvPr id="3137" name="Google Shape;3137;p376" title="Bruce_Schmidt_Image-1.jpg"/>
          <p:cNvPicPr preferRelativeResize="0"/>
          <p:nvPr/>
        </p:nvPicPr>
        <p:blipFill rotWithShape="1">
          <a:blip r:embed="rId8">
            <a:alphaModFix/>
          </a:blip>
          <a:srcRect b="27881" l="0" r="0" t="0"/>
          <a:stretch/>
        </p:blipFill>
        <p:spPr>
          <a:xfrm>
            <a:off x="3734946" y="1588850"/>
            <a:ext cx="1353000" cy="1470300"/>
          </a:xfrm>
          <a:prstGeom prst="rect">
            <a:avLst/>
          </a:prstGeom>
          <a:noFill/>
          <a:ln>
            <a:noFill/>
          </a:ln>
        </p:spPr>
      </p:pic>
      <p:sp>
        <p:nvSpPr>
          <p:cNvPr id="3138" name="Google Shape;3138;p376"/>
          <p:cNvSpPr txBox="1"/>
          <p:nvPr/>
        </p:nvSpPr>
        <p:spPr>
          <a:xfrm>
            <a:off x="3372900" y="3096709"/>
            <a:ext cx="1948800" cy="511800"/>
          </a:xfrm>
          <a:prstGeom prst="rect">
            <a:avLst/>
          </a:prstGeom>
          <a:noFill/>
          <a:ln>
            <a:noFill/>
          </a:ln>
        </p:spPr>
        <p:txBody>
          <a:bodyPr anchorCtr="0" anchor="t" bIns="76025" lIns="76025" spcFirstLastPara="1" rIns="76025" wrap="square" tIns="76025">
            <a:noAutofit/>
          </a:bodyPr>
          <a:lstStyle/>
          <a:p>
            <a:pPr indent="0" lvl="0" marL="0" rtl="0" algn="ctr">
              <a:lnSpc>
                <a:spcPct val="80000"/>
              </a:lnSpc>
              <a:spcBef>
                <a:spcPts val="0"/>
              </a:spcBef>
              <a:spcAft>
                <a:spcPts val="0"/>
              </a:spcAft>
              <a:buNone/>
            </a:pPr>
            <a:r>
              <a:rPr b="1" lang="en" sz="698">
                <a:solidFill>
                  <a:srgbClr val="212121"/>
                </a:solidFill>
                <a:latin typeface="Poppins"/>
                <a:ea typeface="Poppins"/>
                <a:cs typeface="Poppins"/>
                <a:sym typeface="Poppins"/>
              </a:rPr>
              <a:t>Bruce Schmidt</a:t>
            </a:r>
            <a:endParaRPr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698">
                <a:solidFill>
                  <a:srgbClr val="595959"/>
                </a:solidFill>
                <a:latin typeface="Poppins"/>
                <a:ea typeface="Poppins"/>
                <a:cs typeface="Poppins"/>
                <a:sym typeface="Poppins"/>
              </a:rPr>
              <a:t>Assistant Superintendent</a:t>
            </a:r>
            <a:endParaRPr i="1"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698">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rPr b="1" i="1" lang="en" sz="698">
                <a:solidFill>
                  <a:srgbClr val="595959"/>
                </a:solidFill>
                <a:latin typeface="Poppins"/>
                <a:ea typeface="Poppins"/>
                <a:cs typeface="Poppins"/>
                <a:sym typeface="Poppins"/>
              </a:rPr>
              <a:t>Greater Albany</a:t>
            </a:r>
            <a:r>
              <a:rPr i="1" lang="en" sz="698">
                <a:solidFill>
                  <a:srgbClr val="595959"/>
                </a:solidFill>
                <a:latin typeface="Poppins"/>
                <a:ea typeface="Poppins"/>
                <a:cs typeface="Poppins"/>
                <a:sym typeface="Poppins"/>
              </a:rPr>
              <a:t> </a:t>
            </a:r>
            <a:endParaRPr i="1" sz="698">
              <a:solidFill>
                <a:srgbClr val="595959"/>
              </a:solidFill>
              <a:latin typeface="Poppins"/>
              <a:ea typeface="Poppins"/>
              <a:cs typeface="Poppins"/>
              <a:sym typeface="Poppins"/>
            </a:endParaRPr>
          </a:p>
        </p:txBody>
      </p:sp>
      <p:pic>
        <p:nvPicPr>
          <p:cNvPr id="3139" name="Google Shape;3139;p376" title="IMG_4693.jpg"/>
          <p:cNvPicPr preferRelativeResize="0"/>
          <p:nvPr/>
        </p:nvPicPr>
        <p:blipFill rotWithShape="1">
          <a:blip r:embed="rId9">
            <a:alphaModFix/>
          </a:blip>
          <a:srcRect b="11300" l="0" r="0" t="0"/>
          <a:stretch/>
        </p:blipFill>
        <p:spPr>
          <a:xfrm>
            <a:off x="5207140" y="1600600"/>
            <a:ext cx="1337361" cy="1464448"/>
          </a:xfrm>
          <a:prstGeom prst="rect">
            <a:avLst/>
          </a:prstGeom>
          <a:noFill/>
          <a:ln>
            <a:noFill/>
          </a:ln>
        </p:spPr>
      </p:pic>
      <p:pic>
        <p:nvPicPr>
          <p:cNvPr id="3140" name="Google Shape;3140;p376" title="BLSD-Portraits24-3778.jpg"/>
          <p:cNvPicPr preferRelativeResize="0"/>
          <p:nvPr/>
        </p:nvPicPr>
        <p:blipFill rotWithShape="1">
          <a:blip r:embed="rId10">
            <a:alphaModFix/>
          </a:blip>
          <a:srcRect b="12419" l="0" r="0" t="0"/>
          <a:stretch/>
        </p:blipFill>
        <p:spPr>
          <a:xfrm>
            <a:off x="6544500" y="1529325"/>
            <a:ext cx="1402452" cy="1535724"/>
          </a:xfrm>
          <a:prstGeom prst="rect">
            <a:avLst/>
          </a:prstGeom>
          <a:noFill/>
          <a:ln>
            <a:noFill/>
          </a:ln>
        </p:spPr>
      </p:pic>
      <p:sp>
        <p:nvSpPr>
          <p:cNvPr id="3141" name="Google Shape;3141;p376"/>
          <p:cNvSpPr txBox="1"/>
          <p:nvPr/>
        </p:nvSpPr>
        <p:spPr>
          <a:xfrm>
            <a:off x="4898725" y="3096696"/>
            <a:ext cx="1948800" cy="511800"/>
          </a:xfrm>
          <a:prstGeom prst="rect">
            <a:avLst/>
          </a:prstGeom>
          <a:noFill/>
          <a:ln>
            <a:noFill/>
          </a:ln>
        </p:spPr>
        <p:txBody>
          <a:bodyPr anchorCtr="0" anchor="t" bIns="76025" lIns="76025" spcFirstLastPara="1" rIns="76025" wrap="square" tIns="76025">
            <a:noAutofit/>
          </a:bodyPr>
          <a:lstStyle/>
          <a:p>
            <a:pPr indent="0" lvl="0" marL="0" rtl="0" algn="ctr">
              <a:lnSpc>
                <a:spcPct val="80000"/>
              </a:lnSpc>
              <a:spcBef>
                <a:spcPts val="0"/>
              </a:spcBef>
              <a:spcAft>
                <a:spcPts val="0"/>
              </a:spcAft>
              <a:buNone/>
            </a:pPr>
            <a:r>
              <a:rPr b="1" lang="en" sz="698">
                <a:solidFill>
                  <a:srgbClr val="212121"/>
                </a:solidFill>
                <a:latin typeface="Poppins"/>
                <a:ea typeface="Poppins"/>
                <a:cs typeface="Poppins"/>
                <a:sym typeface="Poppins"/>
              </a:rPr>
              <a:t>Tracy Howk</a:t>
            </a:r>
            <a:endParaRPr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698">
                <a:solidFill>
                  <a:srgbClr val="595959"/>
                </a:solidFill>
                <a:latin typeface="Poppins"/>
                <a:ea typeface="Poppins"/>
                <a:cs typeface="Poppins"/>
                <a:sym typeface="Poppins"/>
              </a:rPr>
              <a:t>Educational Technology</a:t>
            </a:r>
            <a:endParaRPr i="1"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698">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rPr b="1" i="1" lang="en" sz="698">
                <a:solidFill>
                  <a:srgbClr val="595959"/>
                </a:solidFill>
                <a:latin typeface="Poppins"/>
                <a:ea typeface="Poppins"/>
                <a:cs typeface="Poppins"/>
                <a:sym typeface="Poppins"/>
              </a:rPr>
              <a:t>Bend La-Pine </a:t>
            </a:r>
            <a:endParaRPr b="1" i="1" sz="698">
              <a:solidFill>
                <a:srgbClr val="595959"/>
              </a:solidFill>
              <a:latin typeface="Poppins"/>
              <a:ea typeface="Poppins"/>
              <a:cs typeface="Poppins"/>
              <a:sym typeface="Poppins"/>
            </a:endParaRPr>
          </a:p>
        </p:txBody>
      </p:sp>
      <p:sp>
        <p:nvSpPr>
          <p:cNvPr id="3142" name="Google Shape;3142;p376"/>
          <p:cNvSpPr txBox="1"/>
          <p:nvPr/>
        </p:nvSpPr>
        <p:spPr>
          <a:xfrm>
            <a:off x="6314975" y="3096696"/>
            <a:ext cx="1948800" cy="511800"/>
          </a:xfrm>
          <a:prstGeom prst="rect">
            <a:avLst/>
          </a:prstGeom>
          <a:noFill/>
          <a:ln>
            <a:noFill/>
          </a:ln>
        </p:spPr>
        <p:txBody>
          <a:bodyPr anchorCtr="0" anchor="t" bIns="76025" lIns="76025" spcFirstLastPara="1" rIns="76025" wrap="square" tIns="76025">
            <a:noAutofit/>
          </a:bodyPr>
          <a:lstStyle/>
          <a:p>
            <a:pPr indent="0" lvl="0" marL="0" rtl="0" algn="ctr">
              <a:lnSpc>
                <a:spcPct val="80000"/>
              </a:lnSpc>
              <a:spcBef>
                <a:spcPts val="0"/>
              </a:spcBef>
              <a:spcAft>
                <a:spcPts val="0"/>
              </a:spcAft>
              <a:buNone/>
            </a:pPr>
            <a:r>
              <a:rPr b="1" lang="en" sz="698">
                <a:solidFill>
                  <a:srgbClr val="212121"/>
                </a:solidFill>
                <a:latin typeface="Poppins"/>
                <a:ea typeface="Poppins"/>
                <a:cs typeface="Poppins"/>
                <a:sym typeface="Poppins"/>
              </a:rPr>
              <a:t>Robbie Faith</a:t>
            </a:r>
            <a:endParaRPr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698">
                <a:solidFill>
                  <a:srgbClr val="595959"/>
                </a:solidFill>
                <a:latin typeface="Poppins"/>
                <a:ea typeface="Poppins"/>
                <a:cs typeface="Poppins"/>
                <a:sym typeface="Poppins"/>
              </a:rPr>
              <a:t>Instructional</a:t>
            </a:r>
            <a:r>
              <a:rPr i="1" lang="en" sz="698">
                <a:solidFill>
                  <a:srgbClr val="595959"/>
                </a:solidFill>
                <a:latin typeface="Poppins"/>
                <a:ea typeface="Poppins"/>
                <a:cs typeface="Poppins"/>
                <a:sym typeface="Poppins"/>
              </a:rPr>
              <a:t> Technology Coach</a:t>
            </a:r>
            <a:endParaRPr i="1"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698">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rPr b="1" i="1" lang="en" sz="698">
                <a:solidFill>
                  <a:srgbClr val="595959"/>
                </a:solidFill>
                <a:latin typeface="Poppins"/>
                <a:ea typeface="Poppins"/>
                <a:cs typeface="Poppins"/>
                <a:sym typeface="Poppins"/>
              </a:rPr>
              <a:t>Bend La-Pine </a:t>
            </a:r>
            <a:endParaRPr b="1" i="1" sz="698">
              <a:solidFill>
                <a:srgbClr val="595959"/>
              </a:solidFill>
              <a:latin typeface="Poppins"/>
              <a:ea typeface="Poppins"/>
              <a:cs typeface="Poppins"/>
              <a:sym typeface="Poppins"/>
            </a:endParaRPr>
          </a:p>
        </p:txBody>
      </p:sp>
      <p:sp>
        <p:nvSpPr>
          <p:cNvPr id="3143" name="Google Shape;3143;p376"/>
          <p:cNvSpPr txBox="1"/>
          <p:nvPr/>
        </p:nvSpPr>
        <p:spPr>
          <a:xfrm>
            <a:off x="688125" y="3096709"/>
            <a:ext cx="1948800" cy="511800"/>
          </a:xfrm>
          <a:prstGeom prst="rect">
            <a:avLst/>
          </a:prstGeom>
          <a:noFill/>
          <a:ln>
            <a:noFill/>
          </a:ln>
        </p:spPr>
        <p:txBody>
          <a:bodyPr anchorCtr="0" anchor="t" bIns="76025" lIns="76025" spcFirstLastPara="1" rIns="76025" wrap="square" tIns="76025">
            <a:noAutofit/>
          </a:bodyPr>
          <a:lstStyle/>
          <a:p>
            <a:pPr indent="0" lvl="0" marL="0" rtl="0" algn="ctr">
              <a:lnSpc>
                <a:spcPct val="80000"/>
              </a:lnSpc>
              <a:spcBef>
                <a:spcPts val="0"/>
              </a:spcBef>
              <a:spcAft>
                <a:spcPts val="0"/>
              </a:spcAft>
              <a:buNone/>
            </a:pPr>
            <a:r>
              <a:rPr b="1" lang="en" sz="698">
                <a:solidFill>
                  <a:srgbClr val="212121"/>
                </a:solidFill>
                <a:latin typeface="Poppins"/>
                <a:ea typeface="Poppins"/>
                <a:cs typeface="Poppins"/>
                <a:sym typeface="Poppins"/>
              </a:rPr>
              <a:t>Angela Adzima</a:t>
            </a:r>
            <a:endParaRPr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698">
                <a:solidFill>
                  <a:srgbClr val="595959"/>
                </a:solidFill>
                <a:latin typeface="Poppins"/>
                <a:ea typeface="Poppins"/>
                <a:cs typeface="Poppins"/>
                <a:sym typeface="Poppins"/>
              </a:rPr>
              <a:t>Tech Integration TOSA</a:t>
            </a:r>
            <a:endParaRPr i="1"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698">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rPr b="1" i="1" lang="en" sz="698">
                <a:solidFill>
                  <a:srgbClr val="595959"/>
                </a:solidFill>
                <a:latin typeface="Poppins"/>
                <a:ea typeface="Poppins"/>
                <a:cs typeface="Poppins"/>
                <a:sym typeface="Poppins"/>
              </a:rPr>
              <a:t>Hillsboro</a:t>
            </a:r>
            <a:r>
              <a:rPr i="1" lang="en" sz="698">
                <a:solidFill>
                  <a:srgbClr val="595959"/>
                </a:solidFill>
                <a:latin typeface="Poppins"/>
                <a:ea typeface="Poppins"/>
                <a:cs typeface="Poppins"/>
                <a:sym typeface="Poppins"/>
              </a:rPr>
              <a:t> </a:t>
            </a:r>
            <a:endParaRPr i="1" sz="698">
              <a:solidFill>
                <a:srgbClr val="595959"/>
              </a:solidFill>
              <a:latin typeface="Poppins"/>
              <a:ea typeface="Poppins"/>
              <a:cs typeface="Poppins"/>
              <a:sym typeface="Poppins"/>
            </a:endParaRPr>
          </a:p>
        </p:txBody>
      </p:sp>
      <p:pic>
        <p:nvPicPr>
          <p:cNvPr id="3144" name="Google Shape;3144;p376"/>
          <p:cNvPicPr preferRelativeResize="0"/>
          <p:nvPr/>
        </p:nvPicPr>
        <p:blipFill rotWithShape="1">
          <a:blip r:embed="rId11">
            <a:alphaModFix/>
          </a:blip>
          <a:srcRect b="15154" l="22220" r="19184" t="10125"/>
          <a:stretch/>
        </p:blipFill>
        <p:spPr>
          <a:xfrm>
            <a:off x="1136300" y="1665525"/>
            <a:ext cx="1092800" cy="1393650"/>
          </a:xfrm>
          <a:prstGeom prst="rect">
            <a:avLst/>
          </a:prstGeom>
          <a:noFill/>
          <a:ln>
            <a:noFill/>
          </a:ln>
        </p:spPr>
      </p:pic>
      <p:sp>
        <p:nvSpPr>
          <p:cNvPr id="3145" name="Google Shape;3145;p376"/>
          <p:cNvSpPr txBox="1"/>
          <p:nvPr/>
        </p:nvSpPr>
        <p:spPr>
          <a:xfrm>
            <a:off x="1957400" y="3096709"/>
            <a:ext cx="1948800" cy="511800"/>
          </a:xfrm>
          <a:prstGeom prst="rect">
            <a:avLst/>
          </a:prstGeom>
          <a:noFill/>
          <a:ln>
            <a:noFill/>
          </a:ln>
        </p:spPr>
        <p:txBody>
          <a:bodyPr anchorCtr="0" anchor="t" bIns="76025" lIns="76025" spcFirstLastPara="1" rIns="76025" wrap="square" tIns="76025">
            <a:noAutofit/>
          </a:bodyPr>
          <a:lstStyle/>
          <a:p>
            <a:pPr indent="0" lvl="0" marL="0" rtl="0" algn="ctr">
              <a:lnSpc>
                <a:spcPct val="80000"/>
              </a:lnSpc>
              <a:spcBef>
                <a:spcPts val="0"/>
              </a:spcBef>
              <a:spcAft>
                <a:spcPts val="0"/>
              </a:spcAft>
              <a:buNone/>
            </a:pPr>
            <a:r>
              <a:rPr b="1" lang="en" sz="698">
                <a:solidFill>
                  <a:srgbClr val="212121"/>
                </a:solidFill>
                <a:latin typeface="Poppins"/>
                <a:ea typeface="Poppins"/>
                <a:cs typeface="Poppins"/>
                <a:sym typeface="Poppins"/>
              </a:rPr>
              <a:t>Jessie Nies</a:t>
            </a:r>
            <a:endParaRPr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698">
                <a:solidFill>
                  <a:srgbClr val="595959"/>
                </a:solidFill>
                <a:latin typeface="Poppins"/>
                <a:ea typeface="Poppins"/>
                <a:cs typeface="Poppins"/>
                <a:sym typeface="Poppins"/>
              </a:rPr>
              <a:t>Secondary Tech TOSA</a:t>
            </a:r>
            <a:endParaRPr i="1" sz="698">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698">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rPr b="1" i="1" lang="en" sz="698">
                <a:solidFill>
                  <a:srgbClr val="595959"/>
                </a:solidFill>
                <a:latin typeface="Poppins"/>
                <a:ea typeface="Poppins"/>
                <a:cs typeface="Poppins"/>
                <a:sym typeface="Poppins"/>
              </a:rPr>
              <a:t>Hillsboro</a:t>
            </a:r>
            <a:r>
              <a:rPr i="1" lang="en" sz="698">
                <a:solidFill>
                  <a:srgbClr val="595959"/>
                </a:solidFill>
                <a:latin typeface="Poppins"/>
                <a:ea typeface="Poppins"/>
                <a:cs typeface="Poppins"/>
                <a:sym typeface="Poppins"/>
              </a:rPr>
              <a:t> </a:t>
            </a:r>
            <a:endParaRPr i="1" sz="698">
              <a:solidFill>
                <a:srgbClr val="595959"/>
              </a:solidFill>
              <a:latin typeface="Poppins"/>
              <a:ea typeface="Poppins"/>
              <a:cs typeface="Poppins"/>
              <a:sym typeface="Poppins"/>
            </a:endParaRPr>
          </a:p>
        </p:txBody>
      </p:sp>
      <p:pic>
        <p:nvPicPr>
          <p:cNvPr id="3146" name="Google Shape;3146;p376"/>
          <p:cNvPicPr preferRelativeResize="0"/>
          <p:nvPr/>
        </p:nvPicPr>
        <p:blipFill>
          <a:blip r:embed="rId12">
            <a:alphaModFix/>
          </a:blip>
          <a:stretch>
            <a:fillRect/>
          </a:stretch>
        </p:blipFill>
        <p:spPr>
          <a:xfrm>
            <a:off x="2261600" y="1594725"/>
            <a:ext cx="1470325" cy="1470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0" name="Shape 3150"/>
        <p:cNvGrpSpPr/>
        <p:nvPr/>
      </p:nvGrpSpPr>
      <p:grpSpPr>
        <a:xfrm>
          <a:off x="0" y="0"/>
          <a:ext cx="0" cy="0"/>
          <a:chOff x="0" y="0"/>
          <a:chExt cx="0" cy="0"/>
        </a:xfrm>
      </p:grpSpPr>
      <p:sp>
        <p:nvSpPr>
          <p:cNvPr id="3151" name="Google Shape;3151;p377"/>
          <p:cNvSpPr txBox="1"/>
          <p:nvPr>
            <p:ph type="title"/>
          </p:nvPr>
        </p:nvSpPr>
        <p:spPr>
          <a:xfrm>
            <a:off x="449150" y="454400"/>
            <a:ext cx="82377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Hillsboro School District</a:t>
            </a:r>
            <a:endParaRPr/>
          </a:p>
        </p:txBody>
      </p:sp>
      <p:sp>
        <p:nvSpPr>
          <p:cNvPr id="3152" name="Google Shape;3152;p377"/>
          <p:cNvSpPr txBox="1"/>
          <p:nvPr>
            <p:ph idx="3" type="subTitle"/>
          </p:nvPr>
        </p:nvSpPr>
        <p:spPr>
          <a:xfrm>
            <a:off x="449150" y="953150"/>
            <a:ext cx="8237700" cy="47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Class Writing Feedback</a:t>
            </a:r>
            <a:endParaRPr sz="1900"/>
          </a:p>
        </p:txBody>
      </p:sp>
      <p:pic>
        <p:nvPicPr>
          <p:cNvPr descr="Angela Adzima in a green blazer and black t-shirt with a pride flag on it" id="3153" name="Google Shape;3153;p377" title="Angela Adzima"/>
          <p:cNvPicPr preferRelativeResize="0"/>
          <p:nvPr/>
        </p:nvPicPr>
        <p:blipFill rotWithShape="1">
          <a:blip r:embed="rId4">
            <a:alphaModFix/>
          </a:blip>
          <a:srcRect b="15154" l="22220" r="19184" t="10125"/>
          <a:stretch/>
        </p:blipFill>
        <p:spPr>
          <a:xfrm>
            <a:off x="527200" y="1692999"/>
            <a:ext cx="1516867" cy="1934467"/>
          </a:xfrm>
          <a:prstGeom prst="rect">
            <a:avLst/>
          </a:prstGeom>
          <a:noFill/>
          <a:ln>
            <a:noFill/>
          </a:ln>
        </p:spPr>
      </p:pic>
      <p:sp>
        <p:nvSpPr>
          <p:cNvPr id="3154" name="Google Shape;3154;p377"/>
          <p:cNvSpPr txBox="1"/>
          <p:nvPr/>
        </p:nvSpPr>
        <p:spPr>
          <a:xfrm>
            <a:off x="1666932" y="3679567"/>
            <a:ext cx="2705100" cy="710400"/>
          </a:xfrm>
          <a:prstGeom prst="rect">
            <a:avLst/>
          </a:prstGeom>
          <a:noFill/>
          <a:ln>
            <a:noFill/>
          </a:ln>
        </p:spPr>
        <p:txBody>
          <a:bodyPr anchorCtr="0" anchor="t" bIns="105525" lIns="105525" spcFirstLastPara="1" rIns="105525" wrap="square" tIns="105525">
            <a:noAutofit/>
          </a:bodyPr>
          <a:lstStyle/>
          <a:p>
            <a:pPr indent="0" lvl="0" marL="0" rtl="0" algn="ctr">
              <a:lnSpc>
                <a:spcPct val="80000"/>
              </a:lnSpc>
              <a:spcBef>
                <a:spcPts val="0"/>
              </a:spcBef>
              <a:spcAft>
                <a:spcPts val="0"/>
              </a:spcAft>
              <a:buNone/>
            </a:pPr>
            <a:r>
              <a:rPr b="1" lang="en" sz="1000">
                <a:solidFill>
                  <a:srgbClr val="212121"/>
                </a:solidFill>
                <a:latin typeface="Poppins"/>
                <a:ea typeface="Poppins"/>
                <a:cs typeface="Poppins"/>
                <a:sym typeface="Poppins"/>
              </a:rPr>
              <a:t>Jessie Nies</a:t>
            </a:r>
            <a:endParaRPr sz="1000">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1000">
                <a:solidFill>
                  <a:srgbClr val="595959"/>
                </a:solidFill>
                <a:latin typeface="Poppins"/>
                <a:ea typeface="Poppins"/>
                <a:cs typeface="Poppins"/>
                <a:sym typeface="Poppins"/>
              </a:rPr>
              <a:t>Secondary Tech TOSA</a:t>
            </a:r>
            <a:endParaRPr i="1" sz="1000">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1000">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rPr b="1" i="1" lang="en" sz="1000">
                <a:solidFill>
                  <a:srgbClr val="595959"/>
                </a:solidFill>
                <a:latin typeface="Poppins"/>
                <a:ea typeface="Poppins"/>
                <a:cs typeface="Poppins"/>
                <a:sym typeface="Poppins"/>
              </a:rPr>
              <a:t>Hillsboro</a:t>
            </a:r>
            <a:r>
              <a:rPr i="1" lang="en" sz="969">
                <a:solidFill>
                  <a:srgbClr val="595959"/>
                </a:solidFill>
                <a:latin typeface="Poppins"/>
                <a:ea typeface="Poppins"/>
                <a:cs typeface="Poppins"/>
                <a:sym typeface="Poppins"/>
              </a:rPr>
              <a:t> </a:t>
            </a:r>
            <a:endParaRPr i="1" sz="969">
              <a:solidFill>
                <a:srgbClr val="595959"/>
              </a:solidFill>
              <a:latin typeface="Poppins"/>
              <a:ea typeface="Poppins"/>
              <a:cs typeface="Poppins"/>
              <a:sym typeface="Poppins"/>
            </a:endParaRPr>
          </a:p>
        </p:txBody>
      </p:sp>
      <p:pic>
        <p:nvPicPr>
          <p:cNvPr descr="Jess Nies in a black dress" id="3155" name="Google Shape;3155;p377" title="Jessie Nies"/>
          <p:cNvPicPr preferRelativeResize="0"/>
          <p:nvPr/>
        </p:nvPicPr>
        <p:blipFill>
          <a:blip r:embed="rId5">
            <a:alphaModFix/>
          </a:blip>
          <a:stretch>
            <a:fillRect/>
          </a:stretch>
        </p:blipFill>
        <p:spPr>
          <a:xfrm>
            <a:off x="2089179" y="1594725"/>
            <a:ext cx="2040892" cy="2040892"/>
          </a:xfrm>
          <a:prstGeom prst="rect">
            <a:avLst/>
          </a:prstGeom>
          <a:noFill/>
          <a:ln>
            <a:noFill/>
          </a:ln>
        </p:spPr>
      </p:pic>
      <p:sp>
        <p:nvSpPr>
          <p:cNvPr id="3156" name="Google Shape;3156;p377"/>
          <p:cNvSpPr txBox="1"/>
          <p:nvPr/>
        </p:nvSpPr>
        <p:spPr>
          <a:xfrm>
            <a:off x="265200" y="3679575"/>
            <a:ext cx="2040900" cy="663000"/>
          </a:xfrm>
          <a:prstGeom prst="rect">
            <a:avLst/>
          </a:prstGeom>
          <a:noFill/>
          <a:ln>
            <a:noFill/>
          </a:ln>
        </p:spPr>
        <p:txBody>
          <a:bodyPr anchorCtr="0" anchor="t" bIns="76025" lIns="76025" spcFirstLastPara="1" rIns="76025" wrap="square" tIns="76025">
            <a:noAutofit/>
          </a:bodyPr>
          <a:lstStyle/>
          <a:p>
            <a:pPr indent="0" lvl="0" marL="0" rtl="0" algn="ctr">
              <a:lnSpc>
                <a:spcPct val="80000"/>
              </a:lnSpc>
              <a:spcBef>
                <a:spcPts val="0"/>
              </a:spcBef>
              <a:spcAft>
                <a:spcPts val="0"/>
              </a:spcAft>
              <a:buNone/>
            </a:pPr>
            <a:r>
              <a:rPr b="1" lang="en" sz="1000">
                <a:solidFill>
                  <a:srgbClr val="212121"/>
                </a:solidFill>
                <a:latin typeface="Poppins"/>
                <a:ea typeface="Poppins"/>
                <a:cs typeface="Poppins"/>
                <a:sym typeface="Poppins"/>
              </a:rPr>
              <a:t>Angela Adzima</a:t>
            </a:r>
            <a:endParaRPr sz="1000">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rPr i="1" lang="en" sz="1000">
                <a:solidFill>
                  <a:srgbClr val="595959"/>
                </a:solidFill>
                <a:latin typeface="Poppins"/>
                <a:ea typeface="Poppins"/>
                <a:cs typeface="Poppins"/>
                <a:sym typeface="Poppins"/>
              </a:rPr>
              <a:t>Tech Integration TOSA</a:t>
            </a:r>
            <a:endParaRPr i="1" sz="1000">
              <a:solidFill>
                <a:srgbClr val="595959"/>
              </a:solidFill>
              <a:latin typeface="Poppins"/>
              <a:ea typeface="Poppins"/>
              <a:cs typeface="Poppins"/>
              <a:sym typeface="Poppins"/>
            </a:endParaRPr>
          </a:p>
          <a:p>
            <a:pPr indent="0" lvl="0" marL="0" rtl="0" algn="ctr">
              <a:lnSpc>
                <a:spcPct val="80000"/>
              </a:lnSpc>
              <a:spcBef>
                <a:spcPts val="0"/>
              </a:spcBef>
              <a:spcAft>
                <a:spcPts val="0"/>
              </a:spcAft>
              <a:buNone/>
            </a:pPr>
            <a:r>
              <a:t/>
            </a:r>
            <a:endParaRPr b="1" sz="1000">
              <a:solidFill>
                <a:srgbClr val="212121"/>
              </a:solidFill>
              <a:latin typeface="Poppins"/>
              <a:ea typeface="Poppins"/>
              <a:cs typeface="Poppins"/>
              <a:sym typeface="Poppins"/>
            </a:endParaRPr>
          </a:p>
          <a:p>
            <a:pPr indent="0" lvl="0" marL="0" rtl="0" algn="ctr">
              <a:lnSpc>
                <a:spcPct val="80000"/>
              </a:lnSpc>
              <a:spcBef>
                <a:spcPts val="0"/>
              </a:spcBef>
              <a:spcAft>
                <a:spcPts val="0"/>
              </a:spcAft>
              <a:buNone/>
            </a:pPr>
            <a:r>
              <a:rPr b="1" i="1" lang="en" sz="1000">
                <a:solidFill>
                  <a:srgbClr val="595959"/>
                </a:solidFill>
                <a:latin typeface="Poppins"/>
                <a:ea typeface="Poppins"/>
                <a:cs typeface="Poppins"/>
                <a:sym typeface="Poppins"/>
              </a:rPr>
              <a:t>Hillsboro</a:t>
            </a:r>
            <a:r>
              <a:rPr i="1" lang="en" sz="1000">
                <a:solidFill>
                  <a:srgbClr val="595959"/>
                </a:solidFill>
                <a:latin typeface="Poppins"/>
                <a:ea typeface="Poppins"/>
                <a:cs typeface="Poppins"/>
                <a:sym typeface="Poppins"/>
              </a:rPr>
              <a:t> </a:t>
            </a:r>
            <a:endParaRPr i="1" sz="1000">
              <a:solidFill>
                <a:srgbClr val="595959"/>
              </a:solidFill>
              <a:latin typeface="Poppins"/>
              <a:ea typeface="Poppins"/>
              <a:cs typeface="Poppins"/>
              <a:sym typeface="Poppins"/>
            </a:endParaRPr>
          </a:p>
        </p:txBody>
      </p:sp>
      <p:pic>
        <p:nvPicPr>
          <p:cNvPr descr="Tech Teach Grow logo for Hillsboro School District" id="3157" name="Google Shape;3157;p377" title="Tech Teach Grow: Digital Production Studio"/>
          <p:cNvPicPr preferRelativeResize="0"/>
          <p:nvPr/>
        </p:nvPicPr>
        <p:blipFill>
          <a:blip r:embed="rId6">
            <a:alphaModFix/>
          </a:blip>
          <a:stretch>
            <a:fillRect/>
          </a:stretch>
        </p:blipFill>
        <p:spPr>
          <a:xfrm>
            <a:off x="6857100" y="218925"/>
            <a:ext cx="2040900" cy="1792949"/>
          </a:xfrm>
          <a:prstGeom prst="rect">
            <a:avLst/>
          </a:prstGeom>
          <a:noFill/>
          <a:ln>
            <a:noFill/>
          </a:ln>
        </p:spPr>
      </p:pic>
      <p:pic>
        <p:nvPicPr>
          <p:cNvPr id="3158" name="Google Shape;3158;p377"/>
          <p:cNvPicPr preferRelativeResize="0"/>
          <p:nvPr/>
        </p:nvPicPr>
        <p:blipFill>
          <a:blip r:embed="rId7">
            <a:alphaModFix/>
          </a:blip>
          <a:stretch>
            <a:fillRect/>
          </a:stretch>
        </p:blipFill>
        <p:spPr>
          <a:xfrm>
            <a:off x="4873436" y="2567352"/>
            <a:ext cx="247967" cy="247946"/>
          </a:xfrm>
          <a:prstGeom prst="rect">
            <a:avLst/>
          </a:prstGeom>
          <a:noFill/>
          <a:ln>
            <a:noFill/>
          </a:ln>
        </p:spPr>
      </p:pic>
      <p:pic>
        <p:nvPicPr>
          <p:cNvPr id="3159" name="Google Shape;3159;p377"/>
          <p:cNvPicPr preferRelativeResize="0"/>
          <p:nvPr/>
        </p:nvPicPr>
        <p:blipFill>
          <a:blip r:embed="rId7">
            <a:alphaModFix/>
          </a:blip>
          <a:stretch>
            <a:fillRect/>
          </a:stretch>
        </p:blipFill>
        <p:spPr>
          <a:xfrm>
            <a:off x="4873426" y="3903944"/>
            <a:ext cx="247967" cy="247946"/>
          </a:xfrm>
          <a:prstGeom prst="rect">
            <a:avLst/>
          </a:prstGeom>
          <a:noFill/>
          <a:ln>
            <a:noFill/>
          </a:ln>
        </p:spPr>
      </p:pic>
      <p:pic>
        <p:nvPicPr>
          <p:cNvPr id="3160" name="Google Shape;3160;p377"/>
          <p:cNvPicPr preferRelativeResize="0"/>
          <p:nvPr/>
        </p:nvPicPr>
        <p:blipFill>
          <a:blip r:embed="rId7">
            <a:alphaModFix/>
          </a:blip>
          <a:stretch>
            <a:fillRect/>
          </a:stretch>
        </p:blipFill>
        <p:spPr>
          <a:xfrm>
            <a:off x="4873426" y="2204935"/>
            <a:ext cx="247967" cy="247946"/>
          </a:xfrm>
          <a:prstGeom prst="rect">
            <a:avLst/>
          </a:prstGeom>
          <a:noFill/>
          <a:ln>
            <a:noFill/>
          </a:ln>
        </p:spPr>
      </p:pic>
      <p:sp>
        <p:nvSpPr>
          <p:cNvPr id="3161" name="Google Shape;3161;p377"/>
          <p:cNvSpPr txBox="1"/>
          <p:nvPr/>
        </p:nvSpPr>
        <p:spPr>
          <a:xfrm>
            <a:off x="5264424" y="2133252"/>
            <a:ext cx="2722800" cy="314700"/>
          </a:xfrm>
          <a:prstGeom prst="rect">
            <a:avLst/>
          </a:prstGeom>
          <a:noFill/>
          <a:ln>
            <a:noFill/>
          </a:ln>
        </p:spPr>
        <p:txBody>
          <a:bodyPr anchorCtr="0" anchor="t" bIns="75300" lIns="75300" spcFirstLastPara="1" rIns="75300" wrap="square" tIns="75300">
            <a:noAutofit/>
          </a:bodyPr>
          <a:lstStyle/>
          <a:p>
            <a:pPr indent="0" lvl="0" marL="0" rtl="0" algn="l">
              <a:spcBef>
                <a:spcPts val="0"/>
              </a:spcBef>
              <a:spcAft>
                <a:spcPts val="0"/>
              </a:spcAft>
              <a:buNone/>
            </a:pPr>
            <a:r>
              <a:rPr lang="en" sz="1318">
                <a:solidFill>
                  <a:srgbClr val="21016D"/>
                </a:solidFill>
                <a:latin typeface="Poppins"/>
                <a:ea typeface="Poppins"/>
                <a:cs typeface="Poppins"/>
                <a:sym typeface="Poppins"/>
              </a:rPr>
              <a:t>Serve 19,000 students</a:t>
            </a:r>
            <a:endParaRPr sz="1318">
              <a:solidFill>
                <a:srgbClr val="21016D"/>
              </a:solidFill>
              <a:latin typeface="Poppins"/>
              <a:ea typeface="Poppins"/>
              <a:cs typeface="Poppins"/>
              <a:sym typeface="Poppins"/>
            </a:endParaRPr>
          </a:p>
        </p:txBody>
      </p:sp>
      <p:sp>
        <p:nvSpPr>
          <p:cNvPr id="3162" name="Google Shape;3162;p377"/>
          <p:cNvSpPr txBox="1"/>
          <p:nvPr/>
        </p:nvSpPr>
        <p:spPr>
          <a:xfrm>
            <a:off x="5310843" y="2472222"/>
            <a:ext cx="2722800" cy="999000"/>
          </a:xfrm>
          <a:prstGeom prst="rect">
            <a:avLst/>
          </a:prstGeom>
          <a:noFill/>
          <a:ln>
            <a:noFill/>
          </a:ln>
        </p:spPr>
        <p:txBody>
          <a:bodyPr anchorCtr="0" anchor="t" bIns="75300" lIns="75300" spcFirstLastPara="1" rIns="75300" wrap="square" tIns="75300">
            <a:noAutofit/>
          </a:bodyPr>
          <a:lstStyle/>
          <a:p>
            <a:pPr indent="0" lvl="0" marL="0" rtl="0" algn="l">
              <a:spcBef>
                <a:spcPts val="0"/>
              </a:spcBef>
              <a:spcAft>
                <a:spcPts val="0"/>
              </a:spcAft>
              <a:buNone/>
            </a:pPr>
            <a:r>
              <a:rPr lang="en" sz="1318">
                <a:solidFill>
                  <a:srgbClr val="21016D"/>
                </a:solidFill>
                <a:latin typeface="Poppins"/>
                <a:ea typeface="Poppins"/>
                <a:cs typeface="Poppins"/>
                <a:sym typeface="Poppins"/>
              </a:rPr>
              <a:t>37</a:t>
            </a:r>
            <a:r>
              <a:rPr lang="en" sz="1318">
                <a:solidFill>
                  <a:srgbClr val="21016D"/>
                </a:solidFill>
                <a:latin typeface="Poppins"/>
                <a:ea typeface="Poppins"/>
                <a:cs typeface="Poppins"/>
                <a:sym typeface="Poppins"/>
              </a:rPr>
              <a:t> Schools</a:t>
            </a:r>
            <a:endParaRPr sz="1318">
              <a:solidFill>
                <a:srgbClr val="21016D"/>
              </a:solidFill>
              <a:latin typeface="Poppins"/>
              <a:ea typeface="Poppins"/>
              <a:cs typeface="Poppins"/>
              <a:sym typeface="Poppins"/>
            </a:endParaRPr>
          </a:p>
          <a:p>
            <a:pPr indent="-271979" lvl="0" marL="376585" rtl="0" algn="l">
              <a:spcBef>
                <a:spcPts val="0"/>
              </a:spcBef>
              <a:spcAft>
                <a:spcPts val="0"/>
              </a:spcAft>
              <a:buClr>
                <a:srgbClr val="21016D"/>
              </a:buClr>
              <a:buSzPts val="1318"/>
              <a:buFont typeface="Poppins"/>
              <a:buChar char="●"/>
            </a:pPr>
            <a:r>
              <a:rPr lang="en" sz="1318">
                <a:solidFill>
                  <a:srgbClr val="21016D"/>
                </a:solidFill>
                <a:latin typeface="Poppins"/>
                <a:ea typeface="Poppins"/>
                <a:cs typeface="Poppins"/>
                <a:sym typeface="Poppins"/>
              </a:rPr>
              <a:t>27 Elementary</a:t>
            </a:r>
            <a:endParaRPr sz="1318">
              <a:solidFill>
                <a:srgbClr val="21016D"/>
              </a:solidFill>
              <a:latin typeface="Poppins"/>
              <a:ea typeface="Poppins"/>
              <a:cs typeface="Poppins"/>
              <a:sym typeface="Poppins"/>
            </a:endParaRPr>
          </a:p>
          <a:p>
            <a:pPr indent="-271979" lvl="0" marL="376585" rtl="0" algn="l">
              <a:spcBef>
                <a:spcPts val="0"/>
              </a:spcBef>
              <a:spcAft>
                <a:spcPts val="0"/>
              </a:spcAft>
              <a:buClr>
                <a:srgbClr val="21016D"/>
              </a:buClr>
              <a:buSzPts val="1318"/>
              <a:buFont typeface="Poppins"/>
              <a:buChar char="●"/>
            </a:pPr>
            <a:r>
              <a:rPr lang="en" sz="1318">
                <a:solidFill>
                  <a:srgbClr val="21016D"/>
                </a:solidFill>
                <a:latin typeface="Poppins"/>
                <a:ea typeface="Poppins"/>
                <a:cs typeface="Poppins"/>
                <a:sym typeface="Poppins"/>
              </a:rPr>
              <a:t>4 Middle</a:t>
            </a:r>
            <a:endParaRPr sz="1318">
              <a:solidFill>
                <a:srgbClr val="21016D"/>
              </a:solidFill>
              <a:latin typeface="Poppins"/>
              <a:ea typeface="Poppins"/>
              <a:cs typeface="Poppins"/>
              <a:sym typeface="Poppins"/>
            </a:endParaRPr>
          </a:p>
          <a:p>
            <a:pPr indent="-271979" lvl="0" marL="376585" rtl="0" algn="l">
              <a:spcBef>
                <a:spcPts val="0"/>
              </a:spcBef>
              <a:spcAft>
                <a:spcPts val="0"/>
              </a:spcAft>
              <a:buClr>
                <a:srgbClr val="21016D"/>
              </a:buClr>
              <a:buSzPts val="1318"/>
              <a:buFont typeface="Poppins"/>
              <a:buChar char="●"/>
            </a:pPr>
            <a:r>
              <a:rPr lang="en" sz="1318">
                <a:solidFill>
                  <a:srgbClr val="21016D"/>
                </a:solidFill>
                <a:latin typeface="Poppins"/>
                <a:ea typeface="Poppins"/>
                <a:cs typeface="Poppins"/>
                <a:sym typeface="Poppins"/>
              </a:rPr>
              <a:t>4 High</a:t>
            </a:r>
            <a:endParaRPr sz="1318">
              <a:solidFill>
                <a:srgbClr val="21016D"/>
              </a:solidFill>
              <a:latin typeface="Poppins"/>
              <a:ea typeface="Poppins"/>
              <a:cs typeface="Poppins"/>
              <a:sym typeface="Poppins"/>
            </a:endParaRPr>
          </a:p>
          <a:p>
            <a:pPr indent="-271979" lvl="0" marL="376585" rtl="0" algn="l">
              <a:spcBef>
                <a:spcPts val="0"/>
              </a:spcBef>
              <a:spcAft>
                <a:spcPts val="0"/>
              </a:spcAft>
              <a:buClr>
                <a:srgbClr val="21016D"/>
              </a:buClr>
              <a:buSzPts val="1318"/>
              <a:buFont typeface="Poppins"/>
              <a:buChar char="●"/>
            </a:pPr>
            <a:r>
              <a:rPr lang="en" sz="1318">
                <a:solidFill>
                  <a:srgbClr val="21016D"/>
                </a:solidFill>
                <a:latin typeface="Poppins"/>
                <a:ea typeface="Poppins"/>
                <a:cs typeface="Poppins"/>
                <a:sym typeface="Poppins"/>
              </a:rPr>
              <a:t>1 Alternative HS</a:t>
            </a:r>
            <a:endParaRPr sz="1318">
              <a:solidFill>
                <a:srgbClr val="21016D"/>
              </a:solidFill>
              <a:latin typeface="Poppins"/>
              <a:ea typeface="Poppins"/>
              <a:cs typeface="Poppins"/>
              <a:sym typeface="Poppins"/>
            </a:endParaRPr>
          </a:p>
          <a:p>
            <a:pPr indent="-271979" lvl="0" marL="376585" rtl="0" algn="l">
              <a:spcBef>
                <a:spcPts val="0"/>
              </a:spcBef>
              <a:spcAft>
                <a:spcPts val="0"/>
              </a:spcAft>
              <a:buClr>
                <a:srgbClr val="21016D"/>
              </a:buClr>
              <a:buSzPts val="1318"/>
              <a:buFont typeface="Poppins"/>
              <a:buChar char="●"/>
            </a:pPr>
            <a:r>
              <a:rPr lang="en" sz="1318">
                <a:solidFill>
                  <a:srgbClr val="21016D"/>
                </a:solidFill>
                <a:latin typeface="Poppins"/>
                <a:ea typeface="Poppins"/>
                <a:cs typeface="Poppins"/>
                <a:sym typeface="Poppins"/>
              </a:rPr>
              <a:t>1 K-12 Online Academy</a:t>
            </a:r>
            <a:endParaRPr sz="1318">
              <a:solidFill>
                <a:srgbClr val="21016D"/>
              </a:solidFill>
              <a:latin typeface="Poppins"/>
              <a:ea typeface="Poppins"/>
              <a:cs typeface="Poppins"/>
              <a:sym typeface="Poppins"/>
            </a:endParaRPr>
          </a:p>
        </p:txBody>
      </p:sp>
      <p:sp>
        <p:nvSpPr>
          <p:cNvPr id="3163" name="Google Shape;3163;p377"/>
          <p:cNvSpPr txBox="1"/>
          <p:nvPr/>
        </p:nvSpPr>
        <p:spPr>
          <a:xfrm>
            <a:off x="5310843" y="3800444"/>
            <a:ext cx="2722800" cy="494400"/>
          </a:xfrm>
          <a:prstGeom prst="rect">
            <a:avLst/>
          </a:prstGeom>
          <a:noFill/>
          <a:ln>
            <a:noFill/>
          </a:ln>
        </p:spPr>
        <p:txBody>
          <a:bodyPr anchorCtr="0" anchor="t" bIns="75300" lIns="75300" spcFirstLastPara="1" rIns="75300" wrap="square" tIns="75300">
            <a:noAutofit/>
          </a:bodyPr>
          <a:lstStyle/>
          <a:p>
            <a:pPr indent="0" lvl="0" marL="0" rtl="0" algn="l">
              <a:spcBef>
                <a:spcPts val="0"/>
              </a:spcBef>
              <a:spcAft>
                <a:spcPts val="0"/>
              </a:spcAft>
              <a:buNone/>
            </a:pPr>
            <a:r>
              <a:rPr lang="en" sz="1318">
                <a:solidFill>
                  <a:srgbClr val="21016D"/>
                </a:solidFill>
                <a:latin typeface="Poppins"/>
                <a:ea typeface="Poppins"/>
                <a:cs typeface="Poppins"/>
                <a:sym typeface="Poppins"/>
              </a:rPr>
              <a:t>Strategic Plan 2023-2027</a:t>
            </a:r>
            <a:endParaRPr sz="1318">
              <a:solidFill>
                <a:srgbClr val="21016D"/>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7" name="Shape 3167"/>
        <p:cNvGrpSpPr/>
        <p:nvPr/>
      </p:nvGrpSpPr>
      <p:grpSpPr>
        <a:xfrm>
          <a:off x="0" y="0"/>
          <a:ext cx="0" cy="0"/>
          <a:chOff x="0" y="0"/>
          <a:chExt cx="0" cy="0"/>
        </a:xfrm>
      </p:grpSpPr>
      <p:sp>
        <p:nvSpPr>
          <p:cNvPr id="3168" name="Google Shape;3168;p378"/>
          <p:cNvSpPr txBox="1"/>
          <p:nvPr>
            <p:ph type="title"/>
          </p:nvPr>
        </p:nvSpPr>
        <p:spPr>
          <a:xfrm>
            <a:off x="449150" y="454400"/>
            <a:ext cx="823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Hillsboro School District Strategic Plan</a:t>
            </a:r>
            <a:endParaRPr/>
          </a:p>
        </p:txBody>
      </p:sp>
      <p:pic>
        <p:nvPicPr>
          <p:cNvPr descr="A vertical layout presenting five strategic goals for student success. Each section contains a &quot;Goal #&quot; label (1 through 5), a descriptive title, a mission statement starting with &quot;Every student will...&quot;, and a supporting photograph showing diverse students engaged in school activities from elementary age through high school graduation. A circular icon next to each goal indicates a specific segment of a five-part plan." id="3169" name="Google Shape;3169;p378" title="Strategic Educational Goals Infographic"/>
          <p:cNvPicPr preferRelativeResize="0"/>
          <p:nvPr/>
        </p:nvPicPr>
        <p:blipFill>
          <a:blip r:embed="rId3">
            <a:alphaModFix/>
          </a:blip>
          <a:stretch>
            <a:fillRect/>
          </a:stretch>
        </p:blipFill>
        <p:spPr>
          <a:xfrm>
            <a:off x="537800" y="1074650"/>
            <a:ext cx="3180426" cy="34569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3" name="Shape 3173"/>
        <p:cNvGrpSpPr/>
        <p:nvPr/>
      </p:nvGrpSpPr>
      <p:grpSpPr>
        <a:xfrm>
          <a:off x="0" y="0"/>
          <a:ext cx="0" cy="0"/>
          <a:chOff x="0" y="0"/>
          <a:chExt cx="0" cy="0"/>
        </a:xfrm>
      </p:grpSpPr>
      <p:sp>
        <p:nvSpPr>
          <p:cNvPr id="3174" name="Google Shape;3174;p379"/>
          <p:cNvSpPr txBox="1"/>
          <p:nvPr>
            <p:ph type="title"/>
          </p:nvPr>
        </p:nvSpPr>
        <p:spPr>
          <a:xfrm>
            <a:off x="295325" y="1640425"/>
            <a:ext cx="3706800" cy="162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Class Writing Feedback</a:t>
            </a:r>
            <a:endParaRPr>
              <a:solidFill>
                <a:schemeClr val="lt1"/>
              </a:solidFill>
            </a:endParaRPr>
          </a:p>
        </p:txBody>
      </p:sp>
      <p:pic>
        <p:nvPicPr>
          <p:cNvPr descr="Class Writing Feedback in MagicSchool | Faster, Better Writing Feedback&#10;&#10;See how MagicSchool helps teachers deliver high-quality writing feedback faster using AI-supported, rubric-aligned comments.&#10;&#10;► LEARN MORE ABOUT MAGIC SCHOOL: https://magicschool.ai/&#10;&#10;In this walkthrough, you will see how MagicSchool’s Class Writing Feedback tool helps teachers review written assignments more efficiently without sacrificing quality. Learn how AI-suggested, rubric-aligned comments can be reviewed, personalized, and returned to students in batches.&#10;&#10;This tool supports faster feedback cycles, stronger student revision, and reduced grading time, making it easier for teachers to provide timely, meaningful writing feedback at scale.&#10;&#10;► MagicSchool WEBSITE: https://magicschool.ai/&#10;&#10;► MagicSchool AI Pioneers: https://www.magicschool.ai/magicschool-ai-pioneers&#10;&#10;► MagicSchool Certification Courses: https://www.magicschool.ai/certification-courses&#10;&#10;► LinkedIn: https://www.linkedin.com/company/magicschool-ai&#10;&#10;► Instagram: https://www.instagram.com/magicschoolai/&#10;&#10;► TikTok: https://www.tiktok.com/@magicschoolai" id="3175" name="Google Shape;3175;p379" title="Class Writing Feedback in MagicSchool | Extended Walkthrough">
            <a:hlinkClick r:id="rId3"/>
          </p:cNvPr>
          <p:cNvPicPr preferRelativeResize="0"/>
          <p:nvPr/>
        </p:nvPicPr>
        <p:blipFill>
          <a:blip r:embed="rId4">
            <a:alphaModFix/>
          </a:blip>
          <a:stretch>
            <a:fillRect/>
          </a:stretch>
        </p:blipFill>
        <p:spPr>
          <a:xfrm>
            <a:off x="4768102" y="1286000"/>
            <a:ext cx="4148200" cy="2333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9" name="Shape 3179"/>
        <p:cNvGrpSpPr/>
        <p:nvPr/>
      </p:nvGrpSpPr>
      <p:grpSpPr>
        <a:xfrm>
          <a:off x="0" y="0"/>
          <a:ext cx="0" cy="0"/>
          <a:chOff x="0" y="0"/>
          <a:chExt cx="0" cy="0"/>
        </a:xfrm>
      </p:grpSpPr>
      <p:sp>
        <p:nvSpPr>
          <p:cNvPr id="3180" name="Google Shape;3180;p380"/>
          <p:cNvSpPr txBox="1"/>
          <p:nvPr>
            <p:ph idx="2" type="subTitle"/>
          </p:nvPr>
        </p:nvSpPr>
        <p:spPr>
          <a:xfrm>
            <a:off x="449150" y="4154075"/>
            <a:ext cx="6815100" cy="5250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sz="1600"/>
              <a:t>Balancing</a:t>
            </a:r>
            <a:r>
              <a:rPr lang="en" sz="1600"/>
              <a:t> Innovation and Student Safety</a:t>
            </a:r>
            <a:endParaRPr sz="1600"/>
          </a:p>
        </p:txBody>
      </p:sp>
      <p:sp>
        <p:nvSpPr>
          <p:cNvPr id="3181" name="Google Shape;3181;p380"/>
          <p:cNvSpPr txBox="1"/>
          <p:nvPr>
            <p:ph type="title"/>
          </p:nvPr>
        </p:nvSpPr>
        <p:spPr>
          <a:xfrm>
            <a:off x="449150" y="382741"/>
            <a:ext cx="823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implementation in Hillsboro School District</a:t>
            </a:r>
            <a:endParaRPr/>
          </a:p>
        </p:txBody>
      </p:sp>
      <p:sp>
        <p:nvSpPr>
          <p:cNvPr id="3182" name="Google Shape;3182;p380"/>
          <p:cNvSpPr txBox="1"/>
          <p:nvPr>
            <p:ph idx="3" type="subTitle"/>
          </p:nvPr>
        </p:nvSpPr>
        <p:spPr>
          <a:xfrm>
            <a:off x="6593751" y="1286598"/>
            <a:ext cx="1956300" cy="112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9C33F4"/>
                </a:solidFill>
                <a:latin typeface="Poppins"/>
                <a:ea typeface="Poppins"/>
                <a:cs typeface="Poppins"/>
                <a:sym typeface="Poppins"/>
              </a:rPr>
              <a:t>Purposeful Technology for  Elementary Classrooms</a:t>
            </a:r>
            <a:endParaRPr b="1">
              <a:solidFill>
                <a:srgbClr val="9C33F4"/>
              </a:solidFill>
              <a:latin typeface="Poppins"/>
              <a:ea typeface="Poppins"/>
              <a:cs typeface="Poppins"/>
              <a:sym typeface="Poppins"/>
            </a:endParaRPr>
          </a:p>
        </p:txBody>
      </p:sp>
      <p:sp>
        <p:nvSpPr>
          <p:cNvPr id="3183" name="Google Shape;3183;p380"/>
          <p:cNvSpPr txBox="1"/>
          <p:nvPr>
            <p:ph idx="6" type="subTitle"/>
          </p:nvPr>
        </p:nvSpPr>
        <p:spPr>
          <a:xfrm>
            <a:off x="4251274" y="2802586"/>
            <a:ext cx="1902600" cy="112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9C33F4"/>
                </a:solidFill>
                <a:latin typeface="Poppins"/>
                <a:ea typeface="Poppins"/>
                <a:cs typeface="Poppins"/>
                <a:sym typeface="Poppins"/>
              </a:rPr>
              <a:t>Task Force:</a:t>
            </a:r>
            <a:endParaRPr b="1">
              <a:solidFill>
                <a:srgbClr val="9C33F4"/>
              </a:solidFill>
              <a:latin typeface="Poppins"/>
              <a:ea typeface="Poppins"/>
              <a:cs typeface="Poppins"/>
              <a:sym typeface="Poppins"/>
            </a:endParaRPr>
          </a:p>
          <a:p>
            <a:pPr indent="0" lvl="0" marL="0" rtl="0" algn="ctr">
              <a:spcBef>
                <a:spcPts val="0"/>
              </a:spcBef>
              <a:spcAft>
                <a:spcPts val="0"/>
              </a:spcAft>
              <a:buNone/>
            </a:pPr>
            <a:r>
              <a:rPr b="1" lang="en">
                <a:solidFill>
                  <a:srgbClr val="9C33F4"/>
                </a:solidFill>
                <a:latin typeface="Poppins"/>
                <a:ea typeface="Poppins"/>
                <a:cs typeface="Poppins"/>
                <a:sym typeface="Poppins"/>
              </a:rPr>
              <a:t>Crafting</a:t>
            </a:r>
            <a:r>
              <a:rPr b="1" lang="en">
                <a:solidFill>
                  <a:srgbClr val="9C33F4"/>
                </a:solidFill>
                <a:latin typeface="Poppins"/>
                <a:ea typeface="Poppins"/>
                <a:cs typeface="Poppins"/>
                <a:sym typeface="Poppins"/>
              </a:rPr>
              <a:t> Responsible Use Scales for AI</a:t>
            </a:r>
            <a:endParaRPr b="1">
              <a:solidFill>
                <a:srgbClr val="9C33F4"/>
              </a:solidFill>
              <a:latin typeface="Poppins"/>
              <a:ea typeface="Poppins"/>
              <a:cs typeface="Poppins"/>
              <a:sym typeface="Poppins"/>
            </a:endParaRPr>
          </a:p>
        </p:txBody>
      </p:sp>
      <p:sp>
        <p:nvSpPr>
          <p:cNvPr id="3184" name="Google Shape;3184;p380"/>
          <p:cNvSpPr txBox="1"/>
          <p:nvPr>
            <p:ph idx="4" type="subTitle"/>
          </p:nvPr>
        </p:nvSpPr>
        <p:spPr>
          <a:xfrm>
            <a:off x="4251274" y="1286598"/>
            <a:ext cx="1902600" cy="114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9C33F4"/>
                </a:solidFill>
                <a:latin typeface="Poppins"/>
                <a:ea typeface="Poppins"/>
                <a:cs typeface="Poppins"/>
                <a:sym typeface="Poppins"/>
              </a:rPr>
              <a:t>AI Task Force Reviwing our Guidance and Policies</a:t>
            </a:r>
            <a:endParaRPr b="1">
              <a:solidFill>
                <a:srgbClr val="9C33F4"/>
              </a:solidFill>
              <a:latin typeface="Poppins"/>
              <a:ea typeface="Poppins"/>
              <a:cs typeface="Poppins"/>
              <a:sym typeface="Poppins"/>
            </a:endParaRPr>
          </a:p>
        </p:txBody>
      </p:sp>
      <p:pic>
        <p:nvPicPr>
          <p:cNvPr descr="An illustration of three diverse educators or professionals sitting at a table with laptops, interacting with a friendly robot assistant hovering above them. Floating gear icons represent the mechanics of AI integration. This visual emphasizes the HSD goal of using AI to increase efficiency while maintaining human instruction and mentorship." id="3185" name="Google Shape;3185;p380" title="HSD Generative AI Guidance .png"/>
          <p:cNvPicPr preferRelativeResize="0"/>
          <p:nvPr/>
        </p:nvPicPr>
        <p:blipFill>
          <a:blip r:embed="rId3">
            <a:alphaModFix/>
          </a:blip>
          <a:stretch>
            <a:fillRect/>
          </a:stretch>
        </p:blipFill>
        <p:spPr>
          <a:xfrm>
            <a:off x="565125" y="906624"/>
            <a:ext cx="1902600" cy="3131452"/>
          </a:xfrm>
          <a:prstGeom prst="rect">
            <a:avLst/>
          </a:prstGeom>
          <a:noFill/>
          <a:ln>
            <a:noFill/>
          </a:ln>
          <a:effectLst>
            <a:outerShdw blurRad="57150" rotWithShape="0" algn="bl" dir="5400000" dist="19050">
              <a:srgbClr val="000000">
                <a:alpha val="50000"/>
              </a:srgbClr>
            </a:outerShdw>
          </a:effectLst>
        </p:spPr>
      </p:pic>
      <p:pic>
        <p:nvPicPr>
          <p:cNvPr descr="An illustration of three diverse educators or professionals sitting at a table with laptops, interacting with a friendly robot assistant hovering above them. Floating gear icons represent the mechanics of AI integration. This visual emphasizes the HSD goal of using AI to increase efficiency while maintaining human instruction and mentorship." id="3186" name="Google Shape;3186;p380" title="HSD Generative AI Guidance .png"/>
          <p:cNvPicPr preferRelativeResize="0"/>
          <p:nvPr/>
        </p:nvPicPr>
        <p:blipFill>
          <a:blip r:embed="rId4">
            <a:alphaModFix/>
          </a:blip>
          <a:stretch>
            <a:fillRect/>
          </a:stretch>
        </p:blipFill>
        <p:spPr>
          <a:xfrm>
            <a:off x="2006995" y="1105663"/>
            <a:ext cx="1804399" cy="2969850"/>
          </a:xfrm>
          <a:prstGeom prst="rect">
            <a:avLst/>
          </a:prstGeom>
          <a:noFill/>
          <a:ln>
            <a:noFill/>
          </a:ln>
          <a:effectLst>
            <a:outerShdw blurRad="57150" rotWithShape="0" algn="bl" dir="5400000" dist="19050">
              <a:srgbClr val="000000">
                <a:alpha val="50000"/>
              </a:srgbClr>
            </a:outerShdw>
          </a:effectLst>
        </p:spPr>
      </p:pic>
      <p:sp>
        <p:nvSpPr>
          <p:cNvPr id="3187" name="Google Shape;3187;p380"/>
          <p:cNvSpPr txBox="1"/>
          <p:nvPr>
            <p:ph idx="6" type="subTitle"/>
          </p:nvPr>
        </p:nvSpPr>
        <p:spPr>
          <a:xfrm>
            <a:off x="6633559" y="2802571"/>
            <a:ext cx="1902600" cy="112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9C33F4"/>
                </a:solidFill>
                <a:latin typeface="Poppins"/>
                <a:ea typeface="Poppins"/>
                <a:cs typeface="Poppins"/>
                <a:sym typeface="Poppins"/>
              </a:rPr>
              <a:t>Join Us!</a:t>
            </a:r>
            <a:endParaRPr b="1">
              <a:solidFill>
                <a:srgbClr val="9C33F4"/>
              </a:solidFill>
              <a:latin typeface="Poppins"/>
              <a:ea typeface="Poppins"/>
              <a:cs typeface="Poppins"/>
              <a:sym typeface="Poppins"/>
            </a:endParaRPr>
          </a:p>
          <a:p>
            <a:pPr indent="0" lvl="0" marL="0" rtl="0" algn="ctr">
              <a:spcBef>
                <a:spcPts val="0"/>
              </a:spcBef>
              <a:spcAft>
                <a:spcPts val="0"/>
              </a:spcAft>
              <a:buNone/>
            </a:pPr>
            <a:r>
              <a:rPr b="1" lang="en">
                <a:solidFill>
                  <a:srgbClr val="9C33F4"/>
                </a:solidFill>
                <a:latin typeface="Poppins"/>
                <a:ea typeface="Poppins"/>
                <a:cs typeface="Poppins"/>
                <a:sym typeface="Poppins"/>
              </a:rPr>
              <a:t>“From Guidance to Policy: Balancing Innovation and Student Safety”</a:t>
            </a:r>
            <a:endParaRPr b="1">
              <a:solidFill>
                <a:srgbClr val="9C33F4"/>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1" name="Shape 3191"/>
        <p:cNvGrpSpPr/>
        <p:nvPr/>
      </p:nvGrpSpPr>
      <p:grpSpPr>
        <a:xfrm>
          <a:off x="0" y="0"/>
          <a:ext cx="0" cy="0"/>
          <a:chOff x="0" y="0"/>
          <a:chExt cx="0" cy="0"/>
        </a:xfrm>
      </p:grpSpPr>
      <p:sp>
        <p:nvSpPr>
          <p:cNvPr id="3192" name="Google Shape;3192;p381"/>
          <p:cNvSpPr txBox="1"/>
          <p:nvPr>
            <p:ph idx="4294967295" type="title"/>
          </p:nvPr>
        </p:nvSpPr>
        <p:spPr>
          <a:xfrm>
            <a:off x="449150" y="454400"/>
            <a:ext cx="8237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Elementary-</a:t>
            </a:r>
            <a:endParaRPr/>
          </a:p>
        </p:txBody>
      </p:sp>
      <p:sp>
        <p:nvSpPr>
          <p:cNvPr id="3193" name="Google Shape;3193;p381"/>
          <p:cNvSpPr txBox="1"/>
          <p:nvPr>
            <p:ph type="title"/>
          </p:nvPr>
        </p:nvSpPr>
        <p:spPr>
          <a:xfrm>
            <a:off x="449150" y="1153225"/>
            <a:ext cx="3706800" cy="22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t>Increase writing instruction and feedback without overwhelming teachers?</a:t>
            </a:r>
            <a:endParaRPr sz="2400"/>
          </a:p>
        </p:txBody>
      </p:sp>
      <p:sp>
        <p:nvSpPr>
          <p:cNvPr id="3194" name="Google Shape;3194;p381"/>
          <p:cNvSpPr txBox="1"/>
          <p:nvPr>
            <p:ph idx="6" type="body"/>
          </p:nvPr>
        </p:nvSpPr>
        <p:spPr>
          <a:xfrm>
            <a:off x="449150" y="3468225"/>
            <a:ext cx="3863400" cy="12336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a:t>Using Class Writing Feedback for digital writing and using Writing feedback with scanned copies of </a:t>
            </a:r>
            <a:r>
              <a:rPr lang="en"/>
              <a:t>handwritten</a:t>
            </a:r>
            <a:r>
              <a:rPr lang="en"/>
              <a:t> work for other Assignments.</a:t>
            </a:r>
            <a:endParaRPr/>
          </a:p>
        </p:txBody>
      </p:sp>
      <p:pic>
        <p:nvPicPr>
          <p:cNvPr id="3195" name="Google Shape;3195;p381"/>
          <p:cNvPicPr preferRelativeResize="0"/>
          <p:nvPr/>
        </p:nvPicPr>
        <p:blipFill rotWithShape="1">
          <a:blip r:embed="rId3">
            <a:alphaModFix/>
          </a:blip>
          <a:srcRect b="9951" l="0" r="2047" t="7261"/>
          <a:stretch/>
        </p:blipFill>
        <p:spPr>
          <a:xfrm>
            <a:off x="4737672" y="223275"/>
            <a:ext cx="4283100" cy="815100"/>
          </a:xfrm>
          <a:prstGeom prst="roundRect">
            <a:avLst>
              <a:gd fmla="val 16667" name="adj"/>
            </a:avLst>
          </a:prstGeom>
          <a:noFill/>
          <a:ln>
            <a:noFill/>
          </a:ln>
        </p:spPr>
      </p:pic>
      <p:pic>
        <p:nvPicPr>
          <p:cNvPr id="3196" name="Google Shape;3196;p381"/>
          <p:cNvPicPr preferRelativeResize="0"/>
          <p:nvPr/>
        </p:nvPicPr>
        <p:blipFill rotWithShape="1">
          <a:blip r:embed="rId4">
            <a:alphaModFix/>
          </a:blip>
          <a:srcRect b="13849" l="1770" r="4597" t="13529"/>
          <a:stretch/>
        </p:blipFill>
        <p:spPr>
          <a:xfrm>
            <a:off x="5356594" y="1212375"/>
            <a:ext cx="3566700" cy="572700"/>
          </a:xfrm>
          <a:prstGeom prst="roundRect">
            <a:avLst>
              <a:gd fmla="val 16667" name="adj"/>
            </a:avLst>
          </a:prstGeom>
          <a:noFill/>
          <a:ln>
            <a:noFill/>
          </a:ln>
        </p:spPr>
      </p:pic>
      <p:pic>
        <p:nvPicPr>
          <p:cNvPr id="3197" name="Google Shape;3197;p381"/>
          <p:cNvPicPr preferRelativeResize="0"/>
          <p:nvPr/>
        </p:nvPicPr>
        <p:blipFill rotWithShape="1">
          <a:blip r:embed="rId5">
            <a:alphaModFix/>
          </a:blip>
          <a:srcRect b="34223" l="0" r="0" t="8985"/>
          <a:stretch/>
        </p:blipFill>
        <p:spPr>
          <a:xfrm>
            <a:off x="5659050" y="1959075"/>
            <a:ext cx="2961799" cy="2139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gic School">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gicSchool Slides">
  <a:themeElements>
    <a:clrScheme name="Simple Light">
      <a:dk1>
        <a:srgbClr val="FFFFFF"/>
      </a:dk1>
      <a:lt1>
        <a:srgbClr val="FFFFFF"/>
      </a:lt1>
      <a:dk2>
        <a:srgbClr val="595959"/>
      </a:dk2>
      <a:lt2>
        <a:srgbClr val="F0F0F0"/>
      </a:lt2>
      <a:accent1>
        <a:srgbClr val="762BFA"/>
      </a:accent1>
      <a:accent2>
        <a:srgbClr val="33116F"/>
      </a:accent2>
      <a:accent3>
        <a:srgbClr val="A273F4"/>
      </a:accent3>
      <a:accent4>
        <a:srgbClr val="FFE928"/>
      </a:accent4>
      <a:accent5>
        <a:srgbClr val="FFFEF0"/>
      </a:accent5>
      <a:accent6>
        <a:srgbClr val="D8C1FF"/>
      </a:accent6>
      <a:hlink>
        <a:srgbClr val="A273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gicSchool Slides">
  <a:themeElements>
    <a:clrScheme name="Simple Light">
      <a:dk1>
        <a:srgbClr val="FFFFFF"/>
      </a:dk1>
      <a:lt1>
        <a:srgbClr val="FFFFFF"/>
      </a:lt1>
      <a:dk2>
        <a:srgbClr val="595959"/>
      </a:dk2>
      <a:lt2>
        <a:srgbClr val="F0F0F0"/>
      </a:lt2>
      <a:accent1>
        <a:srgbClr val="762BFA"/>
      </a:accent1>
      <a:accent2>
        <a:srgbClr val="33116F"/>
      </a:accent2>
      <a:accent3>
        <a:srgbClr val="A273F4"/>
      </a:accent3>
      <a:accent4>
        <a:srgbClr val="FFE928"/>
      </a:accent4>
      <a:accent5>
        <a:srgbClr val="FFFEF0"/>
      </a:accent5>
      <a:accent6>
        <a:srgbClr val="D8C1FF"/>
      </a:accent6>
      <a:hlink>
        <a:srgbClr val="A273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gicSchool Slides">
  <a:themeElements>
    <a:clrScheme name="Simple Light">
      <a:dk1>
        <a:srgbClr val="FFFFFF"/>
      </a:dk1>
      <a:lt1>
        <a:srgbClr val="FFFFFF"/>
      </a:lt1>
      <a:dk2>
        <a:srgbClr val="595959"/>
      </a:dk2>
      <a:lt2>
        <a:srgbClr val="F0F0F0"/>
      </a:lt2>
      <a:accent1>
        <a:srgbClr val="762BFA"/>
      </a:accent1>
      <a:accent2>
        <a:srgbClr val="33116F"/>
      </a:accent2>
      <a:accent3>
        <a:srgbClr val="A273F4"/>
      </a:accent3>
      <a:accent4>
        <a:srgbClr val="FFE928"/>
      </a:accent4>
      <a:accent5>
        <a:srgbClr val="FFFEF0"/>
      </a:accent5>
      <a:accent6>
        <a:srgbClr val="D8C1FF"/>
      </a:accent6>
      <a:hlink>
        <a:srgbClr val="A273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agicSchool Slides">
  <a:themeElements>
    <a:clrScheme name="Simple Light">
      <a:dk1>
        <a:srgbClr val="FFFFFF"/>
      </a:dk1>
      <a:lt1>
        <a:srgbClr val="FFFFFF"/>
      </a:lt1>
      <a:dk2>
        <a:srgbClr val="595959"/>
      </a:dk2>
      <a:lt2>
        <a:srgbClr val="F0F0F0"/>
      </a:lt2>
      <a:accent1>
        <a:srgbClr val="762BFA"/>
      </a:accent1>
      <a:accent2>
        <a:srgbClr val="33116F"/>
      </a:accent2>
      <a:accent3>
        <a:srgbClr val="A273F4"/>
      </a:accent3>
      <a:accent4>
        <a:srgbClr val="FFE928"/>
      </a:accent4>
      <a:accent5>
        <a:srgbClr val="FFFEF0"/>
      </a:accent5>
      <a:accent6>
        <a:srgbClr val="D8C1FF"/>
      </a:accent6>
      <a:hlink>
        <a:srgbClr val="A273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