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237" r:id="rId4"/>
  </p:sldMasterIdLst>
  <p:notesMasterIdLst>
    <p:notesMasterId r:id="rId10"/>
  </p:notesMasterIdLst>
  <p:handoutMasterIdLst>
    <p:handoutMasterId r:id="rId11"/>
  </p:handoutMasterIdLst>
  <p:sldIdLst>
    <p:sldId id="2147482562" r:id="rId5"/>
    <p:sldId id="2147482709" r:id="rId6"/>
    <p:sldId id="2147482699" r:id="rId7"/>
    <p:sldId id="2147482703" r:id="rId8"/>
    <p:sldId id="2147482705" r:id="rId9"/>
  </p:sldIdLst>
  <p:sldSz cx="12192000" cy="6858000"/>
  <p:notesSz cx="6858000" cy="9144000"/>
  <p:embeddedFontLst>
    <p:embeddedFont>
      <p:font typeface="CiscoSansTT" panose="020B0503020201020303" pitchFamily="34" charset="0"/>
      <p:regular r:id="rId12"/>
      <p:bold r:id="rId13"/>
      <p:italic r:id="rId14"/>
      <p:boldItalic r:id="rId15"/>
    </p:embeddedFont>
    <p:embeddedFont>
      <p:font typeface="CiscoSansTT Medium" panose="020B0903020201020303" pitchFamily="34" charset="0"/>
      <p:regular r:id="rId16"/>
      <p:italic r:id="rId17"/>
    </p:embeddedFont>
    <p:embeddedFont>
      <p:font typeface="Inter" panose="02000503000000020004" pitchFamily="2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Overview &amp; Best Practices" id="{5C5C5A04-3B4F-46A7-98EA-FAD3CC0CE883}">
          <p14:sldIdLst>
            <p14:sldId id="2147482562"/>
            <p14:sldId id="2147482709"/>
            <p14:sldId id="2147482699"/>
            <p14:sldId id="2147482703"/>
            <p14:sldId id="2147482705"/>
          </p14:sldIdLst>
        </p14:section>
        <p14:section name="Opening Slides" id="{6B5BE202-19CA-474B-817E-1B720625FA32}">
          <p14:sldIdLst/>
        </p14:section>
        <p14:section name="Segues &amp; Sections" id="{2B563D00-2FBF-435C-B50A-EEB47C8F3C18}">
          <p14:sldIdLst/>
        </p14:section>
        <p14:section name="Specialty Slides" id="{B91BAC9C-0BFA-4018-ADEF-F561B87D5690}">
          <p14:sldIdLst/>
        </p14:section>
        <p14:section name="Image Layouts" id="{4B93AD70-97D8-4168-BC8C-1DC7738C5912}">
          <p14:sldIdLst/>
        </p14:section>
        <p14:section name="Standard Layouts" id="{215EA447-BC49-414D-B95B-07E9CEBA94EC}">
          <p14:sldIdLst/>
        </p14:section>
        <p14:section name="Section Layouts" id="{8DC34D38-B060-4125-8324-A3F11FD5E484}">
          <p14:sldIdLst/>
        </p14:section>
        <p14:section name="Charts and Tables" id="{E24F7968-37D8-415F-B9BA-53D0F9C78D5F}">
          <p14:sldIdLst/>
        </p14:section>
        <p14:section name="Closing" id="{B139BF10-315B-4780-A8A1-1F17D5CB2565}">
          <p14:sldIdLst/>
        </p14:section>
        <p14:section name="Template usage guidance" id="{37AD149D-033E-40D4-B180-BE50CC3902E9}">
          <p14:sldIdLst/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BDEB"/>
    <a:srgbClr val="E6E6E6"/>
    <a:srgbClr val="A5C6C7"/>
    <a:srgbClr val="A5C3CC"/>
    <a:srgbClr val="07182D"/>
    <a:srgbClr val="7F7F7F"/>
    <a:srgbClr val="EB4651"/>
    <a:srgbClr val="000000"/>
    <a:srgbClr val="45991F"/>
    <a:srgbClr val="6A7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F31121-B89B-9342-A637-EABBB7989FBE}" v="174" dt="2026-05-25T23:12:14.339"/>
    <p1510:client id="{5952B6C4-8DA4-34F6-99F1-BCD7D6D3F573}" v="82" dt="2026-05-26T13:55:11.428"/>
    <p1510:client id="{7BD11E0B-1A27-2461-97A5-48A154801157}" v="1" dt="2026-05-25T23:20:54.820"/>
    <p1510:client id="{A4E94991-19B3-06EB-731D-9614E6748A0C}" v="42" dt="2026-05-25T23:20:35.182"/>
    <p1510:client id="{EC1C2326-B8CC-3D4B-ECDF-261140479B01}" v="92" dt="2026-05-26T20:48:39.6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8"/>
    <p:restoredTop sz="96301"/>
  </p:normalViewPr>
  <p:slideViewPr>
    <p:cSldViewPr snapToGrid="0">
      <p:cViewPr varScale="1">
        <p:scale>
          <a:sx n="122" d="100"/>
          <a:sy n="122" d="100"/>
        </p:scale>
        <p:origin x="224" y="36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C844740-3AC0-C468-548F-C846CAC8A4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EE377-4C9B-FD1F-61C6-075B8D0B1D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62986-AAD4-449A-80C4-566D59FBB51C}" type="datetimeFigureOut">
              <a:rPr lang="en-US" smtClean="0"/>
              <a:t>5/26/26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840A7A-4CB7-0B7E-58B4-D46D53D03E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89A01-4ACE-4C8E-C1B6-AC898080A3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49770-F983-41E6-A527-58B12E422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98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2104B-A22A-485F-8181-8B2CD5833538}" type="datetimeFigureOut">
              <a:rPr lang="en-US" smtClean="0"/>
              <a:t>5/26/26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B4990-0A23-4A10-BE7D-7E64CAB85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iscoSansTT" panose="020B05030202010203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AF1CB-F509-84EF-1112-F1E53622B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FA9918-6E56-5C83-6982-C448212B7C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CCF655-037A-565C-C419-F326CE934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 want to start by telling you something honest. I work in tech. I’ve watched AI change everything around me – the pace, the pressure, the conversations. </a:t>
            </a:r>
          </a:p>
          <a:p>
            <a:endParaRPr lang="en-US" i="1" dirty="0"/>
          </a:p>
          <a:p>
            <a:r>
              <a:rPr lang="en-US" i="1" dirty="0"/>
              <a:t>And for a long time, I heard the question everywhere I went: how do we keep up? </a:t>
            </a:r>
          </a:p>
          <a:p>
            <a:endParaRPr lang="en-US" i="1" dirty="0"/>
          </a:p>
          <a:p>
            <a:r>
              <a:rPr lang="en-US" i="1" dirty="0"/>
              <a:t>But then something shifted. I started noticing it wasn’t a technology problem at all. It was a presence problem. People were so focused on what AI could do – they were quietly losing track of who they were. </a:t>
            </a:r>
          </a:p>
          <a:p>
            <a:endParaRPr lang="en-US" i="1" dirty="0"/>
          </a:p>
          <a:p>
            <a:r>
              <a:rPr lang="en-US" i="1" dirty="0"/>
              <a:t>That’s when I realized – the future doesn’t need less technology. It needs more of us in it. Fully. Consciously. Present. </a:t>
            </a:r>
            <a:br>
              <a:rPr lang="en-US" i="1" dirty="0"/>
            </a:br>
            <a:br>
              <a:rPr lang="en-US" i="1" dirty="0"/>
            </a:br>
            <a:r>
              <a:rPr lang="en-US" i="1" dirty="0"/>
              <a:t>That’s what Rehumanizing the Future means to me. And that’s what we’re here to explore together today. </a:t>
            </a:r>
          </a:p>
          <a:p>
            <a:endParaRPr lang="en-US" i="1" dirty="0"/>
          </a:p>
          <a:p>
            <a:r>
              <a:rPr lang="en-US" i="1" dirty="0"/>
              <a:t>I’m Jasmine Evans. I’m an author, a speaker, and I spend a lot of time thinking about what it means to be human in the age of AI. My book, The Clean Mind, came out of </a:t>
            </a:r>
            <a:r>
              <a:rPr lang="en-US" i="1" dirty="0" err="1"/>
              <a:t>eactly</a:t>
            </a:r>
            <a:r>
              <a:rPr lang="en-US" i="1" dirty="0"/>
              <a:t> this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D1CCF-A515-1928-E066-9E34C14AC2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39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(You click. The question appears. You let it sit for a full breath before you say anything.)</a:t>
            </a:r>
            <a:endParaRPr lang="en-US" dirty="0"/>
          </a:p>
          <a:p>
            <a:r>
              <a:rPr lang="en-US" i="1" dirty="0"/>
              <a:t>"I want to start here. Not with a definition. Not with a policy. With you.</a:t>
            </a:r>
          </a:p>
          <a:p>
            <a:endParaRPr lang="en-US" dirty="0"/>
          </a:p>
          <a:p>
            <a:r>
              <a:rPr lang="en-US" i="1" dirty="0"/>
              <a:t>What should AI never replace?</a:t>
            </a:r>
          </a:p>
          <a:p>
            <a:endParaRPr lang="en-US" dirty="0"/>
          </a:p>
          <a:p>
            <a:r>
              <a:rPr lang="en-US" i="1" dirty="0"/>
              <a:t>Take a moment. Don't overthink it. What comes up first?”</a:t>
            </a:r>
          </a:p>
          <a:p>
            <a:endParaRPr lang="en-US" dirty="0"/>
          </a:p>
          <a:p>
            <a:r>
              <a:rPr lang="en-US" i="1" dirty="0"/>
              <a:t>(Open the floor. Take 3-4 responses. Don't comment heavily — just receive them. Nod. Affirm briefly. Let the room hear itself.)</a:t>
            </a:r>
            <a:endParaRPr lang="en-US" dirty="0"/>
          </a:p>
          <a:p>
            <a:r>
              <a:rPr lang="en-US" dirty="0"/>
              <a:t>Facilitation notes for this moment:</a:t>
            </a:r>
          </a:p>
          <a:p>
            <a:endParaRPr lang="en-US" dirty="0"/>
          </a:p>
          <a:p>
            <a:r>
              <a:rPr lang="en-US" dirty="0"/>
              <a:t>If the room is quiet: </a:t>
            </a:r>
            <a:r>
              <a:rPr lang="en-US" i="1" dirty="0"/>
              <a:t>"There's no wrong answer here. Think about your work, your relationships, your leadership.”</a:t>
            </a:r>
          </a:p>
          <a:p>
            <a:endParaRPr lang="en-US" dirty="0"/>
          </a:p>
          <a:p>
            <a:r>
              <a:rPr lang="en-US" dirty="0"/>
              <a:t>If someone says something unexpected: </a:t>
            </a:r>
            <a:r>
              <a:rPr lang="en-US" i="1" dirty="0"/>
              <a:t>"Say more about that.”</a:t>
            </a:r>
          </a:p>
          <a:p>
            <a:endParaRPr lang="en-US" dirty="0"/>
          </a:p>
          <a:p>
            <a:r>
              <a:rPr lang="en-US" dirty="0"/>
              <a:t>If answers are similar: </a:t>
            </a:r>
            <a:r>
              <a:rPr lang="en-US" i="1" dirty="0"/>
              <a:t>"Anyone have something different?”</a:t>
            </a:r>
          </a:p>
          <a:p>
            <a:endParaRPr lang="en-US" dirty="0"/>
          </a:p>
          <a:p>
            <a:r>
              <a:rPr lang="en-US" dirty="0"/>
              <a:t>After 3-4 responses:</a:t>
            </a:r>
          </a:p>
          <a:p>
            <a:r>
              <a:rPr lang="en-US" i="1" dirty="0"/>
              <a:t>"What I'm hearing from this room is — (reflect back a theme from their answers). And I want to show you something.</a:t>
            </a:r>
            <a:endParaRPr lang="en-US" dirty="0"/>
          </a:p>
          <a:p>
            <a:r>
              <a:rPr lang="en-US" i="1" dirty="0"/>
              <a:t>Because everything you just said? It lives right here.”</a:t>
            </a:r>
          </a:p>
          <a:p>
            <a:endParaRPr lang="en-US" dirty="0"/>
          </a:p>
          <a:p>
            <a:r>
              <a:rPr lang="en-US" i="1" dirty="0"/>
              <a:t>(Click. AI circle appears.)</a:t>
            </a:r>
            <a:endParaRPr lang="en-US" dirty="0"/>
          </a:p>
          <a:p>
            <a:r>
              <a:rPr lang="en-US" i="1" dirty="0"/>
              <a:t>"AI is getting smarter, faster, more capable. That part isn't stopping.”</a:t>
            </a:r>
          </a:p>
          <a:p>
            <a:endParaRPr lang="en-US" dirty="0"/>
          </a:p>
          <a:p>
            <a:r>
              <a:rPr lang="en-US" i="1" dirty="0"/>
              <a:t>(Click. Human Clarity circle appears.)</a:t>
            </a:r>
            <a:endParaRPr lang="en-US" dirty="0"/>
          </a:p>
          <a:p>
            <a:r>
              <a:rPr lang="en-US" i="1" dirty="0"/>
              <a:t>"But none of it means anything without this — our ability to think clearly, lead with values, and know who we are.”</a:t>
            </a:r>
          </a:p>
          <a:p>
            <a:endParaRPr lang="en-US" dirty="0"/>
          </a:p>
          <a:p>
            <a:r>
              <a:rPr lang="en-US" i="1" dirty="0"/>
              <a:t>(Click. Experience circle appears.)</a:t>
            </a:r>
            <a:endParaRPr lang="en-US" dirty="0"/>
          </a:p>
          <a:p>
            <a:r>
              <a:rPr lang="en-US" i="1" dirty="0"/>
              <a:t>"And underneath everything — lived, felt, human experience. The one thing AI can simulate but never actually have.”</a:t>
            </a:r>
          </a:p>
          <a:p>
            <a:endParaRPr lang="en-US" dirty="0"/>
          </a:p>
          <a:p>
            <a:r>
              <a:rPr lang="en-US" i="1" dirty="0"/>
              <a:t>(Click. Center label appears — Rehumanizing the Future.)</a:t>
            </a:r>
            <a:endParaRPr lang="en-US" dirty="0"/>
          </a:p>
          <a:p>
            <a:r>
              <a:rPr lang="en-US" i="1" dirty="0"/>
              <a:t>"Where all three meet — that's not an AI problem. That's a human opportunity.”</a:t>
            </a:r>
          </a:p>
          <a:p>
            <a:endParaRPr lang="en-US" dirty="0"/>
          </a:p>
          <a:p>
            <a:r>
              <a:rPr lang="en-US" i="1" dirty="0"/>
              <a:t>(Click. Everything fades except "Rehumanizing the Future.")</a:t>
            </a:r>
            <a:endParaRPr lang="en-US" dirty="0"/>
          </a:p>
          <a:p>
            <a:r>
              <a:rPr lang="en-US" i="1" dirty="0"/>
              <a:t>(Pause. Let it breathe.)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(You click. The five letters appear — minimal, clean, centered.)</a:t>
            </a:r>
            <a:endParaRPr lang="en-US" dirty="0"/>
          </a:p>
          <a:p>
            <a:r>
              <a:rPr lang="en-US" i="1" dirty="0"/>
              <a:t>"So now I want to give you something practical to take with you.</a:t>
            </a:r>
            <a:endParaRPr lang="en-US" dirty="0"/>
          </a:p>
          <a:p>
            <a:r>
              <a:rPr lang="en-US" i="1" dirty="0"/>
              <a:t>Something you can use — in a meeting, in a decision, in a moment where you're not sure if you're leading the technology or the technology is leading you.</a:t>
            </a:r>
            <a:endParaRPr lang="en-US" dirty="0"/>
          </a:p>
          <a:p>
            <a:r>
              <a:rPr lang="en-US" i="1" dirty="0"/>
              <a:t>This is the CLEAN Model. It came out of my research and my book — and at its core it's a return mechanism. A way back to yourself when things move fast."</a:t>
            </a:r>
            <a:endParaRPr lang="en-US" dirty="0"/>
          </a:p>
          <a:p>
            <a:r>
              <a:rPr lang="en-US" i="1" dirty="0"/>
              <a:t>(Walk through each letter slowly. Let each one land.)</a:t>
            </a:r>
            <a:endParaRPr lang="en-US" dirty="0"/>
          </a:p>
          <a:p>
            <a:r>
              <a:rPr lang="en-US" i="1" dirty="0"/>
              <a:t>"</a:t>
            </a:r>
            <a:r>
              <a:rPr lang="en-US" b="1" i="1" dirty="0"/>
              <a:t>C — Clarity.</a:t>
            </a:r>
            <a:r>
              <a:rPr lang="en-US" i="1" dirty="0"/>
              <a:t> What do I actually know here? What am I assuming? Before you act — get clear.</a:t>
            </a:r>
            <a:endParaRPr lang="en-US" dirty="0"/>
          </a:p>
          <a:p>
            <a:r>
              <a:rPr lang="en-US" b="1" i="1" dirty="0"/>
              <a:t>L — Language.</a:t>
            </a:r>
            <a:r>
              <a:rPr lang="en-US" i="1" dirty="0"/>
              <a:t> What words am I using? What words is the system using? Language shapes reality. In AI — it literally trains the model.</a:t>
            </a:r>
            <a:endParaRPr lang="en-US" dirty="0"/>
          </a:p>
          <a:p>
            <a:r>
              <a:rPr lang="en-US" b="1" i="1" dirty="0"/>
              <a:t>E — Emotion.</a:t>
            </a:r>
            <a:r>
              <a:rPr lang="en-US" i="1" dirty="0"/>
              <a:t> What am I feeling right now? Fear? Pressure? Excitement? Emotion isn't noise — it's data. Name it before it names you.</a:t>
            </a:r>
            <a:endParaRPr lang="en-US" dirty="0"/>
          </a:p>
          <a:p>
            <a:r>
              <a:rPr lang="en-US" b="1" i="1" dirty="0"/>
              <a:t>A — Anchoring.</a:t>
            </a:r>
            <a:r>
              <a:rPr lang="en-US" i="1" dirty="0"/>
              <a:t> What are my values here? What does this decision need to be grounded in? Come back to what matters.</a:t>
            </a:r>
            <a:endParaRPr lang="en-US" dirty="0"/>
          </a:p>
          <a:p>
            <a:r>
              <a:rPr lang="en-US" b="1" i="1" dirty="0"/>
              <a:t>N — Narrative.</a:t>
            </a:r>
            <a:r>
              <a:rPr lang="en-US" i="1" dirty="0"/>
              <a:t> What story am I telling about this situation? About myself? Is that story true — or is it just familiar?"</a:t>
            </a:r>
            <a:endParaRPr lang="en-US" dirty="0"/>
          </a:p>
          <a:p>
            <a:r>
              <a:rPr lang="en-US" i="1" dirty="0"/>
              <a:t>(Pause.)</a:t>
            </a:r>
            <a:endParaRPr lang="en-US" dirty="0"/>
          </a:p>
          <a:p>
            <a:r>
              <a:rPr lang="en-US" i="1" dirty="0"/>
              <a:t>"Now let's use it."</a:t>
            </a:r>
            <a:endParaRPr lang="en-US" dirty="0"/>
          </a:p>
          <a:p>
            <a:r>
              <a:rPr lang="en-US" i="1" dirty="0"/>
              <a:t>(You introduce the activity.)</a:t>
            </a:r>
            <a:endParaRPr lang="en-US" dirty="0"/>
          </a:p>
          <a:p>
            <a:r>
              <a:rPr lang="en-US" i="1" dirty="0"/>
              <a:t>"I'm going to give you three scenarios. Real situations leaders face with AI every day. Pick the one that hits closest to home for you — as a leader, a business owner, someone who works with people.</a:t>
            </a:r>
            <a:endParaRPr lang="en-US" dirty="0"/>
          </a:p>
          <a:p>
            <a:r>
              <a:rPr lang="en-US" b="1" dirty="0"/>
              <a:t>Scenario 1:</a:t>
            </a:r>
            <a:r>
              <a:rPr lang="en-US" dirty="0"/>
              <a:t> You use AI to write performance reviews for your employees.</a:t>
            </a:r>
          </a:p>
          <a:p>
            <a:r>
              <a:rPr lang="en-US" b="1" dirty="0"/>
              <a:t>Scenario 2:</a:t>
            </a:r>
            <a:r>
              <a:rPr lang="en-US" dirty="0"/>
              <a:t> You use AI to screen job applicants before any human sees their resume.</a:t>
            </a:r>
          </a:p>
          <a:p>
            <a:r>
              <a:rPr lang="en-US" b="1" dirty="0"/>
              <a:t>Scenario 3:</a:t>
            </a:r>
            <a:r>
              <a:rPr lang="en-US" dirty="0"/>
              <a:t> You personalize customer experiences using AI — without telling them.</a:t>
            </a:r>
          </a:p>
          <a:p>
            <a:r>
              <a:rPr lang="en-US" i="1" dirty="0"/>
              <a:t>Turn to the person next to you. Pick your scenario. Then run it through CLEAN. You have three minutes."</a:t>
            </a:r>
            <a:endParaRPr lang="en-US" dirty="0"/>
          </a:p>
          <a:p>
            <a:r>
              <a:rPr lang="en-US" i="1" dirty="0"/>
              <a:t>(Let them work. Walk the room. Listen. Don't interrupt.)</a:t>
            </a:r>
            <a:endParaRPr lang="en-US" dirty="0"/>
          </a:p>
          <a:p>
            <a:r>
              <a:rPr lang="en-US" i="1" dirty="0"/>
              <a:t>(After 3 minutes:)</a:t>
            </a:r>
            <a:endParaRPr lang="en-US" dirty="0"/>
          </a:p>
          <a:p>
            <a:r>
              <a:rPr lang="en-US" i="1" dirty="0"/>
              <a:t>"Let's come back together. What came up for you?"</a:t>
            </a:r>
            <a:endParaRPr lang="en-US" dirty="0"/>
          </a:p>
          <a:p>
            <a:r>
              <a:rPr lang="en-US" i="1" dirty="0"/>
              <a:t>(Take 2-3 responses. Reflect back themes. Connect back to the Venn — where does their scenario live? AI? Human Clarity? Experience?)</a:t>
            </a:r>
            <a:endParaRPr lang="en-US" dirty="0"/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Does that feel right before we build the closing?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do we do with this?</a:t>
            </a:r>
          </a:p>
          <a:p>
            <a:r>
              <a:rPr lang="en-US" dirty="0"/>
              <a:t>One of the most practical tools inside the CLEAN Model is Anchoring.</a:t>
            </a:r>
          </a:p>
          <a:p>
            <a:r>
              <a:rPr lang="en-US" dirty="0"/>
              <a:t>Anchoring is the ability to return to the present moment before pressure takes over the interaction.</a:t>
            </a:r>
          </a:p>
          <a:p>
            <a:r>
              <a:rPr lang="en-US" dirty="0"/>
              <a:t>Because most leadership stress isn’t actually happening in the room.</a:t>
            </a:r>
          </a:p>
          <a:p>
            <a:r>
              <a:rPr lang="en-US" dirty="0"/>
              <a:t>It’s happening in anticipation of the future.</a:t>
            </a:r>
          </a:p>
          <a:p>
            <a:r>
              <a:rPr lang="en-US" dirty="0"/>
              <a:t>Pause.</a:t>
            </a:r>
          </a:p>
          <a:p>
            <a:r>
              <a:rPr lang="en-US" dirty="0"/>
              <a:t>Before your next high-pressure conversation…</a:t>
            </a:r>
            <a:br>
              <a:rPr lang="en-US" dirty="0"/>
            </a:br>
            <a:r>
              <a:rPr lang="en-US" dirty="0"/>
              <a:t> just pause for a moment.</a:t>
            </a:r>
          </a:p>
          <a:p>
            <a:r>
              <a:rPr lang="en-US" dirty="0"/>
              <a:t>Notice what’s happening internally.</a:t>
            </a:r>
          </a:p>
          <a:p>
            <a:r>
              <a:rPr lang="en-US" dirty="0"/>
              <a:t>Take one breath.</a:t>
            </a:r>
          </a:p>
          <a:p>
            <a:r>
              <a:rPr lang="en-US" dirty="0"/>
              <a:t>And ask yourself:</a:t>
            </a:r>
          </a:p>
          <a:p>
            <a:r>
              <a:rPr lang="en-US" dirty="0"/>
              <a:t>“Am I responding to what’s actually happening…</a:t>
            </a:r>
            <a:br>
              <a:rPr lang="en-US" dirty="0"/>
            </a:br>
            <a:r>
              <a:rPr lang="en-US" dirty="0"/>
              <a:t> or to what I’m afraid might happen?”</a:t>
            </a:r>
          </a:p>
          <a:p>
            <a:r>
              <a:rPr lang="en-US" dirty="0"/>
              <a:t>Pause.</a:t>
            </a:r>
          </a:p>
          <a:p>
            <a:r>
              <a:rPr lang="en-US" dirty="0"/>
              <a:t>Lead the room you’re actually in —</a:t>
            </a:r>
            <a:br>
              <a:rPr lang="en-US" dirty="0"/>
            </a:br>
            <a:r>
              <a:rPr lang="en-US" dirty="0"/>
              <a:t> not the future you’re afraid of.</a:t>
            </a:r>
          </a:p>
          <a:p>
            <a:br>
              <a:rPr lang="en-US" dirty="0"/>
            </a:br>
            <a:endParaRPr lang="en-US" dirty="0"/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73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D22DD-5C71-94A3-C6D6-772738A60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57284D-AFB4-D367-9697-1C6CCD30F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885C64-9B4E-9593-E008-2DA44164F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conversation around AI often asks:</a:t>
            </a:r>
            <a:br>
              <a:rPr lang="en-US" dirty="0"/>
            </a:br>
            <a:r>
              <a:rPr lang="en-US" dirty="0"/>
              <a:t> “How do we keep up?”</a:t>
            </a:r>
          </a:p>
          <a:p>
            <a:r>
              <a:rPr lang="en-US" dirty="0"/>
              <a:t>I think the better question is:</a:t>
            </a:r>
          </a:p>
          <a:p>
            <a:r>
              <a:rPr lang="en-US" dirty="0"/>
              <a:t>How do we stay human…</a:t>
            </a:r>
            <a:br>
              <a:rPr lang="en-US" dirty="0"/>
            </a:br>
            <a:r>
              <a:rPr lang="en-US" dirty="0"/>
              <a:t> while everything accelerates?</a:t>
            </a:r>
          </a:p>
          <a:p>
            <a:r>
              <a:rPr lang="en-US" dirty="0"/>
              <a:t>Pause.</a:t>
            </a:r>
          </a:p>
          <a:p>
            <a:r>
              <a:rPr lang="en-US" dirty="0"/>
              <a:t>Because the leaders who navigate this era most effectively won’t simply be the fastest.</a:t>
            </a:r>
          </a:p>
          <a:p>
            <a:r>
              <a:rPr lang="en-US" dirty="0"/>
              <a:t>They’ll be the ones who can remain present,</a:t>
            </a:r>
            <a:br>
              <a:rPr lang="en-US" dirty="0"/>
            </a:br>
            <a:r>
              <a:rPr lang="en-US" dirty="0"/>
              <a:t> grounded,</a:t>
            </a:r>
            <a:br>
              <a:rPr lang="en-US" dirty="0"/>
            </a:br>
            <a:r>
              <a:rPr lang="en-US" dirty="0"/>
              <a:t> and intentional —</a:t>
            </a:r>
            <a:br>
              <a:rPr lang="en-US" dirty="0"/>
            </a:br>
            <a:r>
              <a:rPr lang="en-US" dirty="0"/>
              <a:t> while leading others through uncertainty.</a:t>
            </a:r>
          </a:p>
          <a:p>
            <a:r>
              <a:rPr lang="en-US" dirty="0"/>
              <a:t>Presence is the most advanced technology we have.</a:t>
            </a:r>
          </a:p>
          <a:p>
            <a:r>
              <a:rPr lang="en-US" dirty="0"/>
              <a:t>Thank you.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26358-91AF-F1BD-883B-F23AC4429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B4990-0A23-4A10-BE7D-7E64CAB85B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31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sco Live FY26 Title Slide 1,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141538"/>
            <a:ext cx="7187184" cy="1593855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599" y="3741738"/>
            <a:ext cx="7187184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4271963"/>
            <a:ext cx="3416300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92613" y="4271963"/>
            <a:ext cx="3400425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6309360"/>
            <a:ext cx="4357688" cy="548640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90E083-37DF-AAEE-3C2D-EFA2E7D222EE}"/>
              </a:ext>
            </a:extLst>
          </p:cNvPr>
          <p:cNvSpPr/>
          <p:nvPr userDrawn="1"/>
        </p:nvSpPr>
        <p:spPr>
          <a:xfrm>
            <a:off x="379562" y="336430"/>
            <a:ext cx="2044461" cy="733245"/>
          </a:xfrm>
          <a:prstGeom prst="rect">
            <a:avLst/>
          </a:prstGeom>
          <a:solidFill>
            <a:srgbClr val="07182D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58A4-E099-9FBA-C32F-D0D994BC7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0"/>
            <a:ext cx="5486400" cy="768096"/>
          </a:xfrm>
        </p:spPr>
        <p:txBody>
          <a:bodyPr anchor="b" anchorCtr="0"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259C3D-581C-B8BC-32B4-EE2B22A753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96583"/>
            <a:ext cx="5486400" cy="443331"/>
          </a:xfrm>
        </p:spPr>
        <p:txBody>
          <a:bodyPr/>
          <a:lstStyle>
            <a:lvl1pPr marL="0" indent="0">
              <a:buNone/>
              <a:defRPr sz="160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91B70-B6FD-B992-F7B8-1F4F0B5C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0964"/>
            <a:ext cx="10952163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90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, Section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785467-C0DB-C17E-5173-C6C6A323A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0"/>
            <a:ext cx="5772150" cy="768096"/>
          </a:xfrm>
        </p:spPr>
        <p:txBody>
          <a:bodyPr anchor="b" anchorCtr="0"/>
          <a:lstStyle>
            <a:lvl1pPr marL="0" indent="0">
              <a:buNone/>
              <a:defRPr sz="1200"/>
            </a:lvl1pPr>
            <a:lvl2pPr marL="182880" indent="0">
              <a:buNone/>
              <a:defRPr sz="1100"/>
            </a:lvl2pPr>
            <a:lvl3pPr marL="365760" indent="0">
              <a:buNone/>
              <a:defRPr sz="1050"/>
            </a:lvl3pPr>
            <a:lvl4pPr marL="548640" indent="0">
              <a:buNone/>
              <a:defRPr sz="1000"/>
            </a:lvl4pPr>
            <a:lvl5pPr marL="731520" indent="0">
              <a:buNone/>
              <a:defRPr sz="900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0115"/>
            <a:ext cx="5300663" cy="1247775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, Section,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376922-1A18-EB35-1718-708DF44FBF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0"/>
            <a:ext cx="5772150" cy="768096"/>
          </a:xfrm>
        </p:spPr>
        <p:txBody>
          <a:bodyPr anchor="b" anchorCtr="0"/>
          <a:lstStyle>
            <a:lvl1pPr marL="0" indent="0">
              <a:buNone/>
              <a:defRPr sz="1200"/>
            </a:lvl1pPr>
            <a:lvl2pPr marL="182880" indent="0">
              <a:buNone/>
              <a:defRPr sz="1200"/>
            </a:lvl2pPr>
            <a:lvl3pPr marL="365760" indent="0">
              <a:buNone/>
              <a:defRPr sz="1200"/>
            </a:lvl3pPr>
            <a:lvl4pPr marL="548640" indent="0">
              <a:buNone/>
              <a:defRPr sz="1200"/>
            </a:lvl4pPr>
            <a:lvl5pPr marL="731520" indent="0">
              <a:buNone/>
              <a:defRPr sz="1200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39181"/>
            <a:ext cx="530066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Section, Title, Bod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39181"/>
            <a:ext cx="530066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5826-3231-68F4-7FEE-8A01F6F42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650" y="1244600"/>
            <a:ext cx="4710113" cy="4367213"/>
          </a:xfrm>
        </p:spPr>
        <p:txBody>
          <a:bodyPr anchor="ctr" anchorCtr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B0377C-E9B5-910F-ED3D-37BEFE7948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0"/>
            <a:ext cx="5486400" cy="768096"/>
          </a:xfrm>
        </p:spPr>
        <p:txBody>
          <a:bodyPr anchor="b" anchorCtr="0"/>
          <a:lstStyle>
            <a:lvl1pPr marL="0" indent="0">
              <a:buNone/>
              <a:defRPr sz="1200"/>
            </a:lvl1pPr>
            <a:lvl2pPr marL="182880" indent="0">
              <a:buNone/>
              <a:defRPr sz="1200"/>
            </a:lvl2pPr>
            <a:lvl3pPr marL="365760" indent="0">
              <a:buNone/>
              <a:defRPr sz="1200"/>
            </a:lvl3pPr>
            <a:lvl4pPr marL="548640" indent="0">
              <a:buNone/>
              <a:defRPr sz="1200"/>
            </a:lvl4pPr>
            <a:lvl5pPr marL="731520" indent="0">
              <a:buNone/>
              <a:defRPr sz="1200"/>
            </a:lvl5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414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39181"/>
            <a:ext cx="530066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Title, Body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39181"/>
            <a:ext cx="5300663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5826-3231-68F4-7FEE-8A01F6F42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650" y="1244600"/>
            <a:ext cx="4710113" cy="4367213"/>
          </a:xfrm>
        </p:spPr>
        <p:txBody>
          <a:bodyPr anchor="ctr" anchorCtr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722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 Column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953DF5-78A1-7006-522C-1EF18B91A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533525"/>
            <a:ext cx="10952163" cy="454183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899C22-B329-0767-B70E-5DCF991C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54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lumn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2DBF3C-0929-006D-E549-2D8EABB3C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2446338"/>
            <a:ext cx="5300664" cy="18684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63D847-B2CC-D10C-474F-9374B33501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1739" y="2448718"/>
            <a:ext cx="5280024" cy="18684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09038-AEF1-DE86-E650-F3C2AE55E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838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1091254"/>
            <a:ext cx="5486399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2DBF3C-0929-006D-E549-2D8EABB3C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2443958"/>
            <a:ext cx="5300664" cy="18684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63D847-B2CC-D10C-474F-9374B33501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1739" y="2446338"/>
            <a:ext cx="5280024" cy="18684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3CD03-0A9C-19E2-A594-1F1B858B8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1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4430"/>
            <a:ext cx="548640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FF7876-DE6D-49C2-DD58-608A9798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449831"/>
            <a:ext cx="3416300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2DBF3C-0929-006D-E549-2D8EABB3C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2613" y="2449831"/>
            <a:ext cx="3400425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63D847-B2CC-D10C-474F-9374B33501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6102" y="2451418"/>
            <a:ext cx="3395661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EAF11-F2DC-F191-3E6D-1D36DBDC2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9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sco Live FY26 Title Slide 2, Four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579557"/>
            <a:ext cx="7187184" cy="1554169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3133726"/>
            <a:ext cx="7187184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664951"/>
            <a:ext cx="3597275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6438" y="3664951"/>
            <a:ext cx="3459162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Title placeholder, @social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75F4503-6E14-DE87-30D2-13904F94B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4421188"/>
            <a:ext cx="3597275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Title placeholder, @social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9DECD55-6AA1-8B80-F758-69B1E9337A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6438" y="4421188"/>
            <a:ext cx="3459162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6309360"/>
            <a:ext cx="4357688" cy="548640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0F1C98-D2F7-C6BD-E6FC-238A80A3EBAF}"/>
              </a:ext>
            </a:extLst>
          </p:cNvPr>
          <p:cNvSpPr/>
          <p:nvPr userDrawn="1"/>
        </p:nvSpPr>
        <p:spPr>
          <a:xfrm>
            <a:off x="379562" y="336430"/>
            <a:ext cx="2044461" cy="733245"/>
          </a:xfrm>
          <a:prstGeom prst="rect">
            <a:avLst/>
          </a:prstGeom>
          <a:solidFill>
            <a:srgbClr val="07182D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5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4430"/>
            <a:ext cx="548640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FF7876-DE6D-49C2-DD58-608A9798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599" y="2451418"/>
            <a:ext cx="2468879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2DBF3C-0929-006D-E549-2D8EABB3C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8049" y="2451418"/>
            <a:ext cx="2462214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63D847-B2CC-D10C-474F-9374B33501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9834" y="2451418"/>
            <a:ext cx="2445066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DFF45C9-081C-CA2E-F4A7-8383A93B6B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15425" y="2451418"/>
            <a:ext cx="2445067" cy="24955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4B29E2-5053-B63C-DD7B-2E5092CCC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62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5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4430"/>
            <a:ext cx="548640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FF7876-DE6D-49C2-DD58-608A9798B3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451418"/>
            <a:ext cx="1920240" cy="24955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22DBF3C-0929-006D-E549-2D8EABB3CA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67581" y="2451418"/>
            <a:ext cx="1920240" cy="24955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163D847-B2CC-D10C-474F-9374B33501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25562" y="2451418"/>
            <a:ext cx="1920240" cy="24955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DFF45C9-081C-CA2E-F4A7-8383A93B6B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83543" y="2451418"/>
            <a:ext cx="1920240" cy="24955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B7038BF-5DE9-94EF-1E39-92627DD8AC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41523" y="2453005"/>
            <a:ext cx="1920240" cy="24939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94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, 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2F527-D3DE-AC74-81B7-3FA95B30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8811"/>
            <a:ext cx="4722813" cy="9347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FBFEB48-5190-C5F8-C046-27E12C0DAE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7430" y="622300"/>
            <a:ext cx="5454333" cy="5473699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554480"/>
          <a:lstStyle>
            <a:lvl1pPr marL="0" indent="0" algn="ctr">
              <a:buNone/>
              <a:defRPr/>
            </a:lvl1pPr>
          </a:lstStyle>
          <a:p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Photo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FEB9F-E393-766C-F86A-CC59CC816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98811"/>
            <a:ext cx="6424613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FBFEB48-5190-C5F8-C046-27E12C0DAE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93038" y="628650"/>
            <a:ext cx="3768725" cy="5467350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371600"/>
          <a:lstStyle>
            <a:lvl1pPr marL="0" indent="0" algn="ctr">
              <a:buNone/>
              <a:defRPr/>
            </a:lvl1pPr>
          </a:lstStyle>
          <a:p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hoto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0A44-9147-6EC4-DA39-B28EB961A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98811"/>
            <a:ext cx="3416300" cy="15427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FBFEB48-5190-C5F8-C046-27E12C0DAE6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92613" y="622300"/>
            <a:ext cx="7169150" cy="5473700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463040"/>
          <a:lstStyle>
            <a:lvl1pPr marL="0" indent="0" algn="ctr">
              <a:buNone/>
              <a:defRPr/>
            </a:lvl1pPr>
          </a:lstStyle>
          <a:p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16187"/>
            <a:ext cx="4722813" cy="1825625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03A889C-4BCD-59AA-132B-C3FD4F8E65F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622300"/>
            <a:ext cx="5465763" cy="5473700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463040"/>
          <a:lstStyle>
            <a:lvl1pPr marL="0" indent="0" algn="ctr">
              <a:buNone/>
              <a:defRPr/>
            </a:lvl1pPr>
          </a:lstStyle>
          <a:p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0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Slide Title, Section, Body, 2/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58A4-E099-9FBA-C32F-D0D994BC7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-2"/>
            <a:ext cx="3416299" cy="768096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0115"/>
            <a:ext cx="3416300" cy="184943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653D0B-638B-EB5D-F379-EF10C80DC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2" y="3054350"/>
            <a:ext cx="3416298" cy="3041650"/>
          </a:xfrm>
        </p:spPr>
        <p:txBody>
          <a:bodyPr anchor="b" anchorCtr="0"/>
          <a:lstStyle>
            <a:lvl1pPr marL="0" indent="0">
              <a:buNone/>
              <a:defRPr sz="160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98C8AA3-6350-A299-E288-D693A8EC89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92613" y="622300"/>
            <a:ext cx="7169150" cy="5473700"/>
          </a:xfrm>
          <a:prstGeom prst="roundRect">
            <a:avLst>
              <a:gd name="adj" fmla="val 1618"/>
            </a:avLst>
          </a:prstGeom>
          <a:solidFill>
            <a:schemeClr val="bg1">
              <a:alpha val="10000"/>
            </a:schemeClr>
          </a:solidFill>
        </p:spPr>
        <p:txBody>
          <a:bodyPr tIns="1463040"/>
          <a:lstStyle>
            <a:lvl1pPr marL="0" indent="0" algn="ctr">
              <a:buNone/>
              <a:defRPr/>
            </a:lvl1pPr>
          </a:lstStyle>
          <a:p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Section, Title 1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785467-C0DB-C17E-5173-C6C6A323A1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0"/>
            <a:ext cx="4722813" cy="768096"/>
          </a:xfrm>
        </p:spPr>
        <p:txBody>
          <a:bodyPr anchor="b" anchorCtr="0"/>
          <a:lstStyle>
            <a:lvl1pPr marL="0" indent="0">
              <a:buNone/>
              <a:defRPr sz="1200"/>
            </a:lvl1pPr>
            <a:lvl2pPr marL="182880" indent="0">
              <a:buNone/>
              <a:defRPr sz="1100"/>
            </a:lvl2pPr>
            <a:lvl3pPr marL="365760" indent="0">
              <a:buNone/>
              <a:defRPr sz="1050"/>
            </a:lvl3pPr>
            <a:lvl4pPr marL="548640" indent="0">
              <a:buNone/>
              <a:defRPr sz="1000"/>
            </a:lvl4pPr>
            <a:lvl5pPr marL="731520" indent="0">
              <a:buNone/>
              <a:defRPr sz="900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0115"/>
            <a:ext cx="4722813" cy="1247775"/>
          </a:xfrm>
        </p:spPr>
        <p:txBody>
          <a:bodyPr wrap="square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2739B37-658D-FBF5-94C3-66EECB73F7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622300"/>
            <a:ext cx="5465762" cy="5473700"/>
          </a:xfrm>
          <a:prstGeom prst="roundRect">
            <a:avLst>
              <a:gd name="adj" fmla="val 1714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46304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/>
              <a:t>To add your image, </a:t>
            </a:r>
            <a:br>
              <a:rPr lang="en-US"/>
            </a:br>
            <a:r>
              <a:rPr lang="en-US"/>
              <a:t>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8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 Margin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212B-AD90-980D-6847-5509CF52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1228724"/>
            <a:ext cx="10952163" cy="4867275"/>
          </a:xfrm>
          <a:prstGeom prst="roundRect">
            <a:avLst>
              <a:gd name="adj" fmla="val 1503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18872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</p:spTree>
    <p:extLst>
      <p:ext uri="{BB962C8B-B14F-4D97-AF65-F5344CB8AC3E}">
        <p14:creationId xmlns:p14="http://schemas.microsoft.com/office/powerpoint/2010/main" val="158121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Full Margin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22B643-6BB6-9CEB-96C0-C17D489BE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1254"/>
            <a:ext cx="1154430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9D23610-D323-6271-753B-C40A3678BD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533525"/>
            <a:ext cx="10952163" cy="4562475"/>
          </a:xfrm>
          <a:prstGeom prst="roundRect">
            <a:avLst>
              <a:gd name="adj" fmla="val 1897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18872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7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sco Live Title Slide 3, Six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1BA1A5-BDA4-7FEA-3EC4-1DBB3AD00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339908"/>
            <a:ext cx="7187184" cy="1554169"/>
          </a:xfrm>
        </p:spPr>
        <p:txBody>
          <a:bodyPr anchor="b" anchorCtr="0"/>
          <a:lstStyle>
            <a:lvl1pPr>
              <a:defRPr sz="36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BA1600-2171-A996-0ADC-8B8C7BC4D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894077"/>
            <a:ext cx="7187184" cy="223837"/>
          </a:xfrm>
          <a:noFill/>
        </p:spPr>
        <p:txBody>
          <a:bodyPr/>
          <a:lstStyle>
            <a:lvl1pPr marL="0" indent="0">
              <a:buNone/>
              <a:defRPr lang="en-US" sz="1600" b="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</a:lstStyle>
          <a:p>
            <a:pPr marL="0" lvl="0" indent="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en-US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237E3-CDA3-4826-B416-A9C4ECE19D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3357563"/>
            <a:ext cx="3597274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Title placeholder, @social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FF02C-63AA-C8DF-DF7B-EDA5A3CE61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6437" y="3357563"/>
            <a:ext cx="3459163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Title placeholder, @social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75F4503-6E14-DE87-30D2-13904F94B3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4104607"/>
            <a:ext cx="3597275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Title placeholder, @social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9DECD55-6AA1-8B80-F758-69B1E9337A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6438" y="4104607"/>
            <a:ext cx="3459162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Title placeholder, @social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89D1F9-5949-EAFF-931D-8121D6A66A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4851651"/>
            <a:ext cx="3597275" cy="457200"/>
          </a:xfrm>
          <a:noFill/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Title placeholder, @social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1ACE7D-3D09-2D50-1C06-DBAD3893A9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6438" y="4851651"/>
            <a:ext cx="3468690" cy="4572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Title placeholder, @social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3234AB-A4AA-B257-D87A-A9AEED608B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6309360"/>
            <a:ext cx="3906838" cy="548640"/>
          </a:xfrm>
          <a:noFill/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8EAE65-9113-0648-ECA9-BD9CB1462645}"/>
              </a:ext>
            </a:extLst>
          </p:cNvPr>
          <p:cNvSpPr/>
          <p:nvPr userDrawn="1"/>
        </p:nvSpPr>
        <p:spPr>
          <a:xfrm>
            <a:off x="379562" y="336430"/>
            <a:ext cx="2044461" cy="733245"/>
          </a:xfrm>
          <a:prstGeom prst="rect">
            <a:avLst/>
          </a:prstGeom>
          <a:solidFill>
            <a:srgbClr val="07182D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4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Full Margin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58A4-E099-9FBA-C32F-D0D994BC7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-2"/>
            <a:ext cx="5772150" cy="768096"/>
          </a:xfrm>
        </p:spPr>
        <p:txBody>
          <a:bodyPr anchor="b" anchorCtr="0"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0115"/>
            <a:ext cx="11544300" cy="49244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E170B322-9DD5-07FB-D258-3DA95EF8E7B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" y="1533524"/>
            <a:ext cx="10952163" cy="4562475"/>
          </a:xfrm>
          <a:prstGeom prst="roundRect">
            <a:avLst>
              <a:gd name="adj" fmla="val 1897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28016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Photo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038" y="925514"/>
            <a:ext cx="8794750" cy="9445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68980-BFE5-40AF-63BF-9DB031B379C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B9760-CDAA-BC58-F236-F1837F40C2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2CAC73-12F8-86AD-1D7A-9913DB28D827}"/>
              </a:ext>
            </a:extLst>
          </p:cNvPr>
          <p:cNvSpPr>
            <a:spLocks/>
          </p:cNvSpPr>
          <p:nvPr userDrawn="1"/>
        </p:nvSpPr>
        <p:spPr bwMode="ltGray">
          <a:xfrm>
            <a:off x="609600" y="6400165"/>
            <a:ext cx="327550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2026 Cisco and/or its affiliates. All rights reserved.</a:t>
            </a:r>
          </a:p>
        </p:txBody>
      </p:sp>
      <p:pic>
        <p:nvPicPr>
          <p:cNvPr id="7" name="Picture 7" descr="Cisco Logo">
            <a:extLst>
              <a:ext uri="{FF2B5EF4-FFF2-40B4-BE49-F238E27FC236}">
                <a16:creationId xmlns:a16="http://schemas.microsoft.com/office/drawing/2014/main" id="{39F6522E-7BA9-0D65-717C-3C48F0D973E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211519" y="6309995"/>
            <a:ext cx="34806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2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hoto,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2" y="4540250"/>
            <a:ext cx="10747375" cy="1071563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2B3662-521E-BD29-E931-DDEF41848318}"/>
              </a:ext>
            </a:extLst>
          </p:cNvPr>
          <p:cNvSpPr>
            <a:spLocks/>
          </p:cNvSpPr>
          <p:nvPr userDrawn="1"/>
        </p:nvSpPr>
        <p:spPr bwMode="ltGray">
          <a:xfrm>
            <a:off x="609600" y="6400165"/>
            <a:ext cx="327550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2026 Cisco and/or its affiliates. All rights reserved.</a:t>
            </a:r>
          </a:p>
        </p:txBody>
      </p:sp>
      <p:pic>
        <p:nvPicPr>
          <p:cNvPr id="12" name="Picture 7" descr="Cisco Logo">
            <a:extLst>
              <a:ext uri="{FF2B5EF4-FFF2-40B4-BE49-F238E27FC236}">
                <a16:creationId xmlns:a16="http://schemas.microsoft.com/office/drawing/2014/main" id="{3BCDE989-A040-4852-2346-B88DF85F0958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211519" y="6309995"/>
            <a:ext cx="34806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hoto,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46338"/>
            <a:ext cx="10952163" cy="212725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2B3662-521E-BD29-E931-DDEF41848318}"/>
              </a:ext>
            </a:extLst>
          </p:cNvPr>
          <p:cNvSpPr>
            <a:spLocks/>
          </p:cNvSpPr>
          <p:nvPr userDrawn="1"/>
        </p:nvSpPr>
        <p:spPr bwMode="ltGray">
          <a:xfrm>
            <a:off x="609600" y="6400165"/>
            <a:ext cx="327550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2026 Cisco and/or its affiliates. All rights reserved.</a:t>
            </a:r>
          </a:p>
        </p:txBody>
      </p:sp>
      <p:pic>
        <p:nvPicPr>
          <p:cNvPr id="12" name="Picture 7" descr="Cisco Logo">
            <a:extLst>
              <a:ext uri="{FF2B5EF4-FFF2-40B4-BE49-F238E27FC236}">
                <a16:creationId xmlns:a16="http://schemas.microsoft.com/office/drawing/2014/main" id="{3BCDE989-A040-4852-2346-B88DF85F0958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211519" y="6309995"/>
            <a:ext cx="34806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6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Photo, Section,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 tIns="2103120"/>
          <a:lstStyle>
            <a:lvl1pPr marL="0" indent="0" algn="ctr">
              <a:buNone/>
              <a:defRPr/>
            </a:lvl1pPr>
          </a:lstStyle>
          <a:p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E21AB-8C85-5F58-60F8-E68917124A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7038" y="-7937"/>
            <a:ext cx="8794750" cy="768096"/>
          </a:xfrm>
        </p:spPr>
        <p:txBody>
          <a:bodyPr anchor="b" anchorCtr="0"/>
          <a:lstStyle>
            <a:lvl1pPr marL="0" indent="0" algn="ctr">
              <a:buNone/>
              <a:defRPr sz="1200"/>
            </a:lvl1pPr>
            <a:lvl2pPr algn="ctr">
              <a:defRPr sz="14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050"/>
            </a:lvl5pPr>
          </a:lstStyle>
          <a:p>
            <a:pPr lvl="0"/>
            <a:r>
              <a:rPr lang="en-US"/>
              <a:t>Section title placeholder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25" y="1076961"/>
            <a:ext cx="8794750" cy="10594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A79D48-FE5D-A65B-67C8-07534C1A4115}"/>
              </a:ext>
            </a:extLst>
          </p:cNvPr>
          <p:cNvSpPr>
            <a:spLocks/>
          </p:cNvSpPr>
          <p:nvPr userDrawn="1"/>
        </p:nvSpPr>
        <p:spPr bwMode="ltGray">
          <a:xfrm>
            <a:off x="609600" y="6400165"/>
            <a:ext cx="327550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2026 Cisco and/or its affiliates. All rights reserved.</a:t>
            </a:r>
          </a:p>
        </p:txBody>
      </p:sp>
      <p:pic>
        <p:nvPicPr>
          <p:cNvPr id="10" name="Picture 7" descr="Cisco Logo">
            <a:extLst>
              <a:ext uri="{FF2B5EF4-FFF2-40B4-BE49-F238E27FC236}">
                <a16:creationId xmlns:a16="http://schemas.microsoft.com/office/drawing/2014/main" id="{732F90E1-9F8F-7BAF-4AD6-A0FB027F075F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1211519" y="6309995"/>
            <a:ext cx="34806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Photo, Section,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E21AB-8C85-5F58-60F8-E68917124A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7038" y="-7937"/>
            <a:ext cx="8794750" cy="768096"/>
          </a:xfrm>
        </p:spPr>
        <p:txBody>
          <a:bodyPr anchor="b" anchorCtr="0"/>
          <a:lstStyle>
            <a:lvl1pPr marL="0" indent="0" algn="ctr">
              <a:buNone/>
              <a:defRPr sz="1200"/>
            </a:lvl1pPr>
            <a:lvl2pPr algn="ctr">
              <a:defRPr sz="14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050"/>
            </a:lvl5pPr>
          </a:lstStyle>
          <a:p>
            <a:pPr lvl="0"/>
            <a:r>
              <a:rPr lang="en-US"/>
              <a:t>Section title placeholder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038" y="1076960"/>
            <a:ext cx="8794750" cy="79311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2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pper 2/3 Photo, Section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D4AF9-7F36-FA7F-469A-A71DBA5AF5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7937"/>
            <a:ext cx="12192000" cy="4581525"/>
          </a:xfrm>
          <a:prstGeom prst="roundRect">
            <a:avLst>
              <a:gd name="adj" fmla="val 0"/>
            </a:avLst>
          </a:prstGeom>
          <a:solidFill>
            <a:schemeClr val="bg1">
              <a:alpha val="10000"/>
            </a:schemeClr>
          </a:solidFill>
        </p:spPr>
        <p:txBody>
          <a:bodyPr vert="horz" lIns="0" tIns="1371600" rIns="0" bIns="0" rtlCol="0">
            <a:noAutofit/>
          </a:bodyPr>
          <a:lstStyle>
            <a:lvl1pPr>
              <a:defRPr lang="en-US" dirty="0"/>
            </a:lvl1pPr>
          </a:lstStyle>
          <a:p>
            <a:pPr marL="0" lvl="0" indent="0" algn="ctr">
              <a:buNone/>
            </a:pPr>
            <a:r>
              <a:rPr lang="en-US"/>
              <a:t>To add your image, drag and drop it here </a:t>
            </a:r>
            <a:br>
              <a:rPr lang="en-US"/>
            </a:br>
            <a:r>
              <a:rPr lang="en-US"/>
              <a:t>or click the icon below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E21AB-8C85-5F58-60F8-E68917124A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-7937"/>
            <a:ext cx="8326438" cy="768096"/>
          </a:xfrm>
        </p:spPr>
        <p:txBody>
          <a:bodyPr anchor="b" anchorCtr="0"/>
          <a:lstStyle>
            <a:lvl1pPr marL="0" indent="0" algn="l">
              <a:buNone/>
              <a:defRPr sz="1200"/>
            </a:lvl1pPr>
            <a:lvl2pPr algn="ctr">
              <a:defRPr sz="14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050"/>
            </a:lvl5pPr>
          </a:lstStyle>
          <a:p>
            <a:pPr lvl="0"/>
            <a:r>
              <a:rPr lang="en-US"/>
              <a:t>Section title placeholder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349D14-3B3C-D0C6-6DFD-8321479B2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78388"/>
            <a:ext cx="8326438" cy="11969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C7D8B-10D2-2133-F08F-266FA09AD8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3EDC-58FE-7AC5-F13A-6FDE8EDA83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 descr="Quotation Mark">
            <a:extLst>
              <a:ext uri="{FF2B5EF4-FFF2-40B4-BE49-F238E27FC236}">
                <a16:creationId xmlns:a16="http://schemas.microsoft.com/office/drawing/2014/main" id="{4B52BC46-48EA-B916-39B5-C5FF3FB612BC}"/>
              </a:ext>
            </a:extLst>
          </p:cNvPr>
          <p:cNvSpPr/>
          <p:nvPr/>
        </p:nvSpPr>
        <p:spPr>
          <a:xfrm>
            <a:off x="5731161" y="1122680"/>
            <a:ext cx="516694" cy="416701"/>
          </a:xfrm>
          <a:custGeom>
            <a:avLst/>
            <a:gdLst>
              <a:gd name="connsiteX0" fmla="*/ 418890 w 728197"/>
              <a:gd name="connsiteY0" fmla="*/ 587273 h 587273"/>
              <a:gd name="connsiteX1" fmla="*/ 383998 w 728197"/>
              <a:gd name="connsiteY1" fmla="*/ 552884 h 587273"/>
              <a:gd name="connsiteX2" fmla="*/ 383998 w 728197"/>
              <a:gd name="connsiteY2" fmla="*/ 552793 h 587273"/>
              <a:gd name="connsiteX3" fmla="*/ 383998 w 728197"/>
              <a:gd name="connsiteY3" fmla="*/ 367917 h 587273"/>
              <a:gd name="connsiteX4" fmla="*/ 513570 w 728197"/>
              <a:gd name="connsiteY4" fmla="*/ 79508 h 587273"/>
              <a:gd name="connsiteX5" fmla="*/ 728198 w 728197"/>
              <a:gd name="connsiteY5" fmla="*/ 0 h 587273"/>
              <a:gd name="connsiteX6" fmla="*/ 728198 w 728197"/>
              <a:gd name="connsiteY6" fmla="*/ 134713 h 587273"/>
              <a:gd name="connsiteX7" fmla="*/ 583354 w 728197"/>
              <a:gd name="connsiteY7" fmla="*/ 316104 h 587273"/>
              <a:gd name="connsiteX8" fmla="*/ 658414 w 728197"/>
              <a:gd name="connsiteY8" fmla="*/ 316104 h 587273"/>
              <a:gd name="connsiteX9" fmla="*/ 693398 w 728197"/>
              <a:gd name="connsiteY9" fmla="*/ 350585 h 587273"/>
              <a:gd name="connsiteX10" fmla="*/ 693398 w 728197"/>
              <a:gd name="connsiteY10" fmla="*/ 350677 h 587273"/>
              <a:gd name="connsiteX11" fmla="*/ 693398 w 728197"/>
              <a:gd name="connsiteY11" fmla="*/ 552426 h 587273"/>
              <a:gd name="connsiteX12" fmla="*/ 658599 w 728197"/>
              <a:gd name="connsiteY12" fmla="*/ 586907 h 587273"/>
              <a:gd name="connsiteX13" fmla="*/ 658506 w 728197"/>
              <a:gd name="connsiteY13" fmla="*/ 586907 h 587273"/>
              <a:gd name="connsiteX14" fmla="*/ 34892 w 728197"/>
              <a:gd name="connsiteY14" fmla="*/ 587273 h 587273"/>
              <a:gd name="connsiteX15" fmla="*/ 0 w 728197"/>
              <a:gd name="connsiteY15" fmla="*/ 552884 h 587273"/>
              <a:gd name="connsiteX16" fmla="*/ 0 w 728197"/>
              <a:gd name="connsiteY16" fmla="*/ 552793 h 587273"/>
              <a:gd name="connsiteX17" fmla="*/ 0 w 728197"/>
              <a:gd name="connsiteY17" fmla="*/ 367917 h 587273"/>
              <a:gd name="connsiteX18" fmla="*/ 129573 w 728197"/>
              <a:gd name="connsiteY18" fmla="*/ 79508 h 587273"/>
              <a:gd name="connsiteX19" fmla="*/ 344200 w 728197"/>
              <a:gd name="connsiteY19" fmla="*/ 0 h 587273"/>
              <a:gd name="connsiteX20" fmla="*/ 344200 w 728197"/>
              <a:gd name="connsiteY20" fmla="*/ 134713 h 587273"/>
              <a:gd name="connsiteX21" fmla="*/ 198986 w 728197"/>
              <a:gd name="connsiteY21" fmla="*/ 316104 h 587273"/>
              <a:gd name="connsiteX22" fmla="*/ 274046 w 728197"/>
              <a:gd name="connsiteY22" fmla="*/ 316104 h 587273"/>
              <a:gd name="connsiteX23" fmla="*/ 308938 w 728197"/>
              <a:gd name="connsiteY23" fmla="*/ 350677 h 587273"/>
              <a:gd name="connsiteX24" fmla="*/ 308938 w 728197"/>
              <a:gd name="connsiteY24" fmla="*/ 552426 h 587273"/>
              <a:gd name="connsiteX25" fmla="*/ 274138 w 728197"/>
              <a:gd name="connsiteY25" fmla="*/ 586907 h 587273"/>
              <a:gd name="connsiteX26" fmla="*/ 274046 w 728197"/>
              <a:gd name="connsiteY26" fmla="*/ 586907 h 58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8197" h="587273">
                <a:moveTo>
                  <a:pt x="418890" y="587273"/>
                </a:moveTo>
                <a:cubicBezTo>
                  <a:pt x="399670" y="587324"/>
                  <a:pt x="384048" y="571928"/>
                  <a:pt x="383998" y="552884"/>
                </a:cubicBezTo>
                <a:cubicBezTo>
                  <a:pt x="383998" y="552854"/>
                  <a:pt x="383998" y="552823"/>
                  <a:pt x="383998" y="552793"/>
                </a:cubicBezTo>
                <a:lnTo>
                  <a:pt x="383998" y="367917"/>
                </a:lnTo>
                <a:cubicBezTo>
                  <a:pt x="383998" y="240082"/>
                  <a:pt x="427189" y="143945"/>
                  <a:pt x="513570" y="79508"/>
                </a:cubicBezTo>
                <a:cubicBezTo>
                  <a:pt x="571693" y="35795"/>
                  <a:pt x="643235" y="9292"/>
                  <a:pt x="728198" y="0"/>
                </a:cubicBezTo>
                <a:lnTo>
                  <a:pt x="728198" y="134713"/>
                </a:lnTo>
                <a:cubicBezTo>
                  <a:pt x="631694" y="155439"/>
                  <a:pt x="583419" y="215902"/>
                  <a:pt x="583354" y="316104"/>
                </a:cubicBezTo>
                <a:lnTo>
                  <a:pt x="658414" y="316104"/>
                </a:lnTo>
                <a:cubicBezTo>
                  <a:pt x="677683" y="316054"/>
                  <a:pt x="693343" y="331491"/>
                  <a:pt x="693398" y="350585"/>
                </a:cubicBezTo>
                <a:cubicBezTo>
                  <a:pt x="693398" y="350615"/>
                  <a:pt x="693398" y="350646"/>
                  <a:pt x="693398" y="350677"/>
                </a:cubicBezTo>
                <a:lnTo>
                  <a:pt x="693398" y="552426"/>
                </a:lnTo>
                <a:cubicBezTo>
                  <a:pt x="693398" y="571469"/>
                  <a:pt x="677822" y="586907"/>
                  <a:pt x="658599" y="586907"/>
                </a:cubicBezTo>
                <a:cubicBezTo>
                  <a:pt x="658571" y="586907"/>
                  <a:pt x="658534" y="586907"/>
                  <a:pt x="658506" y="586907"/>
                </a:cubicBezTo>
                <a:close/>
                <a:moveTo>
                  <a:pt x="34892" y="587273"/>
                </a:moveTo>
                <a:cubicBezTo>
                  <a:pt x="15673" y="587324"/>
                  <a:pt x="51" y="571928"/>
                  <a:pt x="0" y="552884"/>
                </a:cubicBezTo>
                <a:cubicBezTo>
                  <a:pt x="0" y="552854"/>
                  <a:pt x="0" y="552823"/>
                  <a:pt x="0" y="552793"/>
                </a:cubicBezTo>
                <a:lnTo>
                  <a:pt x="0" y="367917"/>
                </a:lnTo>
                <a:cubicBezTo>
                  <a:pt x="0" y="240082"/>
                  <a:pt x="43191" y="143945"/>
                  <a:pt x="129573" y="79508"/>
                </a:cubicBezTo>
                <a:cubicBezTo>
                  <a:pt x="187695" y="35795"/>
                  <a:pt x="259238" y="9292"/>
                  <a:pt x="344200" y="0"/>
                </a:cubicBezTo>
                <a:lnTo>
                  <a:pt x="344200" y="134713"/>
                </a:lnTo>
                <a:cubicBezTo>
                  <a:pt x="247391" y="155439"/>
                  <a:pt x="198986" y="215902"/>
                  <a:pt x="198986" y="316104"/>
                </a:cubicBezTo>
                <a:lnTo>
                  <a:pt x="274046" y="316104"/>
                </a:lnTo>
                <a:cubicBezTo>
                  <a:pt x="293316" y="316104"/>
                  <a:pt x="308938" y="331583"/>
                  <a:pt x="308938" y="350677"/>
                </a:cubicBezTo>
                <a:lnTo>
                  <a:pt x="308938" y="552426"/>
                </a:lnTo>
                <a:cubicBezTo>
                  <a:pt x="308938" y="571469"/>
                  <a:pt x="293358" y="586907"/>
                  <a:pt x="274138" y="586907"/>
                </a:cubicBezTo>
                <a:cubicBezTo>
                  <a:pt x="274108" y="586907"/>
                  <a:pt x="274076" y="586907"/>
                  <a:pt x="274046" y="586907"/>
                </a:cubicBezTo>
                <a:close/>
              </a:path>
            </a:pathLst>
          </a:custGeom>
          <a:noFill/>
          <a:ln w="15875" cap="flat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68BC5-9F97-A637-CA24-35B03B63A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6863" y="1836738"/>
            <a:ext cx="9050337" cy="2214561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Quote slide 1, </a:t>
            </a: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765B2C-5060-1909-C557-ADA0DD5D99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6863" y="4271963"/>
            <a:ext cx="9050337" cy="714375"/>
          </a:xfrm>
        </p:spPr>
        <p:txBody>
          <a:bodyPr/>
          <a:lstStyle>
            <a:lvl1pPr marL="0" indent="0" algn="ctr">
              <a:lnSpc>
                <a:spcPct val="110000"/>
              </a:lnSpc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Role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FFC5C-7657-95D9-3E3C-A05AC680CB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9777-CA26-AFF0-62B3-9D957F6FDE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4" descr="Quotation Mark">
            <a:extLst>
              <a:ext uri="{FF2B5EF4-FFF2-40B4-BE49-F238E27FC236}">
                <a16:creationId xmlns:a16="http://schemas.microsoft.com/office/drawing/2014/main" id="{4B52BC46-48EA-B916-39B5-C5FF3FB612BC}"/>
              </a:ext>
            </a:extLst>
          </p:cNvPr>
          <p:cNvSpPr/>
          <p:nvPr/>
        </p:nvSpPr>
        <p:spPr>
          <a:xfrm>
            <a:off x="5731161" y="927046"/>
            <a:ext cx="516694" cy="416701"/>
          </a:xfrm>
          <a:custGeom>
            <a:avLst/>
            <a:gdLst>
              <a:gd name="connsiteX0" fmla="*/ 418890 w 728197"/>
              <a:gd name="connsiteY0" fmla="*/ 587273 h 587273"/>
              <a:gd name="connsiteX1" fmla="*/ 383998 w 728197"/>
              <a:gd name="connsiteY1" fmla="*/ 552884 h 587273"/>
              <a:gd name="connsiteX2" fmla="*/ 383998 w 728197"/>
              <a:gd name="connsiteY2" fmla="*/ 552793 h 587273"/>
              <a:gd name="connsiteX3" fmla="*/ 383998 w 728197"/>
              <a:gd name="connsiteY3" fmla="*/ 367917 h 587273"/>
              <a:gd name="connsiteX4" fmla="*/ 513570 w 728197"/>
              <a:gd name="connsiteY4" fmla="*/ 79508 h 587273"/>
              <a:gd name="connsiteX5" fmla="*/ 728198 w 728197"/>
              <a:gd name="connsiteY5" fmla="*/ 0 h 587273"/>
              <a:gd name="connsiteX6" fmla="*/ 728198 w 728197"/>
              <a:gd name="connsiteY6" fmla="*/ 134713 h 587273"/>
              <a:gd name="connsiteX7" fmla="*/ 583354 w 728197"/>
              <a:gd name="connsiteY7" fmla="*/ 316104 h 587273"/>
              <a:gd name="connsiteX8" fmla="*/ 658414 w 728197"/>
              <a:gd name="connsiteY8" fmla="*/ 316104 h 587273"/>
              <a:gd name="connsiteX9" fmla="*/ 693398 w 728197"/>
              <a:gd name="connsiteY9" fmla="*/ 350585 h 587273"/>
              <a:gd name="connsiteX10" fmla="*/ 693398 w 728197"/>
              <a:gd name="connsiteY10" fmla="*/ 350677 h 587273"/>
              <a:gd name="connsiteX11" fmla="*/ 693398 w 728197"/>
              <a:gd name="connsiteY11" fmla="*/ 552426 h 587273"/>
              <a:gd name="connsiteX12" fmla="*/ 658599 w 728197"/>
              <a:gd name="connsiteY12" fmla="*/ 586907 h 587273"/>
              <a:gd name="connsiteX13" fmla="*/ 658506 w 728197"/>
              <a:gd name="connsiteY13" fmla="*/ 586907 h 587273"/>
              <a:gd name="connsiteX14" fmla="*/ 34892 w 728197"/>
              <a:gd name="connsiteY14" fmla="*/ 587273 h 587273"/>
              <a:gd name="connsiteX15" fmla="*/ 0 w 728197"/>
              <a:gd name="connsiteY15" fmla="*/ 552884 h 587273"/>
              <a:gd name="connsiteX16" fmla="*/ 0 w 728197"/>
              <a:gd name="connsiteY16" fmla="*/ 552793 h 587273"/>
              <a:gd name="connsiteX17" fmla="*/ 0 w 728197"/>
              <a:gd name="connsiteY17" fmla="*/ 367917 h 587273"/>
              <a:gd name="connsiteX18" fmla="*/ 129573 w 728197"/>
              <a:gd name="connsiteY18" fmla="*/ 79508 h 587273"/>
              <a:gd name="connsiteX19" fmla="*/ 344200 w 728197"/>
              <a:gd name="connsiteY19" fmla="*/ 0 h 587273"/>
              <a:gd name="connsiteX20" fmla="*/ 344200 w 728197"/>
              <a:gd name="connsiteY20" fmla="*/ 134713 h 587273"/>
              <a:gd name="connsiteX21" fmla="*/ 198986 w 728197"/>
              <a:gd name="connsiteY21" fmla="*/ 316104 h 587273"/>
              <a:gd name="connsiteX22" fmla="*/ 274046 w 728197"/>
              <a:gd name="connsiteY22" fmla="*/ 316104 h 587273"/>
              <a:gd name="connsiteX23" fmla="*/ 308938 w 728197"/>
              <a:gd name="connsiteY23" fmla="*/ 350677 h 587273"/>
              <a:gd name="connsiteX24" fmla="*/ 308938 w 728197"/>
              <a:gd name="connsiteY24" fmla="*/ 552426 h 587273"/>
              <a:gd name="connsiteX25" fmla="*/ 274138 w 728197"/>
              <a:gd name="connsiteY25" fmla="*/ 586907 h 587273"/>
              <a:gd name="connsiteX26" fmla="*/ 274046 w 728197"/>
              <a:gd name="connsiteY26" fmla="*/ 586907 h 587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8197" h="587273">
                <a:moveTo>
                  <a:pt x="418890" y="587273"/>
                </a:moveTo>
                <a:cubicBezTo>
                  <a:pt x="399670" y="587324"/>
                  <a:pt x="384048" y="571928"/>
                  <a:pt x="383998" y="552884"/>
                </a:cubicBezTo>
                <a:cubicBezTo>
                  <a:pt x="383998" y="552854"/>
                  <a:pt x="383998" y="552823"/>
                  <a:pt x="383998" y="552793"/>
                </a:cubicBezTo>
                <a:lnTo>
                  <a:pt x="383998" y="367917"/>
                </a:lnTo>
                <a:cubicBezTo>
                  <a:pt x="383998" y="240082"/>
                  <a:pt x="427189" y="143945"/>
                  <a:pt x="513570" y="79508"/>
                </a:cubicBezTo>
                <a:cubicBezTo>
                  <a:pt x="571693" y="35795"/>
                  <a:pt x="643235" y="9292"/>
                  <a:pt x="728198" y="0"/>
                </a:cubicBezTo>
                <a:lnTo>
                  <a:pt x="728198" y="134713"/>
                </a:lnTo>
                <a:cubicBezTo>
                  <a:pt x="631694" y="155439"/>
                  <a:pt x="583419" y="215902"/>
                  <a:pt x="583354" y="316104"/>
                </a:cubicBezTo>
                <a:lnTo>
                  <a:pt x="658414" y="316104"/>
                </a:lnTo>
                <a:cubicBezTo>
                  <a:pt x="677683" y="316054"/>
                  <a:pt x="693343" y="331491"/>
                  <a:pt x="693398" y="350585"/>
                </a:cubicBezTo>
                <a:cubicBezTo>
                  <a:pt x="693398" y="350615"/>
                  <a:pt x="693398" y="350646"/>
                  <a:pt x="693398" y="350677"/>
                </a:cubicBezTo>
                <a:lnTo>
                  <a:pt x="693398" y="552426"/>
                </a:lnTo>
                <a:cubicBezTo>
                  <a:pt x="693398" y="571469"/>
                  <a:pt x="677822" y="586907"/>
                  <a:pt x="658599" y="586907"/>
                </a:cubicBezTo>
                <a:cubicBezTo>
                  <a:pt x="658571" y="586907"/>
                  <a:pt x="658534" y="586907"/>
                  <a:pt x="658506" y="586907"/>
                </a:cubicBezTo>
                <a:close/>
                <a:moveTo>
                  <a:pt x="34892" y="587273"/>
                </a:moveTo>
                <a:cubicBezTo>
                  <a:pt x="15673" y="587324"/>
                  <a:pt x="51" y="571928"/>
                  <a:pt x="0" y="552884"/>
                </a:cubicBezTo>
                <a:cubicBezTo>
                  <a:pt x="0" y="552854"/>
                  <a:pt x="0" y="552823"/>
                  <a:pt x="0" y="552793"/>
                </a:cubicBezTo>
                <a:lnTo>
                  <a:pt x="0" y="367917"/>
                </a:lnTo>
                <a:cubicBezTo>
                  <a:pt x="0" y="240082"/>
                  <a:pt x="43191" y="143945"/>
                  <a:pt x="129573" y="79508"/>
                </a:cubicBezTo>
                <a:cubicBezTo>
                  <a:pt x="187695" y="35795"/>
                  <a:pt x="259238" y="9292"/>
                  <a:pt x="344200" y="0"/>
                </a:cubicBezTo>
                <a:lnTo>
                  <a:pt x="344200" y="134713"/>
                </a:lnTo>
                <a:cubicBezTo>
                  <a:pt x="247391" y="155439"/>
                  <a:pt x="198986" y="215902"/>
                  <a:pt x="198986" y="316104"/>
                </a:cubicBezTo>
                <a:lnTo>
                  <a:pt x="274046" y="316104"/>
                </a:lnTo>
                <a:cubicBezTo>
                  <a:pt x="293316" y="316104"/>
                  <a:pt x="308938" y="331583"/>
                  <a:pt x="308938" y="350677"/>
                </a:cubicBezTo>
                <a:lnTo>
                  <a:pt x="308938" y="552426"/>
                </a:lnTo>
                <a:cubicBezTo>
                  <a:pt x="308938" y="571469"/>
                  <a:pt x="293358" y="586907"/>
                  <a:pt x="274138" y="586907"/>
                </a:cubicBezTo>
                <a:cubicBezTo>
                  <a:pt x="274108" y="586907"/>
                  <a:pt x="274076" y="586907"/>
                  <a:pt x="274046" y="586907"/>
                </a:cubicBez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68BC5-9F97-A637-CA24-35B03B63A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6863" y="1706879"/>
            <a:ext cx="9050337" cy="217487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Quote slide 1, </a:t>
            </a: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765B2C-5060-1909-C557-ADA0DD5D99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66863" y="4191318"/>
            <a:ext cx="9050337" cy="625475"/>
          </a:xfrm>
        </p:spPr>
        <p:txBody>
          <a:bodyPr/>
          <a:lstStyle>
            <a:lvl1pPr marL="0" indent="0" algn="ctr">
              <a:lnSpc>
                <a:spcPct val="110000"/>
              </a:lnSpc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Role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FFC5C-7657-95D9-3E3C-A05AC680CB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9777-CA26-AFF0-62B3-9D957F6FDE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68BC5-9F97-A637-CA24-35B03B63AA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1449705"/>
            <a:ext cx="5465763" cy="3283903"/>
          </a:xfrm>
        </p:spPr>
        <p:txBody>
          <a:bodyPr anchor="b" anchorCtr="0"/>
          <a:lstStyle>
            <a:lvl1pPr algn="l">
              <a:defRPr sz="4000"/>
            </a:lvl1pPr>
          </a:lstStyle>
          <a:p>
            <a:r>
              <a:rPr lang="en-US"/>
              <a:t>“Quote slide 1, </a:t>
            </a:r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no </a:t>
            </a:r>
            <a:r>
              <a:rPr lang="en-GB" err="1"/>
              <a:t>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”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765B2C-5060-1909-C557-ADA0DD5D99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4733608"/>
            <a:ext cx="5465763" cy="673417"/>
          </a:xfrm>
        </p:spPr>
        <p:txBody>
          <a:bodyPr tIns="91440"/>
          <a:lstStyle>
            <a:lvl1pPr marL="0" indent="0" algn="l">
              <a:spcAft>
                <a:spcPts val="0"/>
              </a:spcAft>
              <a:buNone/>
              <a:defRPr sz="2000"/>
            </a:lvl1pPr>
          </a:lstStyle>
          <a:p>
            <a:pPr lvl="0"/>
            <a:r>
              <a:rPr lang="en-US"/>
              <a:t>Speaker Name</a:t>
            </a:r>
          </a:p>
          <a:p>
            <a:pPr lvl="0"/>
            <a:r>
              <a:rPr lang="en-US"/>
              <a:t>Speaker Role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FFC5C-7657-95D9-3E3C-A05AC680CB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99777-CA26-AFF0-62B3-9D957F6FDE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A470DCA-01D3-75CC-4B81-AF6AC1F46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98488"/>
            <a:ext cx="2780324" cy="51625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Agenda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6DE8E-18DA-4564-080D-AD4F9F492D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81551" y="598488"/>
            <a:ext cx="550862" cy="365125"/>
          </a:xfrm>
        </p:spPr>
        <p:txBody>
          <a:bodyPr vert="horz" lIns="0" tIns="0" rIns="0" bIns="0" rtlCol="0" anchor="t" anchorCtr="0"/>
          <a:lstStyle>
            <a:lvl1pPr marL="0" indent="0">
              <a:lnSpc>
                <a:spcPct val="90000"/>
              </a:lnSpc>
              <a:buNone/>
              <a:defRPr kumimoji="0" lang="en-US" sz="3200" b="0" i="0" u="none" strike="noStrike" cap="none" spc="27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cs typeface="CiscoSansTT Light" panose="020B0503020201020303" pitchFamily="34" charset="0"/>
              </a:defRPr>
            </a:lvl1pPr>
          </a:lstStyle>
          <a:p>
            <a:pPr marL="0" lvl="0" algn="r" defTabSz="914400" latinLnBrk="0"/>
            <a:r>
              <a:rPr lang="en-US"/>
              <a:t>##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1C779-BAEC-654A-5E9A-684AEBA7E3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10264" y="598488"/>
            <a:ext cx="5651500" cy="365125"/>
          </a:xfrm>
          <a:noFill/>
        </p:spPr>
        <p:txBody>
          <a:bodyPr anchor="t" anchorCtr="0"/>
          <a:lstStyle>
            <a:lvl1pPr marL="0" indent="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Pct val="70000"/>
              <a:buFont typeface="Arial" panose="020B0604020202020204" pitchFamily="34" charset="0"/>
              <a:buNone/>
              <a:defRPr lang="en-US" sz="32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pPr lvl="0"/>
            <a:r>
              <a:rPr lang="en-US"/>
              <a:t>Agenda list placeholder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7F1A5-67B6-4A78-7FA7-0860E1B6F9B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200302-2202-F22C-D162-871BF904F46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53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tatement 1, Title,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BE3366F-F43E-6996-B128-0A001300FD2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en-US"/>
              <a:t>Image placeholder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6B6A35-8740-9D1E-A189-71BC5C74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538" y="952501"/>
            <a:ext cx="7954962" cy="1493838"/>
          </a:xfrm>
        </p:spPr>
        <p:txBody>
          <a:bodyPr anchor="b" anchorCtr="0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4A8F9-F7CA-7BED-9594-D64F51EE92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41538" y="2446339"/>
            <a:ext cx="7954961" cy="982661"/>
          </a:xfrm>
        </p:spPr>
        <p:txBody>
          <a:bodyPr tIns="91440"/>
          <a:lstStyle>
            <a:lvl1pPr marL="0" indent="0" algn="ctr">
              <a:buNone/>
              <a:defRPr/>
            </a:lvl1pPr>
            <a:lvl2pPr marL="182880" indent="0" algn="ctr">
              <a:buNone/>
              <a:defRPr/>
            </a:lvl2pPr>
            <a:lvl3pPr marL="365760" indent="0" algn="ctr">
              <a:buNone/>
              <a:defRPr/>
            </a:lvl3pPr>
            <a:lvl4pPr marL="548640" indent="0" algn="ctr">
              <a:buNone/>
              <a:defRPr/>
            </a:lvl4pPr>
            <a:lvl5pPr marL="73152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03969-9100-4398-1394-9B9B34222C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FB270-12CC-4B92-85FD-B7710644F2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, Title, Body Copy,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2D1E1-C16C-597A-29F4-4F0B590395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4680" y="1836738"/>
            <a:ext cx="5295583" cy="923925"/>
          </a:xfrm>
        </p:spPr>
        <p:txBody>
          <a:bodyPr/>
          <a:lstStyle>
            <a:lvl1pPr marL="0" indent="0">
              <a:buNone/>
              <a:defRPr sz="1800" b="0"/>
            </a:lvl1pPr>
            <a:lvl2pPr marL="182880" indent="0">
              <a:buNone/>
              <a:defRPr sz="1600" b="0"/>
            </a:lvl2pPr>
            <a:lvl3pPr marL="365760" indent="0">
              <a:buNone/>
              <a:defRPr sz="1400" b="0"/>
            </a:lvl3pPr>
            <a:lvl4pPr marL="548640" indent="0">
              <a:buNone/>
              <a:defRPr sz="1200" b="0"/>
            </a:lvl4pPr>
            <a:lvl5pPr marL="731520" indent="0">
              <a:buNone/>
              <a:defRPr sz="1100" b="0"/>
            </a:lvl5pPr>
          </a:lstStyle>
          <a:p>
            <a:pPr lvl="0"/>
            <a:r>
              <a:rPr lang="en-US"/>
              <a:t>Body copy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99622-5FA2-FEEE-3C33-0A896ADDB1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15741-2370-FD45-DBFB-7AEDA1FA0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98811"/>
            <a:ext cx="5300662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38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C50E13-06E5-F6BB-7667-EE8E9893D0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05315C-F3C4-4817-6DB5-825E9E8E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</p:spTree>
    <p:extLst>
      <p:ext uri="{BB962C8B-B14F-4D97-AF65-F5344CB8AC3E}">
        <p14:creationId xmlns:p14="http://schemas.microsoft.com/office/powerpoint/2010/main" val="32018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3E95-97AC-BE2D-58F1-C13BEF74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902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BD67761C-12AC-06B4-1032-66C47B765FE0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1" y="1533526"/>
            <a:ext cx="10952162" cy="4562474"/>
          </a:xfrm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on icon below to add a chart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E74D6FA-95EE-1CAF-BEA5-F32D06BA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902"/>
            <a:ext cx="577215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B0E688F9-03DF-D354-A8AF-EF5349F39C6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09600" y="1533526"/>
            <a:ext cx="10952163" cy="4562474"/>
          </a:xfrm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on icon below to add a table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2 Slide Titl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7114D6-E2A0-BB7F-D120-F920E817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339181"/>
            <a:ext cx="5303520" cy="2179638"/>
          </a:xfrm>
        </p:spPr>
        <p:txBody>
          <a:bodyPr wrap="square" anchor="ctr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89EC94CF-F758-4A7C-3B39-A1EFC1EA815A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1" y="622300"/>
            <a:ext cx="5465762" cy="5473700"/>
          </a:xfrm>
        </p:spPr>
        <p:txBody>
          <a:bodyPr tIns="91440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below to add chart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8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1, Title,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0C9451-8976-3C96-3C4E-F9624BB3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538" y="577850"/>
            <a:ext cx="7954962" cy="2476500"/>
          </a:xfrm>
        </p:spPr>
        <p:txBody>
          <a:bodyPr anchor="b" anchorCtr="0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4A8F9-F7CA-7BED-9594-D64F51EE9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41538" y="3054350"/>
            <a:ext cx="7954961" cy="936625"/>
          </a:xfrm>
        </p:spPr>
        <p:txBody>
          <a:bodyPr tIns="91440"/>
          <a:lstStyle>
            <a:lvl1pPr marL="0" indent="0" algn="ctr">
              <a:buNone/>
              <a:defRPr/>
            </a:lvl1pPr>
            <a:lvl2pPr marL="182880" indent="0" algn="ctr">
              <a:buNone/>
              <a:defRPr/>
            </a:lvl2pPr>
            <a:lvl3pPr marL="365760" indent="0" algn="ctr">
              <a:buNone/>
              <a:defRPr/>
            </a:lvl3pPr>
            <a:lvl4pPr marL="548640" indent="0" algn="ctr">
              <a:buNone/>
              <a:defRPr/>
            </a:lvl4pPr>
            <a:lvl5pPr marL="73152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146B2-9533-23DF-7DA9-0EBFD96977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4EDA1-89C5-8341-7EDE-FCCAAA060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sco Live FY26 Segu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BED743C-BAC4-BC7D-4DAA-8A685EE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494756"/>
            <a:ext cx="7162800" cy="1868487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43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sco Live FY26 Seg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CEAE-269F-9001-82E1-E63AB481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475122"/>
            <a:ext cx="5664199" cy="2098466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1E6628-354B-584C-844B-2BF572048AEA}"/>
              </a:ext>
            </a:extLst>
          </p:cNvPr>
          <p:cNvSpPr txBox="1"/>
          <p:nvPr userDrawn="1"/>
        </p:nvSpPr>
        <p:spPr>
          <a:xfrm>
            <a:off x="13799127" y="81603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288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sz="1600" kern="1200" err="1">
              <a:solidFill>
                <a:schemeClr val="bg1"/>
              </a:solidFill>
              <a:latin typeface="+mn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sco Live FY26 Segu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CEAE-269F-9001-82E1-E63AB481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412" y="3141731"/>
            <a:ext cx="6607175" cy="1868487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1E6628-354B-584C-844B-2BF572048AEA}"/>
              </a:ext>
            </a:extLst>
          </p:cNvPr>
          <p:cNvSpPr txBox="1"/>
          <p:nvPr userDrawn="1"/>
        </p:nvSpPr>
        <p:spPr>
          <a:xfrm>
            <a:off x="13799127" y="816032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8288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sz="1600" kern="1200" err="1">
              <a:solidFill>
                <a:schemeClr val="bg1"/>
              </a:solidFill>
              <a:latin typeface="+mn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8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A470DCA-01D3-75CC-4B81-AF6AC1F46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604962"/>
            <a:ext cx="4710113" cy="3648075"/>
          </a:xfrm>
        </p:spPr>
        <p:txBody>
          <a:bodyPr rIns="0" anchor="ctr" anchorCtr="0"/>
          <a:lstStyle>
            <a:lvl1pPr>
              <a:defRPr/>
            </a:lvl1pPr>
          </a:lstStyle>
          <a:p>
            <a:r>
              <a:rPr lang="en-US"/>
              <a:t>Agenda 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1C779-BAEC-654A-5E9A-684AEBA7E39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51650" y="996156"/>
            <a:ext cx="4710113" cy="4865688"/>
          </a:xfrm>
          <a:noFill/>
        </p:spPr>
        <p:txBody>
          <a:bodyPr anchor="ctr" anchorCtr="0"/>
          <a:lstStyle>
            <a:lvl1pPr marL="640080" indent="-640080" algn="l" defTabSz="91227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>
                <a:schemeClr val="bg2"/>
              </a:buClr>
              <a:buSzPct val="100000"/>
              <a:buFont typeface="+mj-lt"/>
              <a:buAutoNum type="arabicPeriod"/>
              <a:defRPr lang="en-US" sz="24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pPr lvl="0"/>
            <a:r>
              <a:rPr lang="en-US"/>
              <a:t>Agenda list placeholder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7F1A5-67B6-4A78-7FA7-0860E1B6F9B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200302-2202-F22C-D162-871BF904F46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F17AB4-9E08-0A74-D302-44EB1D55B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92375"/>
            <a:ext cx="7366000" cy="1868488"/>
          </a:xfrm>
        </p:spPr>
        <p:txBody>
          <a:bodyPr wrap="square" anchor="ctr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0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CEAE-269F-9001-82E1-E63AB481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92375"/>
            <a:ext cx="7366000" cy="1868487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75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sco Live FY26 Thank yo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FD99A5-A6E1-0514-02DB-84C6BD187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114676"/>
            <a:ext cx="5300663" cy="623888"/>
          </a:xfrm>
        </p:spPr>
        <p:txBody>
          <a:bodyPr anchor="ctr" anchorCtr="0"/>
          <a:lstStyle>
            <a:lvl1pPr>
              <a:defRPr/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1983D-DD4C-B4CD-C59A-9D6A4EA0F9A1}"/>
              </a:ext>
            </a:extLst>
          </p:cNvPr>
          <p:cNvSpPr/>
          <p:nvPr userDrawn="1"/>
        </p:nvSpPr>
        <p:spPr>
          <a:xfrm>
            <a:off x="379562" y="336430"/>
            <a:ext cx="2044461" cy="733245"/>
          </a:xfrm>
          <a:prstGeom prst="rect">
            <a:avLst/>
          </a:prstGeom>
          <a:solidFill>
            <a:srgbClr val="07182D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9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FD99A5-A6E1-0514-02DB-84C6BD1878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3114676"/>
            <a:ext cx="5300663" cy="623888"/>
          </a:xfrm>
        </p:spPr>
        <p:txBody>
          <a:bodyPr anchor="ctr" anchorCtr="0"/>
          <a:lstStyle>
            <a:lvl1pPr>
              <a:defRPr/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767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2" descr="Cisco logo">
            <a:extLst>
              <a:ext uri="{FF2B5EF4-FFF2-40B4-BE49-F238E27FC236}">
                <a16:creationId xmlns:a16="http://schemas.microsoft.com/office/drawing/2014/main" id="{9A32CA38-C4CF-D4BC-78F1-F151F8F9799C}"/>
              </a:ext>
            </a:extLst>
          </p:cNvPr>
          <p:cNvGrpSpPr>
            <a:grpSpLocks noChangeAspect="1"/>
          </p:cNvGrpSpPr>
          <p:nvPr/>
        </p:nvGrpSpPr>
        <p:grpSpPr>
          <a:xfrm>
            <a:off x="5487122" y="2978332"/>
            <a:ext cx="1217756" cy="640080"/>
            <a:chOff x="7202835" y="2919593"/>
            <a:chExt cx="1014444" cy="533215"/>
          </a:xfrm>
          <a:solidFill>
            <a:schemeClr val="bg1"/>
          </a:solidFill>
        </p:grpSpPr>
        <p:sp>
          <p:nvSpPr>
            <p:cNvPr id="4" name="Freeform 24">
              <a:extLst>
                <a:ext uri="{FF2B5EF4-FFF2-40B4-BE49-F238E27FC236}">
                  <a16:creationId xmlns:a16="http://schemas.microsoft.com/office/drawing/2014/main" id="{0848F511-CD0C-4E21-1411-CA7D0F6E3A43}"/>
                </a:ext>
              </a:extLst>
            </p:cNvPr>
            <p:cNvSpPr/>
            <p:nvPr/>
          </p:nvSpPr>
          <p:spPr>
            <a:xfrm>
              <a:off x="7489875" y="3273956"/>
              <a:ext cx="44467" cy="175170"/>
            </a:xfrm>
            <a:custGeom>
              <a:avLst/>
              <a:gdLst>
                <a:gd name="connsiteX0" fmla="*/ 0 w 44467"/>
                <a:gd name="connsiteY0" fmla="*/ 0 h 175170"/>
                <a:gd name="connsiteX1" fmla="*/ 44467 w 44467"/>
                <a:gd name="connsiteY1" fmla="*/ 0 h 175170"/>
                <a:gd name="connsiteX2" fmla="*/ 44467 w 44467"/>
                <a:gd name="connsiteY2" fmla="*/ 175170 h 175170"/>
                <a:gd name="connsiteX3" fmla="*/ 0 w 44467"/>
                <a:gd name="connsiteY3" fmla="*/ 175170 h 17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67" h="175170">
                  <a:moveTo>
                    <a:pt x="0" y="0"/>
                  </a:moveTo>
                  <a:lnTo>
                    <a:pt x="44467" y="0"/>
                  </a:lnTo>
                  <a:lnTo>
                    <a:pt x="44467" y="175170"/>
                  </a:lnTo>
                  <a:lnTo>
                    <a:pt x="0" y="175170"/>
                  </a:lnTo>
                  <a:close/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CE7BD058-D0FF-047D-F5E7-7A0A610E086D}"/>
                </a:ext>
              </a:extLst>
            </p:cNvPr>
            <p:cNvSpPr/>
            <p:nvPr/>
          </p:nvSpPr>
          <p:spPr>
            <a:xfrm>
              <a:off x="7758493" y="3270889"/>
              <a:ext cx="134399" cy="181394"/>
            </a:xfrm>
            <a:custGeom>
              <a:avLst/>
              <a:gdLst>
                <a:gd name="connsiteX0" fmla="*/ 0 w 134399"/>
                <a:gd name="connsiteY0" fmla="*/ 90652 h 181394"/>
                <a:gd name="connsiteX1" fmla="*/ 93835 w 134399"/>
                <a:gd name="connsiteY1" fmla="*/ 181394 h 181394"/>
                <a:gd name="connsiteX2" fmla="*/ 134400 w 134399"/>
                <a:gd name="connsiteY2" fmla="*/ 175170 h 181394"/>
                <a:gd name="connsiteX3" fmla="*/ 134400 w 134399"/>
                <a:gd name="connsiteY3" fmla="*/ 128176 h 181394"/>
                <a:gd name="connsiteX4" fmla="*/ 97011 w 134399"/>
                <a:gd name="connsiteY4" fmla="*/ 137196 h 181394"/>
                <a:gd name="connsiteX5" fmla="*/ 50003 w 134399"/>
                <a:gd name="connsiteY5" fmla="*/ 90472 h 181394"/>
                <a:gd name="connsiteX6" fmla="*/ 97011 w 134399"/>
                <a:gd name="connsiteY6" fmla="*/ 43747 h 181394"/>
                <a:gd name="connsiteX7" fmla="*/ 134400 w 134399"/>
                <a:gd name="connsiteY7" fmla="*/ 52768 h 181394"/>
                <a:gd name="connsiteX8" fmla="*/ 134400 w 134399"/>
                <a:gd name="connsiteY8" fmla="*/ 6314 h 181394"/>
                <a:gd name="connsiteX9" fmla="*/ 93835 w 134399"/>
                <a:gd name="connsiteY9" fmla="*/ 0 h 181394"/>
                <a:gd name="connsiteX10" fmla="*/ 0 w 134399"/>
                <a:gd name="connsiteY10" fmla="*/ 90652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399" h="181394">
                  <a:moveTo>
                    <a:pt x="0" y="90652"/>
                  </a:moveTo>
                  <a:cubicBezTo>
                    <a:pt x="0" y="147118"/>
                    <a:pt x="43832" y="181394"/>
                    <a:pt x="93835" y="181394"/>
                  </a:cubicBezTo>
                  <a:cubicBezTo>
                    <a:pt x="107583" y="181261"/>
                    <a:pt x="121250" y="179165"/>
                    <a:pt x="134400" y="175170"/>
                  </a:cubicBezTo>
                  <a:lnTo>
                    <a:pt x="134400" y="128176"/>
                  </a:lnTo>
                  <a:cubicBezTo>
                    <a:pt x="122893" y="134240"/>
                    <a:pt x="110034" y="137341"/>
                    <a:pt x="97011" y="137196"/>
                  </a:cubicBezTo>
                  <a:cubicBezTo>
                    <a:pt x="71048" y="137196"/>
                    <a:pt x="50003" y="116276"/>
                    <a:pt x="50003" y="90472"/>
                  </a:cubicBezTo>
                  <a:cubicBezTo>
                    <a:pt x="50003" y="64667"/>
                    <a:pt x="71048" y="43747"/>
                    <a:pt x="97011" y="43747"/>
                  </a:cubicBezTo>
                  <a:cubicBezTo>
                    <a:pt x="110034" y="43598"/>
                    <a:pt x="122893" y="46700"/>
                    <a:pt x="134400" y="52768"/>
                  </a:cubicBezTo>
                  <a:lnTo>
                    <a:pt x="134400" y="6314"/>
                  </a:lnTo>
                  <a:cubicBezTo>
                    <a:pt x="121287" y="2146"/>
                    <a:pt x="107602" y="15"/>
                    <a:pt x="93835" y="0"/>
                  </a:cubicBezTo>
                  <a:cubicBezTo>
                    <a:pt x="39385" y="0"/>
                    <a:pt x="0" y="38335"/>
                    <a:pt x="0" y="9065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6" name="Freeform 26">
              <a:extLst>
                <a:ext uri="{FF2B5EF4-FFF2-40B4-BE49-F238E27FC236}">
                  <a16:creationId xmlns:a16="http://schemas.microsoft.com/office/drawing/2014/main" id="{83623A44-0F0F-1370-66F6-0846CAF90985}"/>
                </a:ext>
              </a:extLst>
            </p:cNvPr>
            <p:cNvSpPr/>
            <p:nvPr/>
          </p:nvSpPr>
          <p:spPr>
            <a:xfrm>
              <a:off x="7294401" y="3270889"/>
              <a:ext cx="134581" cy="181394"/>
            </a:xfrm>
            <a:custGeom>
              <a:avLst/>
              <a:gdLst>
                <a:gd name="connsiteX0" fmla="*/ 0 w 134581"/>
                <a:gd name="connsiteY0" fmla="*/ 90652 h 181394"/>
                <a:gd name="connsiteX1" fmla="*/ 93926 w 134581"/>
                <a:gd name="connsiteY1" fmla="*/ 181394 h 181394"/>
                <a:gd name="connsiteX2" fmla="*/ 134581 w 134581"/>
                <a:gd name="connsiteY2" fmla="*/ 175170 h 181394"/>
                <a:gd name="connsiteX3" fmla="*/ 134581 w 134581"/>
                <a:gd name="connsiteY3" fmla="*/ 128176 h 181394"/>
                <a:gd name="connsiteX4" fmla="*/ 97193 w 134581"/>
                <a:gd name="connsiteY4" fmla="*/ 137196 h 181394"/>
                <a:gd name="connsiteX5" fmla="*/ 50184 w 134581"/>
                <a:gd name="connsiteY5" fmla="*/ 90472 h 181394"/>
                <a:gd name="connsiteX6" fmla="*/ 97193 w 134581"/>
                <a:gd name="connsiteY6" fmla="*/ 43747 h 181394"/>
                <a:gd name="connsiteX7" fmla="*/ 134581 w 134581"/>
                <a:gd name="connsiteY7" fmla="*/ 52768 h 181394"/>
                <a:gd name="connsiteX8" fmla="*/ 134581 w 134581"/>
                <a:gd name="connsiteY8" fmla="*/ 6314 h 181394"/>
                <a:gd name="connsiteX9" fmla="*/ 93926 w 134581"/>
                <a:gd name="connsiteY9" fmla="*/ 0 h 181394"/>
                <a:gd name="connsiteX10" fmla="*/ 181 w 134581"/>
                <a:gd name="connsiteY10" fmla="*/ 90652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581" h="181394">
                  <a:moveTo>
                    <a:pt x="0" y="90652"/>
                  </a:moveTo>
                  <a:cubicBezTo>
                    <a:pt x="0" y="147118"/>
                    <a:pt x="43832" y="181394"/>
                    <a:pt x="93926" y="181394"/>
                  </a:cubicBezTo>
                  <a:cubicBezTo>
                    <a:pt x="107708" y="181268"/>
                    <a:pt x="121400" y="179172"/>
                    <a:pt x="134581" y="175170"/>
                  </a:cubicBezTo>
                  <a:lnTo>
                    <a:pt x="134581" y="128176"/>
                  </a:lnTo>
                  <a:cubicBezTo>
                    <a:pt x="123065" y="134222"/>
                    <a:pt x="110216" y="137322"/>
                    <a:pt x="97193" y="137196"/>
                  </a:cubicBezTo>
                  <a:cubicBezTo>
                    <a:pt x="71231" y="137196"/>
                    <a:pt x="50184" y="116276"/>
                    <a:pt x="50184" y="90472"/>
                  </a:cubicBezTo>
                  <a:cubicBezTo>
                    <a:pt x="50184" y="64667"/>
                    <a:pt x="71231" y="43747"/>
                    <a:pt x="97193" y="43747"/>
                  </a:cubicBezTo>
                  <a:cubicBezTo>
                    <a:pt x="110217" y="43613"/>
                    <a:pt x="123068" y="46714"/>
                    <a:pt x="134581" y="52768"/>
                  </a:cubicBezTo>
                  <a:lnTo>
                    <a:pt x="134581" y="6314"/>
                  </a:lnTo>
                  <a:cubicBezTo>
                    <a:pt x="121434" y="2159"/>
                    <a:pt x="107722" y="30"/>
                    <a:pt x="93926" y="0"/>
                  </a:cubicBezTo>
                  <a:cubicBezTo>
                    <a:pt x="39476" y="0"/>
                    <a:pt x="181" y="38335"/>
                    <a:pt x="181" y="9065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7" name="Freeform 27">
              <a:extLst>
                <a:ext uri="{FF2B5EF4-FFF2-40B4-BE49-F238E27FC236}">
                  <a16:creationId xmlns:a16="http://schemas.microsoft.com/office/drawing/2014/main" id="{8ABAB402-379C-A6D8-AF39-B22717AC8652}"/>
                </a:ext>
              </a:extLst>
            </p:cNvPr>
            <p:cNvSpPr/>
            <p:nvPr/>
          </p:nvSpPr>
          <p:spPr>
            <a:xfrm>
              <a:off x="7943079" y="3270861"/>
              <a:ext cx="182591" cy="181947"/>
            </a:xfrm>
            <a:custGeom>
              <a:avLst/>
              <a:gdLst>
                <a:gd name="connsiteX0" fmla="*/ 89568 w 182591"/>
                <a:gd name="connsiteY0" fmla="*/ 137224 h 181947"/>
                <a:gd name="connsiteX1" fmla="*/ 42832 w 182591"/>
                <a:gd name="connsiteY1" fmla="*/ 91494 h 181947"/>
                <a:gd name="connsiteX2" fmla="*/ 88842 w 182591"/>
                <a:gd name="connsiteY2" fmla="*/ 45041 h 181947"/>
                <a:gd name="connsiteX3" fmla="*/ 135578 w 182591"/>
                <a:gd name="connsiteY3" fmla="*/ 90772 h 181947"/>
                <a:gd name="connsiteX4" fmla="*/ 135578 w 182591"/>
                <a:gd name="connsiteY4" fmla="*/ 91131 h 181947"/>
                <a:gd name="connsiteX5" fmla="*/ 91220 w 182591"/>
                <a:gd name="connsiteY5" fmla="*/ 137218 h 181947"/>
                <a:gd name="connsiteX6" fmla="*/ 89568 w 182591"/>
                <a:gd name="connsiteY6" fmla="*/ 137224 h 181947"/>
                <a:gd name="connsiteX7" fmla="*/ 89568 w 182591"/>
                <a:gd name="connsiteY7" fmla="*/ 479 h 181947"/>
                <a:gd name="connsiteX8" fmla="*/ 17 w 182591"/>
                <a:gd name="connsiteY8" fmla="*/ 92919 h 181947"/>
                <a:gd name="connsiteX9" fmla="*/ 93017 w 182591"/>
                <a:gd name="connsiteY9" fmla="*/ 181931 h 181947"/>
                <a:gd name="connsiteX10" fmla="*/ 182586 w 182591"/>
                <a:gd name="connsiteY10" fmla="*/ 91131 h 181947"/>
                <a:gd name="connsiteX11" fmla="*/ 92781 w 182591"/>
                <a:gd name="connsiteY11" fmla="*/ 5 h 181947"/>
                <a:gd name="connsiteX12" fmla="*/ 89568 w 182591"/>
                <a:gd name="connsiteY12" fmla="*/ 28 h 18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591" h="181947">
                  <a:moveTo>
                    <a:pt x="89568" y="137224"/>
                  </a:moveTo>
                  <a:cubicBezTo>
                    <a:pt x="63959" y="137423"/>
                    <a:pt x="43032" y="116949"/>
                    <a:pt x="42832" y="91494"/>
                  </a:cubicBezTo>
                  <a:cubicBezTo>
                    <a:pt x="42633" y="66038"/>
                    <a:pt x="63233" y="45241"/>
                    <a:pt x="88842" y="45041"/>
                  </a:cubicBezTo>
                  <a:cubicBezTo>
                    <a:pt x="114452" y="44842"/>
                    <a:pt x="135378" y="65317"/>
                    <a:pt x="135578" y="90772"/>
                  </a:cubicBezTo>
                  <a:cubicBezTo>
                    <a:pt x="135578" y="90891"/>
                    <a:pt x="135578" y="91011"/>
                    <a:pt x="135578" y="91131"/>
                  </a:cubicBezTo>
                  <a:cubicBezTo>
                    <a:pt x="136132" y="116033"/>
                    <a:pt x="116267" y="136667"/>
                    <a:pt x="91220" y="137218"/>
                  </a:cubicBezTo>
                  <a:cubicBezTo>
                    <a:pt x="90666" y="137229"/>
                    <a:pt x="90122" y="137232"/>
                    <a:pt x="89568" y="137224"/>
                  </a:cubicBezTo>
                  <a:moveTo>
                    <a:pt x="89568" y="479"/>
                  </a:moveTo>
                  <a:cubicBezTo>
                    <a:pt x="39157" y="1425"/>
                    <a:pt x="-936" y="42812"/>
                    <a:pt x="17" y="92919"/>
                  </a:cubicBezTo>
                  <a:cubicBezTo>
                    <a:pt x="969" y="143026"/>
                    <a:pt x="42605" y="182877"/>
                    <a:pt x="93017" y="181931"/>
                  </a:cubicBezTo>
                  <a:cubicBezTo>
                    <a:pt x="142784" y="180997"/>
                    <a:pt x="182623" y="140607"/>
                    <a:pt x="182586" y="91131"/>
                  </a:cubicBezTo>
                  <a:cubicBezTo>
                    <a:pt x="183104" y="41317"/>
                    <a:pt x="142893" y="519"/>
                    <a:pt x="92781" y="5"/>
                  </a:cubicBezTo>
                  <a:cubicBezTo>
                    <a:pt x="91710" y="-6"/>
                    <a:pt x="90639" y="1"/>
                    <a:pt x="89568" y="28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8" name="Freeform 28">
              <a:extLst>
                <a:ext uri="{FF2B5EF4-FFF2-40B4-BE49-F238E27FC236}">
                  <a16:creationId xmlns:a16="http://schemas.microsoft.com/office/drawing/2014/main" id="{A0F49F63-D861-23D0-7A32-6898EA38AA9E}"/>
                </a:ext>
              </a:extLst>
            </p:cNvPr>
            <p:cNvSpPr/>
            <p:nvPr/>
          </p:nvSpPr>
          <p:spPr>
            <a:xfrm>
              <a:off x="7593692" y="3270799"/>
              <a:ext cx="121059" cy="181484"/>
            </a:xfrm>
            <a:custGeom>
              <a:avLst/>
              <a:gdLst>
                <a:gd name="connsiteX0" fmla="*/ 79678 w 121059"/>
                <a:gd name="connsiteY0" fmla="*/ 72612 h 181484"/>
                <a:gd name="connsiteX1" fmla="*/ 67427 w 121059"/>
                <a:gd name="connsiteY1" fmla="*/ 68733 h 181484"/>
                <a:gd name="connsiteX2" fmla="*/ 47099 w 121059"/>
                <a:gd name="connsiteY2" fmla="*/ 52046 h 181484"/>
                <a:gd name="connsiteX3" fmla="*/ 74324 w 121059"/>
                <a:gd name="connsiteY3" fmla="*/ 37614 h 181484"/>
                <a:gd name="connsiteX4" fmla="*/ 109081 w 121059"/>
                <a:gd name="connsiteY4" fmla="*/ 43026 h 181484"/>
                <a:gd name="connsiteX5" fmla="*/ 109081 w 121059"/>
                <a:gd name="connsiteY5" fmla="*/ 5592 h 181484"/>
                <a:gd name="connsiteX6" fmla="*/ 65703 w 121059"/>
                <a:gd name="connsiteY6" fmla="*/ 0 h 181484"/>
                <a:gd name="connsiteX7" fmla="*/ 0 w 121059"/>
                <a:gd name="connsiteY7" fmla="*/ 54752 h 181484"/>
                <a:gd name="connsiteX8" fmla="*/ 45375 w 121059"/>
                <a:gd name="connsiteY8" fmla="*/ 105986 h 181484"/>
                <a:gd name="connsiteX9" fmla="*/ 54994 w 121059"/>
                <a:gd name="connsiteY9" fmla="*/ 109143 h 181484"/>
                <a:gd name="connsiteX10" fmla="*/ 74778 w 121059"/>
                <a:gd name="connsiteY10" fmla="*/ 126462 h 181484"/>
                <a:gd name="connsiteX11" fmla="*/ 42471 w 121059"/>
                <a:gd name="connsiteY11" fmla="*/ 142878 h 181484"/>
                <a:gd name="connsiteX12" fmla="*/ 454 w 121059"/>
                <a:gd name="connsiteY12" fmla="*/ 136384 h 181484"/>
                <a:gd name="connsiteX13" fmla="*/ 454 w 121059"/>
                <a:gd name="connsiteY13" fmla="*/ 176704 h 181484"/>
                <a:gd name="connsiteX14" fmla="*/ 48460 w 121059"/>
                <a:gd name="connsiteY14" fmla="*/ 181484 h 181484"/>
                <a:gd name="connsiteX15" fmla="*/ 121060 w 121059"/>
                <a:gd name="connsiteY15" fmla="*/ 122673 h 181484"/>
                <a:gd name="connsiteX16" fmla="*/ 79043 w 121059"/>
                <a:gd name="connsiteY16" fmla="*/ 72612 h 18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1059" h="181484">
                  <a:moveTo>
                    <a:pt x="79678" y="72612"/>
                  </a:moveTo>
                  <a:lnTo>
                    <a:pt x="67427" y="68733"/>
                  </a:lnTo>
                  <a:cubicBezTo>
                    <a:pt x="60167" y="66388"/>
                    <a:pt x="47099" y="62690"/>
                    <a:pt x="47099" y="52046"/>
                  </a:cubicBezTo>
                  <a:cubicBezTo>
                    <a:pt x="47099" y="43567"/>
                    <a:pt x="56718" y="37614"/>
                    <a:pt x="74324" y="37614"/>
                  </a:cubicBezTo>
                  <a:cubicBezTo>
                    <a:pt x="86085" y="38079"/>
                    <a:pt x="97746" y="39896"/>
                    <a:pt x="109081" y="43026"/>
                  </a:cubicBezTo>
                  <a:lnTo>
                    <a:pt x="109081" y="5592"/>
                  </a:lnTo>
                  <a:cubicBezTo>
                    <a:pt x="94888" y="2071"/>
                    <a:pt x="80331" y="194"/>
                    <a:pt x="65703" y="0"/>
                  </a:cubicBezTo>
                  <a:cubicBezTo>
                    <a:pt x="24684" y="0"/>
                    <a:pt x="0" y="22009"/>
                    <a:pt x="0" y="54752"/>
                  </a:cubicBezTo>
                  <a:cubicBezTo>
                    <a:pt x="0" y="83797"/>
                    <a:pt x="20691" y="98229"/>
                    <a:pt x="45375" y="105986"/>
                  </a:cubicBezTo>
                  <a:cubicBezTo>
                    <a:pt x="48188" y="106888"/>
                    <a:pt x="52272" y="108151"/>
                    <a:pt x="54994" y="109143"/>
                  </a:cubicBezTo>
                  <a:cubicBezTo>
                    <a:pt x="65975" y="112571"/>
                    <a:pt x="74778" y="117622"/>
                    <a:pt x="74778" y="126462"/>
                  </a:cubicBezTo>
                  <a:cubicBezTo>
                    <a:pt x="74778" y="135301"/>
                    <a:pt x="64614" y="142878"/>
                    <a:pt x="42471" y="142878"/>
                  </a:cubicBezTo>
                  <a:cubicBezTo>
                    <a:pt x="28250" y="142457"/>
                    <a:pt x="14130" y="140275"/>
                    <a:pt x="454" y="136384"/>
                  </a:cubicBezTo>
                  <a:lnTo>
                    <a:pt x="454" y="176704"/>
                  </a:lnTo>
                  <a:cubicBezTo>
                    <a:pt x="16281" y="179724"/>
                    <a:pt x="32343" y="181324"/>
                    <a:pt x="48460" y="181484"/>
                  </a:cubicBezTo>
                  <a:cubicBezTo>
                    <a:pt x="82491" y="181484"/>
                    <a:pt x="121060" y="166691"/>
                    <a:pt x="121060" y="122673"/>
                  </a:cubicBezTo>
                  <a:cubicBezTo>
                    <a:pt x="121060" y="101296"/>
                    <a:pt x="107901" y="81632"/>
                    <a:pt x="79043" y="7261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62CA1BBC-594E-0B3B-ACB5-5180E647EB68}"/>
                </a:ext>
              </a:extLst>
            </p:cNvPr>
            <p:cNvSpPr/>
            <p:nvPr/>
          </p:nvSpPr>
          <p:spPr>
            <a:xfrm>
              <a:off x="7202835" y="3063878"/>
              <a:ext cx="44194" cy="88432"/>
            </a:xfrm>
            <a:custGeom>
              <a:avLst/>
              <a:gdLst>
                <a:gd name="connsiteX0" fmla="*/ 22143 w 44194"/>
                <a:gd name="connsiteY0" fmla="*/ 0 h 88432"/>
                <a:gd name="connsiteX1" fmla="*/ 0 w 44194"/>
                <a:gd name="connsiteY1" fmla="*/ 21919 h 88432"/>
                <a:gd name="connsiteX2" fmla="*/ 0 w 44194"/>
                <a:gd name="connsiteY2" fmla="*/ 67831 h 88432"/>
                <a:gd name="connsiteX3" fmla="*/ 23514 w 44194"/>
                <a:gd name="connsiteY3" fmla="*/ 88387 h 88432"/>
                <a:gd name="connsiteX4" fmla="*/ 44195 w 44194"/>
                <a:gd name="connsiteY4" fmla="*/ 67831 h 88432"/>
                <a:gd name="connsiteX5" fmla="*/ 44195 w 44194"/>
                <a:gd name="connsiteY5" fmla="*/ 21919 h 88432"/>
                <a:gd name="connsiteX6" fmla="*/ 22143 w 44194"/>
                <a:gd name="connsiteY6" fmla="*/ 0 h 8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94" h="88432">
                  <a:moveTo>
                    <a:pt x="22143" y="0"/>
                  </a:moveTo>
                  <a:cubicBezTo>
                    <a:pt x="9949" y="0"/>
                    <a:pt x="50" y="9799"/>
                    <a:pt x="0" y="21919"/>
                  </a:cubicBezTo>
                  <a:lnTo>
                    <a:pt x="0" y="67831"/>
                  </a:lnTo>
                  <a:cubicBezTo>
                    <a:pt x="782" y="79961"/>
                    <a:pt x="11310" y="89165"/>
                    <a:pt x="23514" y="88387"/>
                  </a:cubicBezTo>
                  <a:cubicBezTo>
                    <a:pt x="34627" y="87679"/>
                    <a:pt x="43483" y="78877"/>
                    <a:pt x="44195" y="67831"/>
                  </a:cubicBezTo>
                  <a:lnTo>
                    <a:pt x="44195" y="21919"/>
                  </a:lnTo>
                  <a:cubicBezTo>
                    <a:pt x="44195" y="9813"/>
                    <a:pt x="34321" y="0"/>
                    <a:pt x="22143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51B57147-07A3-179D-3B44-669E31BA0779}"/>
                </a:ext>
              </a:extLst>
            </p:cNvPr>
            <p:cNvSpPr/>
            <p:nvPr/>
          </p:nvSpPr>
          <p:spPr>
            <a:xfrm>
              <a:off x="7324348" y="3003533"/>
              <a:ext cx="44104" cy="150094"/>
            </a:xfrm>
            <a:custGeom>
              <a:avLst/>
              <a:gdLst>
                <a:gd name="connsiteX0" fmla="*/ 22052 w 44104"/>
                <a:gd name="connsiteY0" fmla="*/ 150094 h 150094"/>
                <a:gd name="connsiteX1" fmla="*/ 44104 w 44104"/>
                <a:gd name="connsiteY1" fmla="*/ 128176 h 150094"/>
                <a:gd name="connsiteX2" fmla="*/ 44104 w 44104"/>
                <a:gd name="connsiteY2" fmla="*/ 21919 h 150094"/>
                <a:gd name="connsiteX3" fmla="*/ 22052 w 44104"/>
                <a:gd name="connsiteY3" fmla="*/ 0 h 150094"/>
                <a:gd name="connsiteX4" fmla="*/ 0 w 44104"/>
                <a:gd name="connsiteY4" fmla="*/ 21919 h 150094"/>
                <a:gd name="connsiteX5" fmla="*/ 0 w 44104"/>
                <a:gd name="connsiteY5" fmla="*/ 128176 h 150094"/>
                <a:gd name="connsiteX6" fmla="*/ 22052 w 44104"/>
                <a:gd name="connsiteY6" fmla="*/ 150094 h 15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150094">
                  <a:moveTo>
                    <a:pt x="22052" y="150094"/>
                  </a:moveTo>
                  <a:cubicBezTo>
                    <a:pt x="34231" y="150094"/>
                    <a:pt x="44104" y="140281"/>
                    <a:pt x="44104" y="128176"/>
                  </a:cubicBez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  <a:cubicBezTo>
                    <a:pt x="9873" y="0"/>
                    <a:pt x="0" y="9813"/>
                    <a:pt x="0" y="21919"/>
                  </a:cubicBezTo>
                  <a:lnTo>
                    <a:pt x="0" y="128176"/>
                  </a:lnTo>
                  <a:cubicBezTo>
                    <a:pt x="0" y="140281"/>
                    <a:pt x="9873" y="150094"/>
                    <a:pt x="22052" y="150094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D2F4977B-6C3A-1749-28D3-74067758D800}"/>
                </a:ext>
              </a:extLst>
            </p:cNvPr>
            <p:cNvSpPr/>
            <p:nvPr/>
          </p:nvSpPr>
          <p:spPr>
            <a:xfrm>
              <a:off x="7445589" y="2921000"/>
              <a:ext cx="44104" cy="276375"/>
            </a:xfrm>
            <a:custGeom>
              <a:avLst/>
              <a:gdLst>
                <a:gd name="connsiteX0" fmla="*/ 22052 w 44104"/>
                <a:gd name="connsiteY0" fmla="*/ 0 h 276375"/>
                <a:gd name="connsiteX1" fmla="*/ 0 w 44104"/>
                <a:gd name="connsiteY1" fmla="*/ 21919 h 276375"/>
                <a:gd name="connsiteX2" fmla="*/ 0 w 44104"/>
                <a:gd name="connsiteY2" fmla="*/ 254457 h 276375"/>
                <a:gd name="connsiteX3" fmla="*/ 22052 w 44104"/>
                <a:gd name="connsiteY3" fmla="*/ 276376 h 276375"/>
                <a:gd name="connsiteX4" fmla="*/ 44104 w 44104"/>
                <a:gd name="connsiteY4" fmla="*/ 254457 h 276375"/>
                <a:gd name="connsiteX5" fmla="*/ 44104 w 44104"/>
                <a:gd name="connsiteY5" fmla="*/ 21919 h 276375"/>
                <a:gd name="connsiteX6" fmla="*/ 22052 w 44104"/>
                <a:gd name="connsiteY6" fmla="*/ 0 h 2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276375">
                  <a:moveTo>
                    <a:pt x="22052" y="0"/>
                  </a:moveTo>
                  <a:cubicBezTo>
                    <a:pt x="9873" y="0"/>
                    <a:pt x="0" y="9813"/>
                    <a:pt x="0" y="21919"/>
                  </a:cubicBezTo>
                  <a:lnTo>
                    <a:pt x="0" y="254457"/>
                  </a:lnTo>
                  <a:cubicBezTo>
                    <a:pt x="0" y="266563"/>
                    <a:pt x="9873" y="276376"/>
                    <a:pt x="22052" y="276376"/>
                  </a:cubicBezTo>
                  <a:cubicBezTo>
                    <a:pt x="34231" y="276376"/>
                    <a:pt x="44104" y="266563"/>
                    <a:pt x="44104" y="254457"/>
                  </a:cubicBez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7539BE40-6861-0AFB-E72A-25B2630122C7}"/>
                </a:ext>
              </a:extLst>
            </p:cNvPr>
            <p:cNvSpPr/>
            <p:nvPr/>
          </p:nvSpPr>
          <p:spPr>
            <a:xfrm>
              <a:off x="7566921" y="3003533"/>
              <a:ext cx="44104" cy="150094"/>
            </a:xfrm>
            <a:custGeom>
              <a:avLst/>
              <a:gdLst>
                <a:gd name="connsiteX0" fmla="*/ 44104 w 44104"/>
                <a:gd name="connsiteY0" fmla="*/ 128176 h 150094"/>
                <a:gd name="connsiteX1" fmla="*/ 44104 w 44104"/>
                <a:gd name="connsiteY1" fmla="*/ 21919 h 150094"/>
                <a:gd name="connsiteX2" fmla="*/ 22052 w 44104"/>
                <a:gd name="connsiteY2" fmla="*/ 0 h 150094"/>
                <a:gd name="connsiteX3" fmla="*/ 0 w 44104"/>
                <a:gd name="connsiteY3" fmla="*/ 21919 h 150094"/>
                <a:gd name="connsiteX4" fmla="*/ 0 w 44104"/>
                <a:gd name="connsiteY4" fmla="*/ 128176 h 150094"/>
                <a:gd name="connsiteX5" fmla="*/ 22052 w 44104"/>
                <a:gd name="connsiteY5" fmla="*/ 150094 h 150094"/>
                <a:gd name="connsiteX6" fmla="*/ 44104 w 44104"/>
                <a:gd name="connsiteY6" fmla="*/ 128176 h 15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150094">
                  <a:moveTo>
                    <a:pt x="44104" y="128176"/>
                  </a:move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  <a:cubicBezTo>
                    <a:pt x="9874" y="0"/>
                    <a:pt x="0" y="9813"/>
                    <a:pt x="0" y="21919"/>
                  </a:cubicBezTo>
                  <a:lnTo>
                    <a:pt x="0" y="128176"/>
                  </a:lnTo>
                  <a:cubicBezTo>
                    <a:pt x="0" y="140281"/>
                    <a:pt x="9874" y="150094"/>
                    <a:pt x="22052" y="150094"/>
                  </a:cubicBezTo>
                  <a:cubicBezTo>
                    <a:pt x="34231" y="150094"/>
                    <a:pt x="44104" y="140281"/>
                    <a:pt x="44104" y="128176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3" name="Freeform 33">
              <a:extLst>
                <a:ext uri="{FF2B5EF4-FFF2-40B4-BE49-F238E27FC236}">
                  <a16:creationId xmlns:a16="http://schemas.microsoft.com/office/drawing/2014/main" id="{8726BE87-6F3D-1887-CD70-E89DF7FE7BFC}"/>
                </a:ext>
              </a:extLst>
            </p:cNvPr>
            <p:cNvSpPr/>
            <p:nvPr/>
          </p:nvSpPr>
          <p:spPr>
            <a:xfrm>
              <a:off x="7687800" y="3063876"/>
              <a:ext cx="44104" cy="89751"/>
            </a:xfrm>
            <a:custGeom>
              <a:avLst/>
              <a:gdLst>
                <a:gd name="connsiteX0" fmla="*/ 22415 w 44104"/>
                <a:gd name="connsiteY0" fmla="*/ 2 h 89751"/>
                <a:gd name="connsiteX1" fmla="*/ 0 w 44104"/>
                <a:gd name="connsiteY1" fmla="*/ 21738 h 89751"/>
                <a:gd name="connsiteX2" fmla="*/ 0 w 44104"/>
                <a:gd name="connsiteY2" fmla="*/ 21921 h 89751"/>
                <a:gd name="connsiteX3" fmla="*/ 0 w 44104"/>
                <a:gd name="connsiteY3" fmla="*/ 67833 h 89751"/>
                <a:gd name="connsiteX4" fmla="*/ 22052 w 44104"/>
                <a:gd name="connsiteY4" fmla="*/ 89752 h 89751"/>
                <a:gd name="connsiteX5" fmla="*/ 44104 w 44104"/>
                <a:gd name="connsiteY5" fmla="*/ 67833 h 89751"/>
                <a:gd name="connsiteX6" fmla="*/ 44104 w 44104"/>
                <a:gd name="connsiteY6" fmla="*/ 21921 h 89751"/>
                <a:gd name="connsiteX7" fmla="*/ 22143 w 44104"/>
                <a:gd name="connsiteY7" fmla="*/ 2 h 8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04" h="89751">
                  <a:moveTo>
                    <a:pt x="22415" y="2"/>
                  </a:moveTo>
                  <a:cubicBezTo>
                    <a:pt x="10191" y="-148"/>
                    <a:pt x="154" y="9584"/>
                    <a:pt x="0" y="21738"/>
                  </a:cubicBezTo>
                  <a:cubicBezTo>
                    <a:pt x="0" y="21799"/>
                    <a:pt x="0" y="21860"/>
                    <a:pt x="0" y="21921"/>
                  </a:cubicBezTo>
                  <a:lnTo>
                    <a:pt x="0" y="67833"/>
                  </a:lnTo>
                  <a:cubicBezTo>
                    <a:pt x="0" y="79939"/>
                    <a:pt x="9874" y="89752"/>
                    <a:pt x="22052" y="89752"/>
                  </a:cubicBezTo>
                  <a:cubicBezTo>
                    <a:pt x="34231" y="89752"/>
                    <a:pt x="44104" y="79939"/>
                    <a:pt x="44104" y="67833"/>
                  </a:cubicBezTo>
                  <a:lnTo>
                    <a:pt x="44104" y="21921"/>
                  </a:lnTo>
                  <a:cubicBezTo>
                    <a:pt x="44104" y="9850"/>
                    <a:pt x="34285" y="51"/>
                    <a:pt x="22143" y="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4" name="Freeform 34">
              <a:extLst>
                <a:ext uri="{FF2B5EF4-FFF2-40B4-BE49-F238E27FC236}">
                  <a16:creationId xmlns:a16="http://schemas.microsoft.com/office/drawing/2014/main" id="{EB3564BA-B2F9-645B-AD4D-30EC3199A221}"/>
                </a:ext>
              </a:extLst>
            </p:cNvPr>
            <p:cNvSpPr/>
            <p:nvPr/>
          </p:nvSpPr>
          <p:spPr>
            <a:xfrm>
              <a:off x="7809447" y="3002127"/>
              <a:ext cx="44107" cy="151500"/>
            </a:xfrm>
            <a:custGeom>
              <a:avLst/>
              <a:gdLst>
                <a:gd name="connsiteX0" fmla="*/ 22009 w 44107"/>
                <a:gd name="connsiteY0" fmla="*/ 151500 h 151500"/>
                <a:gd name="connsiteX1" fmla="*/ 44061 w 44107"/>
                <a:gd name="connsiteY1" fmla="*/ 129582 h 151500"/>
                <a:gd name="connsiteX2" fmla="*/ 44061 w 44107"/>
                <a:gd name="connsiteY2" fmla="*/ 23325 h 151500"/>
                <a:gd name="connsiteX3" fmla="*/ 23470 w 44107"/>
                <a:gd name="connsiteY3" fmla="*/ 46 h 151500"/>
                <a:gd name="connsiteX4" fmla="*/ 48 w 44107"/>
                <a:gd name="connsiteY4" fmla="*/ 20514 h 151500"/>
                <a:gd name="connsiteX5" fmla="*/ 48 w 44107"/>
                <a:gd name="connsiteY5" fmla="*/ 23325 h 151500"/>
                <a:gd name="connsiteX6" fmla="*/ 48 w 44107"/>
                <a:gd name="connsiteY6" fmla="*/ 129582 h 151500"/>
                <a:gd name="connsiteX7" fmla="*/ 21918 w 44107"/>
                <a:gd name="connsiteY7" fmla="*/ 151500 h 151500"/>
                <a:gd name="connsiteX8" fmla="*/ 22009 w 44107"/>
                <a:gd name="connsiteY8" fmla="*/ 151500 h 15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7" h="151500">
                  <a:moveTo>
                    <a:pt x="22009" y="151500"/>
                  </a:moveTo>
                  <a:cubicBezTo>
                    <a:pt x="34188" y="151500"/>
                    <a:pt x="44061" y="141688"/>
                    <a:pt x="44061" y="129582"/>
                  </a:cubicBezTo>
                  <a:lnTo>
                    <a:pt x="44061" y="23325"/>
                  </a:lnTo>
                  <a:cubicBezTo>
                    <a:pt x="44841" y="11244"/>
                    <a:pt x="35621" y="822"/>
                    <a:pt x="23470" y="46"/>
                  </a:cubicBezTo>
                  <a:cubicBezTo>
                    <a:pt x="11319" y="-730"/>
                    <a:pt x="828" y="8434"/>
                    <a:pt x="48" y="20514"/>
                  </a:cubicBezTo>
                  <a:cubicBezTo>
                    <a:pt x="-16" y="21451"/>
                    <a:pt x="-16" y="22389"/>
                    <a:pt x="48" y="23325"/>
                  </a:cubicBezTo>
                  <a:lnTo>
                    <a:pt x="48" y="129582"/>
                  </a:lnTo>
                  <a:cubicBezTo>
                    <a:pt x="-7" y="141637"/>
                    <a:pt x="9785" y="151451"/>
                    <a:pt x="21918" y="151500"/>
                  </a:cubicBezTo>
                  <a:cubicBezTo>
                    <a:pt x="21945" y="151500"/>
                    <a:pt x="21982" y="151500"/>
                    <a:pt x="22009" y="15150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5" name="Freeform 35">
              <a:extLst>
                <a:ext uri="{FF2B5EF4-FFF2-40B4-BE49-F238E27FC236}">
                  <a16:creationId xmlns:a16="http://schemas.microsoft.com/office/drawing/2014/main" id="{0B4EEF7D-1D1F-7611-2AD6-3168E2EE165C}"/>
                </a:ext>
              </a:extLst>
            </p:cNvPr>
            <p:cNvSpPr/>
            <p:nvPr/>
          </p:nvSpPr>
          <p:spPr>
            <a:xfrm>
              <a:off x="7930779" y="2919593"/>
              <a:ext cx="44108" cy="279187"/>
            </a:xfrm>
            <a:custGeom>
              <a:avLst/>
              <a:gdLst>
                <a:gd name="connsiteX0" fmla="*/ 44061 w 44108"/>
                <a:gd name="connsiteY0" fmla="*/ 255863 h 279187"/>
                <a:gd name="connsiteX1" fmla="*/ 44061 w 44108"/>
                <a:gd name="connsiteY1" fmla="*/ 23325 h 279187"/>
                <a:gd name="connsiteX2" fmla="*/ 23470 w 44108"/>
                <a:gd name="connsiteY2" fmla="*/ 46 h 279187"/>
                <a:gd name="connsiteX3" fmla="*/ 48 w 44108"/>
                <a:gd name="connsiteY3" fmla="*/ 20514 h 279187"/>
                <a:gd name="connsiteX4" fmla="*/ 48 w 44108"/>
                <a:gd name="connsiteY4" fmla="*/ 23325 h 279187"/>
                <a:gd name="connsiteX5" fmla="*/ 48 w 44108"/>
                <a:gd name="connsiteY5" fmla="*/ 255863 h 279187"/>
                <a:gd name="connsiteX6" fmla="*/ 20639 w 44108"/>
                <a:gd name="connsiteY6" fmla="*/ 279142 h 279187"/>
                <a:gd name="connsiteX7" fmla="*/ 44061 w 44108"/>
                <a:gd name="connsiteY7" fmla="*/ 258674 h 279187"/>
                <a:gd name="connsiteX8" fmla="*/ 44061 w 44108"/>
                <a:gd name="connsiteY8" fmla="*/ 255863 h 27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8" h="279187">
                  <a:moveTo>
                    <a:pt x="44061" y="255863"/>
                  </a:moveTo>
                  <a:lnTo>
                    <a:pt x="44061" y="23325"/>
                  </a:lnTo>
                  <a:cubicBezTo>
                    <a:pt x="44842" y="11244"/>
                    <a:pt x="35621" y="822"/>
                    <a:pt x="23470" y="46"/>
                  </a:cubicBezTo>
                  <a:cubicBezTo>
                    <a:pt x="11319" y="-730"/>
                    <a:pt x="828" y="8434"/>
                    <a:pt x="48" y="20514"/>
                  </a:cubicBezTo>
                  <a:cubicBezTo>
                    <a:pt x="-16" y="21450"/>
                    <a:pt x="-16" y="22389"/>
                    <a:pt x="48" y="23325"/>
                  </a:cubicBezTo>
                  <a:lnTo>
                    <a:pt x="48" y="255863"/>
                  </a:lnTo>
                  <a:cubicBezTo>
                    <a:pt x="-733" y="267944"/>
                    <a:pt x="8487" y="278366"/>
                    <a:pt x="20639" y="279142"/>
                  </a:cubicBezTo>
                  <a:cubicBezTo>
                    <a:pt x="32790" y="279919"/>
                    <a:pt x="43281" y="270754"/>
                    <a:pt x="44061" y="258674"/>
                  </a:cubicBezTo>
                  <a:cubicBezTo>
                    <a:pt x="44125" y="257737"/>
                    <a:pt x="44125" y="256799"/>
                    <a:pt x="44061" y="255863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6" name="Freeform 36">
              <a:extLst>
                <a:ext uri="{FF2B5EF4-FFF2-40B4-BE49-F238E27FC236}">
                  <a16:creationId xmlns:a16="http://schemas.microsoft.com/office/drawing/2014/main" id="{9A55B643-50C9-ECA1-F047-7AF4A01DADB7}"/>
                </a:ext>
              </a:extLst>
            </p:cNvPr>
            <p:cNvSpPr/>
            <p:nvPr/>
          </p:nvSpPr>
          <p:spPr>
            <a:xfrm>
              <a:off x="8051886" y="3003443"/>
              <a:ext cx="44285" cy="150187"/>
            </a:xfrm>
            <a:custGeom>
              <a:avLst/>
              <a:gdLst>
                <a:gd name="connsiteX0" fmla="*/ 21961 w 44285"/>
                <a:gd name="connsiteY0" fmla="*/ 150185 h 150187"/>
                <a:gd name="connsiteX1" fmla="*/ 44286 w 44285"/>
                <a:gd name="connsiteY1" fmla="*/ 128720 h 150187"/>
                <a:gd name="connsiteX2" fmla="*/ 44286 w 44285"/>
                <a:gd name="connsiteY2" fmla="*/ 128266 h 150187"/>
                <a:gd name="connsiteX3" fmla="*/ 44286 w 44285"/>
                <a:gd name="connsiteY3" fmla="*/ 22009 h 150187"/>
                <a:gd name="connsiteX4" fmla="*/ 22143 w 44285"/>
                <a:gd name="connsiteY4" fmla="*/ 0 h 150187"/>
                <a:gd name="connsiteX5" fmla="*/ 0 w 44285"/>
                <a:gd name="connsiteY5" fmla="*/ 22009 h 150187"/>
                <a:gd name="connsiteX6" fmla="*/ 0 w 44285"/>
                <a:gd name="connsiteY6" fmla="*/ 128266 h 150187"/>
                <a:gd name="connsiteX7" fmla="*/ 22052 w 44285"/>
                <a:gd name="connsiteY7" fmla="*/ 150185 h 15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85" h="150187">
                  <a:moveTo>
                    <a:pt x="21961" y="150185"/>
                  </a:moveTo>
                  <a:cubicBezTo>
                    <a:pt x="34086" y="150384"/>
                    <a:pt x="44086" y="140774"/>
                    <a:pt x="44286" y="128720"/>
                  </a:cubicBezTo>
                  <a:cubicBezTo>
                    <a:pt x="44286" y="128569"/>
                    <a:pt x="44286" y="128417"/>
                    <a:pt x="44286" y="128266"/>
                  </a:cubicBezTo>
                  <a:lnTo>
                    <a:pt x="44286" y="22009"/>
                  </a:lnTo>
                  <a:cubicBezTo>
                    <a:pt x="44286" y="9854"/>
                    <a:pt x="34376" y="0"/>
                    <a:pt x="22143" y="0"/>
                  </a:cubicBezTo>
                  <a:cubicBezTo>
                    <a:pt x="9910" y="0"/>
                    <a:pt x="0" y="9854"/>
                    <a:pt x="0" y="22009"/>
                  </a:cubicBezTo>
                  <a:lnTo>
                    <a:pt x="0" y="128266"/>
                  </a:lnTo>
                  <a:cubicBezTo>
                    <a:pt x="0" y="140372"/>
                    <a:pt x="9874" y="150185"/>
                    <a:pt x="22052" y="150185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  <p:sp>
          <p:nvSpPr>
            <p:cNvPr id="17" name="Freeform 37">
              <a:extLst>
                <a:ext uri="{FF2B5EF4-FFF2-40B4-BE49-F238E27FC236}">
                  <a16:creationId xmlns:a16="http://schemas.microsoft.com/office/drawing/2014/main" id="{46A6ACD1-E596-9055-243C-B9CF5CFB813D}"/>
                </a:ext>
              </a:extLst>
            </p:cNvPr>
            <p:cNvSpPr/>
            <p:nvPr/>
          </p:nvSpPr>
          <p:spPr>
            <a:xfrm>
              <a:off x="8173172" y="3063878"/>
              <a:ext cx="44107" cy="91156"/>
            </a:xfrm>
            <a:custGeom>
              <a:avLst/>
              <a:gdLst>
                <a:gd name="connsiteX0" fmla="*/ 22007 w 44107"/>
                <a:gd name="connsiteY0" fmla="*/ 0 h 91156"/>
                <a:gd name="connsiteX1" fmla="*/ 46 w 44107"/>
                <a:gd name="connsiteY1" fmla="*/ 21829 h 91156"/>
                <a:gd name="connsiteX2" fmla="*/ 46 w 44107"/>
                <a:gd name="connsiteY2" fmla="*/ 21919 h 91156"/>
                <a:gd name="connsiteX3" fmla="*/ 46 w 44107"/>
                <a:gd name="connsiteY3" fmla="*/ 67831 h 91156"/>
                <a:gd name="connsiteX4" fmla="*/ 20637 w 44107"/>
                <a:gd name="connsiteY4" fmla="*/ 91110 h 91156"/>
                <a:gd name="connsiteX5" fmla="*/ 44059 w 44107"/>
                <a:gd name="connsiteY5" fmla="*/ 70642 h 91156"/>
                <a:gd name="connsiteX6" fmla="*/ 44059 w 44107"/>
                <a:gd name="connsiteY6" fmla="*/ 67831 h 91156"/>
                <a:gd name="connsiteX7" fmla="*/ 44059 w 44107"/>
                <a:gd name="connsiteY7" fmla="*/ 21919 h 91156"/>
                <a:gd name="connsiteX8" fmla="*/ 22007 w 44107"/>
                <a:gd name="connsiteY8" fmla="*/ 0 h 9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7" h="91156">
                  <a:moveTo>
                    <a:pt x="22007" y="0"/>
                  </a:moveTo>
                  <a:cubicBezTo>
                    <a:pt x="9874" y="0"/>
                    <a:pt x="46" y="9773"/>
                    <a:pt x="46" y="21829"/>
                  </a:cubicBezTo>
                  <a:cubicBezTo>
                    <a:pt x="46" y="21858"/>
                    <a:pt x="46" y="21889"/>
                    <a:pt x="46" y="21919"/>
                  </a:cubicBezTo>
                  <a:lnTo>
                    <a:pt x="46" y="67831"/>
                  </a:lnTo>
                  <a:cubicBezTo>
                    <a:pt x="-734" y="79912"/>
                    <a:pt x="8486" y="90334"/>
                    <a:pt x="20637" y="91110"/>
                  </a:cubicBezTo>
                  <a:cubicBezTo>
                    <a:pt x="32789" y="91887"/>
                    <a:pt x="43279" y="82722"/>
                    <a:pt x="44059" y="70642"/>
                  </a:cubicBezTo>
                  <a:cubicBezTo>
                    <a:pt x="44123" y="69705"/>
                    <a:pt x="44123" y="68767"/>
                    <a:pt x="44059" y="67831"/>
                  </a:cubicBezTo>
                  <a:lnTo>
                    <a:pt x="44059" y="21919"/>
                  </a:lnTo>
                  <a:cubicBezTo>
                    <a:pt x="44059" y="9813"/>
                    <a:pt x="34186" y="0"/>
                    <a:pt x="22007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CiscoSansTT Medium" panose="020B0503020201020303" pitchFamily="34" charset="0"/>
                <a:ea typeface="ＭＳ Ｐゴシック" charset="0"/>
              </a:endParaRPr>
            </a:p>
          </p:txBody>
        </p:sp>
      </p:grpSp>
      <p:grpSp>
        <p:nvGrpSpPr>
          <p:cNvPr id="2" name="Graphic 2" descr="Cisco logo">
            <a:extLst>
              <a:ext uri="{FF2B5EF4-FFF2-40B4-BE49-F238E27FC236}">
                <a16:creationId xmlns:a16="http://schemas.microsoft.com/office/drawing/2014/main" id="{D8A4FFE4-E928-2EDB-6A32-1651B95DD9B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87122" y="2978332"/>
            <a:ext cx="1217756" cy="640080"/>
            <a:chOff x="7202835" y="2919593"/>
            <a:chExt cx="1014444" cy="533215"/>
          </a:xfrm>
          <a:solidFill>
            <a:schemeClr val="bg1"/>
          </a:solidFill>
        </p:grpSpPr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10E75835-1282-CD94-B664-CA8A79A1FB28}"/>
                </a:ext>
              </a:extLst>
            </p:cNvPr>
            <p:cNvSpPr/>
            <p:nvPr/>
          </p:nvSpPr>
          <p:spPr>
            <a:xfrm>
              <a:off x="7489875" y="3273956"/>
              <a:ext cx="44467" cy="175170"/>
            </a:xfrm>
            <a:custGeom>
              <a:avLst/>
              <a:gdLst>
                <a:gd name="connsiteX0" fmla="*/ 0 w 44467"/>
                <a:gd name="connsiteY0" fmla="*/ 0 h 175170"/>
                <a:gd name="connsiteX1" fmla="*/ 44467 w 44467"/>
                <a:gd name="connsiteY1" fmla="*/ 0 h 175170"/>
                <a:gd name="connsiteX2" fmla="*/ 44467 w 44467"/>
                <a:gd name="connsiteY2" fmla="*/ 175170 h 175170"/>
                <a:gd name="connsiteX3" fmla="*/ 0 w 44467"/>
                <a:gd name="connsiteY3" fmla="*/ 175170 h 17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67" h="175170">
                  <a:moveTo>
                    <a:pt x="0" y="0"/>
                  </a:moveTo>
                  <a:lnTo>
                    <a:pt x="44467" y="0"/>
                  </a:lnTo>
                  <a:lnTo>
                    <a:pt x="44467" y="175170"/>
                  </a:lnTo>
                  <a:lnTo>
                    <a:pt x="0" y="175170"/>
                  </a:lnTo>
                  <a:close/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758B3D07-2B38-FE34-72BA-E17E2E956114}"/>
                </a:ext>
              </a:extLst>
            </p:cNvPr>
            <p:cNvSpPr/>
            <p:nvPr/>
          </p:nvSpPr>
          <p:spPr>
            <a:xfrm>
              <a:off x="7758493" y="3270889"/>
              <a:ext cx="134399" cy="181394"/>
            </a:xfrm>
            <a:custGeom>
              <a:avLst/>
              <a:gdLst>
                <a:gd name="connsiteX0" fmla="*/ 0 w 134399"/>
                <a:gd name="connsiteY0" fmla="*/ 90652 h 181394"/>
                <a:gd name="connsiteX1" fmla="*/ 93835 w 134399"/>
                <a:gd name="connsiteY1" fmla="*/ 181394 h 181394"/>
                <a:gd name="connsiteX2" fmla="*/ 134400 w 134399"/>
                <a:gd name="connsiteY2" fmla="*/ 175170 h 181394"/>
                <a:gd name="connsiteX3" fmla="*/ 134400 w 134399"/>
                <a:gd name="connsiteY3" fmla="*/ 128176 h 181394"/>
                <a:gd name="connsiteX4" fmla="*/ 97011 w 134399"/>
                <a:gd name="connsiteY4" fmla="*/ 137196 h 181394"/>
                <a:gd name="connsiteX5" fmla="*/ 50003 w 134399"/>
                <a:gd name="connsiteY5" fmla="*/ 90472 h 181394"/>
                <a:gd name="connsiteX6" fmla="*/ 97011 w 134399"/>
                <a:gd name="connsiteY6" fmla="*/ 43747 h 181394"/>
                <a:gd name="connsiteX7" fmla="*/ 134400 w 134399"/>
                <a:gd name="connsiteY7" fmla="*/ 52768 h 181394"/>
                <a:gd name="connsiteX8" fmla="*/ 134400 w 134399"/>
                <a:gd name="connsiteY8" fmla="*/ 6314 h 181394"/>
                <a:gd name="connsiteX9" fmla="*/ 93835 w 134399"/>
                <a:gd name="connsiteY9" fmla="*/ 0 h 181394"/>
                <a:gd name="connsiteX10" fmla="*/ 0 w 134399"/>
                <a:gd name="connsiteY10" fmla="*/ 90652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399" h="181394">
                  <a:moveTo>
                    <a:pt x="0" y="90652"/>
                  </a:moveTo>
                  <a:cubicBezTo>
                    <a:pt x="0" y="147118"/>
                    <a:pt x="43832" y="181394"/>
                    <a:pt x="93835" y="181394"/>
                  </a:cubicBezTo>
                  <a:cubicBezTo>
                    <a:pt x="107583" y="181261"/>
                    <a:pt x="121250" y="179165"/>
                    <a:pt x="134400" y="175170"/>
                  </a:cubicBezTo>
                  <a:lnTo>
                    <a:pt x="134400" y="128176"/>
                  </a:lnTo>
                  <a:cubicBezTo>
                    <a:pt x="122893" y="134240"/>
                    <a:pt x="110034" y="137341"/>
                    <a:pt x="97011" y="137196"/>
                  </a:cubicBezTo>
                  <a:cubicBezTo>
                    <a:pt x="71048" y="137196"/>
                    <a:pt x="50003" y="116276"/>
                    <a:pt x="50003" y="90472"/>
                  </a:cubicBezTo>
                  <a:cubicBezTo>
                    <a:pt x="50003" y="64667"/>
                    <a:pt x="71048" y="43747"/>
                    <a:pt x="97011" y="43747"/>
                  </a:cubicBezTo>
                  <a:cubicBezTo>
                    <a:pt x="110034" y="43598"/>
                    <a:pt x="122893" y="46700"/>
                    <a:pt x="134400" y="52768"/>
                  </a:cubicBezTo>
                  <a:lnTo>
                    <a:pt x="134400" y="6314"/>
                  </a:lnTo>
                  <a:cubicBezTo>
                    <a:pt x="121287" y="2146"/>
                    <a:pt x="107602" y="15"/>
                    <a:pt x="93835" y="0"/>
                  </a:cubicBezTo>
                  <a:cubicBezTo>
                    <a:pt x="39385" y="0"/>
                    <a:pt x="0" y="38335"/>
                    <a:pt x="0" y="9065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21E11FDC-17E2-DC4D-3695-0BB2BC41D971}"/>
                </a:ext>
              </a:extLst>
            </p:cNvPr>
            <p:cNvSpPr/>
            <p:nvPr/>
          </p:nvSpPr>
          <p:spPr>
            <a:xfrm>
              <a:off x="7294401" y="3270889"/>
              <a:ext cx="134581" cy="181394"/>
            </a:xfrm>
            <a:custGeom>
              <a:avLst/>
              <a:gdLst>
                <a:gd name="connsiteX0" fmla="*/ 0 w 134581"/>
                <a:gd name="connsiteY0" fmla="*/ 90652 h 181394"/>
                <a:gd name="connsiteX1" fmla="*/ 93926 w 134581"/>
                <a:gd name="connsiteY1" fmla="*/ 181394 h 181394"/>
                <a:gd name="connsiteX2" fmla="*/ 134581 w 134581"/>
                <a:gd name="connsiteY2" fmla="*/ 175170 h 181394"/>
                <a:gd name="connsiteX3" fmla="*/ 134581 w 134581"/>
                <a:gd name="connsiteY3" fmla="*/ 128176 h 181394"/>
                <a:gd name="connsiteX4" fmla="*/ 97193 w 134581"/>
                <a:gd name="connsiteY4" fmla="*/ 137196 h 181394"/>
                <a:gd name="connsiteX5" fmla="*/ 50184 w 134581"/>
                <a:gd name="connsiteY5" fmla="*/ 90472 h 181394"/>
                <a:gd name="connsiteX6" fmla="*/ 97193 w 134581"/>
                <a:gd name="connsiteY6" fmla="*/ 43747 h 181394"/>
                <a:gd name="connsiteX7" fmla="*/ 134581 w 134581"/>
                <a:gd name="connsiteY7" fmla="*/ 52768 h 181394"/>
                <a:gd name="connsiteX8" fmla="*/ 134581 w 134581"/>
                <a:gd name="connsiteY8" fmla="*/ 6314 h 181394"/>
                <a:gd name="connsiteX9" fmla="*/ 93926 w 134581"/>
                <a:gd name="connsiteY9" fmla="*/ 0 h 181394"/>
                <a:gd name="connsiteX10" fmla="*/ 181 w 134581"/>
                <a:gd name="connsiteY10" fmla="*/ 90652 h 18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581" h="181394">
                  <a:moveTo>
                    <a:pt x="0" y="90652"/>
                  </a:moveTo>
                  <a:cubicBezTo>
                    <a:pt x="0" y="147118"/>
                    <a:pt x="43832" y="181394"/>
                    <a:pt x="93926" y="181394"/>
                  </a:cubicBezTo>
                  <a:cubicBezTo>
                    <a:pt x="107708" y="181268"/>
                    <a:pt x="121400" y="179172"/>
                    <a:pt x="134581" y="175170"/>
                  </a:cubicBezTo>
                  <a:lnTo>
                    <a:pt x="134581" y="128176"/>
                  </a:lnTo>
                  <a:cubicBezTo>
                    <a:pt x="123065" y="134222"/>
                    <a:pt x="110216" y="137322"/>
                    <a:pt x="97193" y="137196"/>
                  </a:cubicBezTo>
                  <a:cubicBezTo>
                    <a:pt x="71231" y="137196"/>
                    <a:pt x="50184" y="116276"/>
                    <a:pt x="50184" y="90472"/>
                  </a:cubicBezTo>
                  <a:cubicBezTo>
                    <a:pt x="50184" y="64667"/>
                    <a:pt x="71231" y="43747"/>
                    <a:pt x="97193" y="43747"/>
                  </a:cubicBezTo>
                  <a:cubicBezTo>
                    <a:pt x="110217" y="43613"/>
                    <a:pt x="123068" y="46714"/>
                    <a:pt x="134581" y="52768"/>
                  </a:cubicBezTo>
                  <a:lnTo>
                    <a:pt x="134581" y="6314"/>
                  </a:lnTo>
                  <a:cubicBezTo>
                    <a:pt x="121434" y="2159"/>
                    <a:pt x="107722" y="30"/>
                    <a:pt x="93926" y="0"/>
                  </a:cubicBezTo>
                  <a:cubicBezTo>
                    <a:pt x="39476" y="0"/>
                    <a:pt x="181" y="38335"/>
                    <a:pt x="181" y="9065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1AC341EE-7C9E-FF63-1764-B31F8D736D5E}"/>
                </a:ext>
              </a:extLst>
            </p:cNvPr>
            <p:cNvSpPr/>
            <p:nvPr/>
          </p:nvSpPr>
          <p:spPr>
            <a:xfrm>
              <a:off x="7943079" y="3270861"/>
              <a:ext cx="182591" cy="181947"/>
            </a:xfrm>
            <a:custGeom>
              <a:avLst/>
              <a:gdLst>
                <a:gd name="connsiteX0" fmla="*/ 89568 w 182591"/>
                <a:gd name="connsiteY0" fmla="*/ 137224 h 181947"/>
                <a:gd name="connsiteX1" fmla="*/ 42832 w 182591"/>
                <a:gd name="connsiteY1" fmla="*/ 91494 h 181947"/>
                <a:gd name="connsiteX2" fmla="*/ 88842 w 182591"/>
                <a:gd name="connsiteY2" fmla="*/ 45041 h 181947"/>
                <a:gd name="connsiteX3" fmla="*/ 135578 w 182591"/>
                <a:gd name="connsiteY3" fmla="*/ 90772 h 181947"/>
                <a:gd name="connsiteX4" fmla="*/ 135578 w 182591"/>
                <a:gd name="connsiteY4" fmla="*/ 91131 h 181947"/>
                <a:gd name="connsiteX5" fmla="*/ 91220 w 182591"/>
                <a:gd name="connsiteY5" fmla="*/ 137218 h 181947"/>
                <a:gd name="connsiteX6" fmla="*/ 89568 w 182591"/>
                <a:gd name="connsiteY6" fmla="*/ 137224 h 181947"/>
                <a:gd name="connsiteX7" fmla="*/ 89568 w 182591"/>
                <a:gd name="connsiteY7" fmla="*/ 479 h 181947"/>
                <a:gd name="connsiteX8" fmla="*/ 17 w 182591"/>
                <a:gd name="connsiteY8" fmla="*/ 92919 h 181947"/>
                <a:gd name="connsiteX9" fmla="*/ 93017 w 182591"/>
                <a:gd name="connsiteY9" fmla="*/ 181931 h 181947"/>
                <a:gd name="connsiteX10" fmla="*/ 182586 w 182591"/>
                <a:gd name="connsiteY10" fmla="*/ 91131 h 181947"/>
                <a:gd name="connsiteX11" fmla="*/ 92781 w 182591"/>
                <a:gd name="connsiteY11" fmla="*/ 5 h 181947"/>
                <a:gd name="connsiteX12" fmla="*/ 89568 w 182591"/>
                <a:gd name="connsiteY12" fmla="*/ 28 h 18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591" h="181947">
                  <a:moveTo>
                    <a:pt x="89568" y="137224"/>
                  </a:moveTo>
                  <a:cubicBezTo>
                    <a:pt x="63959" y="137423"/>
                    <a:pt x="43032" y="116949"/>
                    <a:pt x="42832" y="91494"/>
                  </a:cubicBezTo>
                  <a:cubicBezTo>
                    <a:pt x="42633" y="66038"/>
                    <a:pt x="63233" y="45241"/>
                    <a:pt x="88842" y="45041"/>
                  </a:cubicBezTo>
                  <a:cubicBezTo>
                    <a:pt x="114452" y="44842"/>
                    <a:pt x="135378" y="65317"/>
                    <a:pt x="135578" y="90772"/>
                  </a:cubicBezTo>
                  <a:cubicBezTo>
                    <a:pt x="135578" y="90891"/>
                    <a:pt x="135578" y="91011"/>
                    <a:pt x="135578" y="91131"/>
                  </a:cubicBezTo>
                  <a:cubicBezTo>
                    <a:pt x="136132" y="116033"/>
                    <a:pt x="116267" y="136667"/>
                    <a:pt x="91220" y="137218"/>
                  </a:cubicBezTo>
                  <a:cubicBezTo>
                    <a:pt x="90666" y="137229"/>
                    <a:pt x="90122" y="137232"/>
                    <a:pt x="89568" y="137224"/>
                  </a:cubicBezTo>
                  <a:moveTo>
                    <a:pt x="89568" y="479"/>
                  </a:moveTo>
                  <a:cubicBezTo>
                    <a:pt x="39157" y="1425"/>
                    <a:pt x="-936" y="42812"/>
                    <a:pt x="17" y="92919"/>
                  </a:cubicBezTo>
                  <a:cubicBezTo>
                    <a:pt x="969" y="143026"/>
                    <a:pt x="42605" y="182877"/>
                    <a:pt x="93017" y="181931"/>
                  </a:cubicBezTo>
                  <a:cubicBezTo>
                    <a:pt x="142784" y="180997"/>
                    <a:pt x="182623" y="140607"/>
                    <a:pt x="182586" y="91131"/>
                  </a:cubicBezTo>
                  <a:cubicBezTo>
                    <a:pt x="183104" y="41317"/>
                    <a:pt x="142893" y="519"/>
                    <a:pt x="92781" y="5"/>
                  </a:cubicBezTo>
                  <a:cubicBezTo>
                    <a:pt x="91710" y="-6"/>
                    <a:pt x="90639" y="1"/>
                    <a:pt x="89568" y="28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572BCD23-3291-4FD9-A8E1-7BE80C3009AA}"/>
                </a:ext>
              </a:extLst>
            </p:cNvPr>
            <p:cNvSpPr/>
            <p:nvPr/>
          </p:nvSpPr>
          <p:spPr>
            <a:xfrm>
              <a:off x="7593692" y="3270799"/>
              <a:ext cx="121059" cy="181484"/>
            </a:xfrm>
            <a:custGeom>
              <a:avLst/>
              <a:gdLst>
                <a:gd name="connsiteX0" fmla="*/ 79678 w 121059"/>
                <a:gd name="connsiteY0" fmla="*/ 72612 h 181484"/>
                <a:gd name="connsiteX1" fmla="*/ 67427 w 121059"/>
                <a:gd name="connsiteY1" fmla="*/ 68733 h 181484"/>
                <a:gd name="connsiteX2" fmla="*/ 47099 w 121059"/>
                <a:gd name="connsiteY2" fmla="*/ 52046 h 181484"/>
                <a:gd name="connsiteX3" fmla="*/ 74324 w 121059"/>
                <a:gd name="connsiteY3" fmla="*/ 37614 h 181484"/>
                <a:gd name="connsiteX4" fmla="*/ 109081 w 121059"/>
                <a:gd name="connsiteY4" fmla="*/ 43026 h 181484"/>
                <a:gd name="connsiteX5" fmla="*/ 109081 w 121059"/>
                <a:gd name="connsiteY5" fmla="*/ 5592 h 181484"/>
                <a:gd name="connsiteX6" fmla="*/ 65703 w 121059"/>
                <a:gd name="connsiteY6" fmla="*/ 0 h 181484"/>
                <a:gd name="connsiteX7" fmla="*/ 0 w 121059"/>
                <a:gd name="connsiteY7" fmla="*/ 54752 h 181484"/>
                <a:gd name="connsiteX8" fmla="*/ 45375 w 121059"/>
                <a:gd name="connsiteY8" fmla="*/ 105986 h 181484"/>
                <a:gd name="connsiteX9" fmla="*/ 54994 w 121059"/>
                <a:gd name="connsiteY9" fmla="*/ 109143 h 181484"/>
                <a:gd name="connsiteX10" fmla="*/ 74778 w 121059"/>
                <a:gd name="connsiteY10" fmla="*/ 126462 h 181484"/>
                <a:gd name="connsiteX11" fmla="*/ 42471 w 121059"/>
                <a:gd name="connsiteY11" fmla="*/ 142878 h 181484"/>
                <a:gd name="connsiteX12" fmla="*/ 454 w 121059"/>
                <a:gd name="connsiteY12" fmla="*/ 136384 h 181484"/>
                <a:gd name="connsiteX13" fmla="*/ 454 w 121059"/>
                <a:gd name="connsiteY13" fmla="*/ 176704 h 181484"/>
                <a:gd name="connsiteX14" fmla="*/ 48460 w 121059"/>
                <a:gd name="connsiteY14" fmla="*/ 181484 h 181484"/>
                <a:gd name="connsiteX15" fmla="*/ 121060 w 121059"/>
                <a:gd name="connsiteY15" fmla="*/ 122673 h 181484"/>
                <a:gd name="connsiteX16" fmla="*/ 79043 w 121059"/>
                <a:gd name="connsiteY16" fmla="*/ 72612 h 18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1059" h="181484">
                  <a:moveTo>
                    <a:pt x="79678" y="72612"/>
                  </a:moveTo>
                  <a:lnTo>
                    <a:pt x="67427" y="68733"/>
                  </a:lnTo>
                  <a:cubicBezTo>
                    <a:pt x="60167" y="66388"/>
                    <a:pt x="47099" y="62690"/>
                    <a:pt x="47099" y="52046"/>
                  </a:cubicBezTo>
                  <a:cubicBezTo>
                    <a:pt x="47099" y="43567"/>
                    <a:pt x="56718" y="37614"/>
                    <a:pt x="74324" y="37614"/>
                  </a:cubicBezTo>
                  <a:cubicBezTo>
                    <a:pt x="86085" y="38079"/>
                    <a:pt x="97746" y="39896"/>
                    <a:pt x="109081" y="43026"/>
                  </a:cubicBezTo>
                  <a:lnTo>
                    <a:pt x="109081" y="5592"/>
                  </a:lnTo>
                  <a:cubicBezTo>
                    <a:pt x="94888" y="2071"/>
                    <a:pt x="80331" y="194"/>
                    <a:pt x="65703" y="0"/>
                  </a:cubicBezTo>
                  <a:cubicBezTo>
                    <a:pt x="24684" y="0"/>
                    <a:pt x="0" y="22009"/>
                    <a:pt x="0" y="54752"/>
                  </a:cubicBezTo>
                  <a:cubicBezTo>
                    <a:pt x="0" y="83797"/>
                    <a:pt x="20691" y="98229"/>
                    <a:pt x="45375" y="105986"/>
                  </a:cubicBezTo>
                  <a:cubicBezTo>
                    <a:pt x="48188" y="106888"/>
                    <a:pt x="52272" y="108151"/>
                    <a:pt x="54994" y="109143"/>
                  </a:cubicBezTo>
                  <a:cubicBezTo>
                    <a:pt x="65975" y="112571"/>
                    <a:pt x="74778" y="117622"/>
                    <a:pt x="74778" y="126462"/>
                  </a:cubicBezTo>
                  <a:cubicBezTo>
                    <a:pt x="74778" y="135301"/>
                    <a:pt x="64614" y="142878"/>
                    <a:pt x="42471" y="142878"/>
                  </a:cubicBezTo>
                  <a:cubicBezTo>
                    <a:pt x="28250" y="142457"/>
                    <a:pt x="14130" y="140275"/>
                    <a:pt x="454" y="136384"/>
                  </a:cubicBezTo>
                  <a:lnTo>
                    <a:pt x="454" y="176704"/>
                  </a:lnTo>
                  <a:cubicBezTo>
                    <a:pt x="16281" y="179724"/>
                    <a:pt x="32343" y="181324"/>
                    <a:pt x="48460" y="181484"/>
                  </a:cubicBezTo>
                  <a:cubicBezTo>
                    <a:pt x="82491" y="181484"/>
                    <a:pt x="121060" y="166691"/>
                    <a:pt x="121060" y="122673"/>
                  </a:cubicBezTo>
                  <a:cubicBezTo>
                    <a:pt x="121060" y="101296"/>
                    <a:pt x="107901" y="81632"/>
                    <a:pt x="79043" y="7261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02FA38D6-CF88-8FE1-C4AF-343B83DFD8A5}"/>
                </a:ext>
              </a:extLst>
            </p:cNvPr>
            <p:cNvSpPr/>
            <p:nvPr/>
          </p:nvSpPr>
          <p:spPr>
            <a:xfrm>
              <a:off x="7202835" y="3063878"/>
              <a:ext cx="44194" cy="88432"/>
            </a:xfrm>
            <a:custGeom>
              <a:avLst/>
              <a:gdLst>
                <a:gd name="connsiteX0" fmla="*/ 22143 w 44194"/>
                <a:gd name="connsiteY0" fmla="*/ 0 h 88432"/>
                <a:gd name="connsiteX1" fmla="*/ 0 w 44194"/>
                <a:gd name="connsiteY1" fmla="*/ 21919 h 88432"/>
                <a:gd name="connsiteX2" fmla="*/ 0 w 44194"/>
                <a:gd name="connsiteY2" fmla="*/ 67831 h 88432"/>
                <a:gd name="connsiteX3" fmla="*/ 23514 w 44194"/>
                <a:gd name="connsiteY3" fmla="*/ 88387 h 88432"/>
                <a:gd name="connsiteX4" fmla="*/ 44195 w 44194"/>
                <a:gd name="connsiteY4" fmla="*/ 67831 h 88432"/>
                <a:gd name="connsiteX5" fmla="*/ 44195 w 44194"/>
                <a:gd name="connsiteY5" fmla="*/ 21919 h 88432"/>
                <a:gd name="connsiteX6" fmla="*/ 22143 w 44194"/>
                <a:gd name="connsiteY6" fmla="*/ 0 h 8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94" h="88432">
                  <a:moveTo>
                    <a:pt x="22143" y="0"/>
                  </a:moveTo>
                  <a:cubicBezTo>
                    <a:pt x="9949" y="0"/>
                    <a:pt x="50" y="9799"/>
                    <a:pt x="0" y="21919"/>
                  </a:cubicBezTo>
                  <a:lnTo>
                    <a:pt x="0" y="67831"/>
                  </a:lnTo>
                  <a:cubicBezTo>
                    <a:pt x="782" y="79961"/>
                    <a:pt x="11310" y="89165"/>
                    <a:pt x="23514" y="88387"/>
                  </a:cubicBezTo>
                  <a:cubicBezTo>
                    <a:pt x="34627" y="87679"/>
                    <a:pt x="43483" y="78877"/>
                    <a:pt x="44195" y="67831"/>
                  </a:cubicBezTo>
                  <a:lnTo>
                    <a:pt x="44195" y="21919"/>
                  </a:lnTo>
                  <a:cubicBezTo>
                    <a:pt x="44195" y="9813"/>
                    <a:pt x="34321" y="0"/>
                    <a:pt x="22143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A2634700-2653-2E54-7052-DDF47307A1D2}"/>
                </a:ext>
              </a:extLst>
            </p:cNvPr>
            <p:cNvSpPr/>
            <p:nvPr/>
          </p:nvSpPr>
          <p:spPr>
            <a:xfrm>
              <a:off x="7324348" y="3003533"/>
              <a:ext cx="44104" cy="150094"/>
            </a:xfrm>
            <a:custGeom>
              <a:avLst/>
              <a:gdLst>
                <a:gd name="connsiteX0" fmla="*/ 22052 w 44104"/>
                <a:gd name="connsiteY0" fmla="*/ 150094 h 150094"/>
                <a:gd name="connsiteX1" fmla="*/ 44104 w 44104"/>
                <a:gd name="connsiteY1" fmla="*/ 128176 h 150094"/>
                <a:gd name="connsiteX2" fmla="*/ 44104 w 44104"/>
                <a:gd name="connsiteY2" fmla="*/ 21919 h 150094"/>
                <a:gd name="connsiteX3" fmla="*/ 22052 w 44104"/>
                <a:gd name="connsiteY3" fmla="*/ 0 h 150094"/>
                <a:gd name="connsiteX4" fmla="*/ 0 w 44104"/>
                <a:gd name="connsiteY4" fmla="*/ 21919 h 150094"/>
                <a:gd name="connsiteX5" fmla="*/ 0 w 44104"/>
                <a:gd name="connsiteY5" fmla="*/ 128176 h 150094"/>
                <a:gd name="connsiteX6" fmla="*/ 22052 w 44104"/>
                <a:gd name="connsiteY6" fmla="*/ 150094 h 15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150094">
                  <a:moveTo>
                    <a:pt x="22052" y="150094"/>
                  </a:moveTo>
                  <a:cubicBezTo>
                    <a:pt x="34231" y="150094"/>
                    <a:pt x="44104" y="140281"/>
                    <a:pt x="44104" y="128176"/>
                  </a:cubicBez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  <a:cubicBezTo>
                    <a:pt x="9873" y="0"/>
                    <a:pt x="0" y="9813"/>
                    <a:pt x="0" y="21919"/>
                  </a:cubicBezTo>
                  <a:lnTo>
                    <a:pt x="0" y="128176"/>
                  </a:lnTo>
                  <a:cubicBezTo>
                    <a:pt x="0" y="140281"/>
                    <a:pt x="9873" y="150094"/>
                    <a:pt x="22052" y="150094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5A08B660-C951-224F-CEA3-E8C1F1692A1C}"/>
                </a:ext>
              </a:extLst>
            </p:cNvPr>
            <p:cNvSpPr/>
            <p:nvPr/>
          </p:nvSpPr>
          <p:spPr>
            <a:xfrm>
              <a:off x="7445589" y="2921000"/>
              <a:ext cx="44104" cy="276375"/>
            </a:xfrm>
            <a:custGeom>
              <a:avLst/>
              <a:gdLst>
                <a:gd name="connsiteX0" fmla="*/ 22052 w 44104"/>
                <a:gd name="connsiteY0" fmla="*/ 0 h 276375"/>
                <a:gd name="connsiteX1" fmla="*/ 0 w 44104"/>
                <a:gd name="connsiteY1" fmla="*/ 21919 h 276375"/>
                <a:gd name="connsiteX2" fmla="*/ 0 w 44104"/>
                <a:gd name="connsiteY2" fmla="*/ 254457 h 276375"/>
                <a:gd name="connsiteX3" fmla="*/ 22052 w 44104"/>
                <a:gd name="connsiteY3" fmla="*/ 276376 h 276375"/>
                <a:gd name="connsiteX4" fmla="*/ 44104 w 44104"/>
                <a:gd name="connsiteY4" fmla="*/ 254457 h 276375"/>
                <a:gd name="connsiteX5" fmla="*/ 44104 w 44104"/>
                <a:gd name="connsiteY5" fmla="*/ 21919 h 276375"/>
                <a:gd name="connsiteX6" fmla="*/ 22052 w 44104"/>
                <a:gd name="connsiteY6" fmla="*/ 0 h 27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276375">
                  <a:moveTo>
                    <a:pt x="22052" y="0"/>
                  </a:moveTo>
                  <a:cubicBezTo>
                    <a:pt x="9873" y="0"/>
                    <a:pt x="0" y="9813"/>
                    <a:pt x="0" y="21919"/>
                  </a:cubicBezTo>
                  <a:lnTo>
                    <a:pt x="0" y="254457"/>
                  </a:lnTo>
                  <a:cubicBezTo>
                    <a:pt x="0" y="266563"/>
                    <a:pt x="9873" y="276376"/>
                    <a:pt x="22052" y="276376"/>
                  </a:cubicBezTo>
                  <a:cubicBezTo>
                    <a:pt x="34231" y="276376"/>
                    <a:pt x="44104" y="266563"/>
                    <a:pt x="44104" y="254457"/>
                  </a:cubicBez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95D1541D-47F2-B366-ECAB-913DD54A9010}"/>
                </a:ext>
              </a:extLst>
            </p:cNvPr>
            <p:cNvSpPr/>
            <p:nvPr/>
          </p:nvSpPr>
          <p:spPr>
            <a:xfrm>
              <a:off x="7566921" y="3003533"/>
              <a:ext cx="44104" cy="150094"/>
            </a:xfrm>
            <a:custGeom>
              <a:avLst/>
              <a:gdLst>
                <a:gd name="connsiteX0" fmla="*/ 44104 w 44104"/>
                <a:gd name="connsiteY0" fmla="*/ 128176 h 150094"/>
                <a:gd name="connsiteX1" fmla="*/ 44104 w 44104"/>
                <a:gd name="connsiteY1" fmla="*/ 21919 h 150094"/>
                <a:gd name="connsiteX2" fmla="*/ 22052 w 44104"/>
                <a:gd name="connsiteY2" fmla="*/ 0 h 150094"/>
                <a:gd name="connsiteX3" fmla="*/ 0 w 44104"/>
                <a:gd name="connsiteY3" fmla="*/ 21919 h 150094"/>
                <a:gd name="connsiteX4" fmla="*/ 0 w 44104"/>
                <a:gd name="connsiteY4" fmla="*/ 128176 h 150094"/>
                <a:gd name="connsiteX5" fmla="*/ 22052 w 44104"/>
                <a:gd name="connsiteY5" fmla="*/ 150094 h 150094"/>
                <a:gd name="connsiteX6" fmla="*/ 44104 w 44104"/>
                <a:gd name="connsiteY6" fmla="*/ 128176 h 15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04" h="150094">
                  <a:moveTo>
                    <a:pt x="44104" y="128176"/>
                  </a:moveTo>
                  <a:lnTo>
                    <a:pt x="44104" y="21919"/>
                  </a:lnTo>
                  <a:cubicBezTo>
                    <a:pt x="44104" y="9813"/>
                    <a:pt x="34231" y="0"/>
                    <a:pt x="22052" y="0"/>
                  </a:cubicBezTo>
                  <a:cubicBezTo>
                    <a:pt x="9874" y="0"/>
                    <a:pt x="0" y="9813"/>
                    <a:pt x="0" y="21919"/>
                  </a:cubicBezTo>
                  <a:lnTo>
                    <a:pt x="0" y="128176"/>
                  </a:lnTo>
                  <a:cubicBezTo>
                    <a:pt x="0" y="140281"/>
                    <a:pt x="9874" y="150094"/>
                    <a:pt x="22052" y="150094"/>
                  </a:cubicBezTo>
                  <a:cubicBezTo>
                    <a:pt x="34231" y="150094"/>
                    <a:pt x="44104" y="140281"/>
                    <a:pt x="44104" y="128176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61B577B2-B77E-5D4F-5BF8-E2624B0DAD00}"/>
                </a:ext>
              </a:extLst>
            </p:cNvPr>
            <p:cNvSpPr/>
            <p:nvPr/>
          </p:nvSpPr>
          <p:spPr>
            <a:xfrm>
              <a:off x="7687800" y="3063876"/>
              <a:ext cx="44104" cy="89751"/>
            </a:xfrm>
            <a:custGeom>
              <a:avLst/>
              <a:gdLst>
                <a:gd name="connsiteX0" fmla="*/ 22415 w 44104"/>
                <a:gd name="connsiteY0" fmla="*/ 2 h 89751"/>
                <a:gd name="connsiteX1" fmla="*/ 0 w 44104"/>
                <a:gd name="connsiteY1" fmla="*/ 21738 h 89751"/>
                <a:gd name="connsiteX2" fmla="*/ 0 w 44104"/>
                <a:gd name="connsiteY2" fmla="*/ 21921 h 89751"/>
                <a:gd name="connsiteX3" fmla="*/ 0 w 44104"/>
                <a:gd name="connsiteY3" fmla="*/ 67833 h 89751"/>
                <a:gd name="connsiteX4" fmla="*/ 22052 w 44104"/>
                <a:gd name="connsiteY4" fmla="*/ 89752 h 89751"/>
                <a:gd name="connsiteX5" fmla="*/ 44104 w 44104"/>
                <a:gd name="connsiteY5" fmla="*/ 67833 h 89751"/>
                <a:gd name="connsiteX6" fmla="*/ 44104 w 44104"/>
                <a:gd name="connsiteY6" fmla="*/ 21921 h 89751"/>
                <a:gd name="connsiteX7" fmla="*/ 22143 w 44104"/>
                <a:gd name="connsiteY7" fmla="*/ 2 h 8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104" h="89751">
                  <a:moveTo>
                    <a:pt x="22415" y="2"/>
                  </a:moveTo>
                  <a:cubicBezTo>
                    <a:pt x="10191" y="-148"/>
                    <a:pt x="154" y="9584"/>
                    <a:pt x="0" y="21738"/>
                  </a:cubicBezTo>
                  <a:cubicBezTo>
                    <a:pt x="0" y="21799"/>
                    <a:pt x="0" y="21860"/>
                    <a:pt x="0" y="21921"/>
                  </a:cubicBezTo>
                  <a:lnTo>
                    <a:pt x="0" y="67833"/>
                  </a:lnTo>
                  <a:cubicBezTo>
                    <a:pt x="0" y="79939"/>
                    <a:pt x="9874" y="89752"/>
                    <a:pt x="22052" y="89752"/>
                  </a:cubicBezTo>
                  <a:cubicBezTo>
                    <a:pt x="34231" y="89752"/>
                    <a:pt x="44104" y="79939"/>
                    <a:pt x="44104" y="67833"/>
                  </a:cubicBezTo>
                  <a:lnTo>
                    <a:pt x="44104" y="21921"/>
                  </a:lnTo>
                  <a:cubicBezTo>
                    <a:pt x="44104" y="9850"/>
                    <a:pt x="34285" y="51"/>
                    <a:pt x="22143" y="2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8" name="Freeform 34">
              <a:extLst>
                <a:ext uri="{FF2B5EF4-FFF2-40B4-BE49-F238E27FC236}">
                  <a16:creationId xmlns:a16="http://schemas.microsoft.com/office/drawing/2014/main" id="{6918B491-194E-911E-7945-FD3ABF5C68D8}"/>
                </a:ext>
              </a:extLst>
            </p:cNvPr>
            <p:cNvSpPr/>
            <p:nvPr/>
          </p:nvSpPr>
          <p:spPr>
            <a:xfrm>
              <a:off x="7809447" y="3002127"/>
              <a:ext cx="44107" cy="151500"/>
            </a:xfrm>
            <a:custGeom>
              <a:avLst/>
              <a:gdLst>
                <a:gd name="connsiteX0" fmla="*/ 22009 w 44107"/>
                <a:gd name="connsiteY0" fmla="*/ 151500 h 151500"/>
                <a:gd name="connsiteX1" fmla="*/ 44061 w 44107"/>
                <a:gd name="connsiteY1" fmla="*/ 129582 h 151500"/>
                <a:gd name="connsiteX2" fmla="*/ 44061 w 44107"/>
                <a:gd name="connsiteY2" fmla="*/ 23325 h 151500"/>
                <a:gd name="connsiteX3" fmla="*/ 23470 w 44107"/>
                <a:gd name="connsiteY3" fmla="*/ 46 h 151500"/>
                <a:gd name="connsiteX4" fmla="*/ 48 w 44107"/>
                <a:gd name="connsiteY4" fmla="*/ 20514 h 151500"/>
                <a:gd name="connsiteX5" fmla="*/ 48 w 44107"/>
                <a:gd name="connsiteY5" fmla="*/ 23325 h 151500"/>
                <a:gd name="connsiteX6" fmla="*/ 48 w 44107"/>
                <a:gd name="connsiteY6" fmla="*/ 129582 h 151500"/>
                <a:gd name="connsiteX7" fmla="*/ 21918 w 44107"/>
                <a:gd name="connsiteY7" fmla="*/ 151500 h 151500"/>
                <a:gd name="connsiteX8" fmla="*/ 22009 w 44107"/>
                <a:gd name="connsiteY8" fmla="*/ 151500 h 15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7" h="151500">
                  <a:moveTo>
                    <a:pt x="22009" y="151500"/>
                  </a:moveTo>
                  <a:cubicBezTo>
                    <a:pt x="34188" y="151500"/>
                    <a:pt x="44061" y="141688"/>
                    <a:pt x="44061" y="129582"/>
                  </a:cubicBezTo>
                  <a:lnTo>
                    <a:pt x="44061" y="23325"/>
                  </a:lnTo>
                  <a:cubicBezTo>
                    <a:pt x="44841" y="11244"/>
                    <a:pt x="35621" y="822"/>
                    <a:pt x="23470" y="46"/>
                  </a:cubicBezTo>
                  <a:cubicBezTo>
                    <a:pt x="11319" y="-730"/>
                    <a:pt x="828" y="8434"/>
                    <a:pt x="48" y="20514"/>
                  </a:cubicBezTo>
                  <a:cubicBezTo>
                    <a:pt x="-16" y="21451"/>
                    <a:pt x="-16" y="22389"/>
                    <a:pt x="48" y="23325"/>
                  </a:cubicBezTo>
                  <a:lnTo>
                    <a:pt x="48" y="129582"/>
                  </a:lnTo>
                  <a:cubicBezTo>
                    <a:pt x="-7" y="141637"/>
                    <a:pt x="9785" y="151451"/>
                    <a:pt x="21918" y="151500"/>
                  </a:cubicBezTo>
                  <a:cubicBezTo>
                    <a:pt x="21945" y="151500"/>
                    <a:pt x="21982" y="151500"/>
                    <a:pt x="22009" y="15150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 35">
              <a:extLst>
                <a:ext uri="{FF2B5EF4-FFF2-40B4-BE49-F238E27FC236}">
                  <a16:creationId xmlns:a16="http://schemas.microsoft.com/office/drawing/2014/main" id="{D4891843-A844-72CB-1D0F-C8617372B3E2}"/>
                </a:ext>
              </a:extLst>
            </p:cNvPr>
            <p:cNvSpPr/>
            <p:nvPr/>
          </p:nvSpPr>
          <p:spPr>
            <a:xfrm>
              <a:off x="7930779" y="2919593"/>
              <a:ext cx="44108" cy="279187"/>
            </a:xfrm>
            <a:custGeom>
              <a:avLst/>
              <a:gdLst>
                <a:gd name="connsiteX0" fmla="*/ 44061 w 44108"/>
                <a:gd name="connsiteY0" fmla="*/ 255863 h 279187"/>
                <a:gd name="connsiteX1" fmla="*/ 44061 w 44108"/>
                <a:gd name="connsiteY1" fmla="*/ 23325 h 279187"/>
                <a:gd name="connsiteX2" fmla="*/ 23470 w 44108"/>
                <a:gd name="connsiteY2" fmla="*/ 46 h 279187"/>
                <a:gd name="connsiteX3" fmla="*/ 48 w 44108"/>
                <a:gd name="connsiteY3" fmla="*/ 20514 h 279187"/>
                <a:gd name="connsiteX4" fmla="*/ 48 w 44108"/>
                <a:gd name="connsiteY4" fmla="*/ 23325 h 279187"/>
                <a:gd name="connsiteX5" fmla="*/ 48 w 44108"/>
                <a:gd name="connsiteY5" fmla="*/ 255863 h 279187"/>
                <a:gd name="connsiteX6" fmla="*/ 20639 w 44108"/>
                <a:gd name="connsiteY6" fmla="*/ 279142 h 279187"/>
                <a:gd name="connsiteX7" fmla="*/ 44061 w 44108"/>
                <a:gd name="connsiteY7" fmla="*/ 258674 h 279187"/>
                <a:gd name="connsiteX8" fmla="*/ 44061 w 44108"/>
                <a:gd name="connsiteY8" fmla="*/ 255863 h 27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8" h="279187">
                  <a:moveTo>
                    <a:pt x="44061" y="255863"/>
                  </a:moveTo>
                  <a:lnTo>
                    <a:pt x="44061" y="23325"/>
                  </a:lnTo>
                  <a:cubicBezTo>
                    <a:pt x="44842" y="11244"/>
                    <a:pt x="35621" y="822"/>
                    <a:pt x="23470" y="46"/>
                  </a:cubicBezTo>
                  <a:cubicBezTo>
                    <a:pt x="11319" y="-730"/>
                    <a:pt x="828" y="8434"/>
                    <a:pt x="48" y="20514"/>
                  </a:cubicBezTo>
                  <a:cubicBezTo>
                    <a:pt x="-16" y="21450"/>
                    <a:pt x="-16" y="22389"/>
                    <a:pt x="48" y="23325"/>
                  </a:cubicBezTo>
                  <a:lnTo>
                    <a:pt x="48" y="255863"/>
                  </a:lnTo>
                  <a:cubicBezTo>
                    <a:pt x="-733" y="267944"/>
                    <a:pt x="8487" y="278366"/>
                    <a:pt x="20639" y="279142"/>
                  </a:cubicBezTo>
                  <a:cubicBezTo>
                    <a:pt x="32790" y="279919"/>
                    <a:pt x="43281" y="270754"/>
                    <a:pt x="44061" y="258674"/>
                  </a:cubicBezTo>
                  <a:cubicBezTo>
                    <a:pt x="44125" y="257737"/>
                    <a:pt x="44125" y="256799"/>
                    <a:pt x="44061" y="255863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36">
              <a:extLst>
                <a:ext uri="{FF2B5EF4-FFF2-40B4-BE49-F238E27FC236}">
                  <a16:creationId xmlns:a16="http://schemas.microsoft.com/office/drawing/2014/main" id="{94CA0F4D-725E-2F57-D548-79B570E43BD9}"/>
                </a:ext>
              </a:extLst>
            </p:cNvPr>
            <p:cNvSpPr/>
            <p:nvPr/>
          </p:nvSpPr>
          <p:spPr>
            <a:xfrm>
              <a:off x="8051886" y="3003443"/>
              <a:ext cx="44285" cy="150187"/>
            </a:xfrm>
            <a:custGeom>
              <a:avLst/>
              <a:gdLst>
                <a:gd name="connsiteX0" fmla="*/ 21961 w 44285"/>
                <a:gd name="connsiteY0" fmla="*/ 150185 h 150187"/>
                <a:gd name="connsiteX1" fmla="*/ 44286 w 44285"/>
                <a:gd name="connsiteY1" fmla="*/ 128720 h 150187"/>
                <a:gd name="connsiteX2" fmla="*/ 44286 w 44285"/>
                <a:gd name="connsiteY2" fmla="*/ 128266 h 150187"/>
                <a:gd name="connsiteX3" fmla="*/ 44286 w 44285"/>
                <a:gd name="connsiteY3" fmla="*/ 22009 h 150187"/>
                <a:gd name="connsiteX4" fmla="*/ 22143 w 44285"/>
                <a:gd name="connsiteY4" fmla="*/ 0 h 150187"/>
                <a:gd name="connsiteX5" fmla="*/ 0 w 44285"/>
                <a:gd name="connsiteY5" fmla="*/ 22009 h 150187"/>
                <a:gd name="connsiteX6" fmla="*/ 0 w 44285"/>
                <a:gd name="connsiteY6" fmla="*/ 128266 h 150187"/>
                <a:gd name="connsiteX7" fmla="*/ 22052 w 44285"/>
                <a:gd name="connsiteY7" fmla="*/ 150185 h 15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85" h="150187">
                  <a:moveTo>
                    <a:pt x="21961" y="150185"/>
                  </a:moveTo>
                  <a:cubicBezTo>
                    <a:pt x="34086" y="150384"/>
                    <a:pt x="44086" y="140774"/>
                    <a:pt x="44286" y="128720"/>
                  </a:cubicBezTo>
                  <a:cubicBezTo>
                    <a:pt x="44286" y="128569"/>
                    <a:pt x="44286" y="128417"/>
                    <a:pt x="44286" y="128266"/>
                  </a:cubicBezTo>
                  <a:lnTo>
                    <a:pt x="44286" y="22009"/>
                  </a:lnTo>
                  <a:cubicBezTo>
                    <a:pt x="44286" y="9854"/>
                    <a:pt x="34376" y="0"/>
                    <a:pt x="22143" y="0"/>
                  </a:cubicBezTo>
                  <a:cubicBezTo>
                    <a:pt x="9910" y="0"/>
                    <a:pt x="0" y="9854"/>
                    <a:pt x="0" y="22009"/>
                  </a:cubicBezTo>
                  <a:lnTo>
                    <a:pt x="0" y="128266"/>
                  </a:lnTo>
                  <a:cubicBezTo>
                    <a:pt x="0" y="140372"/>
                    <a:pt x="9874" y="150185"/>
                    <a:pt x="22052" y="150185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Freeform 37">
              <a:extLst>
                <a:ext uri="{FF2B5EF4-FFF2-40B4-BE49-F238E27FC236}">
                  <a16:creationId xmlns:a16="http://schemas.microsoft.com/office/drawing/2014/main" id="{4B1FC29C-253F-BE49-2EAF-8D80FCB8EE43}"/>
                </a:ext>
              </a:extLst>
            </p:cNvPr>
            <p:cNvSpPr/>
            <p:nvPr/>
          </p:nvSpPr>
          <p:spPr>
            <a:xfrm>
              <a:off x="8173172" y="3063878"/>
              <a:ext cx="44107" cy="91156"/>
            </a:xfrm>
            <a:custGeom>
              <a:avLst/>
              <a:gdLst>
                <a:gd name="connsiteX0" fmla="*/ 22007 w 44107"/>
                <a:gd name="connsiteY0" fmla="*/ 0 h 91156"/>
                <a:gd name="connsiteX1" fmla="*/ 46 w 44107"/>
                <a:gd name="connsiteY1" fmla="*/ 21829 h 91156"/>
                <a:gd name="connsiteX2" fmla="*/ 46 w 44107"/>
                <a:gd name="connsiteY2" fmla="*/ 21919 h 91156"/>
                <a:gd name="connsiteX3" fmla="*/ 46 w 44107"/>
                <a:gd name="connsiteY3" fmla="*/ 67831 h 91156"/>
                <a:gd name="connsiteX4" fmla="*/ 20637 w 44107"/>
                <a:gd name="connsiteY4" fmla="*/ 91110 h 91156"/>
                <a:gd name="connsiteX5" fmla="*/ 44059 w 44107"/>
                <a:gd name="connsiteY5" fmla="*/ 70642 h 91156"/>
                <a:gd name="connsiteX6" fmla="*/ 44059 w 44107"/>
                <a:gd name="connsiteY6" fmla="*/ 67831 h 91156"/>
                <a:gd name="connsiteX7" fmla="*/ 44059 w 44107"/>
                <a:gd name="connsiteY7" fmla="*/ 21919 h 91156"/>
                <a:gd name="connsiteX8" fmla="*/ 22007 w 44107"/>
                <a:gd name="connsiteY8" fmla="*/ 0 h 91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07" h="91156">
                  <a:moveTo>
                    <a:pt x="22007" y="0"/>
                  </a:moveTo>
                  <a:cubicBezTo>
                    <a:pt x="9874" y="0"/>
                    <a:pt x="46" y="9773"/>
                    <a:pt x="46" y="21829"/>
                  </a:cubicBezTo>
                  <a:cubicBezTo>
                    <a:pt x="46" y="21858"/>
                    <a:pt x="46" y="21889"/>
                    <a:pt x="46" y="21919"/>
                  </a:cubicBezTo>
                  <a:lnTo>
                    <a:pt x="46" y="67831"/>
                  </a:lnTo>
                  <a:cubicBezTo>
                    <a:pt x="-734" y="79912"/>
                    <a:pt x="8486" y="90334"/>
                    <a:pt x="20637" y="91110"/>
                  </a:cubicBezTo>
                  <a:cubicBezTo>
                    <a:pt x="32789" y="91887"/>
                    <a:pt x="43279" y="82722"/>
                    <a:pt x="44059" y="70642"/>
                  </a:cubicBezTo>
                  <a:cubicBezTo>
                    <a:pt x="44123" y="69705"/>
                    <a:pt x="44123" y="68767"/>
                    <a:pt x="44059" y="67831"/>
                  </a:cubicBezTo>
                  <a:lnTo>
                    <a:pt x="44059" y="21919"/>
                  </a:lnTo>
                  <a:cubicBezTo>
                    <a:pt x="44059" y="9813"/>
                    <a:pt x="34186" y="0"/>
                    <a:pt x="22007" y="0"/>
                  </a:cubicBezTo>
                </a:path>
              </a:pathLst>
            </a:custGeom>
            <a:grpFill/>
            <a:ln w="90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5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7182D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3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76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58A35-AF6F-1BDB-E549-D72809E7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12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CDE918-878C-B6E2-7015-CE4BF7A0B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095071"/>
            <a:ext cx="5486400" cy="292100"/>
          </a:xfrm>
        </p:spPr>
        <p:txBody>
          <a:bodyPr/>
          <a:lstStyle>
            <a:lvl1pPr marL="0" indent="0">
              <a:buNone/>
              <a:defRPr sz="1600" b="0"/>
            </a:lvl1pPr>
            <a:lvl2pPr marL="182880" indent="0">
              <a:buNone/>
              <a:defRPr sz="1400"/>
            </a:lvl2pPr>
            <a:lvl3pPr marL="365760" indent="0">
              <a:buNone/>
              <a:defRPr sz="1200"/>
            </a:lvl3pPr>
            <a:lvl4pPr marL="548640" indent="0">
              <a:buNone/>
              <a:defRPr sz="1100"/>
            </a:lvl4pPr>
            <a:lvl5pPr marL="731520" indent="0">
              <a:buNone/>
              <a:defRPr sz="1050"/>
            </a:lvl5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5BA0-AFF9-CA34-CF89-66A166DB40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C7862C-3CAA-E974-BA59-E1617CAB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00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lide Title, Top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2D1E1-C16C-597A-29F4-4F0B590395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32414" y="598488"/>
            <a:ext cx="6229350" cy="923925"/>
          </a:xfrm>
        </p:spPr>
        <p:txBody>
          <a:bodyPr/>
          <a:lstStyle>
            <a:lvl1pPr marL="0" indent="0">
              <a:buNone/>
              <a:defRPr sz="1800" b="0"/>
            </a:lvl1pPr>
            <a:lvl2pPr marL="182880" indent="0">
              <a:buNone/>
              <a:defRPr sz="1600" b="0"/>
            </a:lvl2pPr>
            <a:lvl3pPr marL="365760" indent="0">
              <a:buNone/>
              <a:defRPr sz="1400" b="0"/>
            </a:lvl3pPr>
            <a:lvl4pPr marL="548640" indent="0">
              <a:buNone/>
              <a:defRPr sz="1200" b="0"/>
            </a:lvl4pPr>
            <a:lvl5pPr marL="731520" indent="0">
              <a:buNone/>
              <a:defRPr sz="1100" b="0"/>
            </a:lvl5pPr>
          </a:lstStyle>
          <a:p>
            <a:pPr lvl="0"/>
            <a:r>
              <a:rPr lang="en-US"/>
              <a:t>Subheading placeholder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99622-5FA2-FEEE-3C33-0A896ADDB1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560DFE2-2A80-39EE-DC76-5F8768696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598811"/>
            <a:ext cx="4357687" cy="923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43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AB58A4-E099-9FBA-C32F-D0D994BC7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0"/>
            <a:ext cx="5486400" cy="767646"/>
          </a:xfrm>
        </p:spPr>
        <p:txBody>
          <a:bodyPr anchor="b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1575F-C481-6715-1865-C24DCDB56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88B697-7FF8-033A-E0D2-4C2717BFD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69300-713C-B484-3118-78688CA2F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00115"/>
            <a:ext cx="10952163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828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sv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21F2830-F0A3-2EAC-C709-5C928A8C4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598811"/>
            <a:ext cx="10952163" cy="492443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5BE63C-8C0C-FC75-3DF2-F8F96A3C87BE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09600" y="1545265"/>
            <a:ext cx="10937489" cy="4550736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B4362-70A2-3ADC-C4AA-ADA6E4E09C94}"/>
              </a:ext>
            </a:extLst>
          </p:cNvPr>
          <p:cNvSpPr>
            <a:spLocks/>
          </p:cNvSpPr>
          <p:nvPr userDrawn="1"/>
        </p:nvSpPr>
        <p:spPr bwMode="ltGray">
          <a:xfrm>
            <a:off x="609600" y="6400165"/>
            <a:ext cx="327550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2026 Cisco and/or its affiliates. All rights reserved.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42B348-7CFA-9BD7-7FBA-A3E160A6777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211637" y="6400165"/>
            <a:ext cx="3763963" cy="457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kumimoji="0" lang="en-US" sz="700" b="0" i="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pPr defTabSz="814318">
              <a:defRPr/>
            </a:pPr>
            <a:r>
              <a:rPr lang="en-US"/>
              <a:t>Session ID: BRKSEC-XXXX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ECAE8E-F596-3416-3914-B7C065191A8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115425" y="6398991"/>
            <a:ext cx="1773238" cy="4572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kumimoji="0" lang="en-US" sz="700" b="0" i="0" u="none" strike="noStrike" kern="120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fld id="{C3C42FAE-7A31-41D3-A712-51D9B15D0B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7" descr="Cisco Logo">
            <a:extLst>
              <a:ext uri="{FF2B5EF4-FFF2-40B4-BE49-F238E27FC236}">
                <a16:creationId xmlns:a16="http://schemas.microsoft.com/office/drawing/2014/main" id="{E912C7E4-465D-A60D-49E8-6866FAAE6559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1211519" y="6309995"/>
            <a:ext cx="348061" cy="182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AE3397-B7E0-F9B7-D1AC-C859F3CFC5A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779260"/>
            <a:ext cx="7938" cy="152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026036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46" r:id="rId4"/>
    <p:sldLayoutId id="2147484299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3" r:id="rId11"/>
    <p:sldLayoutId id="2147484254" r:id="rId12"/>
    <p:sldLayoutId id="2147484256" r:id="rId13"/>
    <p:sldLayoutId id="2147484252" r:id="rId14"/>
    <p:sldLayoutId id="2147484255" r:id="rId15"/>
    <p:sldLayoutId id="2147484257" r:id="rId16"/>
    <p:sldLayoutId id="2147484258" r:id="rId17"/>
    <p:sldLayoutId id="2147484259" r:id="rId18"/>
    <p:sldLayoutId id="2147484260" r:id="rId19"/>
    <p:sldLayoutId id="2147484261" r:id="rId20"/>
    <p:sldLayoutId id="2147484262" r:id="rId21"/>
    <p:sldLayoutId id="2147484263" r:id="rId22"/>
    <p:sldLayoutId id="2147484264" r:id="rId23"/>
    <p:sldLayoutId id="2147484265" r:id="rId24"/>
    <p:sldLayoutId id="2147484266" r:id="rId25"/>
    <p:sldLayoutId id="2147484267" r:id="rId26"/>
    <p:sldLayoutId id="2147484268" r:id="rId27"/>
    <p:sldLayoutId id="2147484269" r:id="rId28"/>
    <p:sldLayoutId id="2147484270" r:id="rId29"/>
    <p:sldLayoutId id="2147484271" r:id="rId30"/>
    <p:sldLayoutId id="2147484272" r:id="rId31"/>
    <p:sldLayoutId id="2147484273" r:id="rId32"/>
    <p:sldLayoutId id="2147484302" r:id="rId33"/>
    <p:sldLayoutId id="2147484274" r:id="rId34"/>
    <p:sldLayoutId id="2147484275" r:id="rId35"/>
    <p:sldLayoutId id="2147484276" r:id="rId36"/>
    <p:sldLayoutId id="2147484277" r:id="rId37"/>
    <p:sldLayoutId id="2147484278" r:id="rId38"/>
    <p:sldLayoutId id="2147484279" r:id="rId39"/>
    <p:sldLayoutId id="2147484286" r:id="rId40"/>
    <p:sldLayoutId id="2147484280" r:id="rId41"/>
    <p:sldLayoutId id="2147484281" r:id="rId42"/>
    <p:sldLayoutId id="2147484282" r:id="rId43"/>
    <p:sldLayoutId id="2147484283" r:id="rId44"/>
    <p:sldLayoutId id="2147484284" r:id="rId45"/>
    <p:sldLayoutId id="2147484285" r:id="rId46"/>
    <p:sldLayoutId id="2147484297" r:id="rId47"/>
    <p:sldLayoutId id="2147484300" r:id="rId48"/>
    <p:sldLayoutId id="2147484301" r:id="rId49"/>
    <p:sldLayoutId id="2147484288" r:id="rId50"/>
    <p:sldLayoutId id="2147484289" r:id="rId51"/>
    <p:sldLayoutId id="2147484298" r:id="rId52"/>
    <p:sldLayoutId id="2147484292" r:id="rId53"/>
    <p:sldLayoutId id="2147484293" r:id="rId54"/>
    <p:sldLayoutId id="2147484303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0" indent="0" algn="l" defTabSz="912276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Tx/>
        <a:buSzPct val="70000"/>
        <a:buFont typeface="Arial" panose="020B0604020202020204" pitchFamily="34" charset="0"/>
        <a:buNone/>
        <a:defRPr lang="en-US" sz="3200" b="0" i="0" u="none" kern="1200" dirty="0">
          <a:solidFill>
            <a:schemeClr val="bg1"/>
          </a:solidFill>
          <a:latin typeface="+mj-lt"/>
          <a:ea typeface="CiscoSansTT Thin" charset="0"/>
          <a:cs typeface="CiscoSansTT Thin" charset="0"/>
        </a:defRPr>
      </a:lvl1pPr>
      <a:lvl2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95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90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85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79" algn="l" defTabSz="91227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8288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1pPr>
      <a:lvl2pPr marL="36576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2pPr>
      <a:lvl3pPr marL="54864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3pPr>
      <a:lvl4pPr marL="73152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4pPr>
      <a:lvl5pPr marL="914400" indent="-182880" algn="l" defTabSz="912276" rtl="0" eaLnBrk="1" fontAlgn="base" hangingPunct="1">
        <a:lnSpc>
          <a:spcPct val="100000"/>
        </a:lnSpc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bg1"/>
          </a:solidFill>
          <a:latin typeface="+mn-lt"/>
          <a:ea typeface="ＭＳ Ｐゴシック" charset="0"/>
          <a:cs typeface="CiscoSans"/>
        </a:defRPr>
      </a:lvl5pPr>
      <a:lvl6pPr marL="1151798" indent="-228592" algn="l" defTabSz="914362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81" indent="-228561" algn="l" defTabSz="914362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67" indent="0" algn="l" defTabSz="91436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2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2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5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3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7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0" algn="l" defTabSz="91436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orient="horz" pos="2160" userDrawn="1">
          <p15:clr>
            <a:srgbClr val="F26B43"/>
          </p15:clr>
        </p15:guide>
        <p15:guide id="67" pos="384" userDrawn="1">
          <p15:clr>
            <a:srgbClr val="F26B43"/>
          </p15:clr>
        </p15:guide>
        <p15:guide id="68" pos="7283" userDrawn="1">
          <p15:clr>
            <a:srgbClr val="F26B43"/>
          </p15:clr>
        </p15:guide>
        <p15:guide id="69" pos="3840" userDrawn="1">
          <p15:clr>
            <a:srgbClr val="F26B43"/>
          </p15:clr>
        </p15:guide>
        <p15:guide id="70" orient="horz" pos="3840" userDrawn="1">
          <p15:clr>
            <a:srgbClr val="9FCC3B"/>
          </p15:clr>
        </p15:guide>
        <p15:guide id="71" orient="horz" pos="392" userDrawn="1">
          <p15:clr>
            <a:srgbClr val="F26B43"/>
          </p15:clr>
        </p15:guide>
        <p15:guide id="73" orient="horz" pos="2691" userDrawn="1">
          <p15:clr>
            <a:srgbClr val="A4A3A4"/>
          </p15:clr>
        </p15:guide>
        <p15:guide id="74" orient="horz" pos="583" userDrawn="1">
          <p15:clr>
            <a:srgbClr val="A4A3A4"/>
          </p15:clr>
        </p15:guide>
        <p15:guide id="75" orient="horz" pos="1732" userDrawn="1">
          <p15:clr>
            <a:srgbClr val="A4A3A4"/>
          </p15:clr>
        </p15:guide>
        <p15:guide id="76" orient="horz" pos="2307" userDrawn="1">
          <p15:clr>
            <a:srgbClr val="A4A3A4"/>
          </p15:clr>
        </p15:guide>
        <p15:guide id="77" orient="horz" pos="4090" userDrawn="1">
          <p15:clr>
            <a:srgbClr val="F26B43"/>
          </p15:clr>
        </p15:guide>
        <p15:guide id="78" orient="horz" pos="1157" userDrawn="1">
          <p15:clr>
            <a:srgbClr val="A4A3A4"/>
          </p15:clr>
        </p15:guide>
        <p15:guide id="79" orient="horz" pos="1349" userDrawn="1">
          <p15:clr>
            <a:srgbClr val="A4A3A4"/>
          </p15:clr>
        </p15:guide>
        <p15:guide id="80" orient="horz" pos="1541" userDrawn="1">
          <p15:clr>
            <a:srgbClr val="A4A3A4"/>
          </p15:clr>
        </p15:guide>
        <p15:guide id="81" pos="755" userDrawn="1">
          <p15:clr>
            <a:srgbClr val="A4A3A4"/>
          </p15:clr>
        </p15:guide>
        <p15:guide id="82" pos="987" userDrawn="1">
          <p15:clr>
            <a:srgbClr val="A4A3A4"/>
          </p15:clr>
        </p15:guide>
        <p15:guide id="83" pos="1349" userDrawn="1">
          <p15:clr>
            <a:srgbClr val="A4A3A4"/>
          </p15:clr>
        </p15:guide>
        <p15:guide id="84" pos="1584" userDrawn="1">
          <p15:clr>
            <a:srgbClr val="A4A3A4"/>
          </p15:clr>
        </p15:guide>
        <p15:guide id="85" pos="1941" userDrawn="1">
          <p15:clr>
            <a:srgbClr val="A4A3A4"/>
          </p15:clr>
        </p15:guide>
        <p15:guide id="86" pos="2172" userDrawn="1">
          <p15:clr>
            <a:srgbClr val="A4A3A4"/>
          </p15:clr>
        </p15:guide>
        <p15:guide id="87" pos="2536" userDrawn="1">
          <p15:clr>
            <a:srgbClr val="A4A3A4"/>
          </p15:clr>
        </p15:guide>
        <p15:guide id="88" pos="2767" userDrawn="1">
          <p15:clr>
            <a:srgbClr val="A4A3A4"/>
          </p15:clr>
        </p15:guide>
        <p15:guide id="89" pos="3129" userDrawn="1">
          <p15:clr>
            <a:srgbClr val="A4A3A4"/>
          </p15:clr>
        </p15:guide>
        <p15:guide id="90" pos="3359" userDrawn="1">
          <p15:clr>
            <a:srgbClr val="A4A3A4"/>
          </p15:clr>
        </p15:guide>
        <p15:guide id="91" pos="3723" userDrawn="1">
          <p15:clr>
            <a:srgbClr val="A4A3A4"/>
          </p15:clr>
        </p15:guide>
        <p15:guide id="92" pos="3952" userDrawn="1">
          <p15:clr>
            <a:srgbClr val="A4A3A4"/>
          </p15:clr>
        </p15:guide>
        <p15:guide id="93" pos="4316" userDrawn="1">
          <p15:clr>
            <a:srgbClr val="A4A3A4"/>
          </p15:clr>
        </p15:guide>
        <p15:guide id="94" pos="4546" userDrawn="1">
          <p15:clr>
            <a:srgbClr val="A4A3A4"/>
          </p15:clr>
        </p15:guide>
        <p15:guide id="95" pos="4909" userDrawn="1">
          <p15:clr>
            <a:srgbClr val="A4A3A4"/>
          </p15:clr>
        </p15:guide>
        <p15:guide id="96" pos="5139" userDrawn="1">
          <p15:clr>
            <a:srgbClr val="A4A3A4"/>
          </p15:clr>
        </p15:guide>
        <p15:guide id="97" pos="5496" userDrawn="1">
          <p15:clr>
            <a:srgbClr val="A4A3A4"/>
          </p15:clr>
        </p15:guide>
        <p15:guide id="98" pos="5742" userDrawn="1">
          <p15:clr>
            <a:srgbClr val="A4A3A4"/>
          </p15:clr>
        </p15:guide>
        <p15:guide id="99" pos="6360" userDrawn="1">
          <p15:clr>
            <a:srgbClr val="A4A3A4"/>
          </p15:clr>
        </p15:guide>
        <p15:guide id="101" pos="6688" userDrawn="1">
          <p15:clr>
            <a:srgbClr val="A4A3A4"/>
          </p15:clr>
        </p15:guide>
        <p15:guide id="102" pos="6919" userDrawn="1">
          <p15:clr>
            <a:srgbClr val="A4A3A4"/>
          </p15:clr>
        </p15:guide>
        <p15:guide id="103" orient="horz" pos="774" userDrawn="1">
          <p15:clr>
            <a:srgbClr val="A4A3A4"/>
          </p15:clr>
        </p15:guide>
        <p15:guide id="104" orient="horz" pos="966" userDrawn="1">
          <p15:clr>
            <a:srgbClr val="A4A3A4"/>
          </p15:clr>
        </p15:guide>
        <p15:guide id="105" orient="horz" pos="1924" userDrawn="1">
          <p15:clr>
            <a:srgbClr val="A4A3A4"/>
          </p15:clr>
        </p15:guide>
        <p15:guide id="106" orient="horz" pos="2881" userDrawn="1">
          <p15:clr>
            <a:srgbClr val="A4A3A4"/>
          </p15:clr>
        </p15:guide>
        <p15:guide id="107" orient="horz" pos="3073" userDrawn="1">
          <p15:clr>
            <a:srgbClr val="A4A3A4"/>
          </p15:clr>
        </p15:guide>
        <p15:guide id="108" orient="horz" pos="3264" userDrawn="1">
          <p15:clr>
            <a:srgbClr val="A4A3A4"/>
          </p15:clr>
        </p15:guide>
        <p15:guide id="109" orient="horz" pos="3456" userDrawn="1">
          <p15:clr>
            <a:srgbClr val="A4A3A4"/>
          </p15:clr>
        </p15:guide>
        <p15:guide id="110" orient="horz" pos="3648" userDrawn="1">
          <p15:clr>
            <a:srgbClr val="A4A3A4"/>
          </p15:clr>
        </p15:guide>
        <p15:guide id="111" orient="horz" pos="2115" userDrawn="1">
          <p15:clr>
            <a:srgbClr val="A4A3A4"/>
          </p15:clr>
        </p15:guide>
        <p15:guide id="112" orient="horz" pos="3925" userDrawn="1">
          <p15:clr>
            <a:srgbClr val="A4A3A4"/>
          </p15:clr>
        </p15:guide>
        <p15:guide id="113" orient="horz" pos="377" userDrawn="1">
          <p15:clr>
            <a:srgbClr val="9FCC3B"/>
          </p15:clr>
        </p15:guide>
        <p15:guide id="115" pos="870" userDrawn="1">
          <p15:clr>
            <a:srgbClr val="9FCC3B"/>
          </p15:clr>
        </p15:guide>
        <p15:guide id="116" pos="1467" userDrawn="1">
          <p15:clr>
            <a:srgbClr val="9FCC3B"/>
          </p15:clr>
        </p15:guide>
        <p15:guide id="117" pos="2057" userDrawn="1">
          <p15:clr>
            <a:srgbClr val="9FCC3B"/>
          </p15:clr>
        </p15:guide>
        <p15:guide id="118" pos="2650" userDrawn="1">
          <p15:clr>
            <a:srgbClr val="9FCC3B"/>
          </p15:clr>
        </p15:guide>
        <p15:guide id="119" pos="3243" userDrawn="1">
          <p15:clr>
            <a:srgbClr val="9FCC3B"/>
          </p15:clr>
        </p15:guide>
        <p15:guide id="120" pos="4431" userDrawn="1">
          <p15:clr>
            <a:srgbClr val="9FCC3B"/>
          </p15:clr>
        </p15:guide>
        <p15:guide id="121" pos="5024" userDrawn="1">
          <p15:clr>
            <a:srgbClr val="9FCC3B"/>
          </p15:clr>
        </p15:guide>
        <p15:guide id="122" pos="5616" userDrawn="1">
          <p15:clr>
            <a:srgbClr val="9FCC3B"/>
          </p15:clr>
        </p15:guide>
        <p15:guide id="123" pos="6801" userDrawn="1">
          <p15:clr>
            <a:srgbClr val="9FCC3B"/>
          </p15:clr>
        </p15:guide>
        <p15:guide id="124" pos="6210" userDrawn="1">
          <p15:clr>
            <a:srgbClr val="9FCC3B"/>
          </p15:clr>
        </p15:guide>
        <p15:guide id="126" orient="horz" pos="229" userDrawn="1">
          <p15:clr>
            <a:srgbClr val="A4A3A4"/>
          </p15:clr>
        </p15:guide>
        <p15:guide id="127" orient="horz" pos="2498" userDrawn="1">
          <p15:clr>
            <a:srgbClr val="A4A3A4"/>
          </p15:clr>
        </p15:guide>
        <p15:guide id="128" pos="6096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5C1FE-2C6C-0247-6E33-154CCDE42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E12453E-D11D-61B9-95F6-40A9EC26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141538"/>
            <a:ext cx="5844362" cy="1593850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Rehumanizing the Future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228FCD-4260-66F4-3FA9-4A6C596A66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741738"/>
            <a:ext cx="6607175" cy="22383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Calibri"/>
                <a:ea typeface="ＭＳ Ｐゴシック"/>
                <a:cs typeface="Calibri"/>
              </a:rPr>
              <a:t>Responsible AI Stewardship Through Psychology, Ethics &amp; Presence</a:t>
            </a:r>
            <a:endParaRPr lang="en-US" dirty="0"/>
          </a:p>
          <a:p>
            <a:r>
              <a:rPr lang="en-US" dirty="0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Jasmine Ayse Evans</a:t>
            </a:r>
          </a:p>
          <a:p>
            <a:r>
              <a:rPr lang="en-US" dirty="0">
                <a:latin typeface="Calibri"/>
                <a:ea typeface="ＭＳ Ｐゴシック"/>
                <a:cs typeface="Calibri"/>
              </a:rPr>
              <a:t>CX Project Manager | Author | MAP Candidate | Creator, CLEAN Model</a:t>
            </a:r>
          </a:p>
        </p:txBody>
      </p:sp>
    </p:spTree>
    <p:extLst>
      <p:ext uri="{BB962C8B-B14F-4D97-AF65-F5344CB8AC3E}">
        <p14:creationId xmlns:p14="http://schemas.microsoft.com/office/powerpoint/2010/main" val="416276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AC51134C-AD0E-19B7-3F03-AC466E70D446}"/>
              </a:ext>
            </a:extLst>
          </p:cNvPr>
          <p:cNvSpPr/>
          <p:nvPr/>
        </p:nvSpPr>
        <p:spPr>
          <a:xfrm>
            <a:off x="2792135" y="278259"/>
            <a:ext cx="3851792" cy="3850417"/>
          </a:xfrm>
          <a:prstGeom prst="ellipse">
            <a:avLst/>
          </a:prstGeom>
          <a:solidFill>
            <a:srgbClr val="E6E6E6">
              <a:alpha val="79000"/>
            </a:srgbClr>
          </a:solidFill>
          <a:ln w="15875">
            <a:solidFill>
              <a:srgbClr val="E6E6E6">
                <a:alpha val="7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7C89F6-E71B-D82E-281C-D661B1A29623}"/>
              </a:ext>
            </a:extLst>
          </p:cNvPr>
          <p:cNvSpPr/>
          <p:nvPr/>
        </p:nvSpPr>
        <p:spPr>
          <a:xfrm>
            <a:off x="5631138" y="278259"/>
            <a:ext cx="3851792" cy="3850418"/>
          </a:xfrm>
          <a:prstGeom prst="ellipse">
            <a:avLst/>
          </a:prstGeom>
          <a:solidFill>
            <a:srgbClr val="FFC000">
              <a:alpha val="58684"/>
            </a:srgbClr>
          </a:solidFill>
          <a:ln w="15875">
            <a:solidFill>
              <a:srgbClr val="FFC000">
                <a:alpha val="5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CD9D9F6-5E74-EDD3-4578-DFC42E35E71D}"/>
              </a:ext>
            </a:extLst>
          </p:cNvPr>
          <p:cNvSpPr/>
          <p:nvPr/>
        </p:nvSpPr>
        <p:spPr>
          <a:xfrm>
            <a:off x="4211637" y="2203467"/>
            <a:ext cx="3851792" cy="3850418"/>
          </a:xfrm>
          <a:prstGeom prst="ellipse">
            <a:avLst/>
          </a:prstGeom>
          <a:solidFill>
            <a:srgbClr val="16BDEB">
              <a:alpha val="75974"/>
            </a:srgbClr>
          </a:solidFill>
          <a:ln w="15875">
            <a:solidFill>
              <a:srgbClr val="16BDEB">
                <a:alpha val="76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2C11A-084B-B4C1-AD42-8E2A93E52D01}"/>
              </a:ext>
            </a:extLst>
          </p:cNvPr>
          <p:cNvSpPr txBox="1"/>
          <p:nvPr/>
        </p:nvSpPr>
        <p:spPr>
          <a:xfrm>
            <a:off x="2166022" y="2471485"/>
            <a:ext cx="785746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912276">
              <a:spcAft>
                <a:spcPts val="1000"/>
              </a:spcAft>
            </a:pPr>
            <a:r>
              <a:rPr lang="en-US" sz="4000" b="1" i="1" dirty="0">
                <a:solidFill>
                  <a:schemeClr val="bg1"/>
                </a:solidFill>
                <a:latin typeface="Calibri"/>
                <a:ea typeface="ＭＳ Ｐゴシック"/>
                <a:cs typeface="Calibri"/>
              </a:rPr>
              <a:t>What should AI never replace?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A8253A-A7D5-45BB-9663-238F03DC5A68}"/>
              </a:ext>
            </a:extLst>
          </p:cNvPr>
          <p:cNvSpPr txBox="1"/>
          <p:nvPr/>
        </p:nvSpPr>
        <p:spPr>
          <a:xfrm>
            <a:off x="1803582" y="3092755"/>
            <a:ext cx="858136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600" i="1" dirty="0">
                <a:solidFill>
                  <a:srgbClr val="6B7C93"/>
                </a:solidFill>
                <a:latin typeface="Calibri"/>
                <a:ea typeface="Calibri"/>
                <a:cs typeface="Calibri"/>
              </a:rPr>
              <a:t>Take a moment, think about it.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250B09-1635-5F68-7861-D9F99BC0FAC5}"/>
              </a:ext>
            </a:extLst>
          </p:cNvPr>
          <p:cNvSpPr txBox="1"/>
          <p:nvPr/>
        </p:nvSpPr>
        <p:spPr>
          <a:xfrm>
            <a:off x="1430788" y="868435"/>
            <a:ext cx="745588" cy="506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</a:pPr>
            <a:r>
              <a:rPr lang="en-US" sz="2800" kern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96B1ED-9FC8-1736-8DE4-35E55F2D89F2}"/>
              </a:ext>
            </a:extLst>
          </p:cNvPr>
          <p:cNvSpPr txBox="1"/>
          <p:nvPr/>
        </p:nvSpPr>
        <p:spPr>
          <a:xfrm>
            <a:off x="10023482" y="615216"/>
            <a:ext cx="1765258" cy="506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</a:pPr>
            <a:r>
              <a:rPr lang="en-US" sz="2800" kern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Human Clarity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427D98-4CAB-FE99-FFA6-6263F1318605}"/>
              </a:ext>
            </a:extLst>
          </p:cNvPr>
          <p:cNvSpPr txBox="1"/>
          <p:nvPr/>
        </p:nvSpPr>
        <p:spPr>
          <a:xfrm>
            <a:off x="7392041" y="5567692"/>
            <a:ext cx="2631441" cy="5064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</a:pPr>
            <a:r>
              <a:rPr lang="en-US" sz="2800" kern="12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Experience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D62CF6E-ECA1-90D6-9CA0-3DCA4C55C349}"/>
              </a:ext>
            </a:extLst>
          </p:cNvPr>
          <p:cNvSpPr/>
          <p:nvPr/>
        </p:nvSpPr>
        <p:spPr>
          <a:xfrm>
            <a:off x="5631139" y="905589"/>
            <a:ext cx="1012789" cy="1366498"/>
          </a:xfrm>
          <a:custGeom>
            <a:avLst/>
            <a:gdLst>
              <a:gd name="csX0" fmla="*/ 506395 w 1012789"/>
              <a:gd name="csY0" fmla="*/ 0 h 1366498"/>
              <a:gd name="csX1" fmla="*/ 573008 w 1012789"/>
              <a:gd name="csY1" fmla="*/ 73267 h 1366498"/>
              <a:gd name="csX2" fmla="*/ 1012789 w 1012789"/>
              <a:gd name="csY2" fmla="*/ 1297879 h 1366498"/>
              <a:gd name="csX3" fmla="*/ 1009323 w 1012789"/>
              <a:gd name="csY3" fmla="*/ 1366497 h 1366498"/>
              <a:gd name="csX4" fmla="*/ 894530 w 1012789"/>
              <a:gd name="csY4" fmla="*/ 1336991 h 1366498"/>
              <a:gd name="csX5" fmla="*/ 506395 w 1012789"/>
              <a:gd name="csY5" fmla="*/ 1297878 h 1366498"/>
              <a:gd name="csX6" fmla="*/ 118260 w 1012789"/>
              <a:gd name="csY6" fmla="*/ 1336991 h 1366498"/>
              <a:gd name="csX7" fmla="*/ 3466 w 1012789"/>
              <a:gd name="csY7" fmla="*/ 1366498 h 1366498"/>
              <a:gd name="csX8" fmla="*/ 0 w 1012789"/>
              <a:gd name="csY8" fmla="*/ 1297879 h 1366498"/>
              <a:gd name="csX9" fmla="*/ 439781 w 1012789"/>
              <a:gd name="csY9" fmla="*/ 73267 h 1366498"/>
              <a:gd name="csX10" fmla="*/ 506395 w 1012789"/>
              <a:gd name="csY10" fmla="*/ 0 h 136649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012789" h="1366498">
                <a:moveTo>
                  <a:pt x="506395" y="0"/>
                </a:moveTo>
                <a:lnTo>
                  <a:pt x="573008" y="73267"/>
                </a:lnTo>
                <a:cubicBezTo>
                  <a:pt x="847749" y="406057"/>
                  <a:pt x="1012789" y="832701"/>
                  <a:pt x="1012789" y="1297879"/>
                </a:cubicBezTo>
                <a:lnTo>
                  <a:pt x="1009323" y="1366497"/>
                </a:lnTo>
                <a:lnTo>
                  <a:pt x="894530" y="1336991"/>
                </a:lnTo>
                <a:cubicBezTo>
                  <a:pt x="769159" y="1311346"/>
                  <a:pt x="639351" y="1297878"/>
                  <a:pt x="506395" y="1297878"/>
                </a:cubicBezTo>
                <a:cubicBezTo>
                  <a:pt x="373440" y="1297878"/>
                  <a:pt x="243631" y="1311346"/>
                  <a:pt x="118260" y="1336991"/>
                </a:cubicBezTo>
                <a:lnTo>
                  <a:pt x="3466" y="1366498"/>
                </a:lnTo>
                <a:lnTo>
                  <a:pt x="0" y="1297879"/>
                </a:lnTo>
                <a:cubicBezTo>
                  <a:pt x="0" y="832701"/>
                  <a:pt x="165041" y="406057"/>
                  <a:pt x="439781" y="73267"/>
                </a:cubicBezTo>
                <a:lnTo>
                  <a:pt x="506395" y="0"/>
                </a:lnTo>
                <a:close/>
              </a:path>
            </a:pathLst>
          </a:custGeom>
          <a:solidFill>
            <a:srgbClr val="E1BD4F"/>
          </a:solidFill>
          <a:ln w="15875">
            <a:solidFill>
              <a:srgbClr val="E1BD4F">
                <a:alpha val="76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ED55811-7D62-3FDC-0CA6-D33F6482FA14}"/>
              </a:ext>
            </a:extLst>
          </p:cNvPr>
          <p:cNvSpPr/>
          <p:nvPr/>
        </p:nvSpPr>
        <p:spPr>
          <a:xfrm>
            <a:off x="6137533" y="2272087"/>
            <a:ext cx="1922430" cy="1856591"/>
          </a:xfrm>
          <a:custGeom>
            <a:avLst/>
            <a:gdLst>
              <a:gd name="csX0" fmla="*/ 502928 w 1922430"/>
              <a:gd name="csY0" fmla="*/ 0 h 1856591"/>
              <a:gd name="csX1" fmla="*/ 572703 w 1922430"/>
              <a:gd name="csY1" fmla="*/ 17935 h 1856591"/>
              <a:gd name="csX2" fmla="*/ 1915953 w 1922430"/>
              <a:gd name="csY2" fmla="*/ 1659748 h 1856591"/>
              <a:gd name="csX3" fmla="*/ 1922430 w 1922430"/>
              <a:gd name="csY3" fmla="*/ 1787972 h 1856591"/>
              <a:gd name="csX4" fmla="*/ 1807636 w 1922430"/>
              <a:gd name="csY4" fmla="*/ 1817478 h 1856591"/>
              <a:gd name="csX5" fmla="*/ 1419501 w 1922430"/>
              <a:gd name="csY5" fmla="*/ 1856591 h 1856591"/>
              <a:gd name="csX6" fmla="*/ 57687 w 1922430"/>
              <a:gd name="csY6" fmla="*/ 1292711 h 1856591"/>
              <a:gd name="csX7" fmla="*/ 0 w 1922430"/>
              <a:gd name="csY7" fmla="*/ 1229261 h 1856591"/>
              <a:gd name="csX8" fmla="*/ 66613 w 1922430"/>
              <a:gd name="csY8" fmla="*/ 1155994 h 1856591"/>
              <a:gd name="csX9" fmla="*/ 496451 w 1922430"/>
              <a:gd name="csY9" fmla="*/ 128224 h 1856591"/>
              <a:gd name="csX10" fmla="*/ 502928 w 1922430"/>
              <a:gd name="csY10" fmla="*/ 0 h 185659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922430" h="1856591">
                <a:moveTo>
                  <a:pt x="502928" y="0"/>
                </a:moveTo>
                <a:lnTo>
                  <a:pt x="572703" y="17935"/>
                </a:lnTo>
                <a:cubicBezTo>
                  <a:pt x="1296369" y="242938"/>
                  <a:pt x="1837053" y="883110"/>
                  <a:pt x="1915953" y="1659748"/>
                </a:cubicBezTo>
                <a:lnTo>
                  <a:pt x="1922430" y="1787972"/>
                </a:lnTo>
                <a:lnTo>
                  <a:pt x="1807636" y="1817478"/>
                </a:lnTo>
                <a:cubicBezTo>
                  <a:pt x="1682265" y="1843123"/>
                  <a:pt x="1552457" y="1856591"/>
                  <a:pt x="1419501" y="1856591"/>
                </a:cubicBezTo>
                <a:cubicBezTo>
                  <a:pt x="887680" y="1856591"/>
                  <a:pt x="406206" y="1641105"/>
                  <a:pt x="57687" y="1292711"/>
                </a:cubicBezTo>
                <a:lnTo>
                  <a:pt x="0" y="1229261"/>
                </a:lnTo>
                <a:lnTo>
                  <a:pt x="66613" y="1155994"/>
                </a:lnTo>
                <a:cubicBezTo>
                  <a:pt x="302105" y="870746"/>
                  <a:pt x="457001" y="516543"/>
                  <a:pt x="496451" y="128224"/>
                </a:cubicBezTo>
                <a:lnTo>
                  <a:pt x="502928" y="0"/>
                </a:lnTo>
                <a:close/>
              </a:path>
            </a:pathLst>
          </a:custGeom>
          <a:solidFill>
            <a:srgbClr val="36ADB7"/>
          </a:solidFill>
          <a:ln w="15875">
            <a:solidFill>
              <a:srgbClr val="16BDEB">
                <a:alpha val="76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F4013DD-6D14-3A6A-2ED5-8186342D7D45}"/>
              </a:ext>
            </a:extLst>
          </p:cNvPr>
          <p:cNvSpPr/>
          <p:nvPr/>
        </p:nvSpPr>
        <p:spPr>
          <a:xfrm>
            <a:off x="4215103" y="2272087"/>
            <a:ext cx="1922430" cy="1856590"/>
          </a:xfrm>
          <a:custGeom>
            <a:avLst/>
            <a:gdLst>
              <a:gd name="csX0" fmla="*/ 1419501 w 1922430"/>
              <a:gd name="csY0" fmla="*/ 0 h 1856590"/>
              <a:gd name="csX1" fmla="*/ 1425978 w 1922430"/>
              <a:gd name="csY1" fmla="*/ 128223 h 1856590"/>
              <a:gd name="csX2" fmla="*/ 1855816 w 1922430"/>
              <a:gd name="csY2" fmla="*/ 1155993 h 1856590"/>
              <a:gd name="csX3" fmla="*/ 1922430 w 1922430"/>
              <a:gd name="csY3" fmla="*/ 1229260 h 1856590"/>
              <a:gd name="csX4" fmla="*/ 1864742 w 1922430"/>
              <a:gd name="csY4" fmla="*/ 1292710 h 1856590"/>
              <a:gd name="csX5" fmla="*/ 502928 w 1922430"/>
              <a:gd name="csY5" fmla="*/ 1856590 h 1856590"/>
              <a:gd name="csX6" fmla="*/ 114793 w 1922430"/>
              <a:gd name="csY6" fmla="*/ 1817477 h 1856590"/>
              <a:gd name="csX7" fmla="*/ 0 w 1922430"/>
              <a:gd name="csY7" fmla="*/ 1787971 h 1856590"/>
              <a:gd name="csX8" fmla="*/ 6477 w 1922430"/>
              <a:gd name="csY8" fmla="*/ 1659747 h 1856590"/>
              <a:gd name="csX9" fmla="*/ 1349727 w 1922430"/>
              <a:gd name="csY9" fmla="*/ 17934 h 1856590"/>
              <a:gd name="csX10" fmla="*/ 1419501 w 1922430"/>
              <a:gd name="csY10" fmla="*/ 0 h 18565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922430" h="1856590">
                <a:moveTo>
                  <a:pt x="1419501" y="0"/>
                </a:moveTo>
                <a:lnTo>
                  <a:pt x="1425978" y="128223"/>
                </a:lnTo>
                <a:cubicBezTo>
                  <a:pt x="1465428" y="516542"/>
                  <a:pt x="1620324" y="870745"/>
                  <a:pt x="1855816" y="1155993"/>
                </a:cubicBezTo>
                <a:lnTo>
                  <a:pt x="1922430" y="1229260"/>
                </a:lnTo>
                <a:lnTo>
                  <a:pt x="1864742" y="1292710"/>
                </a:lnTo>
                <a:cubicBezTo>
                  <a:pt x="1516224" y="1641104"/>
                  <a:pt x="1034750" y="1856590"/>
                  <a:pt x="502928" y="1856590"/>
                </a:cubicBezTo>
                <a:cubicBezTo>
                  <a:pt x="369973" y="1856590"/>
                  <a:pt x="240164" y="1843122"/>
                  <a:pt x="114793" y="1817477"/>
                </a:cubicBezTo>
                <a:lnTo>
                  <a:pt x="0" y="1787971"/>
                </a:lnTo>
                <a:lnTo>
                  <a:pt x="6477" y="1659747"/>
                </a:lnTo>
                <a:cubicBezTo>
                  <a:pt x="85378" y="883109"/>
                  <a:pt x="626061" y="242937"/>
                  <a:pt x="1349727" y="17934"/>
                </a:cubicBezTo>
                <a:lnTo>
                  <a:pt x="1419501" y="0"/>
                </a:lnTo>
                <a:close/>
              </a:path>
            </a:pathLst>
          </a:custGeom>
          <a:solidFill>
            <a:srgbClr val="3CBCE0"/>
          </a:solidFill>
          <a:ln w="15875">
            <a:solidFill>
              <a:srgbClr val="16BDEB">
                <a:alpha val="76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94074CC-5D25-1934-2487-0AF2609D4B77}"/>
              </a:ext>
            </a:extLst>
          </p:cNvPr>
          <p:cNvSpPr/>
          <p:nvPr/>
        </p:nvSpPr>
        <p:spPr>
          <a:xfrm>
            <a:off x="2792135" y="278260"/>
            <a:ext cx="3345398" cy="3781799"/>
          </a:xfrm>
          <a:custGeom>
            <a:avLst/>
            <a:gdLst>
              <a:gd name="csX0" fmla="*/ 1925896 w 3345398"/>
              <a:gd name="csY0" fmla="*/ 0 h 3781799"/>
              <a:gd name="csX1" fmla="*/ 3287710 w 3345398"/>
              <a:gd name="csY1" fmla="*/ 563881 h 3781799"/>
              <a:gd name="csX2" fmla="*/ 3345398 w 3345398"/>
              <a:gd name="csY2" fmla="*/ 627330 h 3781799"/>
              <a:gd name="csX3" fmla="*/ 3278784 w 3345398"/>
              <a:gd name="csY3" fmla="*/ 700597 h 3781799"/>
              <a:gd name="csX4" fmla="*/ 2839003 w 3345398"/>
              <a:gd name="csY4" fmla="*/ 1925209 h 3781799"/>
              <a:gd name="csX5" fmla="*/ 2842469 w 3345398"/>
              <a:gd name="csY5" fmla="*/ 1993828 h 3781799"/>
              <a:gd name="csX6" fmla="*/ 2772695 w 3345398"/>
              <a:gd name="csY6" fmla="*/ 2011762 h 3781799"/>
              <a:gd name="csX7" fmla="*/ 1429445 w 3345398"/>
              <a:gd name="csY7" fmla="*/ 3653575 h 3781799"/>
              <a:gd name="csX8" fmla="*/ 1422968 w 3345398"/>
              <a:gd name="csY8" fmla="*/ 3781799 h 3781799"/>
              <a:gd name="csX9" fmla="*/ 1353193 w 3345398"/>
              <a:gd name="csY9" fmla="*/ 3763864 h 3781799"/>
              <a:gd name="csX10" fmla="*/ 0 w 3345398"/>
              <a:gd name="csY10" fmla="*/ 1925209 h 3781799"/>
              <a:gd name="csX11" fmla="*/ 1925896 w 3345398"/>
              <a:gd name="csY11" fmla="*/ 0 h 37817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345398" h="3781799">
                <a:moveTo>
                  <a:pt x="1925896" y="0"/>
                </a:moveTo>
                <a:cubicBezTo>
                  <a:pt x="2457718" y="0"/>
                  <a:pt x="2939192" y="215486"/>
                  <a:pt x="3287710" y="563881"/>
                </a:cubicBezTo>
                <a:lnTo>
                  <a:pt x="3345398" y="627330"/>
                </a:lnTo>
                <a:lnTo>
                  <a:pt x="3278784" y="700597"/>
                </a:lnTo>
                <a:cubicBezTo>
                  <a:pt x="3004044" y="1033387"/>
                  <a:pt x="2839003" y="1460031"/>
                  <a:pt x="2839003" y="1925209"/>
                </a:cubicBezTo>
                <a:lnTo>
                  <a:pt x="2842469" y="1993828"/>
                </a:lnTo>
                <a:lnTo>
                  <a:pt x="2772695" y="2011762"/>
                </a:lnTo>
                <a:cubicBezTo>
                  <a:pt x="2049029" y="2236765"/>
                  <a:pt x="1508346" y="2876937"/>
                  <a:pt x="1429445" y="3653575"/>
                </a:cubicBezTo>
                <a:lnTo>
                  <a:pt x="1422968" y="3781799"/>
                </a:lnTo>
                <a:lnTo>
                  <a:pt x="1353193" y="3763864"/>
                </a:lnTo>
                <a:cubicBezTo>
                  <a:pt x="569222" y="3520111"/>
                  <a:pt x="0" y="2789111"/>
                  <a:pt x="0" y="1925209"/>
                </a:cubicBezTo>
                <a:cubicBezTo>
                  <a:pt x="0" y="861945"/>
                  <a:pt x="862253" y="0"/>
                  <a:pt x="1925896" y="0"/>
                </a:cubicBezTo>
                <a:close/>
              </a:path>
            </a:pathLst>
          </a:custGeom>
          <a:solidFill>
            <a:srgbClr val="E6E6E6">
              <a:alpha val="75974"/>
            </a:srgbClr>
          </a:solidFill>
          <a:ln w="15875">
            <a:solidFill>
              <a:srgbClr val="E6E6E6">
                <a:alpha val="76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AFA5C5C-31DC-34EE-7400-8489B7952EC5}"/>
              </a:ext>
            </a:extLst>
          </p:cNvPr>
          <p:cNvSpPr/>
          <p:nvPr/>
        </p:nvSpPr>
        <p:spPr>
          <a:xfrm>
            <a:off x="6137534" y="278260"/>
            <a:ext cx="3345397" cy="3781799"/>
          </a:xfrm>
          <a:custGeom>
            <a:avLst/>
            <a:gdLst>
              <a:gd name="csX0" fmla="*/ 1419501 w 3345397"/>
              <a:gd name="csY0" fmla="*/ 0 h 3781799"/>
              <a:gd name="csX1" fmla="*/ 3345397 w 3345397"/>
              <a:gd name="csY1" fmla="*/ 1925209 h 3781799"/>
              <a:gd name="csX2" fmla="*/ 1992204 w 3345397"/>
              <a:gd name="csY2" fmla="*/ 3763864 h 3781799"/>
              <a:gd name="csX3" fmla="*/ 1922430 w 3345397"/>
              <a:gd name="csY3" fmla="*/ 3781799 h 3781799"/>
              <a:gd name="csX4" fmla="*/ 1915953 w 3345397"/>
              <a:gd name="csY4" fmla="*/ 3653575 h 3781799"/>
              <a:gd name="csX5" fmla="*/ 572703 w 3345397"/>
              <a:gd name="csY5" fmla="*/ 2011762 h 3781799"/>
              <a:gd name="csX6" fmla="*/ 502928 w 3345397"/>
              <a:gd name="csY6" fmla="*/ 1993827 h 3781799"/>
              <a:gd name="csX7" fmla="*/ 506394 w 3345397"/>
              <a:gd name="csY7" fmla="*/ 1925209 h 3781799"/>
              <a:gd name="csX8" fmla="*/ 66613 w 3345397"/>
              <a:gd name="csY8" fmla="*/ 700597 h 3781799"/>
              <a:gd name="csX9" fmla="*/ 0 w 3345397"/>
              <a:gd name="csY9" fmla="*/ 627330 h 3781799"/>
              <a:gd name="csX10" fmla="*/ 57687 w 3345397"/>
              <a:gd name="csY10" fmla="*/ 563881 h 3781799"/>
              <a:gd name="csX11" fmla="*/ 1419501 w 3345397"/>
              <a:gd name="csY11" fmla="*/ 0 h 37817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345397" h="3781799">
                <a:moveTo>
                  <a:pt x="1419501" y="0"/>
                </a:moveTo>
                <a:cubicBezTo>
                  <a:pt x="2483144" y="0"/>
                  <a:pt x="3345397" y="861945"/>
                  <a:pt x="3345397" y="1925209"/>
                </a:cubicBezTo>
                <a:cubicBezTo>
                  <a:pt x="3345397" y="2789111"/>
                  <a:pt x="2776175" y="3520111"/>
                  <a:pt x="1992204" y="3763864"/>
                </a:cubicBezTo>
                <a:lnTo>
                  <a:pt x="1922430" y="3781799"/>
                </a:lnTo>
                <a:lnTo>
                  <a:pt x="1915953" y="3653575"/>
                </a:lnTo>
                <a:cubicBezTo>
                  <a:pt x="1837053" y="2876937"/>
                  <a:pt x="1296369" y="2236765"/>
                  <a:pt x="572703" y="2011762"/>
                </a:cubicBezTo>
                <a:lnTo>
                  <a:pt x="502928" y="1993827"/>
                </a:lnTo>
                <a:lnTo>
                  <a:pt x="506394" y="1925209"/>
                </a:lnTo>
                <a:cubicBezTo>
                  <a:pt x="506394" y="1460031"/>
                  <a:pt x="341354" y="1033387"/>
                  <a:pt x="66613" y="700597"/>
                </a:cubicBezTo>
                <a:lnTo>
                  <a:pt x="0" y="627330"/>
                </a:lnTo>
                <a:lnTo>
                  <a:pt x="57687" y="563881"/>
                </a:lnTo>
                <a:cubicBezTo>
                  <a:pt x="406206" y="215486"/>
                  <a:pt x="887680" y="0"/>
                  <a:pt x="1419501" y="0"/>
                </a:cubicBezTo>
                <a:close/>
              </a:path>
            </a:pathLst>
          </a:custGeom>
          <a:solidFill>
            <a:srgbClr val="FFC000">
              <a:alpha val="75974"/>
            </a:srgbClr>
          </a:solidFill>
          <a:ln w="15875">
            <a:solidFill>
              <a:srgbClr val="FFC000">
                <a:alpha val="76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90D1D4-D900-B882-E8AA-549DEBA2F44F}"/>
              </a:ext>
            </a:extLst>
          </p:cNvPr>
          <p:cNvSpPr/>
          <p:nvPr/>
        </p:nvSpPr>
        <p:spPr>
          <a:xfrm>
            <a:off x="5634605" y="2203467"/>
            <a:ext cx="1005857" cy="1297880"/>
          </a:xfrm>
          <a:custGeom>
            <a:avLst/>
            <a:gdLst>
              <a:gd name="csX0" fmla="*/ 502929 w 1005857"/>
              <a:gd name="csY0" fmla="*/ 0 h 1297880"/>
              <a:gd name="csX1" fmla="*/ 891064 w 1005857"/>
              <a:gd name="csY1" fmla="*/ 39113 h 1297880"/>
              <a:gd name="csX2" fmla="*/ 1005857 w 1005857"/>
              <a:gd name="csY2" fmla="*/ 68619 h 1297880"/>
              <a:gd name="csX3" fmla="*/ 999380 w 1005857"/>
              <a:gd name="csY3" fmla="*/ 196843 h 1297880"/>
              <a:gd name="csX4" fmla="*/ 569542 w 1005857"/>
              <a:gd name="csY4" fmla="*/ 1224613 h 1297880"/>
              <a:gd name="csX5" fmla="*/ 502929 w 1005857"/>
              <a:gd name="csY5" fmla="*/ 1297880 h 1297880"/>
              <a:gd name="csX6" fmla="*/ 436315 w 1005857"/>
              <a:gd name="csY6" fmla="*/ 1224613 h 1297880"/>
              <a:gd name="csX7" fmla="*/ 6477 w 1005857"/>
              <a:gd name="csY7" fmla="*/ 196843 h 1297880"/>
              <a:gd name="csX8" fmla="*/ 0 w 1005857"/>
              <a:gd name="csY8" fmla="*/ 68620 h 1297880"/>
              <a:gd name="csX9" fmla="*/ 114794 w 1005857"/>
              <a:gd name="csY9" fmla="*/ 39113 h 1297880"/>
              <a:gd name="csX10" fmla="*/ 502929 w 1005857"/>
              <a:gd name="csY10" fmla="*/ 0 h 12978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005857" h="1297880">
                <a:moveTo>
                  <a:pt x="502929" y="0"/>
                </a:moveTo>
                <a:cubicBezTo>
                  <a:pt x="635885" y="0"/>
                  <a:pt x="765693" y="13468"/>
                  <a:pt x="891064" y="39113"/>
                </a:cubicBezTo>
                <a:lnTo>
                  <a:pt x="1005857" y="68619"/>
                </a:lnTo>
                <a:lnTo>
                  <a:pt x="999380" y="196843"/>
                </a:lnTo>
                <a:cubicBezTo>
                  <a:pt x="959930" y="585162"/>
                  <a:pt x="805034" y="939365"/>
                  <a:pt x="569542" y="1224613"/>
                </a:cubicBezTo>
                <a:lnTo>
                  <a:pt x="502929" y="1297880"/>
                </a:lnTo>
                <a:lnTo>
                  <a:pt x="436315" y="1224613"/>
                </a:lnTo>
                <a:cubicBezTo>
                  <a:pt x="200823" y="939365"/>
                  <a:pt x="45927" y="585162"/>
                  <a:pt x="6477" y="196843"/>
                </a:cubicBezTo>
                <a:lnTo>
                  <a:pt x="0" y="68620"/>
                </a:lnTo>
                <a:lnTo>
                  <a:pt x="114794" y="39113"/>
                </a:lnTo>
                <a:cubicBezTo>
                  <a:pt x="240165" y="13468"/>
                  <a:pt x="369974" y="0"/>
                  <a:pt x="502929" y="0"/>
                </a:cubicBezTo>
                <a:close/>
              </a:path>
            </a:pathLst>
          </a:custGeom>
          <a:solidFill>
            <a:srgbClr val="7030A0">
              <a:alpha val="75974"/>
            </a:srgbClr>
          </a:solidFill>
          <a:ln w="15875">
            <a:solidFill>
              <a:srgbClr val="7030A0">
                <a:alpha val="76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3777EA8-E822-E0DC-9692-3B95D251E96B}"/>
              </a:ext>
            </a:extLst>
          </p:cNvPr>
          <p:cNvSpPr/>
          <p:nvPr/>
        </p:nvSpPr>
        <p:spPr>
          <a:xfrm>
            <a:off x="4211637" y="3501347"/>
            <a:ext cx="3851792" cy="2552538"/>
          </a:xfrm>
          <a:custGeom>
            <a:avLst/>
            <a:gdLst>
              <a:gd name="csX0" fmla="*/ 1925896 w 3851792"/>
              <a:gd name="csY0" fmla="*/ 0 h 2552538"/>
              <a:gd name="csX1" fmla="*/ 1983583 w 3851792"/>
              <a:gd name="csY1" fmla="*/ 63450 h 2552538"/>
              <a:gd name="csX2" fmla="*/ 3345397 w 3851792"/>
              <a:gd name="csY2" fmla="*/ 627330 h 2552538"/>
              <a:gd name="csX3" fmla="*/ 3733532 w 3851792"/>
              <a:gd name="csY3" fmla="*/ 588217 h 2552538"/>
              <a:gd name="csX4" fmla="*/ 3848326 w 3851792"/>
              <a:gd name="csY4" fmla="*/ 558711 h 2552538"/>
              <a:gd name="csX5" fmla="*/ 3851792 w 3851792"/>
              <a:gd name="csY5" fmla="*/ 627329 h 2552538"/>
              <a:gd name="csX6" fmla="*/ 1925896 w 3851792"/>
              <a:gd name="csY6" fmla="*/ 2552538 h 2552538"/>
              <a:gd name="csX7" fmla="*/ 0 w 3851792"/>
              <a:gd name="csY7" fmla="*/ 627329 h 2552538"/>
              <a:gd name="csX8" fmla="*/ 3466 w 3851792"/>
              <a:gd name="csY8" fmla="*/ 558711 h 2552538"/>
              <a:gd name="csX9" fmla="*/ 118259 w 3851792"/>
              <a:gd name="csY9" fmla="*/ 588217 h 2552538"/>
              <a:gd name="csX10" fmla="*/ 506394 w 3851792"/>
              <a:gd name="csY10" fmla="*/ 627330 h 2552538"/>
              <a:gd name="csX11" fmla="*/ 1868208 w 3851792"/>
              <a:gd name="csY11" fmla="*/ 63450 h 2552538"/>
              <a:gd name="csX12" fmla="*/ 1925896 w 3851792"/>
              <a:gd name="csY12" fmla="*/ 0 h 25525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851792" h="2552538">
                <a:moveTo>
                  <a:pt x="1925896" y="0"/>
                </a:moveTo>
                <a:lnTo>
                  <a:pt x="1983583" y="63450"/>
                </a:lnTo>
                <a:cubicBezTo>
                  <a:pt x="2332102" y="411844"/>
                  <a:pt x="2813576" y="627330"/>
                  <a:pt x="3345397" y="627330"/>
                </a:cubicBezTo>
                <a:cubicBezTo>
                  <a:pt x="3478353" y="627330"/>
                  <a:pt x="3608161" y="613862"/>
                  <a:pt x="3733532" y="588217"/>
                </a:cubicBezTo>
                <a:lnTo>
                  <a:pt x="3848326" y="558711"/>
                </a:lnTo>
                <a:lnTo>
                  <a:pt x="3851792" y="627329"/>
                </a:lnTo>
                <a:cubicBezTo>
                  <a:pt x="3851792" y="1690593"/>
                  <a:pt x="2989539" y="2552538"/>
                  <a:pt x="1925896" y="2552538"/>
                </a:cubicBezTo>
                <a:cubicBezTo>
                  <a:pt x="862253" y="2552538"/>
                  <a:pt x="0" y="1690593"/>
                  <a:pt x="0" y="627329"/>
                </a:cubicBezTo>
                <a:lnTo>
                  <a:pt x="3466" y="558711"/>
                </a:lnTo>
                <a:lnTo>
                  <a:pt x="118259" y="588217"/>
                </a:lnTo>
                <a:cubicBezTo>
                  <a:pt x="243630" y="613862"/>
                  <a:pt x="373439" y="627330"/>
                  <a:pt x="506394" y="627330"/>
                </a:cubicBezTo>
                <a:cubicBezTo>
                  <a:pt x="1038216" y="627330"/>
                  <a:pt x="1519690" y="411844"/>
                  <a:pt x="1868208" y="63450"/>
                </a:cubicBezTo>
                <a:lnTo>
                  <a:pt x="1925896" y="0"/>
                </a:lnTo>
                <a:close/>
              </a:path>
            </a:pathLst>
          </a:custGeom>
          <a:solidFill>
            <a:srgbClr val="16BDEB">
              <a:alpha val="75974"/>
            </a:srgbClr>
          </a:solidFill>
          <a:ln w="15875">
            <a:solidFill>
              <a:srgbClr val="16BDEB">
                <a:alpha val="76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t" anchorCtr="0">
            <a:noAutofit/>
          </a:bodyPr>
          <a:lstStyle/>
          <a:p>
            <a:pPr marL="182880" indent="-18288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AC1DB1B8-7F32-972C-40B5-C6A2F19B5783}"/>
              </a:ext>
            </a:extLst>
          </p:cNvPr>
          <p:cNvSpPr txBox="1">
            <a:spLocks/>
          </p:cNvSpPr>
          <p:nvPr/>
        </p:nvSpPr>
        <p:spPr>
          <a:xfrm>
            <a:off x="1698624" y="1184031"/>
            <a:ext cx="8794750" cy="274332"/>
          </a:xfrm>
          <a:prstGeom prst="rect">
            <a:avLst/>
          </a:prstGeom>
        </p:spPr>
        <p:txBody>
          <a:bodyPr/>
          <a:lstStyle>
            <a:lvl1pPr marL="18288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36576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2pPr>
            <a:lvl3pPr marL="54864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3pPr>
            <a:lvl4pPr marL="73152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4pPr>
            <a:lvl5pPr marL="914400" indent="-182880" algn="l" defTabSz="912276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98" indent="-228592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81" indent="-228561" algn="l" defTabSz="914362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7" indent="0" algn="l" defTabSz="91436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38" indent="-228592" algn="l" defTabSz="91436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Rehumanizing the Future</a:t>
            </a:r>
          </a:p>
        </p:txBody>
      </p:sp>
    </p:spTree>
    <p:extLst>
      <p:ext uri="{BB962C8B-B14F-4D97-AF65-F5344CB8AC3E}">
        <p14:creationId xmlns:p14="http://schemas.microsoft.com/office/powerpoint/2010/main" val="8239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508 -0.02685 " pathEditMode="relative" ptsTypes="AA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846 -0.10463 " pathEditMode="relative" ptsTypes="AA">
                                      <p:cBhvr>
                                        <p:cTn id="7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846 -0.10463 " pathEditMode="relative" ptsTypes="AA">
                                      <p:cBhvr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37454 " pathEditMode="relative" ptsTypes="AA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37454 " pathEditMode="relative" ptsTypes="AA"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37454 " pathEditMode="relative" ptsTypes="AA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4708E-8A11-20CA-2AE8-6E1F75D71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19CCD-87A6-C2AF-B05E-48D1F83F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18" y="435766"/>
            <a:ext cx="10952163" cy="92284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 interconnected leadership system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moving from reactive to intentional. </a:t>
            </a:r>
          </a:p>
        </p:txBody>
      </p:sp>
      <p:sp>
        <p:nvSpPr>
          <p:cNvPr id="198" name="Text Placeholder 197">
            <a:extLst>
              <a:ext uri="{FF2B5EF4-FFF2-40B4-BE49-F238E27FC236}">
                <a16:creationId xmlns:a16="http://schemas.microsoft.com/office/drawing/2014/main" id="{4D2D5212-09BE-08B4-630E-22AD3620B7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6199" y="142702"/>
            <a:ext cx="5486400" cy="292100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INTRODUCING THE CLEAN MODEL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B8190500-E194-DAF2-DE1E-0599725E23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072342"/>
              </p:ext>
            </p:extLst>
          </p:nvPr>
        </p:nvGraphicFramePr>
        <p:xfrm>
          <a:off x="452769" y="1636175"/>
          <a:ext cx="11087455" cy="2556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491">
                  <a:extLst>
                    <a:ext uri="{9D8B030D-6E8A-4147-A177-3AD203B41FA5}">
                      <a16:colId xmlns:a16="http://schemas.microsoft.com/office/drawing/2014/main" val="340640259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679989996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20272436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390980230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380710364"/>
                    </a:ext>
                  </a:extLst>
                </a:gridCol>
              </a:tblGrid>
              <a:tr h="552641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                                  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258235"/>
                  </a:ext>
                </a:extLst>
              </a:tr>
              <a:tr h="4834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Clarity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6BDE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16BDE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16BDE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16BDE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60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Separating what is true from what fear is narrating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32943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358A38F5-EACD-7EDF-968F-B545B23B5129}"/>
              </a:ext>
            </a:extLst>
          </p:cNvPr>
          <p:cNvSpPr txBox="1"/>
          <p:nvPr/>
        </p:nvSpPr>
        <p:spPr>
          <a:xfrm>
            <a:off x="1456659" y="5371615"/>
            <a:ext cx="9087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US" sz="1800" b="0" i="1" u="none" strike="noStrike" dirty="0">
                <a:solidFill>
                  <a:srgbClr val="6B7C9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"Organizational change doesn't happen to companies first. It happens inside people first."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588F89-B88F-9B71-EC56-A6B57249B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538955"/>
              </p:ext>
            </p:extLst>
          </p:nvPr>
        </p:nvGraphicFramePr>
        <p:xfrm>
          <a:off x="452769" y="1636175"/>
          <a:ext cx="11087455" cy="2860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491">
                  <a:extLst>
                    <a:ext uri="{9D8B030D-6E8A-4147-A177-3AD203B41FA5}">
                      <a16:colId xmlns:a16="http://schemas.microsoft.com/office/drawing/2014/main" val="340640259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679989996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20272436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390980230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380710364"/>
                    </a:ext>
                  </a:extLst>
                </a:gridCol>
              </a:tblGrid>
              <a:tr h="552641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                                  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258235"/>
                  </a:ext>
                </a:extLst>
              </a:tr>
              <a:tr h="4834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Clarity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Language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16BDE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16BDE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16BDE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60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Separating what is true from what fear is narrating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Words frame reality — they shape how change is experienced</a:t>
                      </a:r>
                      <a:endParaRPr lang="en-US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32943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244058E-B710-17CF-A786-2676F07C5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758823"/>
              </p:ext>
            </p:extLst>
          </p:nvPr>
        </p:nvGraphicFramePr>
        <p:xfrm>
          <a:off x="452769" y="1636175"/>
          <a:ext cx="11087455" cy="3429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491">
                  <a:extLst>
                    <a:ext uri="{9D8B030D-6E8A-4147-A177-3AD203B41FA5}">
                      <a16:colId xmlns:a16="http://schemas.microsoft.com/office/drawing/2014/main" val="340640259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679989996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20272436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390980230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380710364"/>
                    </a:ext>
                  </a:extLst>
                </a:gridCol>
              </a:tblGrid>
              <a:tr h="552641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                                  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258235"/>
                  </a:ext>
                </a:extLst>
              </a:tr>
              <a:tr h="4834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Clarity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Language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Emotion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16BDE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16BDE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60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Separating what is true from what fear is narrating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Words frame reality — they shape how change is experienced</a:t>
                      </a:r>
                      <a:endParaRPr lang="en-US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Acknowledge what you feel without being governed by it</a:t>
                      </a:r>
                      <a:endParaRPr lang="en-US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None/>
                      </a:pP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32943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01608F-F61C-7B3F-5AA4-ED3C47CA31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28143"/>
              </p:ext>
            </p:extLst>
          </p:nvPr>
        </p:nvGraphicFramePr>
        <p:xfrm>
          <a:off x="452769" y="1636175"/>
          <a:ext cx="11087455" cy="3429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491">
                  <a:extLst>
                    <a:ext uri="{9D8B030D-6E8A-4147-A177-3AD203B41FA5}">
                      <a16:colId xmlns:a16="http://schemas.microsoft.com/office/drawing/2014/main" val="340640259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679989996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20272436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390980230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380710364"/>
                    </a:ext>
                  </a:extLst>
                </a:gridCol>
              </a:tblGrid>
              <a:tr h="552641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                                  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258235"/>
                  </a:ext>
                </a:extLst>
              </a:tr>
              <a:tr h="4834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Clarity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Language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Emotion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Anchoring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16BDEB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60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Separating what is true from what fear is narrating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Words frame reality — they shape how change is experienced</a:t>
                      </a:r>
                      <a:endParaRPr lang="en-US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Acknowledge what you feel without being governed by it</a:t>
                      </a:r>
                      <a:endParaRPr lang="en-US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None/>
                      </a:pP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Return to what is stable and known within uncertainty</a:t>
                      </a:r>
                      <a:endParaRPr lang="en-US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None/>
                      </a:pP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32943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B47590E-C787-9488-753A-BCA921BB5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22466"/>
              </p:ext>
            </p:extLst>
          </p:nvPr>
        </p:nvGraphicFramePr>
        <p:xfrm>
          <a:off x="452768" y="1636175"/>
          <a:ext cx="11087455" cy="3429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491">
                  <a:extLst>
                    <a:ext uri="{9D8B030D-6E8A-4147-A177-3AD203B41FA5}">
                      <a16:colId xmlns:a16="http://schemas.microsoft.com/office/drawing/2014/main" val="340640259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679989996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20272436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3909802301"/>
                    </a:ext>
                  </a:extLst>
                </a:gridCol>
                <a:gridCol w="2217491">
                  <a:extLst>
                    <a:ext uri="{9D8B030D-6E8A-4147-A177-3AD203B41FA5}">
                      <a16:colId xmlns:a16="http://schemas.microsoft.com/office/drawing/2014/main" val="2380710364"/>
                    </a:ext>
                  </a:extLst>
                </a:gridCol>
              </a:tblGrid>
              <a:tr h="552641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                                  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258235"/>
                  </a:ext>
                </a:extLst>
              </a:tr>
              <a:tr h="48345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Clarity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Language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Emotion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Anchoring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6BDEB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Narrative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60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Separating what is true from what fear is narrating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Words frame reality — they shape how change is experienced</a:t>
                      </a:r>
                      <a:endParaRPr lang="en-US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Acknowledge what you feel without being governed by it</a:t>
                      </a:r>
                      <a:endParaRPr lang="en-US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None/>
                      </a:pP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Return to what is stable and known within uncertainty</a:t>
                      </a:r>
                      <a:endParaRPr lang="en-US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None/>
                      </a:pP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buNone/>
                      </a:pPr>
                      <a:endParaRPr lang="en-US" sz="2000" b="0" i="0" u="none" strike="noStrike" dirty="0">
                        <a:solidFill>
                          <a:srgbClr val="B8CDE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B8CDE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Rewrite the story — from threat to intentional response</a:t>
                      </a:r>
                      <a:endParaRPr lang="en-US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buNone/>
                      </a:pP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329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4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E5EC7-BAF8-DBE7-8E01-6712E0036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0C7457C-3563-BAD1-9D99-CB561152E9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6FBB0CB2-EAFE-B831-CAEB-C18BFF83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ea typeface="+mj-lt"/>
                <a:cs typeface="+mj-lt"/>
              </a:rPr>
              <a:t>What makes you irreplaceable?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3BACCD-7C7A-E6F9-E24C-BA3F944107E0}"/>
              </a:ext>
            </a:extLst>
          </p:cNvPr>
          <p:cNvSpPr>
            <a:spLocks/>
          </p:cNvSpPr>
          <p:nvPr/>
        </p:nvSpPr>
        <p:spPr bwMode="ltGray">
          <a:xfrm>
            <a:off x="609600" y="6400165"/>
            <a:ext cx="327550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defTabSz="8143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© 2026 Cisco and/or its affiliates. All rights reserved.</a:t>
            </a:r>
          </a:p>
        </p:txBody>
      </p:sp>
      <p:pic>
        <p:nvPicPr>
          <p:cNvPr id="3" name="Picture 7" descr="Cisco Logo">
            <a:extLst>
              <a:ext uri="{FF2B5EF4-FFF2-40B4-BE49-F238E27FC236}">
                <a16:creationId xmlns:a16="http://schemas.microsoft.com/office/drawing/2014/main" id="{70F92697-E3F6-2D84-1EF0-9C9252263B68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211519" y="6309995"/>
            <a:ext cx="348061" cy="1828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D7B51B-6004-3ADF-7FBE-DD46EB554520}"/>
              </a:ext>
            </a:extLst>
          </p:cNvPr>
          <p:cNvCxnSpPr/>
          <p:nvPr/>
        </p:nvCxnSpPr>
        <p:spPr>
          <a:xfrm>
            <a:off x="4428368" y="3853921"/>
            <a:ext cx="33287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1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8FF51-E0E0-7A10-F07A-9AF35E611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6B95B7F-B826-4A47-4998-73E1FB75E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141538"/>
            <a:ext cx="6168188" cy="1593850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“Presence is the most advanced technology we have.”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41D539-E8E6-60DA-E4F4-DC2B97F078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3741738"/>
            <a:ext cx="6607175" cy="22383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Thank you!</a:t>
            </a:r>
          </a:p>
          <a:p>
            <a:r>
              <a:rPr lang="en-US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Jasmine Ayse Evans</a:t>
            </a:r>
          </a:p>
          <a:p>
            <a:r>
              <a:rPr lang="en-US"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Project Manager | MAP Candidate | Creator, CLEAN Model</a:t>
            </a:r>
          </a:p>
        </p:txBody>
      </p:sp>
      <p:pic>
        <p:nvPicPr>
          <p:cNvPr id="5" name="Picture 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D8C0FB19-289F-F8A7-5F0F-D2A0657F8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520" y="4869791"/>
            <a:ext cx="1330958" cy="132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isco Live Dark Feb-2026">
  <a:themeElements>
    <a:clrScheme name="Cisco Dark 4-16-2025">
      <a:dk1>
        <a:srgbClr val="FFFFFF"/>
      </a:dk1>
      <a:lt1>
        <a:srgbClr val="07182D"/>
      </a:lt1>
      <a:dk2>
        <a:srgbClr val="B4B9C0"/>
      </a:dk2>
      <a:lt2>
        <a:srgbClr val="525E6C"/>
      </a:lt2>
      <a:accent1>
        <a:srgbClr val="02C8FF"/>
      </a:accent1>
      <a:accent2>
        <a:srgbClr val="0A60FF"/>
      </a:accent2>
      <a:accent3>
        <a:srgbClr val="FF007F"/>
      </a:accent3>
      <a:accent4>
        <a:srgbClr val="FF9000"/>
      </a:accent4>
      <a:accent5>
        <a:srgbClr val="D6D6D6"/>
      </a:accent5>
      <a:accent6>
        <a:srgbClr val="6B6B6B"/>
      </a:accent6>
      <a:hlink>
        <a:srgbClr val="FFFFFF"/>
      </a:hlink>
      <a:folHlink>
        <a:srgbClr val="C0C0C0"/>
      </a:folHlink>
    </a:clrScheme>
    <a:fontScheme name="Inter">
      <a:majorFont>
        <a:latin typeface="Inter Semi Bold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5875">
          <a:solidFill>
            <a:schemeClr val="bg2"/>
          </a:solidFill>
        </a:ln>
        <a:effectLst/>
      </a:spPr>
      <a:bodyPr wrap="square" lIns="182880" tIns="182880" rIns="182880" bIns="182880" rtlCol="0" anchor="t" anchorCtr="0">
        <a:noAutofit/>
      </a:bodyPr>
      <a:lstStyle>
        <a:defPPr marL="182880" indent="-182880" algn="l">
          <a:buFont typeface="Arial" panose="020B0604020202020204" pitchFamily="34" charset="0"/>
          <a:buChar char="•"/>
          <a:defRPr sz="16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marL="182880" indent="-182880" algn="l" defTabSz="912276" rtl="0" eaLnBrk="1" fontAlgn="base" hangingPunct="1">
          <a:lnSpc>
            <a:spcPct val="100000"/>
          </a:lnSpc>
          <a:spcBef>
            <a:spcPts val="0"/>
          </a:spcBef>
          <a:spcAft>
            <a:spcPts val="1000"/>
          </a:spcAft>
          <a:buClr>
            <a:schemeClr val="bg1"/>
          </a:buClr>
          <a:buSzPct val="100000"/>
          <a:buFont typeface="Arial" panose="020B0604020202020204" pitchFamily="34" charset="0"/>
          <a:buChar char="•"/>
          <a:defRPr sz="1600" kern="1200" dirty="0" err="1" smtClean="0">
            <a:solidFill>
              <a:schemeClr val="bg1"/>
            </a:solidFill>
            <a:latin typeface="+mn-lt"/>
            <a:ea typeface="ＭＳ Ｐゴシック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5D421A1E-29DB-4D47-8335-627C73FCC2DB}" vid="{BCD4E7C3-E5C1-D247-A178-3473A905FC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isco PowerPoint 02-26-2025">
      <a:majorFont>
        <a:latin typeface="CiscoSansTT Medium"/>
        <a:ea typeface=""/>
        <a:cs typeface=""/>
      </a:majorFont>
      <a:minorFont>
        <a:latin typeface="CiscoSans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F753CBAD4DE944A8E05CA7F59ACF27" ma:contentTypeVersion="16" ma:contentTypeDescription="Create a new document." ma:contentTypeScope="" ma:versionID="b7b9d93dc91c6479e11751db5bd40a21">
  <xsd:schema xmlns:xsd="http://www.w3.org/2001/XMLSchema" xmlns:xs="http://www.w3.org/2001/XMLSchema" xmlns:p="http://schemas.microsoft.com/office/2006/metadata/properties" xmlns:ns2="8ef7d47f-7bb6-4b10-ad9b-b7b4245b78e6" xmlns:ns3="9223d37f-e863-4ec1-94e2-14407fe62f11" targetNamespace="http://schemas.microsoft.com/office/2006/metadata/properties" ma:root="true" ma:fieldsID="6fad3e5d2358dfe8227b45f6c0dd122a" ns2:_="" ns3:_="">
    <xsd:import namespace="8ef7d47f-7bb6-4b10-ad9b-b7b4245b78e6"/>
    <xsd:import namespace="9223d37f-e863-4ec1-94e2-14407fe62f1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LengthInSeconds" minOccurs="0"/>
                <xsd:element ref="ns3:MediaServiceSearchProperties" minOccurs="0"/>
                <xsd:element ref="ns3:MediaServiceDateTaken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7d47f-7bb6-4b10-ad9b-b7b4245b78e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63042b53-b1cd-4877-921a-f0dd5b84ea94}" ma:internalName="TaxCatchAll" ma:showField="CatchAllData" ma:web="8ef7d47f-7bb6-4b10-ad9b-b7b4245b78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3d37f-e863-4ec1-94e2-14407fe62f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10261dd-85c0-4e16-8580-30375acfae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f7d47f-7bb6-4b10-ad9b-b7b4245b78e6" xsi:nil="true"/>
    <lcf76f155ced4ddcb4097134ff3c332f xmlns="9223d37f-e863-4ec1-94e2-14407fe62f1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640CE1-90D1-403A-B04F-164F6CB1EE8A}">
  <ds:schemaRefs>
    <ds:schemaRef ds:uri="8ef7d47f-7bb6-4b10-ad9b-b7b4245b78e6"/>
    <ds:schemaRef ds:uri="9223d37f-e863-4ec1-94e2-14407fe62f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99343DD-0F87-4517-B2BE-74D335DE4ECC}">
  <ds:schemaRefs>
    <ds:schemaRef ds:uri="8ef7d47f-7bb6-4b10-ad9b-b7b4245b78e6"/>
    <ds:schemaRef ds:uri="9223d37f-e863-4ec1-94e2-14407fe62f1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F287F3C-A943-4F7C-AC2E-D27931639EC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189e4fd-a2fa-47bf-9b21-17f706ee2968}" enabled="1" method="Privileged" siteId="{5ae1af62-9505-4097-a69a-c1553ef7840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Cisco Live Dark Feb-2026</Template>
  <TotalTime>1387</TotalTime>
  <Words>1463</Words>
  <Application>Microsoft Macintosh PowerPoint</Application>
  <PresentationFormat>Widescreen</PresentationFormat>
  <Paragraphs>179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Aptos</vt:lpstr>
      <vt:lpstr>CiscoSansTT</vt:lpstr>
      <vt:lpstr>Inter Semi Bold</vt:lpstr>
      <vt:lpstr>Arial</vt:lpstr>
      <vt:lpstr>Inter</vt:lpstr>
      <vt:lpstr>CiscoSansTT Medium</vt:lpstr>
      <vt:lpstr>Calibri</vt:lpstr>
      <vt:lpstr>Cisco Live Dark Feb-2026</vt:lpstr>
      <vt:lpstr>Rehumanizing the Future</vt:lpstr>
      <vt:lpstr>PowerPoint Presentation</vt:lpstr>
      <vt:lpstr>An interconnected leadership system for moving from reactive to intentional. </vt:lpstr>
      <vt:lpstr>What makes you irreplaceable?</vt:lpstr>
      <vt:lpstr>“Presence is the most advanced technology we have.”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Angie Yamanaka -X (ayamanak - CHANNEL IMPACT INC at Cisco)</dc:creator>
  <cp:keywords/>
  <dc:description/>
  <cp:lastModifiedBy>Jasmine Evans (jasmevan)</cp:lastModifiedBy>
  <cp:revision>33</cp:revision>
  <dcterms:created xsi:type="dcterms:W3CDTF">2026-04-06T18:29:06Z</dcterms:created>
  <dcterms:modified xsi:type="dcterms:W3CDTF">2026-06-01T14:00:29Z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8f49a32-fde3-48a5-9266-b5b0972a22dc_Enabled">
    <vt:lpwstr>true</vt:lpwstr>
  </property>
  <property fmtid="{D5CDD505-2E9C-101B-9397-08002B2CF9AE}" pid="3" name="MSIP_Label_c8f49a32-fde3-48a5-9266-b5b0972a22dc_SetDate">
    <vt:lpwstr>2025-05-12T19:46:53Z</vt:lpwstr>
  </property>
  <property fmtid="{D5CDD505-2E9C-101B-9397-08002B2CF9AE}" pid="4" name="MSIP_Label_c8f49a32-fde3-48a5-9266-b5b0972a22dc_Method">
    <vt:lpwstr>Privileged</vt:lpwstr>
  </property>
  <property fmtid="{D5CDD505-2E9C-101B-9397-08002B2CF9AE}" pid="5" name="MSIP_Label_c8f49a32-fde3-48a5-9266-b5b0972a22dc_Name">
    <vt:lpwstr>Cisco Confidential</vt:lpwstr>
  </property>
  <property fmtid="{D5CDD505-2E9C-101B-9397-08002B2CF9AE}" pid="6" name="MSIP_Label_c8f49a32-fde3-48a5-9266-b5b0972a22dc_SiteId">
    <vt:lpwstr>5ae1af62-9505-4097-a69a-c1553ef7840e</vt:lpwstr>
  </property>
  <property fmtid="{D5CDD505-2E9C-101B-9397-08002B2CF9AE}" pid="7" name="MSIP_Label_c8f49a32-fde3-48a5-9266-b5b0972a22dc_ActionId">
    <vt:lpwstr>2f9f8416-086e-4373-9089-7cbb07ba9e4f</vt:lpwstr>
  </property>
  <property fmtid="{D5CDD505-2E9C-101B-9397-08002B2CF9AE}" pid="8" name="MSIP_Label_c8f49a32-fde3-48a5-9266-b5b0972a22dc_ContentBits">
    <vt:lpwstr>2</vt:lpwstr>
  </property>
  <property fmtid="{D5CDD505-2E9C-101B-9397-08002B2CF9AE}" pid="9" name="MSIP_Label_c8f49a32-fde3-48a5-9266-b5b0972a22dc_Tag">
    <vt:lpwstr>10, 0, 1, 1</vt:lpwstr>
  </property>
  <property fmtid="{D5CDD505-2E9C-101B-9397-08002B2CF9AE}" pid="10" name="ContentTypeId">
    <vt:lpwstr>0x010100C4F753CBAD4DE944A8E05CA7F59ACF27</vt:lpwstr>
  </property>
  <property fmtid="{D5CDD505-2E9C-101B-9397-08002B2CF9AE}" pid="11" name="ClassificationContentMarkingFooterLocations">
    <vt:lpwstr>Cisco GSX Dark 06-25-2025:8</vt:lpwstr>
  </property>
  <property fmtid="{D5CDD505-2E9C-101B-9397-08002B2CF9AE}" pid="12" name="ClassificationContentMarkingFooterText">
    <vt:lpwstr>-</vt:lpwstr>
  </property>
  <property fmtid="{D5CDD505-2E9C-101B-9397-08002B2CF9AE}" pid="13" name="MediaServiceImageTags">
    <vt:lpwstr/>
  </property>
</Properties>
</file>