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4864"/>
            <a:ext cx="73152" cy="5033772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70848" y="54864"/>
            <a:ext cx="73152" cy="5033772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64592"/>
            <a:ext cx="228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64592"/>
            <a:ext cx="36576" cy="2286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41080" y="164592"/>
            <a:ext cx="2286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833104" y="164592"/>
            <a:ext cx="36576" cy="2286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9144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Kairos</a:t>
            </a:r>
            <a:pPr algn="ctr" indent="0" marL="0">
              <a:buNone/>
            </a:pPr>
            <a:r>
              <a:rPr lang="en-US" sz="7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endParaRPr lang="en-US" sz="7200" dirty="0"/>
          </a:p>
        </p:txBody>
      </p:sp>
      <p:sp>
        <p:nvSpPr>
          <p:cNvPr id="11" name="Text 9"/>
          <p:cNvSpPr/>
          <p:nvPr/>
        </p:nvSpPr>
        <p:spPr>
          <a:xfrm>
            <a:off x="914400" y="1920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SOLUTIONS THAT TRANSFORM BUSINESS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74720" y="2377440"/>
            <a:ext cx="219456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2560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0D1B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Jeanne Moe Robinson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14400" y="29718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200" kern="0" dirty="0">
                <a:solidFill>
                  <a:srgbClr val="8B69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Chief AI Architect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560320" y="3474720"/>
            <a:ext cx="4023360" cy="41148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60320" y="347472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0D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Readiness Summit  ·  NBMBAA × Cisco  ·  June 4,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914400"/>
            <a:ext cx="5486400" cy="5486400"/>
          </a:xfrm>
          <a:prstGeom prst="ellipse">
            <a:avLst/>
          </a:prstGeom>
          <a:solidFill>
            <a:srgbClr val="1A3560">
              <a:alpha val="40000"/>
            </a:srgbClr>
          </a:solidFill>
          <a:ln w="12700">
            <a:solidFill>
              <a:srgbClr val="1A3560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500" kern="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KAIROS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9601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I thought I knew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about my career…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48640" y="26060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changed overnight.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548640" y="42062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8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that was the best thing that ever happened to me.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-457200" y="182880"/>
            <a:ext cx="100584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0" b="1" dirty="0">
                <a:solidFill>
                  <a:srgbClr val="1A3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13,000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0" y="731520"/>
            <a:ext cx="9144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13,000</a:t>
            </a:r>
            <a:endParaRPr lang="en-US" sz="12000" dirty="0"/>
          </a:p>
        </p:txBody>
      </p:sp>
      <p:sp>
        <p:nvSpPr>
          <p:cNvPr id="5" name="Text 3"/>
          <p:cNvSpPr/>
          <p:nvPr/>
        </p:nvSpPr>
        <p:spPr>
          <a:xfrm>
            <a:off x="731520" y="30175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people lost their jobs in one day.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0" y="3749040"/>
            <a:ext cx="14630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88620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100" kern="0" dirty="0">
                <a:solidFill>
                  <a:srgbClr val="F0D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was one of them.  I chose to build.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4297680" cy="5029200"/>
          </a:xfrm>
          <a:prstGeom prst="rect">
            <a:avLst/>
          </a:prstGeom>
          <a:solidFill>
            <a:srgbClr val="FAFAF8"/>
          </a:solidFill>
          <a:ln w="12700">
            <a:solidFill>
              <a:srgbClr val="FAFAF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572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500" kern="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CHRONOS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914400"/>
            <a:ext cx="3749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BBBBB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Ordinary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BBBBB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time.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274320" y="2331720"/>
            <a:ext cx="3749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AAA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Clock ticking.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AAAA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Another Monday.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AAAA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Nothing changes.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74320" y="3840480"/>
            <a:ext cx="914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⏱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4297680" y="274320"/>
            <a:ext cx="36576" cy="4572000"/>
          </a:xfrm>
          <a:prstGeom prst="rect">
            <a:avLst/>
          </a:prstGeom>
          <a:solidFill>
            <a:srgbClr val="CCCCCC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931920" y="2286000"/>
            <a:ext cx="731520" cy="7315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0" y="22860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34256" y="54864"/>
            <a:ext cx="4809744" cy="502920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0" y="45720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500" kern="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KAIROS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0" y="914400"/>
            <a:ext cx="42062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right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moment.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4572000" y="2331720"/>
            <a:ext cx="42062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CDD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God's appointed time.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CCDD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everything aligns.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CCDD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you MOVE.</a:t>
            </a:r>
            <a:endParaRPr lang="en-US" sz="1800" dirty="0"/>
          </a:p>
        </p:txBody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3794760"/>
            <a:ext cx="457200" cy="45720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5074920" y="384048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layoff was my Kairos.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400" kern="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KAIROS AI BUILDS FOR YOU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build AI that works while you sleep.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840480" y="1463040"/>
            <a:ext cx="14630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691640"/>
            <a:ext cx="2377440" cy="3063240"/>
          </a:xfrm>
          <a:prstGeom prst="rect">
            <a:avLst/>
          </a:prstGeom>
          <a:solidFill>
            <a:srgbClr val="1A3560"/>
          </a:solidFill>
          <a:ln w="12700">
            <a:solidFill>
              <a:srgbClr val="263D7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691640"/>
            <a:ext cx="23774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34440" y="1920240"/>
            <a:ext cx="640080" cy="640080"/>
          </a:xfrm>
          <a:prstGeom prst="ellipse">
            <a:avLst/>
          </a:prstGeom>
          <a:solidFill>
            <a:srgbClr val="0D1B3E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44168" y="1993392"/>
            <a:ext cx="420624" cy="42062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57200" y="26517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502920" y="3200400"/>
            <a:ext cx="2103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AI assistants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trained on YOUR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— your voice,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workflow.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383280" y="1691640"/>
            <a:ext cx="2377440" cy="3063240"/>
          </a:xfrm>
          <a:prstGeom prst="rect">
            <a:avLst/>
          </a:prstGeom>
          <a:solidFill>
            <a:srgbClr val="1A3560"/>
          </a:solidFill>
          <a:ln w="12700">
            <a:solidFill>
              <a:srgbClr val="263D7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2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383280" y="1691640"/>
            <a:ext cx="23774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251960" y="1920240"/>
            <a:ext cx="640080" cy="640080"/>
          </a:xfrm>
          <a:prstGeom prst="ellipse">
            <a:avLst/>
          </a:prstGeom>
          <a:solidFill>
            <a:srgbClr val="0D1B3E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688" y="1993392"/>
            <a:ext cx="420624" cy="42062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474720" y="26517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Automate</a:t>
            </a:r>
            <a:endParaRPr lang="en-US" sz="2600" dirty="0"/>
          </a:p>
        </p:txBody>
      </p:sp>
      <p:sp>
        <p:nvSpPr>
          <p:cNvPr id="17" name="Text 13"/>
          <p:cNvSpPr/>
          <p:nvPr/>
        </p:nvSpPr>
        <p:spPr>
          <a:xfrm>
            <a:off x="3520440" y="3200400"/>
            <a:ext cx="2103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Workflows that run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themselves — intake,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follow-up, reporting,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scheduling. Done.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6400800" y="1691640"/>
            <a:ext cx="2377440" cy="3063240"/>
          </a:xfrm>
          <a:prstGeom prst="rect">
            <a:avLst/>
          </a:prstGeom>
          <a:solidFill>
            <a:srgbClr val="1A3560"/>
          </a:solidFill>
          <a:ln w="12700">
            <a:solidFill>
              <a:srgbClr val="263D7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400800" y="1691640"/>
            <a:ext cx="237744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7269480" y="1920240"/>
            <a:ext cx="640080" cy="640080"/>
          </a:xfrm>
          <a:prstGeom prst="ellipse">
            <a:avLst/>
          </a:prstGeom>
          <a:solidFill>
            <a:srgbClr val="0D1B3E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9208" y="1993392"/>
            <a:ext cx="420624" cy="420624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492240" y="26517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</a:t>
            </a:r>
            <a:endParaRPr lang="en-US" sz="2600" dirty="0"/>
          </a:p>
        </p:txBody>
      </p:sp>
      <p:sp>
        <p:nvSpPr>
          <p:cNvPr id="23" name="Text 18"/>
          <p:cNvSpPr/>
          <p:nvPr/>
        </p:nvSpPr>
        <p:spPr>
          <a:xfrm>
            <a:off x="6537960" y="3200400"/>
            <a:ext cx="2103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time you were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wasting into results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business can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actually feel.</a:t>
            </a:r>
            <a:endParaRPr lang="en-US" sz="1300" dirty="0"/>
          </a:p>
        </p:txBody>
      </p:sp>
      <p:sp>
        <p:nvSpPr>
          <p:cNvPr id="24" name="Shape 19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274320"/>
            <a:ext cx="5486400" cy="4572000"/>
          </a:xfrm>
          <a:prstGeom prst="ellipse">
            <a:avLst/>
          </a:prstGeom>
          <a:solidFill>
            <a:srgbClr val="1A3560">
              <a:alpha val="50000"/>
            </a:srgbClr>
          </a:solidFill>
          <a:ln w="12700">
            <a:solidFill>
              <a:srgbClr val="1A3560">
                <a:alpha val="5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500" kern="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AUDIENCE QUESTION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would you do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1691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10 extra hours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week?</a:t>
            </a:r>
            <a:endParaRPr lang="en-US" sz="6800" dirty="0"/>
          </a:p>
        </p:txBody>
      </p:sp>
      <p:sp>
        <p:nvSpPr>
          <p:cNvPr id="8" name="Shape 6"/>
          <p:cNvSpPr/>
          <p:nvPr/>
        </p:nvSpPr>
        <p:spPr>
          <a:xfrm>
            <a:off x="2286000" y="3657600"/>
            <a:ext cx="4572000" cy="54864"/>
          </a:xfrm>
          <a:prstGeom prst="rect">
            <a:avLst/>
          </a:prstGeom>
          <a:solidFill>
            <a:srgbClr val="263D70"/>
          </a:solidFill>
          <a:ln w="12700">
            <a:solidFill>
              <a:srgbClr val="263D7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7A8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Raise your hand if you know exactly what you'd do.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251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0D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That's why we're here.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2926080" cy="5029200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50292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82880" y="146304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new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thinking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partner.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731520" y="2880360"/>
            <a:ext cx="146304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82880" y="301752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claude.ai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i="1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your laptop.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82880" y="38404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Paste this prompt →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017520" y="274320"/>
            <a:ext cx="5852160" cy="4572000"/>
          </a:xfrm>
          <a:prstGeom prst="rect">
            <a:avLst/>
          </a:prstGeom>
          <a:solidFill>
            <a:srgbClr val="EEF3FB"/>
          </a:solidFill>
          <a:ln w="12700">
            <a:solidFill>
              <a:srgbClr val="C5D8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20040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185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PASTE INTO CLAUDE.AI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200400" y="822960"/>
            <a:ext cx="5394960" cy="3749040"/>
          </a:xfrm>
          <a:prstGeom prst="rect">
            <a:avLst/>
          </a:prstGeom>
          <a:noFill/>
          <a:ln/>
        </p:spPr>
        <p:txBody>
          <a:bodyPr wrap="square" lIns="1905" tIns="1905" rIns="1905" bIns="1905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 want you to act as a strategic thinking partner.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Don't give me answers right away.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First ask me 3 clarifying questions.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Then help me think through my options clearly.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Be honest, even if it's uncomfortable.</a:t>
            </a:r>
            <a:endParaRPr lang="en-US" sz="1550" dirty="0"/>
          </a:p>
          <a:p>
            <a:pPr indent="0" marL="0">
              <a:buNone/>
            </a:pP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My challenge is: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[DESCRIBE YOUR CHALLENGE HERE]</a:t>
            </a:r>
            <a:endParaRPr lang="en-US" sz="1550" dirty="0"/>
          </a:p>
        </p:txBody>
      </p:sp>
      <p:sp>
        <p:nvSpPr>
          <p:cNvPr id="12" name="Shape 9"/>
          <p:cNvSpPr/>
          <p:nvPr/>
        </p:nvSpPr>
        <p:spPr>
          <a:xfrm>
            <a:off x="3017520" y="4160520"/>
            <a:ext cx="73152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D1B3E"/>
          </a:solidFill>
          <a:ln w="12700">
            <a:solidFill>
              <a:srgbClr val="0D1B3E"/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5303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Kairos moment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874520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starts NOW.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457200" y="2788920"/>
            <a:ext cx="2286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92608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Jeanne Moe Robinson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333756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Chief AI Architect  ·  KairosAI Solutions LLC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703320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hello@kairosaisolutions.org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4005072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kairosaisolutions.org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Kairos</a:t>
            </a:r>
            <a:pPr indent="0" marL="0">
              <a:buNone/>
            </a:pPr>
            <a:r>
              <a:rPr lang="en-US" sz="17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1700" dirty="0">
                <a:solidFill>
                  <a:srgbClr val="7A8F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Solutions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5943600" y="640080"/>
            <a:ext cx="2743200" cy="2743200"/>
          </a:xfrm>
          <a:prstGeom prst="rect">
            <a:avLst/>
          </a:prstGeom>
          <a:solidFill>
            <a:srgbClr val="FAFAF8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0" y="640080"/>
            <a:ext cx="2743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ADD YOUR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 CODE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HERE ]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943600" y="3474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AI AUDIT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943600" y="38404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minutes  ·  No pitch  ·  Just answers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2026-05-28T02:51:16Z</dcterms:created>
  <dcterms:modified xsi:type="dcterms:W3CDTF">2026-05-28T02:51:16Z</dcterms:modified>
</cp:coreProperties>
</file>