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2" r:id="rId4"/>
  </p:sldMasterIdLst>
  <p:notesMasterIdLst>
    <p:notesMasterId r:id="rId20"/>
  </p:notesMasterIdLst>
  <p:sldIdLst>
    <p:sldId id="2147482429" r:id="rId5"/>
    <p:sldId id="2147482683" r:id="rId6"/>
    <p:sldId id="2147482684" r:id="rId7"/>
    <p:sldId id="2147482685" r:id="rId8"/>
    <p:sldId id="2147482679" r:id="rId9"/>
    <p:sldId id="2147482686" r:id="rId10"/>
    <p:sldId id="2147482680" r:id="rId11"/>
    <p:sldId id="2147482681" r:id="rId12"/>
    <p:sldId id="2147482682" r:id="rId13"/>
    <p:sldId id="2147482691" r:id="rId14"/>
    <p:sldId id="2147482690" r:id="rId15"/>
    <p:sldId id="2147482688" r:id="rId16"/>
    <p:sldId id="2147482689" r:id="rId17"/>
    <p:sldId id="2147482687" r:id="rId18"/>
    <p:sldId id="2147482692" r:id="rId19"/>
  </p:sldIdLst>
  <p:sldSz cx="12192000" cy="6858000"/>
  <p:notesSz cx="6858000" cy="9144000"/>
  <p:embeddedFontLst>
    <p:embeddedFont>
      <p:font typeface="CiscoSansTT" panose="020B0604020202020204" charset="0"/>
      <p:regular r:id="rId21"/>
      <p:bold r:id="rId22"/>
      <p:italic r:id="rId23"/>
      <p:boldItalic r:id="rId24"/>
    </p:embeddedFont>
    <p:embeddedFont>
      <p:font typeface="CiscoSansTT Medium" panose="020B060402020202020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791E"/>
    <a:srgbClr val="FFC84A"/>
    <a:srgbClr val="D6D6D6"/>
    <a:srgbClr val="7DBD54"/>
    <a:srgbClr val="24413E"/>
    <a:srgbClr val="009DE2"/>
    <a:srgbClr val="EB4651"/>
    <a:srgbClr val="45991F"/>
    <a:srgbClr val="B4B9C0"/>
    <a:srgbClr val="525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2E3CE-5951-4903-8AD5-E44C04089FE4}" v="165" dt="2026-06-02T02:16:16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3366" autoAdjust="0"/>
  </p:normalViewPr>
  <p:slideViewPr>
    <p:cSldViewPr snapToGrid="0" showGuides="1">
      <p:cViewPr varScale="1">
        <p:scale>
          <a:sx n="81" d="100"/>
          <a:sy n="81" d="100"/>
        </p:scale>
        <p:origin x="1638" y="8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7428"/>
    </p:cViewPr>
  </p:sorterViewPr>
  <p:notesViewPr>
    <p:cSldViewPr snapToGrid="0">
      <p:cViewPr varScale="1">
        <p:scale>
          <a:sx n="119" d="100"/>
          <a:sy n="119" d="100"/>
        </p:scale>
        <p:origin x="4992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sha Chavis (aichavis)" userId="35ea94d7-bb82-43cc-8ae9-ce50a3534a2c" providerId="ADAL" clId="{A7F720D1-D4B6-45E6-85BC-21ECB7D054DE}"/>
    <pc:docChg chg="undo custSel addSld delSld modSld sldOrd delSection modSection">
      <pc:chgData name="Aisha Chavis (aichavis)" userId="35ea94d7-bb82-43cc-8ae9-ce50a3534a2c" providerId="ADAL" clId="{A7F720D1-D4B6-45E6-85BC-21ECB7D054DE}" dt="2026-06-02T02:16:16.895" v="1530"/>
      <pc:docMkLst>
        <pc:docMk/>
      </pc:docMkLst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893453992" sldId="214748238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140164881" sldId="214748242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020677465" sldId="2147482423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5083783" sldId="214748242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182209311" sldId="2147482426"/>
        </pc:sldMkLst>
      </pc:sldChg>
      <pc:sldChg chg="modSp mod modNotesTx">
        <pc:chgData name="Aisha Chavis (aichavis)" userId="35ea94d7-bb82-43cc-8ae9-ce50a3534a2c" providerId="ADAL" clId="{A7F720D1-D4B6-45E6-85BC-21ECB7D054DE}" dt="2026-06-01T16:57:45.809" v="325" actId="20577"/>
        <pc:sldMkLst>
          <pc:docMk/>
          <pc:sldMk cId="2366237103" sldId="2147482429"/>
        </pc:sldMkLst>
        <pc:spChg chg="mod">
          <ac:chgData name="Aisha Chavis (aichavis)" userId="35ea94d7-bb82-43cc-8ae9-ce50a3534a2c" providerId="ADAL" clId="{A7F720D1-D4B6-45E6-85BC-21ECB7D054DE}" dt="2026-06-01T16:33:36.015" v="83" actId="20577"/>
          <ac:spMkLst>
            <pc:docMk/>
            <pc:sldMk cId="2366237103" sldId="2147482429"/>
            <ac:spMk id="5" creationId="{EDF43C18-92BF-B138-2132-89A30777F438}"/>
          </ac:spMkLst>
        </pc:spChg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4136981290" sldId="214748243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467478499" sldId="2147482433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47519352" sldId="214748243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4038161791" sldId="214748243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641934480" sldId="2147482439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595709612" sldId="214748244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84574064" sldId="2147482442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840958422" sldId="214748244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4061656793" sldId="2147482446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087263522" sldId="2147482447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052121993" sldId="214748245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905148942" sldId="2147482452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553790456" sldId="2147482456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116196583" sldId="2147482460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753443111" sldId="2147482462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291932188" sldId="214748246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637716077" sldId="214748247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876049769" sldId="2147482472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015900353" sldId="2147482473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339340013" sldId="2147482474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858539050" sldId="214748247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583317658" sldId="2147482476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4110229010" sldId="2147482477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944546911" sldId="214748247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734738695" sldId="214748248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414350966" sldId="2147482482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229186467" sldId="2147482483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733895080" sldId="214748248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614320832" sldId="2147482487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322971777" sldId="214748248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646783288" sldId="214748249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38332644" sldId="2147482493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266323160" sldId="2147482494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448427957" sldId="2147482497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544784735" sldId="214748249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430812298" sldId="2147482499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739686648" sldId="2147482504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694638249" sldId="214748250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325761932" sldId="2147482506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627415239" sldId="214748250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724314267" sldId="214748251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336506969" sldId="2147482513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89446254" sldId="2147482514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990956859" sldId="214748251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652109720" sldId="2147482524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614008132" sldId="214748252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626176742" sldId="2147482534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600168368" sldId="214748253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451252390" sldId="2147482539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738817706" sldId="214748255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187424652" sldId="2147482560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093654169" sldId="214748256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111750702" sldId="2147482564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886341852" sldId="2147482567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167157553" sldId="2147482582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441760147" sldId="2147482583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499044642" sldId="214748258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2920938560" sldId="2147482587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053571768" sldId="214748258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051928096" sldId="2147482590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015671873" sldId="214748259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774129426" sldId="2147482592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996083979" sldId="2147482593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3541688686" sldId="2147482598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541583711" sldId="2147482665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936484536" sldId="2147482671"/>
        </pc:sldMkLst>
      </pc:sldChg>
      <pc:sldChg chg="del">
        <pc:chgData name="Aisha Chavis (aichavis)" userId="35ea94d7-bb82-43cc-8ae9-ce50a3534a2c" providerId="ADAL" clId="{A7F720D1-D4B6-45E6-85BC-21ECB7D054DE}" dt="2026-06-01T16:10:09.508" v="73" actId="47"/>
        <pc:sldMkLst>
          <pc:docMk/>
          <pc:sldMk cId="1111983214" sldId="2147482673"/>
        </pc:sldMkLst>
      </pc:sldChg>
      <pc:sldChg chg="addSp delSp modSp new del mod modClrScheme modShow chgLayout">
        <pc:chgData name="Aisha Chavis (aichavis)" userId="35ea94d7-bb82-43cc-8ae9-ce50a3534a2c" providerId="ADAL" clId="{A7F720D1-D4B6-45E6-85BC-21ECB7D054DE}" dt="2026-06-01T16:10:30.352" v="75" actId="2696"/>
        <pc:sldMkLst>
          <pc:docMk/>
          <pc:sldMk cId="3837339981" sldId="2147482678"/>
        </pc:sldMkLst>
      </pc:sldChg>
      <pc:sldChg chg="addSp delSp modSp new mod">
        <pc:chgData name="Aisha Chavis (aichavis)" userId="35ea94d7-bb82-43cc-8ae9-ce50a3534a2c" providerId="ADAL" clId="{A7F720D1-D4B6-45E6-85BC-21ECB7D054DE}" dt="2026-06-01T16:45:29.171" v="227" actId="207"/>
        <pc:sldMkLst>
          <pc:docMk/>
          <pc:sldMk cId="2175433617" sldId="2147482679"/>
        </pc:sldMkLst>
        <pc:spChg chg="mod">
          <ac:chgData name="Aisha Chavis (aichavis)" userId="35ea94d7-bb82-43cc-8ae9-ce50a3534a2c" providerId="ADAL" clId="{A7F720D1-D4B6-45E6-85BC-21ECB7D054DE}" dt="2026-06-01T16:45:27.686" v="226" actId="208"/>
          <ac:spMkLst>
            <pc:docMk/>
            <pc:sldMk cId="2175433617" sldId="2147482679"/>
            <ac:spMk id="6" creationId="{4D0C7B5B-FC04-5BE9-F89B-ADB98873BD58}"/>
          </ac:spMkLst>
        </pc:spChg>
        <pc:spChg chg="mod">
          <ac:chgData name="Aisha Chavis (aichavis)" userId="35ea94d7-bb82-43cc-8ae9-ce50a3534a2c" providerId="ADAL" clId="{A7F720D1-D4B6-45E6-85BC-21ECB7D054DE}" dt="2026-06-01T16:45:29.171" v="227" actId="207"/>
          <ac:spMkLst>
            <pc:docMk/>
            <pc:sldMk cId="2175433617" sldId="2147482679"/>
            <ac:spMk id="7" creationId="{934D0572-9853-58DB-B184-B53F7E827B0E}"/>
          </ac:spMkLst>
        </pc:spChg>
        <pc:spChg chg="mod">
          <ac:chgData name="Aisha Chavis (aichavis)" userId="35ea94d7-bb82-43cc-8ae9-ce50a3534a2c" providerId="ADAL" clId="{A7F720D1-D4B6-45E6-85BC-21ECB7D054DE}" dt="2026-06-01T16:45:27.206" v="225" actId="208"/>
          <ac:spMkLst>
            <pc:docMk/>
            <pc:sldMk cId="2175433617" sldId="2147482679"/>
            <ac:spMk id="9" creationId="{31272D19-A08B-C1E0-4422-0625B36F4F4A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15" creationId="{1202DCDD-EBB7-57C8-4A89-FB67C94E0208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23" creationId="{93EB9A4C-08F9-2C0F-4AC7-8A9FBBF73777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28" creationId="{265332FA-B9A1-F94A-7926-1CD5D08D8EAE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37" creationId="{BAC858CB-10D0-C78A-878A-DD24773E7E80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43" creationId="{36019206-42C5-15A4-B45B-5949533C74F1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45" creationId="{9427B029-849B-4625-A559-854275F3FD78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49" creationId="{ECB8A6E7-C54A-9841-CC21-1C6501E3F3B5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50" creationId="{DCEDCB86-FF19-F03A-3982-040E82EB0A77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60" creationId="{BABB7F66-F907-7DF3-E355-F9248660C545}"/>
          </ac:spMkLst>
        </pc:spChg>
        <pc:spChg chg="add mod">
          <ac:chgData name="Aisha Chavis (aichavis)" userId="35ea94d7-bb82-43cc-8ae9-ce50a3534a2c" providerId="ADAL" clId="{A7F720D1-D4B6-45E6-85BC-21ECB7D054DE}" dt="2026-05-29T13:38:53.323" v="11"/>
          <ac:spMkLst>
            <pc:docMk/>
            <pc:sldMk cId="2175433617" sldId="2147482679"/>
            <ac:spMk id="63" creationId="{E6138090-CCBE-6E3F-33BD-F257A9B71B1B}"/>
          </ac:spMkLst>
        </pc:spChg>
      </pc:sldChg>
      <pc:sldChg chg="addSp delSp modSp new mod modAnim">
        <pc:chgData name="Aisha Chavis (aichavis)" userId="35ea94d7-bb82-43cc-8ae9-ce50a3534a2c" providerId="ADAL" clId="{A7F720D1-D4B6-45E6-85BC-21ECB7D054DE}" dt="2026-06-01T16:49:30.920" v="263"/>
        <pc:sldMkLst>
          <pc:docMk/>
          <pc:sldMk cId="4021840413" sldId="2147482680"/>
        </pc:sldMkLst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11" creationId="{FF2513E7-3BE1-7E10-1FBD-1D5C10DDAA96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18" creationId="{B5BCC990-321D-D7C8-F11E-33359FAA2B89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19" creationId="{65DD7F7C-C053-023E-0454-FFE1E64A34AD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21" creationId="{4567D7B4-A584-E0CF-0DB5-67F8815D4D2C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22" creationId="{FFBC8564-EA85-8E1E-B9EE-CDBABCD57A2D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23" creationId="{BCDADE38-75FF-3DEB-88E3-2ADE91B9A3D5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24" creationId="{678EC94A-FCBE-2781-C06D-4BA3CDE4F4BF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25" creationId="{5A7FF196-0AC6-D7ED-0339-D882C434AEB2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28" creationId="{B1CB71D2-AB97-7A5A-CFD8-313FD1C7AAF8}"/>
          </ac:spMkLst>
        </pc:spChg>
        <pc:spChg chg="add mod">
          <ac:chgData name="Aisha Chavis (aichavis)" userId="35ea94d7-bb82-43cc-8ae9-ce50a3534a2c" providerId="ADAL" clId="{A7F720D1-D4B6-45E6-85BC-21ECB7D054DE}" dt="2026-05-29T13:40:50.470" v="17"/>
          <ac:spMkLst>
            <pc:docMk/>
            <pc:sldMk cId="4021840413" sldId="2147482680"/>
            <ac:spMk id="30" creationId="{50EBC1B5-0778-CE2B-EE44-7A40EC5A3D74}"/>
          </ac:spMkLst>
        </pc:spChg>
      </pc:sldChg>
      <pc:sldChg chg="addSp delSp modSp new mod">
        <pc:chgData name="Aisha Chavis (aichavis)" userId="35ea94d7-bb82-43cc-8ae9-ce50a3534a2c" providerId="ADAL" clId="{A7F720D1-D4B6-45E6-85BC-21ECB7D054DE}" dt="2026-05-29T13:42:25.074" v="25" actId="478"/>
        <pc:sldMkLst>
          <pc:docMk/>
          <pc:sldMk cId="3229770881" sldId="2147482681"/>
        </pc:sldMkLst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14" creationId="{DE345C9F-99ED-0DE4-1FA7-8854000E22AF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19" creationId="{8C94B9AC-E6E6-EE26-E976-F1DA99AF6607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29" creationId="{BFA85BF4-16F0-AE7E-EC74-5E797E12EA6F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32" creationId="{6A8BBA20-C0BF-6240-FB35-BA089E1E5A6A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33" creationId="{853FE10F-7E90-8C60-73A6-D65B44C0941D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39" creationId="{0A6FC740-EE71-DFAD-7211-63D0727DCB67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42" creationId="{C709D32F-2AD0-F7CB-9CF5-533B92783FBB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47" creationId="{BC70B22D-D672-C451-8BF0-84633A0F56CE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51" creationId="{7935685A-83F1-5094-4468-BF88F6E0E534}"/>
          </ac:spMkLst>
        </pc:spChg>
        <pc:spChg chg="add mod">
          <ac:chgData name="Aisha Chavis (aichavis)" userId="35ea94d7-bb82-43cc-8ae9-ce50a3534a2c" providerId="ADAL" clId="{A7F720D1-D4B6-45E6-85BC-21ECB7D054DE}" dt="2026-05-29T13:41:57.591" v="20"/>
          <ac:spMkLst>
            <pc:docMk/>
            <pc:sldMk cId="3229770881" sldId="2147482681"/>
            <ac:spMk id="55" creationId="{82D7538B-9958-A7B0-7849-93951748508A}"/>
          </ac:spMkLst>
        </pc:spChg>
      </pc:sldChg>
      <pc:sldChg chg="addSp delSp modSp new mod">
        <pc:chgData name="Aisha Chavis (aichavis)" userId="35ea94d7-bb82-43cc-8ae9-ce50a3534a2c" providerId="ADAL" clId="{A7F720D1-D4B6-45E6-85BC-21ECB7D054DE}" dt="2026-06-01T19:21:12.622" v="518" actId="1076"/>
        <pc:sldMkLst>
          <pc:docMk/>
          <pc:sldMk cId="790823453" sldId="2147482682"/>
        </pc:sldMkLst>
        <pc:spChg chg="add mod">
          <ac:chgData name="Aisha Chavis (aichavis)" userId="35ea94d7-bb82-43cc-8ae9-ce50a3534a2c" providerId="ADAL" clId="{A7F720D1-D4B6-45E6-85BC-21ECB7D054DE}" dt="2026-05-29T13:48:28.709" v="30"/>
          <ac:spMkLst>
            <pc:docMk/>
            <pc:sldMk cId="790823453" sldId="2147482682"/>
            <ac:spMk id="14" creationId="{6A6C9390-1B20-3513-E84D-2A6BB387C8C1}"/>
          </ac:spMkLst>
        </pc:spChg>
        <pc:spChg chg="add mod">
          <ac:chgData name="Aisha Chavis (aichavis)" userId="35ea94d7-bb82-43cc-8ae9-ce50a3534a2c" providerId="ADAL" clId="{A7F720D1-D4B6-45E6-85BC-21ECB7D054DE}" dt="2026-06-01T18:46:19.072" v="383" actId="1076"/>
          <ac:spMkLst>
            <pc:docMk/>
            <pc:sldMk cId="790823453" sldId="2147482682"/>
            <ac:spMk id="15" creationId="{2CE5283C-8DE2-828A-A356-995143759734}"/>
          </ac:spMkLst>
        </pc:spChg>
        <pc:spChg chg="add mod">
          <ac:chgData name="Aisha Chavis (aichavis)" userId="35ea94d7-bb82-43cc-8ae9-ce50a3534a2c" providerId="ADAL" clId="{A7F720D1-D4B6-45E6-85BC-21ECB7D054DE}" dt="2026-06-01T19:21:12.622" v="518" actId="1076"/>
          <ac:spMkLst>
            <pc:docMk/>
            <pc:sldMk cId="790823453" sldId="2147482682"/>
            <ac:spMk id="16" creationId="{F12AF4C9-3C7E-9224-38E5-31AC8CEB4C13}"/>
          </ac:spMkLst>
        </pc:spChg>
        <pc:spChg chg="add mod">
          <ac:chgData name="Aisha Chavis (aichavis)" userId="35ea94d7-bb82-43cc-8ae9-ce50a3534a2c" providerId="ADAL" clId="{A7F720D1-D4B6-45E6-85BC-21ECB7D054DE}" dt="2026-05-29T13:48:28.709" v="30"/>
          <ac:spMkLst>
            <pc:docMk/>
            <pc:sldMk cId="790823453" sldId="2147482682"/>
            <ac:spMk id="18" creationId="{071C5DF0-B778-6A15-65D8-1E4EDD97D61C}"/>
          </ac:spMkLst>
        </pc:spChg>
        <pc:cxnChg chg="add mod">
          <ac:chgData name="Aisha Chavis (aichavis)" userId="35ea94d7-bb82-43cc-8ae9-ce50a3534a2c" providerId="ADAL" clId="{A7F720D1-D4B6-45E6-85BC-21ECB7D054DE}" dt="2026-05-29T13:48:28.709" v="30"/>
          <ac:cxnSpMkLst>
            <pc:docMk/>
            <pc:sldMk cId="790823453" sldId="2147482682"/>
            <ac:cxnSpMk id="8" creationId="{642A6EE5-A060-E490-3AFB-800711454868}"/>
          </ac:cxnSpMkLst>
        </pc:cxnChg>
        <pc:cxnChg chg="add mod">
          <ac:chgData name="Aisha Chavis (aichavis)" userId="35ea94d7-bb82-43cc-8ae9-ce50a3534a2c" providerId="ADAL" clId="{A7F720D1-D4B6-45E6-85BC-21ECB7D054DE}" dt="2026-05-29T13:48:28.709" v="30"/>
          <ac:cxnSpMkLst>
            <pc:docMk/>
            <pc:sldMk cId="790823453" sldId="2147482682"/>
            <ac:cxnSpMk id="9" creationId="{63E53CCA-E853-811C-1353-9C9106256D1E}"/>
          </ac:cxnSpMkLst>
        </pc:cxnChg>
      </pc:sldChg>
      <pc:sldChg chg="addSp delSp modSp new mod ord chgLayout modNotesTx">
        <pc:chgData name="Aisha Chavis (aichavis)" userId="35ea94d7-bb82-43cc-8ae9-ce50a3534a2c" providerId="ADAL" clId="{A7F720D1-D4B6-45E6-85BC-21ECB7D054DE}" dt="2026-06-01T16:38:10.769" v="158" actId="20577"/>
        <pc:sldMkLst>
          <pc:docMk/>
          <pc:sldMk cId="1749346725" sldId="2147482683"/>
        </pc:sldMkLst>
        <pc:spChg chg="del">
          <ac:chgData name="Aisha Chavis (aichavis)" userId="35ea94d7-bb82-43cc-8ae9-ce50a3534a2c" providerId="ADAL" clId="{A7F720D1-D4B6-45E6-85BC-21ECB7D054DE}" dt="2026-06-01T13:38:13.095" v="35" actId="478"/>
          <ac:spMkLst>
            <pc:docMk/>
            <pc:sldMk cId="1749346725" sldId="2147482683"/>
            <ac:spMk id="2" creationId="{8315BA5E-D80C-B72A-4D11-B1D93B659099}"/>
          </ac:spMkLst>
        </pc:spChg>
        <pc:spChg chg="add mod ord">
          <ac:chgData name="Aisha Chavis (aichavis)" userId="35ea94d7-bb82-43cc-8ae9-ce50a3534a2c" providerId="ADAL" clId="{A7F720D1-D4B6-45E6-85BC-21ECB7D054DE}" dt="2026-06-01T16:35:21.951" v="85"/>
          <ac:spMkLst>
            <pc:docMk/>
            <pc:sldMk cId="1749346725" sldId="2147482683"/>
            <ac:spMk id="5" creationId="{E6803ADC-8FAB-7D3C-B6E4-F4B2DFCC688F}"/>
          </ac:spMkLst>
        </pc:spChg>
        <pc:picChg chg="add mod">
          <ac:chgData name="Aisha Chavis (aichavis)" userId="35ea94d7-bb82-43cc-8ae9-ce50a3534a2c" providerId="ADAL" clId="{A7F720D1-D4B6-45E6-85BC-21ECB7D054DE}" dt="2026-06-01T13:38:29.222" v="38" actId="1440"/>
          <ac:picMkLst>
            <pc:docMk/>
            <pc:sldMk cId="1749346725" sldId="2147482683"/>
            <ac:picMk id="4" creationId="{D8A39D15-1DFC-073E-BF6B-4C5A7ED40A4F}"/>
          </ac:picMkLst>
        </pc:picChg>
      </pc:sldChg>
      <pc:sldChg chg="addSp delSp modSp new mod modNotesTx">
        <pc:chgData name="Aisha Chavis (aichavis)" userId="35ea94d7-bb82-43cc-8ae9-ce50a3534a2c" providerId="ADAL" clId="{A7F720D1-D4B6-45E6-85BC-21ECB7D054DE}" dt="2026-06-01T16:54:29.467" v="264" actId="478"/>
        <pc:sldMkLst>
          <pc:docMk/>
          <pc:sldMk cId="788089485" sldId="2147482684"/>
        </pc:sldMkLst>
        <pc:spChg chg="del mod">
          <ac:chgData name="Aisha Chavis (aichavis)" userId="35ea94d7-bb82-43cc-8ae9-ce50a3534a2c" providerId="ADAL" clId="{A7F720D1-D4B6-45E6-85BC-21ECB7D054DE}" dt="2026-06-01T16:38:19.376" v="159" actId="478"/>
          <ac:spMkLst>
            <pc:docMk/>
            <pc:sldMk cId="788089485" sldId="2147482684"/>
            <ac:spMk id="2" creationId="{C7C8EB89-DA46-0049-6D4C-88B1824A7A34}"/>
          </ac:spMkLst>
        </pc:spChg>
        <pc:spChg chg="add mod">
          <ac:chgData name="Aisha Chavis (aichavis)" userId="35ea94d7-bb82-43cc-8ae9-ce50a3534a2c" providerId="ADAL" clId="{A7F720D1-D4B6-45E6-85BC-21ECB7D054DE}" dt="2026-06-01T16:39:04.074" v="160"/>
          <ac:spMkLst>
            <pc:docMk/>
            <pc:sldMk cId="788089485" sldId="2147482684"/>
            <ac:spMk id="6" creationId="{9A0F3A38-BA67-25E8-49A0-848D5317B4A9}"/>
          </ac:spMkLst>
        </pc:spChg>
        <pc:spChg chg="add del">
          <ac:chgData name="Aisha Chavis (aichavis)" userId="35ea94d7-bb82-43cc-8ae9-ce50a3534a2c" providerId="ADAL" clId="{A7F720D1-D4B6-45E6-85BC-21ECB7D054DE}" dt="2026-06-01T16:39:22.721" v="162" actId="22"/>
          <ac:spMkLst>
            <pc:docMk/>
            <pc:sldMk cId="788089485" sldId="2147482684"/>
            <ac:spMk id="8" creationId="{2F3BBEA4-913A-2719-E835-16ED1DCCD0A5}"/>
          </ac:spMkLst>
        </pc:spChg>
        <pc:spChg chg="add del mod">
          <ac:chgData name="Aisha Chavis (aichavis)" userId="35ea94d7-bb82-43cc-8ae9-ce50a3534a2c" providerId="ADAL" clId="{A7F720D1-D4B6-45E6-85BC-21ECB7D054DE}" dt="2026-06-01T16:54:29.467" v="264" actId="478"/>
          <ac:spMkLst>
            <pc:docMk/>
            <pc:sldMk cId="788089485" sldId="2147482684"/>
            <ac:spMk id="9" creationId="{2256C19E-7DBC-86BA-3B0B-08674E08873B}"/>
          </ac:spMkLst>
        </pc:spChg>
        <pc:picChg chg="add mod">
          <ac:chgData name="Aisha Chavis (aichavis)" userId="35ea94d7-bb82-43cc-8ae9-ce50a3534a2c" providerId="ADAL" clId="{A7F720D1-D4B6-45E6-85BC-21ECB7D054DE}" dt="2026-06-01T13:40:37.156" v="46" actId="108"/>
          <ac:picMkLst>
            <pc:docMk/>
            <pc:sldMk cId="788089485" sldId="2147482684"/>
            <ac:picMk id="4" creationId="{2F7A1863-F9DE-A930-6365-15D8FF470261}"/>
          </ac:picMkLst>
        </pc:picChg>
      </pc:sldChg>
      <pc:sldChg chg="addSp delSp modSp new mod">
        <pc:chgData name="Aisha Chavis (aichavis)" userId="35ea94d7-bb82-43cc-8ae9-ce50a3534a2c" providerId="ADAL" clId="{A7F720D1-D4B6-45E6-85BC-21ECB7D054DE}" dt="2026-06-01T16:06:26.983" v="71" actId="1036"/>
        <pc:sldMkLst>
          <pc:docMk/>
          <pc:sldMk cId="3830034052" sldId="2147482685"/>
        </pc:sldMkLst>
        <pc:spChg chg="del">
          <ac:chgData name="Aisha Chavis (aichavis)" userId="35ea94d7-bb82-43cc-8ae9-ce50a3534a2c" providerId="ADAL" clId="{A7F720D1-D4B6-45E6-85BC-21ECB7D054DE}" dt="2026-06-01T16:05:48.197" v="61" actId="478"/>
          <ac:spMkLst>
            <pc:docMk/>
            <pc:sldMk cId="3830034052" sldId="2147482685"/>
            <ac:spMk id="2" creationId="{35C27B21-5A76-F476-24B1-5334CC379BC7}"/>
          </ac:spMkLst>
        </pc:spChg>
        <pc:picChg chg="add mod">
          <ac:chgData name="Aisha Chavis (aichavis)" userId="35ea94d7-bb82-43cc-8ae9-ce50a3534a2c" providerId="ADAL" clId="{A7F720D1-D4B6-45E6-85BC-21ECB7D054DE}" dt="2026-06-01T16:06:26.983" v="71" actId="1036"/>
          <ac:picMkLst>
            <pc:docMk/>
            <pc:sldMk cId="3830034052" sldId="2147482685"/>
            <ac:picMk id="4" creationId="{A3AC9115-C5CC-1F0D-7DEB-61FCD60CC8B0}"/>
          </ac:picMkLst>
        </pc:picChg>
      </pc:sldChg>
      <pc:sldChg chg="modSp add mod modAnim">
        <pc:chgData name="Aisha Chavis (aichavis)" userId="35ea94d7-bb82-43cc-8ae9-ce50a3534a2c" providerId="ADAL" clId="{A7F720D1-D4B6-45E6-85BC-21ECB7D054DE}" dt="2026-06-01T16:49:04.332" v="261"/>
        <pc:sldMkLst>
          <pc:docMk/>
          <pc:sldMk cId="284253751" sldId="2147482686"/>
        </pc:sldMkLst>
        <pc:spChg chg="mod">
          <ac:chgData name="Aisha Chavis (aichavis)" userId="35ea94d7-bb82-43cc-8ae9-ce50a3534a2c" providerId="ADAL" clId="{A7F720D1-D4B6-45E6-85BC-21ECB7D054DE}" dt="2026-06-01T16:48:18.625" v="257" actId="20577"/>
          <ac:spMkLst>
            <pc:docMk/>
            <pc:sldMk cId="284253751" sldId="2147482686"/>
            <ac:spMk id="16" creationId="{B6742419-DD81-FE3E-2CEA-F33CF821EA49}"/>
          </ac:spMkLst>
        </pc:spChg>
      </pc:sldChg>
      <pc:sldChg chg="addSp delSp modSp new mod ord">
        <pc:chgData name="Aisha Chavis (aichavis)" userId="35ea94d7-bb82-43cc-8ae9-ce50a3534a2c" providerId="ADAL" clId="{A7F720D1-D4B6-45E6-85BC-21ECB7D054DE}" dt="2026-06-02T01:52:58.502" v="1479"/>
        <pc:sldMkLst>
          <pc:docMk/>
          <pc:sldMk cId="2452502252" sldId="2147482687"/>
        </pc:sldMkLst>
        <pc:spChg chg="del">
          <ac:chgData name="Aisha Chavis (aichavis)" userId="35ea94d7-bb82-43cc-8ae9-ce50a3534a2c" providerId="ADAL" clId="{A7F720D1-D4B6-45E6-85BC-21ECB7D054DE}" dt="2026-06-01T19:27:03.193" v="520" actId="478"/>
          <ac:spMkLst>
            <pc:docMk/>
            <pc:sldMk cId="2452502252" sldId="2147482687"/>
            <ac:spMk id="2" creationId="{54B368E2-16C5-1A4D-44E5-AD89386A1103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13" creationId="{FA5FA08C-29FC-1EDD-A712-7311ADB8A44F}"/>
          </ac:spMkLst>
        </pc:spChg>
        <pc:spChg chg="del">
          <ac:chgData name="Aisha Chavis (aichavis)" userId="35ea94d7-bb82-43cc-8ae9-ce50a3534a2c" providerId="ADAL" clId="{A7F720D1-D4B6-45E6-85BC-21ECB7D054DE}" dt="2026-06-01T20:43:39.501" v="1474" actId="478"/>
          <ac:spMkLst>
            <pc:docMk/>
            <pc:sldMk cId="2452502252" sldId="2147482687"/>
            <ac:spMk id="31" creationId="{C7C7300C-2DEA-7B2F-8E4E-7F2897387A3B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33" creationId="{CA2A3AC8-3AC5-A635-4CE8-DB86F2922809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35" creationId="{1A3E21C0-B950-28C9-1385-AF45F48CAB58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38" creationId="{03A5747E-9707-C9DC-1907-B74CE55C8290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41" creationId="{2E215BB1-A8A6-E1EA-6DE5-6BC16AFAE386}"/>
          </ac:spMkLst>
        </pc:spChg>
        <pc:spChg chg="del">
          <ac:chgData name="Aisha Chavis (aichavis)" userId="35ea94d7-bb82-43cc-8ae9-ce50a3534a2c" providerId="ADAL" clId="{A7F720D1-D4B6-45E6-85BC-21ECB7D054DE}" dt="2026-06-01T20:43:43.302" v="1475" actId="478"/>
          <ac:spMkLst>
            <pc:docMk/>
            <pc:sldMk cId="2452502252" sldId="2147482687"/>
            <ac:spMk id="46" creationId="{D261FAE6-03ED-455C-84CF-2A530FA62460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47" creationId="{1484270F-F632-064D-CD7D-E07A92E3EC02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57" creationId="{C46DA904-A703-8703-14B0-8D2C154AC499}"/>
          </ac:spMkLst>
        </pc:spChg>
        <pc:spChg chg="del">
          <ac:chgData name="Aisha Chavis (aichavis)" userId="35ea94d7-bb82-43cc-8ae9-ce50a3534a2c" providerId="ADAL" clId="{A7F720D1-D4B6-45E6-85BC-21ECB7D054DE}" dt="2026-06-01T20:43:46.119" v="1476" actId="478"/>
          <ac:spMkLst>
            <pc:docMk/>
            <pc:sldMk cId="2452502252" sldId="2147482687"/>
            <ac:spMk id="61" creationId="{802AB43A-7734-47C0-57C3-85A03DE91647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62" creationId="{AC3435C1-B1F8-4F94-2F64-B096813309DA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65" creationId="{AB8EA874-EFDE-3B89-0D70-D1D71C5B0B89}"/>
          </ac:spMkLst>
        </pc:spChg>
        <pc:spChg chg="add mod">
          <ac:chgData name="Aisha Chavis (aichavis)" userId="35ea94d7-bb82-43cc-8ae9-ce50a3534a2c" providerId="ADAL" clId="{A7F720D1-D4B6-45E6-85BC-21ECB7D054DE}" dt="2026-06-01T19:27:03.877" v="521"/>
          <ac:spMkLst>
            <pc:docMk/>
            <pc:sldMk cId="2452502252" sldId="2147482687"/>
            <ac:spMk id="71" creationId="{6D333740-4041-0B30-0D3A-86D05BB7FC7B}"/>
          </ac:spMkLst>
        </pc:spChg>
        <pc:spChg chg="del">
          <ac:chgData name="Aisha Chavis (aichavis)" userId="35ea94d7-bb82-43cc-8ae9-ce50a3534a2c" providerId="ADAL" clId="{A7F720D1-D4B6-45E6-85BC-21ECB7D054DE}" dt="2026-06-01T20:43:49.196" v="1477" actId="478"/>
          <ac:spMkLst>
            <pc:docMk/>
            <pc:sldMk cId="2452502252" sldId="2147482687"/>
            <ac:spMk id="77" creationId="{98D24B3F-A746-463F-34CB-A8A8821216BF}"/>
          </ac:spMkLst>
        </pc:spChg>
        <pc:cxnChg chg="mod">
          <ac:chgData name="Aisha Chavis (aichavis)" userId="35ea94d7-bb82-43cc-8ae9-ce50a3534a2c" providerId="ADAL" clId="{A7F720D1-D4B6-45E6-85BC-21ECB7D054DE}" dt="2026-06-01T19:27:26.181" v="537" actId="1036"/>
          <ac:cxnSpMkLst>
            <pc:docMk/>
            <pc:sldMk cId="2452502252" sldId="2147482687"/>
            <ac:cxnSpMk id="7" creationId="{CD43AC5D-EA0A-E22C-9DDC-6D7A8611B5E1}"/>
          </ac:cxnSpMkLst>
        </pc:cxnChg>
        <pc:cxnChg chg="mod">
          <ac:chgData name="Aisha Chavis (aichavis)" userId="35ea94d7-bb82-43cc-8ae9-ce50a3534a2c" providerId="ADAL" clId="{A7F720D1-D4B6-45E6-85BC-21ECB7D054DE}" dt="2026-06-01T19:27:26.181" v="537" actId="1036"/>
          <ac:cxnSpMkLst>
            <pc:docMk/>
            <pc:sldMk cId="2452502252" sldId="2147482687"/>
            <ac:cxnSpMk id="8" creationId="{7993DDC2-2489-A71C-AB6D-05FE6B76C806}"/>
          </ac:cxnSpMkLst>
        </pc:cxnChg>
        <pc:cxnChg chg="mod">
          <ac:chgData name="Aisha Chavis (aichavis)" userId="35ea94d7-bb82-43cc-8ae9-ce50a3534a2c" providerId="ADAL" clId="{A7F720D1-D4B6-45E6-85BC-21ECB7D054DE}" dt="2026-06-01T19:27:26.181" v="537" actId="1036"/>
          <ac:cxnSpMkLst>
            <pc:docMk/>
            <pc:sldMk cId="2452502252" sldId="2147482687"/>
            <ac:cxnSpMk id="9" creationId="{4BB9E0C0-CEE7-A84B-8DFF-17368742BD7E}"/>
          </ac:cxnSpMkLst>
        </pc:cxnChg>
        <pc:cxnChg chg="mod">
          <ac:chgData name="Aisha Chavis (aichavis)" userId="35ea94d7-bb82-43cc-8ae9-ce50a3534a2c" providerId="ADAL" clId="{A7F720D1-D4B6-45E6-85BC-21ECB7D054DE}" dt="2026-06-01T19:27:26.181" v="537" actId="1036"/>
          <ac:cxnSpMkLst>
            <pc:docMk/>
            <pc:sldMk cId="2452502252" sldId="2147482687"/>
            <ac:cxnSpMk id="10" creationId="{ADD5F2D5-A357-26B9-3829-9970D2EE28AD}"/>
          </ac:cxnSpMkLst>
        </pc:cxnChg>
      </pc:sldChg>
      <pc:sldChg chg="addSp delSp modSp new mod">
        <pc:chgData name="Aisha Chavis (aichavis)" userId="35ea94d7-bb82-43cc-8ae9-ce50a3534a2c" providerId="ADAL" clId="{A7F720D1-D4B6-45E6-85BC-21ECB7D054DE}" dt="2026-06-01T19:36:06.602" v="547" actId="1440"/>
        <pc:sldMkLst>
          <pc:docMk/>
          <pc:sldMk cId="39481160" sldId="2147482688"/>
        </pc:sldMkLst>
        <pc:spChg chg="del">
          <ac:chgData name="Aisha Chavis (aichavis)" userId="35ea94d7-bb82-43cc-8ae9-ce50a3534a2c" providerId="ADAL" clId="{A7F720D1-D4B6-45E6-85BC-21ECB7D054DE}" dt="2026-06-01T19:34:20.566" v="539" actId="478"/>
          <ac:spMkLst>
            <pc:docMk/>
            <pc:sldMk cId="39481160" sldId="2147482688"/>
            <ac:spMk id="2" creationId="{298802E4-17E6-C03E-2A2B-5F536C8A9764}"/>
          </ac:spMkLst>
        </pc:spChg>
        <pc:picChg chg="add mod">
          <ac:chgData name="Aisha Chavis (aichavis)" userId="35ea94d7-bb82-43cc-8ae9-ce50a3534a2c" providerId="ADAL" clId="{A7F720D1-D4B6-45E6-85BC-21ECB7D054DE}" dt="2026-06-01T19:36:06.602" v="547" actId="1440"/>
          <ac:picMkLst>
            <pc:docMk/>
            <pc:sldMk cId="39481160" sldId="2147482688"/>
            <ac:picMk id="4" creationId="{3AA42F5F-AFCB-2D9F-A9AA-C12405D90E77}"/>
          </ac:picMkLst>
        </pc:picChg>
      </pc:sldChg>
      <pc:sldChg chg="addSp delSp modSp add mod modAnim">
        <pc:chgData name="Aisha Chavis (aichavis)" userId="35ea94d7-bb82-43cc-8ae9-ce50a3534a2c" providerId="ADAL" clId="{A7F720D1-D4B6-45E6-85BC-21ECB7D054DE}" dt="2026-06-01T20:43:06.267" v="1473" actId="108"/>
        <pc:sldMkLst>
          <pc:docMk/>
          <pc:sldMk cId="3052434461" sldId="2147482689"/>
        </pc:sldMkLst>
        <pc:spChg chg="add mod">
          <ac:chgData name="Aisha Chavis (aichavis)" userId="35ea94d7-bb82-43cc-8ae9-ce50a3534a2c" providerId="ADAL" clId="{A7F720D1-D4B6-45E6-85BC-21ECB7D054DE}" dt="2026-06-01T20:00:45.719" v="623" actId="1076"/>
          <ac:spMkLst>
            <pc:docMk/>
            <pc:sldMk cId="3052434461" sldId="2147482689"/>
            <ac:spMk id="2" creationId="{5EABFE2A-248F-5AC0-87F7-E6BC82E8DB0F}"/>
          </ac:spMkLst>
        </pc:spChg>
        <pc:spChg chg="mod">
          <ac:chgData name="Aisha Chavis (aichavis)" userId="35ea94d7-bb82-43cc-8ae9-ce50a3534a2c" providerId="ADAL" clId="{A7F720D1-D4B6-45E6-85BC-21ECB7D054DE}" dt="2026-06-01T20:30:47.133" v="966" actId="1076"/>
          <ac:spMkLst>
            <pc:docMk/>
            <pc:sldMk cId="3052434461" sldId="2147482689"/>
            <ac:spMk id="7" creationId="{9214219A-1659-00B3-99F7-67919D0ACB90}"/>
          </ac:spMkLst>
        </pc:spChg>
        <pc:spChg chg="mod">
          <ac:chgData name="Aisha Chavis (aichavis)" userId="35ea94d7-bb82-43cc-8ae9-ce50a3534a2c" providerId="ADAL" clId="{A7F720D1-D4B6-45E6-85BC-21ECB7D054DE}" dt="2026-06-01T20:31:09.548" v="967" actId="1076"/>
          <ac:spMkLst>
            <pc:docMk/>
            <pc:sldMk cId="3052434461" sldId="2147482689"/>
            <ac:spMk id="8" creationId="{EE9347F8-F9BF-EC15-AEED-3FCCF8892CE6}"/>
          </ac:spMkLst>
        </pc:spChg>
        <pc:spChg chg="mod">
          <ac:chgData name="Aisha Chavis (aichavis)" userId="35ea94d7-bb82-43cc-8ae9-ce50a3534a2c" providerId="ADAL" clId="{A7F720D1-D4B6-45E6-85BC-21ECB7D054DE}" dt="2026-06-01T20:34:57.340" v="1247" actId="1076"/>
          <ac:spMkLst>
            <pc:docMk/>
            <pc:sldMk cId="3052434461" sldId="2147482689"/>
            <ac:spMk id="10" creationId="{90085862-AE95-A943-0D81-EDBF0127D6E1}"/>
          </ac:spMkLst>
        </pc:spChg>
        <pc:spChg chg="mod">
          <ac:chgData name="Aisha Chavis (aichavis)" userId="35ea94d7-bb82-43cc-8ae9-ce50a3534a2c" providerId="ADAL" clId="{A7F720D1-D4B6-45E6-85BC-21ECB7D054DE}" dt="2026-06-01T20:34:45.778" v="1210" actId="1035"/>
          <ac:spMkLst>
            <pc:docMk/>
            <pc:sldMk cId="3052434461" sldId="2147482689"/>
            <ac:spMk id="11" creationId="{100E2E8E-1851-CF3D-8EB7-63D58C251503}"/>
          </ac:spMkLst>
        </pc:spChg>
        <pc:spChg chg="mod">
          <ac:chgData name="Aisha Chavis (aichavis)" userId="35ea94d7-bb82-43cc-8ae9-ce50a3534a2c" providerId="ADAL" clId="{A7F720D1-D4B6-45E6-85BC-21ECB7D054DE}" dt="2026-06-01T20:34:45.778" v="1210" actId="1035"/>
          <ac:spMkLst>
            <pc:docMk/>
            <pc:sldMk cId="3052434461" sldId="2147482689"/>
            <ac:spMk id="12" creationId="{C35C8CB0-1A21-EBBB-A779-8660FC57B9A6}"/>
          </ac:spMkLst>
        </pc:spChg>
        <pc:spChg chg="mod">
          <ac:chgData name="Aisha Chavis (aichavis)" userId="35ea94d7-bb82-43cc-8ae9-ce50a3534a2c" providerId="ADAL" clId="{A7F720D1-D4B6-45E6-85BC-21ECB7D054DE}" dt="2026-06-01T20:34:45.778" v="1210" actId="1035"/>
          <ac:spMkLst>
            <pc:docMk/>
            <pc:sldMk cId="3052434461" sldId="2147482689"/>
            <ac:spMk id="13" creationId="{54AF40DB-05EA-BC8A-C64F-1DF8871AA23E}"/>
          </ac:spMkLst>
        </pc:spChg>
        <pc:spChg chg="mod">
          <ac:chgData name="Aisha Chavis (aichavis)" userId="35ea94d7-bb82-43cc-8ae9-ce50a3534a2c" providerId="ADAL" clId="{A7F720D1-D4B6-45E6-85BC-21ECB7D054DE}" dt="2026-06-01T20:34:45.778" v="1210" actId="1035"/>
          <ac:spMkLst>
            <pc:docMk/>
            <pc:sldMk cId="3052434461" sldId="2147482689"/>
            <ac:spMk id="14" creationId="{453D993B-A609-BF02-EFFE-D020809017EE}"/>
          </ac:spMkLst>
        </pc:spChg>
        <pc:spChg chg="mod">
          <ac:chgData name="Aisha Chavis (aichavis)" userId="35ea94d7-bb82-43cc-8ae9-ce50a3534a2c" providerId="ADAL" clId="{A7F720D1-D4B6-45E6-85BC-21ECB7D054DE}" dt="2026-06-01T20:34:54.811" v="1245" actId="1036"/>
          <ac:spMkLst>
            <pc:docMk/>
            <pc:sldMk cId="3052434461" sldId="2147482689"/>
            <ac:spMk id="16" creationId="{EC6362F5-F498-22B9-FBB2-873BA2E69100}"/>
          </ac:spMkLst>
        </pc:spChg>
        <pc:spChg chg="mod">
          <ac:chgData name="Aisha Chavis (aichavis)" userId="35ea94d7-bb82-43cc-8ae9-ce50a3534a2c" providerId="ADAL" clId="{A7F720D1-D4B6-45E6-85BC-21ECB7D054DE}" dt="2026-06-01T20:05:10.812" v="817" actId="164"/>
          <ac:spMkLst>
            <pc:docMk/>
            <pc:sldMk cId="3052434461" sldId="2147482689"/>
            <ac:spMk id="17" creationId="{273664A2-1764-46EB-7FAA-4A06E9A28CFA}"/>
          </ac:spMkLst>
        </pc:spChg>
        <pc:spChg chg="mod">
          <ac:chgData name="Aisha Chavis (aichavis)" userId="35ea94d7-bb82-43cc-8ae9-ce50a3534a2c" providerId="ADAL" clId="{A7F720D1-D4B6-45E6-85BC-21ECB7D054DE}" dt="2026-06-01T20:05:10.812" v="817" actId="164"/>
          <ac:spMkLst>
            <pc:docMk/>
            <pc:sldMk cId="3052434461" sldId="2147482689"/>
            <ac:spMk id="18" creationId="{4F4C31C0-6C23-F83A-BFEE-4C59A43FA516}"/>
          </ac:spMkLst>
        </pc:spChg>
        <pc:spChg chg="mod">
          <ac:chgData name="Aisha Chavis (aichavis)" userId="35ea94d7-bb82-43cc-8ae9-ce50a3534a2c" providerId="ADAL" clId="{A7F720D1-D4B6-45E6-85BC-21ECB7D054DE}" dt="2026-06-01T20:05:33.744" v="818" actId="164"/>
          <ac:spMkLst>
            <pc:docMk/>
            <pc:sldMk cId="3052434461" sldId="2147482689"/>
            <ac:spMk id="19" creationId="{5C31691D-B569-E12B-F261-DF08A6C1A319}"/>
          </ac:spMkLst>
        </pc:spChg>
        <pc:spChg chg="mod">
          <ac:chgData name="Aisha Chavis (aichavis)" userId="35ea94d7-bb82-43cc-8ae9-ce50a3534a2c" providerId="ADAL" clId="{A7F720D1-D4B6-45E6-85BC-21ECB7D054DE}" dt="2026-06-01T20:05:33.744" v="818" actId="164"/>
          <ac:spMkLst>
            <pc:docMk/>
            <pc:sldMk cId="3052434461" sldId="2147482689"/>
            <ac:spMk id="20" creationId="{58396F6A-36C6-0D00-E713-26724F81A0CD}"/>
          </ac:spMkLst>
        </pc:spChg>
        <pc:spChg chg="mod">
          <ac:chgData name="Aisha Chavis (aichavis)" userId="35ea94d7-bb82-43cc-8ae9-ce50a3534a2c" providerId="ADAL" clId="{A7F720D1-D4B6-45E6-85BC-21ECB7D054DE}" dt="2026-06-01T20:05:39.188" v="819" actId="164"/>
          <ac:spMkLst>
            <pc:docMk/>
            <pc:sldMk cId="3052434461" sldId="2147482689"/>
            <ac:spMk id="21" creationId="{0547C975-94AB-1D26-0B0C-05585FCF6D2A}"/>
          </ac:spMkLst>
        </pc:spChg>
        <pc:spChg chg="mod">
          <ac:chgData name="Aisha Chavis (aichavis)" userId="35ea94d7-bb82-43cc-8ae9-ce50a3534a2c" providerId="ADAL" clId="{A7F720D1-D4B6-45E6-85BC-21ECB7D054DE}" dt="2026-06-01T20:05:39.188" v="819" actId="164"/>
          <ac:spMkLst>
            <pc:docMk/>
            <pc:sldMk cId="3052434461" sldId="2147482689"/>
            <ac:spMk id="22" creationId="{8ED2A905-D09C-002E-3D23-9131FC03F3E3}"/>
          </ac:spMkLst>
        </pc:spChg>
        <pc:spChg chg="mod">
          <ac:chgData name="Aisha Chavis (aichavis)" userId="35ea94d7-bb82-43cc-8ae9-ce50a3534a2c" providerId="ADAL" clId="{A7F720D1-D4B6-45E6-85BC-21ECB7D054DE}" dt="2026-06-01T20:00:54.378" v="624" actId="1076"/>
          <ac:spMkLst>
            <pc:docMk/>
            <pc:sldMk cId="3052434461" sldId="2147482689"/>
            <ac:spMk id="23" creationId="{35EB1A27-3E76-3236-4904-38AD8475F48D}"/>
          </ac:spMkLst>
        </pc:spChg>
        <pc:spChg chg="mod">
          <ac:chgData name="Aisha Chavis (aichavis)" userId="35ea94d7-bb82-43cc-8ae9-ce50a3534a2c" providerId="ADAL" clId="{A7F720D1-D4B6-45E6-85BC-21ECB7D054DE}" dt="2026-06-01T20:00:54.378" v="624" actId="1076"/>
          <ac:spMkLst>
            <pc:docMk/>
            <pc:sldMk cId="3052434461" sldId="2147482689"/>
            <ac:spMk id="24" creationId="{88B9426A-4AAC-AD81-308F-5FC330DDA30D}"/>
          </ac:spMkLst>
        </pc:spChg>
        <pc:spChg chg="mod">
          <ac:chgData name="Aisha Chavis (aichavis)" userId="35ea94d7-bb82-43cc-8ae9-ce50a3534a2c" providerId="ADAL" clId="{A7F720D1-D4B6-45E6-85BC-21ECB7D054DE}" dt="2026-06-01T20:00:54.378" v="624" actId="1076"/>
          <ac:spMkLst>
            <pc:docMk/>
            <pc:sldMk cId="3052434461" sldId="2147482689"/>
            <ac:spMk id="25" creationId="{1555F879-C3D1-4C5A-A44F-557EAAA56614}"/>
          </ac:spMkLst>
        </pc:spChg>
        <pc:spChg chg="mod">
          <ac:chgData name="Aisha Chavis (aichavis)" userId="35ea94d7-bb82-43cc-8ae9-ce50a3534a2c" providerId="ADAL" clId="{A7F720D1-D4B6-45E6-85BC-21ECB7D054DE}" dt="2026-06-01T20:00:54.378" v="624" actId="1076"/>
          <ac:spMkLst>
            <pc:docMk/>
            <pc:sldMk cId="3052434461" sldId="2147482689"/>
            <ac:spMk id="26" creationId="{81826810-7AFB-D7EA-7C45-7F6E4A6BFBD6}"/>
          </ac:spMkLst>
        </pc:spChg>
        <pc:spChg chg="mod">
          <ac:chgData name="Aisha Chavis (aichavis)" userId="35ea94d7-bb82-43cc-8ae9-ce50a3534a2c" providerId="ADAL" clId="{A7F720D1-D4B6-45E6-85BC-21ECB7D054DE}" dt="2026-06-01T20:00:54.378" v="624" actId="1076"/>
          <ac:spMkLst>
            <pc:docMk/>
            <pc:sldMk cId="3052434461" sldId="2147482689"/>
            <ac:spMk id="28" creationId="{F9CBDBA7-4594-0EF2-6590-601283F34E22}"/>
          </ac:spMkLst>
        </pc:spChg>
        <pc:spChg chg="del mod">
          <ac:chgData name="Aisha Chavis (aichavis)" userId="35ea94d7-bb82-43cc-8ae9-ce50a3534a2c" providerId="ADAL" clId="{A7F720D1-D4B6-45E6-85BC-21ECB7D054DE}" dt="2026-06-01T20:00:09.831" v="619" actId="478"/>
          <ac:spMkLst>
            <pc:docMk/>
            <pc:sldMk cId="3052434461" sldId="2147482689"/>
            <ac:spMk id="29" creationId="{CDFADCD1-1364-BD1E-DE41-7EDFFF86E84A}"/>
          </ac:spMkLst>
        </pc:spChg>
        <pc:spChg chg="add mod">
          <ac:chgData name="Aisha Chavis (aichavis)" userId="35ea94d7-bb82-43cc-8ae9-ce50a3534a2c" providerId="ADAL" clId="{A7F720D1-D4B6-45E6-85BC-21ECB7D054DE}" dt="2026-06-01T20:00:45.719" v="623" actId="1076"/>
          <ac:spMkLst>
            <pc:docMk/>
            <pc:sldMk cId="3052434461" sldId="2147482689"/>
            <ac:spMk id="32" creationId="{02F49662-52D6-24A2-D8C3-FECCCAA570DF}"/>
          </ac:spMkLst>
        </pc:spChg>
        <pc:spChg chg="add mod">
          <ac:chgData name="Aisha Chavis (aichavis)" userId="35ea94d7-bb82-43cc-8ae9-ce50a3534a2c" providerId="ADAL" clId="{A7F720D1-D4B6-45E6-85BC-21ECB7D054DE}" dt="2026-06-01T20:00:45.719" v="623" actId="1076"/>
          <ac:spMkLst>
            <pc:docMk/>
            <pc:sldMk cId="3052434461" sldId="2147482689"/>
            <ac:spMk id="33" creationId="{734ED9D1-FBFD-4A09-8B2B-7A9E6949AB68}"/>
          </ac:spMkLst>
        </pc:spChg>
        <pc:spChg chg="add mod">
          <ac:chgData name="Aisha Chavis (aichavis)" userId="35ea94d7-bb82-43cc-8ae9-ce50a3534a2c" providerId="ADAL" clId="{A7F720D1-D4B6-45E6-85BC-21ECB7D054DE}" dt="2026-06-01T20:00:45.719" v="623" actId="1076"/>
          <ac:spMkLst>
            <pc:docMk/>
            <pc:sldMk cId="3052434461" sldId="2147482689"/>
            <ac:spMk id="34" creationId="{BD671F76-E220-65F9-03D2-13C994683242}"/>
          </ac:spMkLst>
        </pc:spChg>
        <pc:spChg chg="add mod">
          <ac:chgData name="Aisha Chavis (aichavis)" userId="35ea94d7-bb82-43cc-8ae9-ce50a3534a2c" providerId="ADAL" clId="{A7F720D1-D4B6-45E6-85BC-21ECB7D054DE}" dt="2026-06-01T20:00:45.719" v="623" actId="1076"/>
          <ac:spMkLst>
            <pc:docMk/>
            <pc:sldMk cId="3052434461" sldId="2147482689"/>
            <ac:spMk id="36" creationId="{D0C223D2-6952-D317-AB4E-3B5A6E715D9C}"/>
          </ac:spMkLst>
        </pc:spChg>
        <pc:spChg chg="add mod">
          <ac:chgData name="Aisha Chavis (aichavis)" userId="35ea94d7-bb82-43cc-8ae9-ce50a3534a2c" providerId="ADAL" clId="{A7F720D1-D4B6-45E6-85BC-21ECB7D054DE}" dt="2026-06-01T20:01:35.162" v="630" actId="14100"/>
          <ac:spMkLst>
            <pc:docMk/>
            <pc:sldMk cId="3052434461" sldId="2147482689"/>
            <ac:spMk id="37" creationId="{E6A7421C-9F51-309A-77E6-8E083FE69222}"/>
          </ac:spMkLst>
        </pc:spChg>
        <pc:spChg chg="add mod">
          <ac:chgData name="Aisha Chavis (aichavis)" userId="35ea94d7-bb82-43cc-8ae9-ce50a3534a2c" providerId="ADAL" clId="{A7F720D1-D4B6-45E6-85BC-21ECB7D054DE}" dt="2026-06-01T20:01:29.058" v="629" actId="14100"/>
          <ac:spMkLst>
            <pc:docMk/>
            <pc:sldMk cId="3052434461" sldId="2147482689"/>
            <ac:spMk id="38" creationId="{BB962187-0E7F-262A-9C5E-7BA8BD6CAA01}"/>
          </ac:spMkLst>
        </pc:spChg>
        <pc:spChg chg="add mod">
          <ac:chgData name="Aisha Chavis (aichavis)" userId="35ea94d7-bb82-43cc-8ae9-ce50a3534a2c" providerId="ADAL" clId="{A7F720D1-D4B6-45E6-85BC-21ECB7D054DE}" dt="2026-06-01T20:06:09.623" v="823" actId="113"/>
          <ac:spMkLst>
            <pc:docMk/>
            <pc:sldMk cId="3052434461" sldId="2147482689"/>
            <ac:spMk id="39" creationId="{7B4EA903-CCEC-F255-7CB4-1A5A242A6C6B}"/>
          </ac:spMkLst>
        </pc:spChg>
        <pc:spChg chg="add mod">
          <ac:chgData name="Aisha Chavis (aichavis)" userId="35ea94d7-bb82-43cc-8ae9-ce50a3534a2c" providerId="ADAL" clId="{A7F720D1-D4B6-45E6-85BC-21ECB7D054DE}" dt="2026-06-01T20:06:31.694" v="845" actId="20577"/>
          <ac:spMkLst>
            <pc:docMk/>
            <pc:sldMk cId="3052434461" sldId="2147482689"/>
            <ac:spMk id="40" creationId="{256483AF-036A-7CCE-6D32-DE3373335C04}"/>
          </ac:spMkLst>
        </pc:spChg>
        <pc:spChg chg="add mod">
          <ac:chgData name="Aisha Chavis (aichavis)" userId="35ea94d7-bb82-43cc-8ae9-ce50a3534a2c" providerId="ADAL" clId="{A7F720D1-D4B6-45E6-85BC-21ECB7D054DE}" dt="2026-06-01T20:07:05.655" v="908" actId="207"/>
          <ac:spMkLst>
            <pc:docMk/>
            <pc:sldMk cId="3052434461" sldId="2147482689"/>
            <ac:spMk id="42" creationId="{D04CC795-B525-194D-2F04-37AF53D845C0}"/>
          </ac:spMkLst>
        </pc:spChg>
        <pc:spChg chg="add mod">
          <ac:chgData name="Aisha Chavis (aichavis)" userId="35ea94d7-bb82-43cc-8ae9-ce50a3534a2c" providerId="ADAL" clId="{A7F720D1-D4B6-45E6-85BC-21ECB7D054DE}" dt="2026-06-01T20:34:45.778" v="1210" actId="1035"/>
          <ac:spMkLst>
            <pc:docMk/>
            <pc:sldMk cId="3052434461" sldId="2147482689"/>
            <ac:spMk id="43" creationId="{2D130527-0953-652D-D370-11C63F2E48EB}"/>
          </ac:spMkLst>
        </pc:spChg>
        <pc:spChg chg="add mod">
          <ac:chgData name="Aisha Chavis (aichavis)" userId="35ea94d7-bb82-43cc-8ae9-ce50a3534a2c" providerId="ADAL" clId="{A7F720D1-D4B6-45E6-85BC-21ECB7D054DE}" dt="2026-06-01T20:05:44.362" v="820" actId="164"/>
          <ac:spMkLst>
            <pc:docMk/>
            <pc:sldMk cId="3052434461" sldId="2147482689"/>
            <ac:spMk id="44" creationId="{0578E13D-73D8-51B0-BDD1-69089DBBE149}"/>
          </ac:spMkLst>
        </pc:spChg>
        <pc:spChg chg="add mod">
          <ac:chgData name="Aisha Chavis (aichavis)" userId="35ea94d7-bb82-43cc-8ae9-ce50a3534a2c" providerId="ADAL" clId="{A7F720D1-D4B6-45E6-85BC-21ECB7D054DE}" dt="2026-06-01T20:10:36.323" v="960" actId="20577"/>
          <ac:spMkLst>
            <pc:docMk/>
            <pc:sldMk cId="3052434461" sldId="2147482689"/>
            <ac:spMk id="45" creationId="{19CEDD3A-96C5-5DD4-AF88-4BAEE09C075B}"/>
          </ac:spMkLst>
        </pc:spChg>
        <pc:spChg chg="add mod">
          <ac:chgData name="Aisha Chavis (aichavis)" userId="35ea94d7-bb82-43cc-8ae9-ce50a3534a2c" providerId="ADAL" clId="{A7F720D1-D4B6-45E6-85BC-21ECB7D054DE}" dt="2026-06-01T20:08:30.839" v="931" actId="1076"/>
          <ac:spMkLst>
            <pc:docMk/>
            <pc:sldMk cId="3052434461" sldId="2147482689"/>
            <ac:spMk id="50" creationId="{F9B8761A-EEB8-2859-A56F-FCD177D64611}"/>
          </ac:spMkLst>
        </pc:spChg>
        <pc:spChg chg="add mod">
          <ac:chgData name="Aisha Chavis (aichavis)" userId="35ea94d7-bb82-43cc-8ae9-ce50a3534a2c" providerId="ADAL" clId="{A7F720D1-D4B6-45E6-85BC-21ECB7D054DE}" dt="2026-06-01T20:09:43.140" v="936" actId="14100"/>
          <ac:spMkLst>
            <pc:docMk/>
            <pc:sldMk cId="3052434461" sldId="2147482689"/>
            <ac:spMk id="51" creationId="{654A7C8F-930F-A30C-F408-AB7ADDB9F47E}"/>
          </ac:spMkLst>
        </pc:spChg>
        <pc:spChg chg="add mod">
          <ac:chgData name="Aisha Chavis (aichavis)" userId="35ea94d7-bb82-43cc-8ae9-ce50a3534a2c" providerId="ADAL" clId="{A7F720D1-D4B6-45E6-85BC-21ECB7D054DE}" dt="2026-06-01T20:43:06.267" v="1473" actId="108"/>
          <ac:spMkLst>
            <pc:docMk/>
            <pc:sldMk cId="3052434461" sldId="2147482689"/>
            <ac:spMk id="53" creationId="{CBE39E78-DEDB-5625-0B6A-C832EC547639}"/>
          </ac:spMkLst>
        </pc:spChg>
        <pc:spChg chg="add mod">
          <ac:chgData name="Aisha Chavis (aichavis)" userId="35ea94d7-bb82-43cc-8ae9-ce50a3534a2c" providerId="ADAL" clId="{A7F720D1-D4B6-45E6-85BC-21ECB7D054DE}" dt="2026-06-01T20:36:43.893" v="1384" actId="115"/>
          <ac:spMkLst>
            <pc:docMk/>
            <pc:sldMk cId="3052434461" sldId="2147482689"/>
            <ac:spMk id="54" creationId="{2FC8F7C1-7BF1-4908-BD26-5EA34FE52FC0}"/>
          </ac:spMkLst>
        </pc:spChg>
        <pc:grpChg chg="add mod">
          <ac:chgData name="Aisha Chavis (aichavis)" userId="35ea94d7-bb82-43cc-8ae9-ce50a3534a2c" providerId="ADAL" clId="{A7F720D1-D4B6-45E6-85BC-21ECB7D054DE}" dt="2026-06-01T20:31:42.297" v="1009" actId="1036"/>
          <ac:grpSpMkLst>
            <pc:docMk/>
            <pc:sldMk cId="3052434461" sldId="2147482689"/>
            <ac:grpSpMk id="46" creationId="{57FFF633-432A-8A21-431A-949464958AB4}"/>
          </ac:grpSpMkLst>
        </pc:grpChg>
        <pc:grpChg chg="add mod">
          <ac:chgData name="Aisha Chavis (aichavis)" userId="35ea94d7-bb82-43cc-8ae9-ce50a3534a2c" providerId="ADAL" clId="{A7F720D1-D4B6-45E6-85BC-21ECB7D054DE}" dt="2026-06-01T20:31:42.297" v="1009" actId="1036"/>
          <ac:grpSpMkLst>
            <pc:docMk/>
            <pc:sldMk cId="3052434461" sldId="2147482689"/>
            <ac:grpSpMk id="47" creationId="{52C80CEC-7D03-9326-46B1-151A90396569}"/>
          </ac:grpSpMkLst>
        </pc:grpChg>
        <pc:grpChg chg="add mod">
          <ac:chgData name="Aisha Chavis (aichavis)" userId="35ea94d7-bb82-43cc-8ae9-ce50a3534a2c" providerId="ADAL" clId="{A7F720D1-D4B6-45E6-85BC-21ECB7D054DE}" dt="2026-06-01T20:31:42.297" v="1009" actId="1036"/>
          <ac:grpSpMkLst>
            <pc:docMk/>
            <pc:sldMk cId="3052434461" sldId="2147482689"/>
            <ac:grpSpMk id="48" creationId="{C1604D7C-E4DE-A2B3-5BF7-716719B72A97}"/>
          </ac:grpSpMkLst>
        </pc:grpChg>
        <pc:grpChg chg="add mod">
          <ac:chgData name="Aisha Chavis (aichavis)" userId="35ea94d7-bb82-43cc-8ae9-ce50a3534a2c" providerId="ADAL" clId="{A7F720D1-D4B6-45E6-85BC-21ECB7D054DE}" dt="2026-06-01T20:05:44.362" v="820" actId="164"/>
          <ac:grpSpMkLst>
            <pc:docMk/>
            <pc:sldMk cId="3052434461" sldId="2147482689"/>
            <ac:grpSpMk id="49" creationId="{10473827-19D8-7413-1CD9-FB8660995CDD}"/>
          </ac:grpSpMkLst>
        </pc:grpChg>
        <pc:cxnChg chg="mod">
          <ac:chgData name="Aisha Chavis (aichavis)" userId="35ea94d7-bb82-43cc-8ae9-ce50a3534a2c" providerId="ADAL" clId="{A7F720D1-D4B6-45E6-85BC-21ECB7D054DE}" dt="2026-06-01T20:31:32.260" v="1000" actId="1035"/>
          <ac:cxnSpMkLst>
            <pc:docMk/>
            <pc:sldMk cId="3052434461" sldId="2147482689"/>
            <ac:cxnSpMk id="9" creationId="{439D0F2F-8A3B-99CD-1427-B722C0413B5F}"/>
          </ac:cxnSpMkLst>
        </pc:cxnChg>
        <pc:cxnChg chg="mod">
          <ac:chgData name="Aisha Chavis (aichavis)" userId="35ea94d7-bb82-43cc-8ae9-ce50a3534a2c" providerId="ADAL" clId="{A7F720D1-D4B6-45E6-85BC-21ECB7D054DE}" dt="2026-06-01T20:34:45.778" v="1210" actId="1035"/>
          <ac:cxnSpMkLst>
            <pc:docMk/>
            <pc:sldMk cId="3052434461" sldId="2147482689"/>
            <ac:cxnSpMk id="15" creationId="{633A34B3-935B-236C-C8A4-A78C0A7144D5}"/>
          </ac:cxnSpMkLst>
        </pc:cxnChg>
        <pc:cxnChg chg="mod">
          <ac:chgData name="Aisha Chavis (aichavis)" userId="35ea94d7-bb82-43cc-8ae9-ce50a3534a2c" providerId="ADAL" clId="{A7F720D1-D4B6-45E6-85BC-21ECB7D054DE}" dt="2026-06-01T20:00:54.378" v="624" actId="1076"/>
          <ac:cxnSpMkLst>
            <pc:docMk/>
            <pc:sldMk cId="3052434461" sldId="2147482689"/>
            <ac:cxnSpMk id="27" creationId="{5918885A-E9EB-2596-D93F-F653D433C6A1}"/>
          </ac:cxnSpMkLst>
        </pc:cxnChg>
        <pc:cxnChg chg="add mod">
          <ac:chgData name="Aisha Chavis (aichavis)" userId="35ea94d7-bb82-43cc-8ae9-ce50a3534a2c" providerId="ADAL" clId="{A7F720D1-D4B6-45E6-85BC-21ECB7D054DE}" dt="2026-06-01T20:00:45.719" v="623" actId="1076"/>
          <ac:cxnSpMkLst>
            <pc:docMk/>
            <pc:sldMk cId="3052434461" sldId="2147482689"/>
            <ac:cxnSpMk id="35" creationId="{DBD76C04-ECCD-3E44-83F4-CEB68B07FC86}"/>
          </ac:cxnSpMkLst>
        </pc:cxnChg>
        <pc:cxnChg chg="add mod">
          <ac:chgData name="Aisha Chavis (aichavis)" userId="35ea94d7-bb82-43cc-8ae9-ce50a3534a2c" providerId="ADAL" clId="{A7F720D1-D4B6-45E6-85BC-21ECB7D054DE}" dt="2026-06-01T20:08:08.938" v="929" actId="1035"/>
          <ac:cxnSpMkLst>
            <pc:docMk/>
            <pc:sldMk cId="3052434461" sldId="2147482689"/>
            <ac:cxnSpMk id="41" creationId="{7E64D4A3-306E-A939-1491-98FE85DD38A3}"/>
          </ac:cxnSpMkLst>
        </pc:cxnChg>
        <pc:cxnChg chg="add mod">
          <ac:chgData name="Aisha Chavis (aichavis)" userId="35ea94d7-bb82-43cc-8ae9-ce50a3534a2c" providerId="ADAL" clId="{A7F720D1-D4B6-45E6-85BC-21ECB7D054DE}" dt="2026-06-01T20:35:45.660" v="1294" actId="1076"/>
          <ac:cxnSpMkLst>
            <pc:docMk/>
            <pc:sldMk cId="3052434461" sldId="2147482689"/>
            <ac:cxnSpMk id="55" creationId="{22BD3B0D-B575-5AC4-38F1-4688D28967EB}"/>
          </ac:cxnSpMkLst>
        </pc:cxnChg>
      </pc:sldChg>
      <pc:sldChg chg="addSp modSp new mod">
        <pc:chgData name="Aisha Chavis (aichavis)" userId="35ea94d7-bb82-43cc-8ae9-ce50a3534a2c" providerId="ADAL" clId="{A7F720D1-D4B6-45E6-85BC-21ECB7D054DE}" dt="2026-06-01T20:42:06.223" v="1471" actId="12788"/>
        <pc:sldMkLst>
          <pc:docMk/>
          <pc:sldMk cId="3274454863" sldId="2147482690"/>
        </pc:sldMkLst>
        <pc:spChg chg="mod">
          <ac:chgData name="Aisha Chavis (aichavis)" userId="35ea94d7-bb82-43cc-8ae9-ce50a3534a2c" providerId="ADAL" clId="{A7F720D1-D4B6-45E6-85BC-21ECB7D054DE}" dt="2026-06-01T20:41:24.357" v="1462" actId="1076"/>
          <ac:spMkLst>
            <pc:docMk/>
            <pc:sldMk cId="3274454863" sldId="2147482690"/>
            <ac:spMk id="2" creationId="{808FFB42-DA07-1BD3-9F18-98D53C3672C1}"/>
          </ac:spMkLst>
        </pc:spChg>
        <pc:spChg chg="add mod">
          <ac:chgData name="Aisha Chavis (aichavis)" userId="35ea94d7-bb82-43cc-8ae9-ce50a3534a2c" providerId="ADAL" clId="{A7F720D1-D4B6-45E6-85BC-21ECB7D054DE}" dt="2026-06-01T20:41:27.272" v="1463" actId="1076"/>
          <ac:spMkLst>
            <pc:docMk/>
            <pc:sldMk cId="3274454863" sldId="2147482690"/>
            <ac:spMk id="3" creationId="{50DEC1AB-C82A-45CF-E67A-A06C87A20AC2}"/>
          </ac:spMkLst>
        </pc:spChg>
        <pc:spChg chg="add mod">
          <ac:chgData name="Aisha Chavis (aichavis)" userId="35ea94d7-bb82-43cc-8ae9-ce50a3534a2c" providerId="ADAL" clId="{A7F720D1-D4B6-45E6-85BC-21ECB7D054DE}" dt="2026-06-01T20:42:06.223" v="1471" actId="12788"/>
          <ac:spMkLst>
            <pc:docMk/>
            <pc:sldMk cId="3274454863" sldId="2147482690"/>
            <ac:spMk id="4" creationId="{47DBFA06-53B4-379A-228D-334FBDE24844}"/>
          </ac:spMkLst>
        </pc:spChg>
      </pc:sldChg>
      <pc:sldChg chg="addSp delSp modSp new mod">
        <pc:chgData name="Aisha Chavis (aichavis)" userId="35ea94d7-bb82-43cc-8ae9-ce50a3534a2c" providerId="ADAL" clId="{A7F720D1-D4B6-45E6-85BC-21ECB7D054DE}" dt="2026-06-02T02:14:58.865" v="1529" actId="1035"/>
        <pc:sldMkLst>
          <pc:docMk/>
          <pc:sldMk cId="2374812089" sldId="2147482691"/>
        </pc:sldMkLst>
        <pc:spChg chg="del mod">
          <ac:chgData name="Aisha Chavis (aichavis)" userId="35ea94d7-bb82-43cc-8ae9-ce50a3534a2c" providerId="ADAL" clId="{A7F720D1-D4B6-45E6-85BC-21ECB7D054DE}" dt="2026-06-02T02:13:48.753" v="1515" actId="478"/>
          <ac:spMkLst>
            <pc:docMk/>
            <pc:sldMk cId="2374812089" sldId="2147482691"/>
            <ac:spMk id="2" creationId="{AEE4DE56-29BF-B9DA-B845-C3AF84A583C8}"/>
          </ac:spMkLst>
        </pc:spChg>
        <pc:spChg chg="add del mod">
          <ac:chgData name="Aisha Chavis (aichavis)" userId="35ea94d7-bb82-43cc-8ae9-ce50a3534a2c" providerId="ADAL" clId="{A7F720D1-D4B6-45E6-85BC-21ECB7D054DE}" dt="2026-06-02T02:13:48.753" v="1515" actId="478"/>
          <ac:spMkLst>
            <pc:docMk/>
            <pc:sldMk cId="2374812089" sldId="2147482691"/>
            <ac:spMk id="5" creationId="{B1557BDF-76CD-7C0E-C590-F61F623D762C}"/>
          </ac:spMkLst>
        </pc:spChg>
        <pc:spChg chg="add del">
          <ac:chgData name="Aisha Chavis (aichavis)" userId="35ea94d7-bb82-43cc-8ae9-ce50a3534a2c" providerId="ADAL" clId="{A7F720D1-D4B6-45E6-85BC-21ECB7D054DE}" dt="2026-06-02T02:07:47.602" v="1491" actId="22"/>
          <ac:spMkLst>
            <pc:docMk/>
            <pc:sldMk cId="2374812089" sldId="2147482691"/>
            <ac:spMk id="7" creationId="{1EECA886-FF4A-09F0-9820-63DC319C7A7B}"/>
          </ac:spMkLst>
        </pc:spChg>
        <pc:spChg chg="add del mod">
          <ac:chgData name="Aisha Chavis (aichavis)" userId="35ea94d7-bb82-43cc-8ae9-ce50a3534a2c" providerId="ADAL" clId="{A7F720D1-D4B6-45E6-85BC-21ECB7D054DE}" dt="2026-06-02T02:13:48.753" v="1515" actId="478"/>
          <ac:spMkLst>
            <pc:docMk/>
            <pc:sldMk cId="2374812089" sldId="2147482691"/>
            <ac:spMk id="9" creationId="{D3537B11-0E79-3EBD-BDC7-D1CA1998ADF4}"/>
          </ac:spMkLst>
        </pc:spChg>
        <pc:spChg chg="add del mod">
          <ac:chgData name="Aisha Chavis (aichavis)" userId="35ea94d7-bb82-43cc-8ae9-ce50a3534a2c" providerId="ADAL" clId="{A7F720D1-D4B6-45E6-85BC-21ECB7D054DE}" dt="2026-06-02T02:13:48.753" v="1515" actId="478"/>
          <ac:spMkLst>
            <pc:docMk/>
            <pc:sldMk cId="2374812089" sldId="2147482691"/>
            <ac:spMk id="11" creationId="{6C987590-0D90-B702-6D0D-0E1A30063833}"/>
          </ac:spMkLst>
        </pc:spChg>
        <pc:picChg chg="add del mod">
          <ac:chgData name="Aisha Chavis (aichavis)" userId="35ea94d7-bb82-43cc-8ae9-ce50a3534a2c" providerId="ADAL" clId="{A7F720D1-D4B6-45E6-85BC-21ECB7D054DE}" dt="2026-06-02T02:13:48.753" v="1515" actId="478"/>
          <ac:picMkLst>
            <pc:docMk/>
            <pc:sldMk cId="2374812089" sldId="2147482691"/>
            <ac:picMk id="4" creationId="{DC98FC27-4929-1186-7745-D04C55E64D94}"/>
          </ac:picMkLst>
        </pc:picChg>
        <pc:picChg chg="add mod">
          <ac:chgData name="Aisha Chavis (aichavis)" userId="35ea94d7-bb82-43cc-8ae9-ce50a3534a2c" providerId="ADAL" clId="{A7F720D1-D4B6-45E6-85BC-21ECB7D054DE}" dt="2026-06-02T02:13:57.136" v="1516" actId="931"/>
          <ac:picMkLst>
            <pc:docMk/>
            <pc:sldMk cId="2374812089" sldId="2147482691"/>
            <ac:picMk id="13" creationId="{ACE320D5-BFF0-E67D-0C7F-E0113919C02D}"/>
          </ac:picMkLst>
        </pc:picChg>
        <pc:picChg chg="add mod">
          <ac:chgData name="Aisha Chavis (aichavis)" userId="35ea94d7-bb82-43cc-8ae9-ce50a3534a2c" providerId="ADAL" clId="{A7F720D1-D4B6-45E6-85BC-21ECB7D054DE}" dt="2026-06-02T02:14:58.865" v="1529" actId="1035"/>
          <ac:picMkLst>
            <pc:docMk/>
            <pc:sldMk cId="2374812089" sldId="2147482691"/>
            <ac:picMk id="15" creationId="{8C43E985-B9D8-8E42-2753-39B8DBFA89C7}"/>
          </ac:picMkLst>
        </pc:picChg>
      </pc:sldChg>
      <pc:sldChg chg="add">
        <pc:chgData name="Aisha Chavis (aichavis)" userId="35ea94d7-bb82-43cc-8ae9-ce50a3534a2c" providerId="ADAL" clId="{A7F720D1-D4B6-45E6-85BC-21ECB7D054DE}" dt="2026-06-02T02:16:16.895" v="1530"/>
        <pc:sldMkLst>
          <pc:docMk/>
          <pc:sldMk cId="2703686396" sldId="2147482692"/>
        </pc:sldMkLst>
      </pc:sldChg>
      <pc:sldMasterChg chg="delSldLayout">
        <pc:chgData name="Aisha Chavis (aichavis)" userId="35ea94d7-bb82-43cc-8ae9-ce50a3534a2c" providerId="ADAL" clId="{A7F720D1-D4B6-45E6-85BC-21ECB7D054DE}" dt="2026-06-01T16:10:09.508" v="73" actId="47"/>
        <pc:sldMasterMkLst>
          <pc:docMk/>
          <pc:sldMasterMk cId="1981059797" sldId="2147483812"/>
        </pc:sldMasterMkLst>
        <pc:sldLayoutChg chg="del">
          <pc:chgData name="Aisha Chavis (aichavis)" userId="35ea94d7-bb82-43cc-8ae9-ce50a3534a2c" providerId="ADAL" clId="{A7F720D1-D4B6-45E6-85BC-21ECB7D054DE}" dt="2026-06-01T16:10:09.508" v="73" actId="47"/>
          <pc:sldLayoutMkLst>
            <pc:docMk/>
            <pc:sldMasterMk cId="1981059797" sldId="2147483812"/>
            <pc:sldLayoutMk cId="3613690044" sldId="21474838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2104B-A22A-485F-8181-8B2CD5833538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B4990-0A23-4A10-BE7D-7E64CAB85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053D4-81C1-8724-54D1-2F1130E13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AFB42-B115-2B76-9289-280C083AE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639E9-0CED-DF79-64FE-22ED291D4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Today, I'm going to show you how a simple shift in the way you communicate with AI can dramatically improve the quality of what it gives back to you. By the end of this session, you'll have a framework (maybe 2) you can use immediately to get better results, save time, and potentially begin creating AI agents that work on your behalf.“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are we in the room on the spectrum of usage?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19426-3D53-A3BD-1626-505CA16DE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2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Anyone see themselves in these images?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86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question becomes: what exactly should we tell AI to get results that have us high fiving?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5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"Before we get into frameworks, prompting, and agentic AI, I want you to change the way you think about AI.</a:t>
            </a:r>
          </a:p>
          <a:p>
            <a:r>
              <a:rPr lang="en-US" dirty="0"/>
              <a:t>I want you to think about AI like a teenager.</a:t>
            </a:r>
          </a:p>
          <a:p>
            <a:r>
              <a:rPr lang="en-US" dirty="0"/>
              <a:t>Stay with me for a second.</a:t>
            </a:r>
          </a:p>
          <a:p>
            <a:r>
              <a:rPr lang="en-US" dirty="0"/>
              <a:t>A teenager can be incredibly smart.</a:t>
            </a:r>
            <a:br>
              <a:rPr lang="en-US" dirty="0"/>
            </a:br>
            <a:r>
              <a:rPr lang="en-US" dirty="0"/>
              <a:t>A teenager can be creative.</a:t>
            </a:r>
            <a:br>
              <a:rPr lang="en-US" dirty="0"/>
            </a:br>
            <a:r>
              <a:rPr lang="en-US" dirty="0"/>
              <a:t>A teenager can have unlimited potential.</a:t>
            </a:r>
          </a:p>
          <a:p>
            <a:r>
              <a:rPr lang="en-US" dirty="0"/>
              <a:t>But if you walk into a room and say,</a:t>
            </a:r>
          </a:p>
          <a:p>
            <a:r>
              <a:rPr lang="en-US" dirty="0"/>
              <a:t>'Do something productive.'</a:t>
            </a:r>
          </a:p>
          <a:p>
            <a:r>
              <a:rPr lang="en-US" dirty="0"/>
              <a:t>You're probably not going to get the result you were hoping for.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0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8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E8D2-A6A1-73E6-D500-052B75F7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29C673-F8FF-2D18-6B08-D439CAC21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396EC-D23C-B948-6471-CFD9A2066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CD4D7-2604-3397-B01B-0FA657A06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0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,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368B8A-B8FA-06EC-E6D8-DF0F60F2E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871345"/>
            <a:ext cx="5048063" cy="1555148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512820"/>
            <a:ext cx="5048063" cy="228600"/>
          </a:xfrm>
          <a:noFill/>
        </p:spPr>
        <p:txBody>
          <a:bodyPr/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E2B63B-5B68-90B7-7A62-17A839591C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1" y="4061400"/>
            <a:ext cx="5048090" cy="4572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182880" lvl="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dirty="0"/>
              <a:t>Speaker Name</a:t>
            </a:r>
          </a:p>
          <a:p>
            <a:pPr marL="182880" lvl="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dirty="0"/>
              <a:t>Speaker Title placeholder, @social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0638510-2998-9359-2A51-B0CA834B6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4676458"/>
            <a:ext cx="5047270" cy="459455"/>
          </a:xfrm>
          <a:noFill/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643" y="6360518"/>
            <a:ext cx="3906838" cy="497482"/>
          </a:xfrm>
          <a:noFill/>
        </p:spPr>
        <p:txBody>
          <a:bodyPr/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3" name="Graphic 21">
            <a:extLst>
              <a:ext uri="{FF2B5EF4-FFF2-40B4-BE49-F238E27FC236}">
                <a16:creationId xmlns:a16="http://schemas.microsoft.com/office/drawing/2014/main" id="{0B51E088-9CCC-0F69-112A-CEC9A65FA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107248" y="781243"/>
            <a:ext cx="5303520" cy="5303520"/>
          </a:xfrm>
          <a:custGeom>
            <a:avLst/>
            <a:gdLst>
              <a:gd name="connsiteX0" fmla="*/ 5291567 w 5291566"/>
              <a:gd name="connsiteY0" fmla="*/ 2645783 h 5291566"/>
              <a:gd name="connsiteX1" fmla="*/ 2645783 w 5291566"/>
              <a:gd name="connsiteY1" fmla="*/ 5291567 h 5291566"/>
              <a:gd name="connsiteX2" fmla="*/ 0 w 5291566"/>
              <a:gd name="connsiteY2" fmla="*/ 2645783 h 5291566"/>
              <a:gd name="connsiteX3" fmla="*/ 2645783 w 5291566"/>
              <a:gd name="connsiteY3" fmla="*/ 0 h 5291566"/>
              <a:gd name="connsiteX4" fmla="*/ 5291567 w 5291566"/>
              <a:gd name="connsiteY4" fmla="*/ 2645783 h 529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1566" h="5291566">
                <a:moveTo>
                  <a:pt x="5291567" y="2645783"/>
                </a:moveTo>
                <a:cubicBezTo>
                  <a:pt x="5291567" y="4107009"/>
                  <a:pt x="4107009" y="5291567"/>
                  <a:pt x="2645783" y="5291567"/>
                </a:cubicBezTo>
                <a:cubicBezTo>
                  <a:pt x="1184557" y="5291567"/>
                  <a:pt x="0" y="4107009"/>
                  <a:pt x="0" y="2645783"/>
                </a:cubicBezTo>
                <a:cubicBezTo>
                  <a:pt x="0" y="1184557"/>
                  <a:pt x="1184557" y="0"/>
                  <a:pt x="2645783" y="0"/>
                </a:cubicBezTo>
                <a:cubicBezTo>
                  <a:pt x="4107009" y="0"/>
                  <a:pt x="5291567" y="1184557"/>
                  <a:pt x="5291567" y="2645783"/>
                </a:cubicBezTo>
                <a:close/>
              </a:path>
            </a:pathLst>
          </a:custGeom>
          <a:solidFill>
            <a:schemeClr val="tx1"/>
          </a:solidFill>
          <a:ln w="50800" cap="flat">
            <a:gradFill flip="none" rotWithShape="1">
              <a:gsLst>
                <a:gs pos="0">
                  <a:srgbClr val="3070E5"/>
                </a:gs>
                <a:gs pos="35000">
                  <a:srgbClr val="1ABBE9"/>
                </a:gs>
                <a:gs pos="43000">
                  <a:srgbClr val="1ABBE9"/>
                </a:gs>
                <a:gs pos="60000">
                  <a:srgbClr val="FD017F"/>
                </a:gs>
                <a:gs pos="100000">
                  <a:srgbClr val="FCA601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8281171" y="3181936"/>
            <a:ext cx="955675" cy="5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 Title, Top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FB629D-1461-3E6E-194F-1E2781C5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4703763" cy="9464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2D1E1-C16C-597A-29F4-4F0B590395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4900" y="320675"/>
            <a:ext cx="5683250" cy="923925"/>
          </a:xfrm>
        </p:spPr>
        <p:txBody>
          <a:bodyPr/>
          <a:lstStyle>
            <a:lvl1pPr marL="0" indent="0">
              <a:buNone/>
              <a:defRPr sz="1800" b="0"/>
            </a:lvl1pPr>
            <a:lvl2pPr marL="182880" indent="0">
              <a:buNone/>
              <a:defRPr sz="1600" b="0"/>
            </a:lvl2pPr>
            <a:lvl3pPr marL="365760" indent="0">
              <a:buNone/>
              <a:defRPr sz="1400" b="0"/>
            </a:lvl3pPr>
            <a:lvl4pPr marL="548640" indent="0">
              <a:buNone/>
              <a:defRPr sz="1200" b="0"/>
            </a:lvl4pPr>
            <a:lvl5pPr marL="731520" indent="0">
              <a:buNone/>
              <a:defRPr sz="1100" b="0"/>
            </a:lvl5pPr>
          </a:lstStyle>
          <a:p>
            <a:pPr lvl="0"/>
            <a:r>
              <a:rPr lang="en-US" dirty="0"/>
              <a:t>Subheading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99622-5FA2-FEEE-3C33-0A896ADDB1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5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-2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115443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-2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115443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259C3D-581C-B8BC-32B4-EE2B22A753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114425"/>
            <a:ext cx="5772150" cy="441325"/>
          </a:xfrm>
        </p:spPr>
        <p:txBody>
          <a:bodyPr/>
          <a:lstStyle>
            <a:lvl1pPr marL="0" indent="0">
              <a:buNone/>
              <a:defRPr sz="160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, Section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785467-C0DB-C17E-5173-C6C6A323A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0"/>
            <a:ext cx="5772150" cy="466342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100"/>
            </a:lvl2pPr>
            <a:lvl3pPr marL="365760" indent="0">
              <a:buNone/>
              <a:defRPr sz="1050"/>
            </a:lvl3pPr>
            <a:lvl4pPr marL="548640" indent="0">
              <a:buNone/>
              <a:defRPr sz="1000"/>
            </a:lvl4pPr>
            <a:lvl5pPr marL="731520" indent="0">
              <a:buNone/>
              <a:defRPr sz="9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5281613" cy="1247775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, Section,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6922-1A18-EB35-1718-708DF44FBF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0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200"/>
            </a:lvl2pPr>
            <a:lvl3pPr marL="365760" indent="0">
              <a:buNone/>
              <a:defRPr sz="1200"/>
            </a:lvl3pPr>
            <a:lvl4pPr marL="548640" indent="0">
              <a:buNone/>
              <a:defRPr sz="1200"/>
            </a:lvl4pPr>
            <a:lvl5pPr marL="731520" indent="0">
              <a:buNone/>
              <a:defRPr sz="12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 Title, Bod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5826-3231-68F4-7FEE-8A01F6F4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1774" y="1244600"/>
            <a:ext cx="5286375" cy="4367213"/>
          </a:xfrm>
        </p:spPr>
        <p:txBody>
          <a:bodyPr anchor="ctr" anchorCtr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 Section, Title, Bod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5826-3231-68F4-7FEE-8A01F6F4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1774" y="1244600"/>
            <a:ext cx="5286375" cy="4367213"/>
          </a:xfrm>
        </p:spPr>
        <p:txBody>
          <a:bodyPr anchor="ctr" anchorCtr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B0377C-E9B5-910F-ED3D-37BEFE7948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0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200"/>
            </a:lvl2pPr>
            <a:lvl3pPr marL="365760" indent="0">
              <a:buNone/>
              <a:defRPr sz="1200"/>
            </a:lvl3pPr>
            <a:lvl4pPr marL="548640" indent="0">
              <a:buNone/>
              <a:defRPr sz="1200"/>
            </a:lvl4pPr>
            <a:lvl5pPr marL="731520" indent="0">
              <a:buNone/>
              <a:defRPr sz="1200"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594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Column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953DF5-78A1-7006-522C-1EF18B91A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952500"/>
            <a:ext cx="11544300" cy="51228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,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AB65E-774E-7C2F-9733-CE6410F86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260471"/>
            <a:ext cx="10888663" cy="435134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18122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82746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436086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436086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1" y="2492376"/>
            <a:ext cx="5486400" cy="18684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1751" y="2494756"/>
            <a:ext cx="5486400" cy="18684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1" y="2492376"/>
            <a:ext cx="5486400" cy="18684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1751" y="2494756"/>
            <a:ext cx="5486400" cy="18684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2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 dirty="0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F7876-DE6D-49C2-DD58-608A9798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48" y="2179638"/>
            <a:ext cx="3474720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8639" y="2179638"/>
            <a:ext cx="3474720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3430" y="2181225"/>
            <a:ext cx="3474720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F7876-DE6D-49C2-DD58-608A9798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200" y="2179638"/>
            <a:ext cx="2468880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1107" y="2179638"/>
            <a:ext cx="2468880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72014" y="2179638"/>
            <a:ext cx="2468880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DFF45C9-081C-CA2E-F4A7-8383A93B6B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92920" y="2179638"/>
            <a:ext cx="2468880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8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F7876-DE6D-49C2-DD58-608A9798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200" y="2179638"/>
            <a:ext cx="2011680" cy="24955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0180" y="2179638"/>
            <a:ext cx="2011680" cy="24955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0160" y="2179638"/>
            <a:ext cx="2011680" cy="24955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DFF45C9-081C-CA2E-F4A7-8383A93B6B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0140" y="2179638"/>
            <a:ext cx="2011680" cy="24955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B7038BF-5DE9-94EF-1E39-92627DD8AC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850120" y="2181225"/>
            <a:ext cx="2011680" cy="2493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, 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6862"/>
            <a:ext cx="5281613" cy="1258888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7430" y="320675"/>
            <a:ext cx="5760720" cy="5759451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55448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6862"/>
            <a:ext cx="7235825" cy="947738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0700" y="320675"/>
            <a:ext cx="3727450" cy="5759451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37160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6862"/>
            <a:ext cx="3328987" cy="1258888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49713" y="320676"/>
            <a:ext cx="7818436" cy="5754688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 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116793"/>
            <a:ext cx="5284788" cy="1246188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3A889C-4BCD-59AA-132B-C3FD4F8E65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84901" y="795338"/>
            <a:ext cx="5284788" cy="5284788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lide Title, Section, Body, 2/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-2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622300"/>
            <a:ext cx="3328989" cy="15589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653D0B-638B-EB5D-F379-EF10C80D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1" y="3429000"/>
            <a:ext cx="3328988" cy="2646363"/>
          </a:xfrm>
        </p:spPr>
        <p:txBody>
          <a:bodyPr anchor="b" anchorCtr="0"/>
          <a:lstStyle>
            <a:lvl1pPr marL="0" indent="0">
              <a:buNone/>
              <a:defRPr sz="160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98C8AA3-6350-A299-E288-D693A8EC89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49713" y="622300"/>
            <a:ext cx="7818436" cy="5453063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, Four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368B8A-B8FA-06EC-E6D8-DF0F60F2E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244600"/>
            <a:ext cx="5048063" cy="1555148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2886075"/>
            <a:ext cx="5048063" cy="228600"/>
          </a:xfrm>
          <a:noFill/>
        </p:spPr>
        <p:txBody>
          <a:bodyPr/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E2B63B-5B68-90B7-7A62-17A839591C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1" y="3428789"/>
            <a:ext cx="5048090" cy="4572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182880" lvl="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dirty="0"/>
              <a:t>Speaker Name</a:t>
            </a:r>
          </a:p>
          <a:p>
            <a:pPr marL="182880" lvl="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dirty="0"/>
              <a:t>Speaker Title placeholder, @social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0638510-2998-9359-2A51-B0CA834B6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4051300"/>
            <a:ext cx="5047270" cy="459455"/>
          </a:xfrm>
          <a:noFill/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E61D1-59EB-7A86-0D12-9388193F45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49" y="4681134"/>
            <a:ext cx="5046663" cy="4572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182880" indent="0">
              <a:spcAft>
                <a:spcPts val="0"/>
              </a:spcAft>
              <a:buNone/>
              <a:defRPr sz="1400"/>
            </a:lvl2pPr>
            <a:lvl3pPr marL="365760" indent="0">
              <a:spcAft>
                <a:spcPts val="0"/>
              </a:spcAft>
              <a:buNone/>
              <a:defRPr sz="1200"/>
            </a:lvl3pPr>
            <a:lvl4pPr marL="548640" indent="0">
              <a:spcAft>
                <a:spcPts val="0"/>
              </a:spcAft>
              <a:buNone/>
              <a:defRPr sz="1100"/>
            </a:lvl4pPr>
            <a:lvl5pPr marL="731520" indent="0">
              <a:spcAft>
                <a:spcPts val="0"/>
              </a:spcAft>
              <a:buNone/>
              <a:defRPr sz="1050"/>
            </a:lvl5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Speaker Name</a:t>
            </a:r>
          </a:p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Speaker Title placeholder, @social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75C0FC-DD02-0704-8A17-1B3037F861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848" y="5306439"/>
            <a:ext cx="5046663" cy="4572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400"/>
            </a:lvl1pPr>
            <a:lvl2pPr marL="182880" indent="0">
              <a:buNone/>
              <a:defRPr sz="1200"/>
            </a:lvl2pPr>
            <a:lvl3pPr marL="365760" indent="0">
              <a:buNone/>
              <a:defRPr sz="1100"/>
            </a:lvl3pPr>
            <a:lvl4pPr marL="548640" indent="0">
              <a:buNone/>
              <a:defRPr sz="1050"/>
            </a:lvl4pPr>
            <a:lvl5pPr marL="731520" indent="0">
              <a:buNone/>
              <a:defRPr sz="100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643" y="6360518"/>
            <a:ext cx="3906838" cy="497482"/>
          </a:xfrm>
          <a:noFill/>
        </p:spPr>
        <p:txBody>
          <a:bodyPr/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3" name="Graphic 21">
            <a:extLst>
              <a:ext uri="{FF2B5EF4-FFF2-40B4-BE49-F238E27FC236}">
                <a16:creationId xmlns:a16="http://schemas.microsoft.com/office/drawing/2014/main" id="{0B51E088-9CCC-0F69-112A-CEC9A65FA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107248" y="781243"/>
            <a:ext cx="5303520" cy="5303520"/>
          </a:xfrm>
          <a:custGeom>
            <a:avLst/>
            <a:gdLst>
              <a:gd name="connsiteX0" fmla="*/ 5291567 w 5291566"/>
              <a:gd name="connsiteY0" fmla="*/ 2645783 h 5291566"/>
              <a:gd name="connsiteX1" fmla="*/ 2645783 w 5291566"/>
              <a:gd name="connsiteY1" fmla="*/ 5291567 h 5291566"/>
              <a:gd name="connsiteX2" fmla="*/ 0 w 5291566"/>
              <a:gd name="connsiteY2" fmla="*/ 2645783 h 5291566"/>
              <a:gd name="connsiteX3" fmla="*/ 2645783 w 5291566"/>
              <a:gd name="connsiteY3" fmla="*/ 0 h 5291566"/>
              <a:gd name="connsiteX4" fmla="*/ 5291567 w 5291566"/>
              <a:gd name="connsiteY4" fmla="*/ 2645783 h 529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1566" h="5291566">
                <a:moveTo>
                  <a:pt x="5291567" y="2645783"/>
                </a:moveTo>
                <a:cubicBezTo>
                  <a:pt x="5291567" y="4107009"/>
                  <a:pt x="4107009" y="5291567"/>
                  <a:pt x="2645783" y="5291567"/>
                </a:cubicBezTo>
                <a:cubicBezTo>
                  <a:pt x="1184557" y="5291567"/>
                  <a:pt x="0" y="4107009"/>
                  <a:pt x="0" y="2645783"/>
                </a:cubicBezTo>
                <a:cubicBezTo>
                  <a:pt x="0" y="1184557"/>
                  <a:pt x="1184557" y="0"/>
                  <a:pt x="2645783" y="0"/>
                </a:cubicBezTo>
                <a:cubicBezTo>
                  <a:pt x="4107009" y="0"/>
                  <a:pt x="5291567" y="1184557"/>
                  <a:pt x="5291567" y="2645783"/>
                </a:cubicBezTo>
                <a:close/>
              </a:path>
            </a:pathLst>
          </a:custGeom>
          <a:solidFill>
            <a:schemeClr val="tx1"/>
          </a:solidFill>
          <a:ln w="50800" cap="flat">
            <a:gradFill flip="none" rotWithShape="1">
              <a:gsLst>
                <a:gs pos="0">
                  <a:srgbClr val="3070E5"/>
                </a:gs>
                <a:gs pos="35000">
                  <a:srgbClr val="1ABBE9"/>
                </a:gs>
                <a:gs pos="43000">
                  <a:srgbClr val="1ABBE9"/>
                </a:gs>
                <a:gs pos="60000">
                  <a:srgbClr val="FD017F"/>
                </a:gs>
                <a:gs pos="100000">
                  <a:srgbClr val="FCA601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/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8281171" y="3181936"/>
            <a:ext cx="955675" cy="5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7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 Section, Title 1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785467-C0DB-C17E-5173-C6C6A323A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0"/>
            <a:ext cx="5772150" cy="466342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100"/>
            </a:lvl2pPr>
            <a:lvl3pPr marL="365760" indent="0">
              <a:buNone/>
              <a:defRPr sz="1050"/>
            </a:lvl3pPr>
            <a:lvl4pPr marL="548640" indent="0">
              <a:buNone/>
              <a:defRPr sz="1000"/>
            </a:lvl4pPr>
            <a:lvl5pPr marL="731520" indent="0">
              <a:buNone/>
              <a:defRPr sz="9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5281613" cy="1247775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2739B37-658D-FBF5-94C3-66EECB73F7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320675"/>
            <a:ext cx="5766436" cy="5754687"/>
          </a:xfrm>
          <a:prstGeom prst="roundRect">
            <a:avLst>
              <a:gd name="adj" fmla="val 1714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46304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</a:t>
            </a:r>
            <a:br>
              <a:rPr lang="en-US" dirty="0"/>
            </a:br>
            <a:r>
              <a:rPr lang="en-US" dirty="0"/>
              <a:t>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3850" y="952500"/>
            <a:ext cx="11544300" cy="5122863"/>
          </a:xfrm>
          <a:prstGeom prst="roundRect">
            <a:avLst>
              <a:gd name="adj" fmla="val 1503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18872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1154430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D23610-D323-6271-753B-C40A3678BD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1244600"/>
            <a:ext cx="11544300" cy="4830763"/>
          </a:xfrm>
          <a:prstGeom prst="roundRect">
            <a:avLst>
              <a:gd name="adj" fmla="val 1897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18872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-2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115443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170B322-9DD5-07FB-D258-3DA95EF8E7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1244600"/>
            <a:ext cx="11544300" cy="4830763"/>
          </a:xfrm>
          <a:prstGeom prst="roundRect">
            <a:avLst>
              <a:gd name="adj" fmla="val 1897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28016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bleed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8" y="952500"/>
            <a:ext cx="8794750" cy="9175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68980-BFE5-40AF-63BF-9DB031B379C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B9760-CDAA-BC58-F236-F1837F40C2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,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2" y="4540250"/>
            <a:ext cx="10747375" cy="1071563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bleed Photo, Section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7038" y="-7937"/>
            <a:ext cx="8794750" cy="466344"/>
          </a:xfrm>
        </p:spPr>
        <p:txBody>
          <a:bodyPr anchor="b" anchorCtr="0"/>
          <a:lstStyle>
            <a:lvl1pPr marL="0" indent="0" algn="ctr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 dirty="0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8" y="952500"/>
            <a:ext cx="8794750" cy="9175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bleed Photo, Section,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7038" y="-7937"/>
            <a:ext cx="8794750" cy="466344"/>
          </a:xfrm>
        </p:spPr>
        <p:txBody>
          <a:bodyPr anchor="b" anchorCtr="0"/>
          <a:lstStyle>
            <a:lvl1pPr marL="0" indent="0" algn="ctr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 dirty="0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8" y="952500"/>
            <a:ext cx="8794750" cy="9175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er 2/3 Photo, Section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7937"/>
            <a:ext cx="12192000" cy="4675188"/>
          </a:xfrm>
          <a:prstGeom prst="roundRect">
            <a:avLst>
              <a:gd name="adj" fmla="val 0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37160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-7937"/>
            <a:ext cx="8612188" cy="466344"/>
          </a:xfrm>
        </p:spPr>
        <p:txBody>
          <a:bodyPr anchor="b" anchorCtr="0"/>
          <a:lstStyle>
            <a:lvl1pPr marL="0" indent="0" algn="l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 dirty="0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003800"/>
            <a:ext cx="8612188" cy="1071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 descr="Quotation Mark">
            <a:extLst>
              <a:ext uri="{FF2B5EF4-FFF2-40B4-BE49-F238E27FC236}">
                <a16:creationId xmlns:a16="http://schemas.microsoft.com/office/drawing/2014/main" id="{4B52BC46-48EA-B916-39B5-C5FF3FB612BC}"/>
              </a:ext>
            </a:extLst>
          </p:cNvPr>
          <p:cNvSpPr/>
          <p:nvPr/>
        </p:nvSpPr>
        <p:spPr>
          <a:xfrm>
            <a:off x="5731161" y="1132840"/>
            <a:ext cx="516694" cy="416701"/>
          </a:xfrm>
          <a:custGeom>
            <a:avLst/>
            <a:gdLst>
              <a:gd name="connsiteX0" fmla="*/ 418890 w 728197"/>
              <a:gd name="connsiteY0" fmla="*/ 587273 h 587273"/>
              <a:gd name="connsiteX1" fmla="*/ 383998 w 728197"/>
              <a:gd name="connsiteY1" fmla="*/ 552884 h 587273"/>
              <a:gd name="connsiteX2" fmla="*/ 383998 w 728197"/>
              <a:gd name="connsiteY2" fmla="*/ 552793 h 587273"/>
              <a:gd name="connsiteX3" fmla="*/ 383998 w 728197"/>
              <a:gd name="connsiteY3" fmla="*/ 367917 h 587273"/>
              <a:gd name="connsiteX4" fmla="*/ 513570 w 728197"/>
              <a:gd name="connsiteY4" fmla="*/ 79508 h 587273"/>
              <a:gd name="connsiteX5" fmla="*/ 728198 w 728197"/>
              <a:gd name="connsiteY5" fmla="*/ 0 h 587273"/>
              <a:gd name="connsiteX6" fmla="*/ 728198 w 728197"/>
              <a:gd name="connsiteY6" fmla="*/ 134713 h 587273"/>
              <a:gd name="connsiteX7" fmla="*/ 583354 w 728197"/>
              <a:gd name="connsiteY7" fmla="*/ 316104 h 587273"/>
              <a:gd name="connsiteX8" fmla="*/ 658414 w 728197"/>
              <a:gd name="connsiteY8" fmla="*/ 316104 h 587273"/>
              <a:gd name="connsiteX9" fmla="*/ 693398 w 728197"/>
              <a:gd name="connsiteY9" fmla="*/ 350585 h 587273"/>
              <a:gd name="connsiteX10" fmla="*/ 693398 w 728197"/>
              <a:gd name="connsiteY10" fmla="*/ 350677 h 587273"/>
              <a:gd name="connsiteX11" fmla="*/ 693398 w 728197"/>
              <a:gd name="connsiteY11" fmla="*/ 552426 h 587273"/>
              <a:gd name="connsiteX12" fmla="*/ 658599 w 728197"/>
              <a:gd name="connsiteY12" fmla="*/ 586907 h 587273"/>
              <a:gd name="connsiteX13" fmla="*/ 658506 w 728197"/>
              <a:gd name="connsiteY13" fmla="*/ 586907 h 587273"/>
              <a:gd name="connsiteX14" fmla="*/ 34892 w 728197"/>
              <a:gd name="connsiteY14" fmla="*/ 587273 h 587273"/>
              <a:gd name="connsiteX15" fmla="*/ 0 w 728197"/>
              <a:gd name="connsiteY15" fmla="*/ 552884 h 587273"/>
              <a:gd name="connsiteX16" fmla="*/ 0 w 728197"/>
              <a:gd name="connsiteY16" fmla="*/ 552793 h 587273"/>
              <a:gd name="connsiteX17" fmla="*/ 0 w 728197"/>
              <a:gd name="connsiteY17" fmla="*/ 367917 h 587273"/>
              <a:gd name="connsiteX18" fmla="*/ 129573 w 728197"/>
              <a:gd name="connsiteY18" fmla="*/ 79508 h 587273"/>
              <a:gd name="connsiteX19" fmla="*/ 344200 w 728197"/>
              <a:gd name="connsiteY19" fmla="*/ 0 h 587273"/>
              <a:gd name="connsiteX20" fmla="*/ 344200 w 728197"/>
              <a:gd name="connsiteY20" fmla="*/ 134713 h 587273"/>
              <a:gd name="connsiteX21" fmla="*/ 198986 w 728197"/>
              <a:gd name="connsiteY21" fmla="*/ 316104 h 587273"/>
              <a:gd name="connsiteX22" fmla="*/ 274046 w 728197"/>
              <a:gd name="connsiteY22" fmla="*/ 316104 h 587273"/>
              <a:gd name="connsiteX23" fmla="*/ 308938 w 728197"/>
              <a:gd name="connsiteY23" fmla="*/ 350677 h 587273"/>
              <a:gd name="connsiteX24" fmla="*/ 308938 w 728197"/>
              <a:gd name="connsiteY24" fmla="*/ 552426 h 587273"/>
              <a:gd name="connsiteX25" fmla="*/ 274138 w 728197"/>
              <a:gd name="connsiteY25" fmla="*/ 586907 h 587273"/>
              <a:gd name="connsiteX26" fmla="*/ 274046 w 728197"/>
              <a:gd name="connsiteY26" fmla="*/ 586907 h 58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8197" h="587273">
                <a:moveTo>
                  <a:pt x="418890" y="587273"/>
                </a:moveTo>
                <a:cubicBezTo>
                  <a:pt x="399670" y="587324"/>
                  <a:pt x="384048" y="571928"/>
                  <a:pt x="383998" y="552884"/>
                </a:cubicBezTo>
                <a:cubicBezTo>
                  <a:pt x="383998" y="552854"/>
                  <a:pt x="383998" y="552823"/>
                  <a:pt x="383998" y="552793"/>
                </a:cubicBezTo>
                <a:lnTo>
                  <a:pt x="383998" y="367917"/>
                </a:lnTo>
                <a:cubicBezTo>
                  <a:pt x="383998" y="240082"/>
                  <a:pt x="427189" y="143945"/>
                  <a:pt x="513570" y="79508"/>
                </a:cubicBezTo>
                <a:cubicBezTo>
                  <a:pt x="571693" y="35795"/>
                  <a:pt x="643235" y="9292"/>
                  <a:pt x="728198" y="0"/>
                </a:cubicBezTo>
                <a:lnTo>
                  <a:pt x="728198" y="134713"/>
                </a:lnTo>
                <a:cubicBezTo>
                  <a:pt x="631694" y="155439"/>
                  <a:pt x="583419" y="215902"/>
                  <a:pt x="583354" y="316104"/>
                </a:cubicBezTo>
                <a:lnTo>
                  <a:pt x="658414" y="316104"/>
                </a:lnTo>
                <a:cubicBezTo>
                  <a:pt x="677683" y="316054"/>
                  <a:pt x="693343" y="331491"/>
                  <a:pt x="693398" y="350585"/>
                </a:cubicBezTo>
                <a:cubicBezTo>
                  <a:pt x="693398" y="350615"/>
                  <a:pt x="693398" y="350646"/>
                  <a:pt x="693398" y="350677"/>
                </a:cubicBezTo>
                <a:lnTo>
                  <a:pt x="693398" y="552426"/>
                </a:lnTo>
                <a:cubicBezTo>
                  <a:pt x="693398" y="571469"/>
                  <a:pt x="677822" y="586907"/>
                  <a:pt x="658599" y="586907"/>
                </a:cubicBezTo>
                <a:cubicBezTo>
                  <a:pt x="658571" y="586907"/>
                  <a:pt x="658534" y="586907"/>
                  <a:pt x="658506" y="586907"/>
                </a:cubicBezTo>
                <a:close/>
                <a:moveTo>
                  <a:pt x="34892" y="587273"/>
                </a:moveTo>
                <a:cubicBezTo>
                  <a:pt x="15673" y="587324"/>
                  <a:pt x="51" y="571928"/>
                  <a:pt x="0" y="552884"/>
                </a:cubicBezTo>
                <a:cubicBezTo>
                  <a:pt x="0" y="552854"/>
                  <a:pt x="0" y="552823"/>
                  <a:pt x="0" y="552793"/>
                </a:cubicBezTo>
                <a:lnTo>
                  <a:pt x="0" y="367917"/>
                </a:lnTo>
                <a:cubicBezTo>
                  <a:pt x="0" y="240082"/>
                  <a:pt x="43191" y="143945"/>
                  <a:pt x="129573" y="79508"/>
                </a:cubicBezTo>
                <a:cubicBezTo>
                  <a:pt x="187695" y="35795"/>
                  <a:pt x="259238" y="9292"/>
                  <a:pt x="344200" y="0"/>
                </a:cubicBezTo>
                <a:lnTo>
                  <a:pt x="344200" y="134713"/>
                </a:lnTo>
                <a:cubicBezTo>
                  <a:pt x="247391" y="155439"/>
                  <a:pt x="198986" y="215902"/>
                  <a:pt x="198986" y="316104"/>
                </a:cubicBezTo>
                <a:lnTo>
                  <a:pt x="274046" y="316104"/>
                </a:lnTo>
                <a:cubicBezTo>
                  <a:pt x="293316" y="316104"/>
                  <a:pt x="308938" y="331583"/>
                  <a:pt x="308938" y="350677"/>
                </a:cubicBezTo>
                <a:lnTo>
                  <a:pt x="308938" y="552426"/>
                </a:lnTo>
                <a:cubicBezTo>
                  <a:pt x="308938" y="571469"/>
                  <a:pt x="293358" y="586907"/>
                  <a:pt x="274138" y="586907"/>
                </a:cubicBezTo>
                <a:cubicBezTo>
                  <a:pt x="274108" y="586907"/>
                  <a:pt x="274076" y="586907"/>
                  <a:pt x="274046" y="586907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038" y="1876424"/>
            <a:ext cx="8794750" cy="217487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Quote slide 1, </a:t>
            </a: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038" y="4360863"/>
            <a:ext cx="8794750" cy="625475"/>
          </a:xfrm>
        </p:spPr>
        <p:txBody>
          <a:bodyPr/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, Four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AB65E-774E-7C2F-9733-CE6410F86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260471"/>
            <a:ext cx="10888663" cy="435134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55688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20312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73652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373652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5F4503-6E14-DE87-30D2-13904F94B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363133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DECD55-6AA1-8B80-F758-69B1E9337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0687" y="4363133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907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 descr="Quotation Mark">
            <a:extLst>
              <a:ext uri="{FF2B5EF4-FFF2-40B4-BE49-F238E27FC236}">
                <a16:creationId xmlns:a16="http://schemas.microsoft.com/office/drawing/2014/main" id="{4B52BC46-48EA-B916-39B5-C5FF3FB612BC}"/>
              </a:ext>
            </a:extLst>
          </p:cNvPr>
          <p:cNvSpPr/>
          <p:nvPr/>
        </p:nvSpPr>
        <p:spPr>
          <a:xfrm>
            <a:off x="5731161" y="963295"/>
            <a:ext cx="516694" cy="416701"/>
          </a:xfrm>
          <a:custGeom>
            <a:avLst/>
            <a:gdLst>
              <a:gd name="connsiteX0" fmla="*/ 418890 w 728197"/>
              <a:gd name="connsiteY0" fmla="*/ 587273 h 587273"/>
              <a:gd name="connsiteX1" fmla="*/ 383998 w 728197"/>
              <a:gd name="connsiteY1" fmla="*/ 552884 h 587273"/>
              <a:gd name="connsiteX2" fmla="*/ 383998 w 728197"/>
              <a:gd name="connsiteY2" fmla="*/ 552793 h 587273"/>
              <a:gd name="connsiteX3" fmla="*/ 383998 w 728197"/>
              <a:gd name="connsiteY3" fmla="*/ 367917 h 587273"/>
              <a:gd name="connsiteX4" fmla="*/ 513570 w 728197"/>
              <a:gd name="connsiteY4" fmla="*/ 79508 h 587273"/>
              <a:gd name="connsiteX5" fmla="*/ 728198 w 728197"/>
              <a:gd name="connsiteY5" fmla="*/ 0 h 587273"/>
              <a:gd name="connsiteX6" fmla="*/ 728198 w 728197"/>
              <a:gd name="connsiteY6" fmla="*/ 134713 h 587273"/>
              <a:gd name="connsiteX7" fmla="*/ 583354 w 728197"/>
              <a:gd name="connsiteY7" fmla="*/ 316104 h 587273"/>
              <a:gd name="connsiteX8" fmla="*/ 658414 w 728197"/>
              <a:gd name="connsiteY8" fmla="*/ 316104 h 587273"/>
              <a:gd name="connsiteX9" fmla="*/ 693398 w 728197"/>
              <a:gd name="connsiteY9" fmla="*/ 350585 h 587273"/>
              <a:gd name="connsiteX10" fmla="*/ 693398 w 728197"/>
              <a:gd name="connsiteY10" fmla="*/ 350677 h 587273"/>
              <a:gd name="connsiteX11" fmla="*/ 693398 w 728197"/>
              <a:gd name="connsiteY11" fmla="*/ 552426 h 587273"/>
              <a:gd name="connsiteX12" fmla="*/ 658599 w 728197"/>
              <a:gd name="connsiteY12" fmla="*/ 586907 h 587273"/>
              <a:gd name="connsiteX13" fmla="*/ 658506 w 728197"/>
              <a:gd name="connsiteY13" fmla="*/ 586907 h 587273"/>
              <a:gd name="connsiteX14" fmla="*/ 34892 w 728197"/>
              <a:gd name="connsiteY14" fmla="*/ 587273 h 587273"/>
              <a:gd name="connsiteX15" fmla="*/ 0 w 728197"/>
              <a:gd name="connsiteY15" fmla="*/ 552884 h 587273"/>
              <a:gd name="connsiteX16" fmla="*/ 0 w 728197"/>
              <a:gd name="connsiteY16" fmla="*/ 552793 h 587273"/>
              <a:gd name="connsiteX17" fmla="*/ 0 w 728197"/>
              <a:gd name="connsiteY17" fmla="*/ 367917 h 587273"/>
              <a:gd name="connsiteX18" fmla="*/ 129573 w 728197"/>
              <a:gd name="connsiteY18" fmla="*/ 79508 h 587273"/>
              <a:gd name="connsiteX19" fmla="*/ 344200 w 728197"/>
              <a:gd name="connsiteY19" fmla="*/ 0 h 587273"/>
              <a:gd name="connsiteX20" fmla="*/ 344200 w 728197"/>
              <a:gd name="connsiteY20" fmla="*/ 134713 h 587273"/>
              <a:gd name="connsiteX21" fmla="*/ 198986 w 728197"/>
              <a:gd name="connsiteY21" fmla="*/ 316104 h 587273"/>
              <a:gd name="connsiteX22" fmla="*/ 274046 w 728197"/>
              <a:gd name="connsiteY22" fmla="*/ 316104 h 587273"/>
              <a:gd name="connsiteX23" fmla="*/ 308938 w 728197"/>
              <a:gd name="connsiteY23" fmla="*/ 350677 h 587273"/>
              <a:gd name="connsiteX24" fmla="*/ 308938 w 728197"/>
              <a:gd name="connsiteY24" fmla="*/ 552426 h 587273"/>
              <a:gd name="connsiteX25" fmla="*/ 274138 w 728197"/>
              <a:gd name="connsiteY25" fmla="*/ 586907 h 587273"/>
              <a:gd name="connsiteX26" fmla="*/ 274046 w 728197"/>
              <a:gd name="connsiteY26" fmla="*/ 586907 h 58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8197" h="587273">
                <a:moveTo>
                  <a:pt x="418890" y="587273"/>
                </a:moveTo>
                <a:cubicBezTo>
                  <a:pt x="399670" y="587324"/>
                  <a:pt x="384048" y="571928"/>
                  <a:pt x="383998" y="552884"/>
                </a:cubicBezTo>
                <a:cubicBezTo>
                  <a:pt x="383998" y="552854"/>
                  <a:pt x="383998" y="552823"/>
                  <a:pt x="383998" y="552793"/>
                </a:cubicBezTo>
                <a:lnTo>
                  <a:pt x="383998" y="367917"/>
                </a:lnTo>
                <a:cubicBezTo>
                  <a:pt x="383998" y="240082"/>
                  <a:pt x="427189" y="143945"/>
                  <a:pt x="513570" y="79508"/>
                </a:cubicBezTo>
                <a:cubicBezTo>
                  <a:pt x="571693" y="35795"/>
                  <a:pt x="643235" y="9292"/>
                  <a:pt x="728198" y="0"/>
                </a:cubicBezTo>
                <a:lnTo>
                  <a:pt x="728198" y="134713"/>
                </a:lnTo>
                <a:cubicBezTo>
                  <a:pt x="631694" y="155439"/>
                  <a:pt x="583419" y="215902"/>
                  <a:pt x="583354" y="316104"/>
                </a:cubicBezTo>
                <a:lnTo>
                  <a:pt x="658414" y="316104"/>
                </a:lnTo>
                <a:cubicBezTo>
                  <a:pt x="677683" y="316054"/>
                  <a:pt x="693343" y="331491"/>
                  <a:pt x="693398" y="350585"/>
                </a:cubicBezTo>
                <a:cubicBezTo>
                  <a:pt x="693398" y="350615"/>
                  <a:pt x="693398" y="350646"/>
                  <a:pt x="693398" y="350677"/>
                </a:cubicBezTo>
                <a:lnTo>
                  <a:pt x="693398" y="552426"/>
                </a:lnTo>
                <a:cubicBezTo>
                  <a:pt x="693398" y="571469"/>
                  <a:pt x="677822" y="586907"/>
                  <a:pt x="658599" y="586907"/>
                </a:cubicBezTo>
                <a:cubicBezTo>
                  <a:pt x="658571" y="586907"/>
                  <a:pt x="658534" y="586907"/>
                  <a:pt x="658506" y="586907"/>
                </a:cubicBezTo>
                <a:close/>
                <a:moveTo>
                  <a:pt x="34892" y="587273"/>
                </a:moveTo>
                <a:cubicBezTo>
                  <a:pt x="15673" y="587324"/>
                  <a:pt x="51" y="571928"/>
                  <a:pt x="0" y="552884"/>
                </a:cubicBezTo>
                <a:cubicBezTo>
                  <a:pt x="0" y="552854"/>
                  <a:pt x="0" y="552823"/>
                  <a:pt x="0" y="552793"/>
                </a:cubicBezTo>
                <a:lnTo>
                  <a:pt x="0" y="367917"/>
                </a:lnTo>
                <a:cubicBezTo>
                  <a:pt x="0" y="240082"/>
                  <a:pt x="43191" y="143945"/>
                  <a:pt x="129573" y="79508"/>
                </a:cubicBezTo>
                <a:cubicBezTo>
                  <a:pt x="187695" y="35795"/>
                  <a:pt x="259238" y="9292"/>
                  <a:pt x="344200" y="0"/>
                </a:cubicBezTo>
                <a:lnTo>
                  <a:pt x="344200" y="134713"/>
                </a:lnTo>
                <a:cubicBezTo>
                  <a:pt x="247391" y="155439"/>
                  <a:pt x="198986" y="215902"/>
                  <a:pt x="198986" y="316104"/>
                </a:cubicBezTo>
                <a:lnTo>
                  <a:pt x="274046" y="316104"/>
                </a:lnTo>
                <a:cubicBezTo>
                  <a:pt x="293316" y="316104"/>
                  <a:pt x="308938" y="331583"/>
                  <a:pt x="308938" y="350677"/>
                </a:cubicBezTo>
                <a:lnTo>
                  <a:pt x="308938" y="552426"/>
                </a:lnTo>
                <a:cubicBezTo>
                  <a:pt x="308938" y="571469"/>
                  <a:pt x="293358" y="586907"/>
                  <a:pt x="274138" y="586907"/>
                </a:cubicBezTo>
                <a:cubicBezTo>
                  <a:pt x="274108" y="586907"/>
                  <a:pt x="274076" y="586907"/>
                  <a:pt x="274046" y="586907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038" y="1706879"/>
            <a:ext cx="8794750" cy="217487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Quote slide 1, </a:t>
            </a: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038" y="4191318"/>
            <a:ext cx="8794750" cy="625475"/>
          </a:xfrm>
        </p:spPr>
        <p:txBody>
          <a:bodyPr/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244600"/>
            <a:ext cx="5373688" cy="3167380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/>
              <a:t>“Quote slide 1, </a:t>
            </a: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no </a:t>
            </a:r>
            <a:r>
              <a:rPr lang="en-GB" dirty="0" err="1"/>
              <a:t>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”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726305"/>
            <a:ext cx="5373688" cy="67341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8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, Title, Body Copy,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FB629D-1461-3E6E-194F-1E2781C5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5683250" cy="9464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2D1E1-C16C-597A-29F4-4F0B590395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1555750"/>
            <a:ext cx="5683250" cy="923925"/>
          </a:xfrm>
        </p:spPr>
        <p:txBody>
          <a:bodyPr/>
          <a:lstStyle>
            <a:lvl1pPr marL="0" indent="0">
              <a:buNone/>
              <a:defRPr sz="1800" b="0"/>
            </a:lvl1pPr>
            <a:lvl2pPr marL="182880" indent="0">
              <a:buNone/>
              <a:defRPr sz="1600" b="0"/>
            </a:lvl2pPr>
            <a:lvl3pPr marL="365760" indent="0">
              <a:buNone/>
              <a:defRPr sz="1400" b="0"/>
            </a:lvl3pPr>
            <a:lvl4pPr marL="548640" indent="0">
              <a:buNone/>
              <a:defRPr sz="1200" b="0"/>
            </a:lvl4pPr>
            <a:lvl5pPr marL="731520" indent="0">
              <a:buNone/>
              <a:defRPr sz="1100" b="0"/>
            </a:lvl5pPr>
          </a:lstStyle>
          <a:p>
            <a:pPr lvl="0"/>
            <a:r>
              <a:rPr lang="en-US" dirty="0"/>
              <a:t>Body copy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99622-5FA2-FEEE-3C33-0A896ADDB1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50E13-06E5-F6BB-7667-EE8E9893D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05315C-F3C4-4817-6DB5-825E9E8E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BD67761C-12AC-06B4-1032-66C47B765FE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22313" y="1555750"/>
            <a:ext cx="10747375" cy="4519613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on icon below to add a 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53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0E688F9-03DF-D354-A8AF-EF5349F39C6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23850" y="1555750"/>
            <a:ext cx="11544300" cy="4519613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on icon below to add a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 Titl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9EC94CF-F758-4A7C-3B39-A1EFC1EA815A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581775" y="952500"/>
            <a:ext cx="4887913" cy="4968875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below to add 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1, Title,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0C9451-8976-3C96-3C4E-F9624BB3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063" y="952500"/>
            <a:ext cx="7634288" cy="2476500"/>
          </a:xfrm>
        </p:spPr>
        <p:txBody>
          <a:bodyPr anchor="b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4A8F9-F7CA-7BED-9594-D64F51EE9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8063" y="3738563"/>
            <a:ext cx="7634287" cy="936625"/>
          </a:xfrm>
        </p:spPr>
        <p:txBody>
          <a:bodyPr/>
          <a:lstStyle>
            <a:lvl1pPr marL="0" indent="0" algn="ctr">
              <a:buNone/>
              <a:defRPr/>
            </a:lvl1pPr>
            <a:lvl2pPr marL="182880" indent="0" algn="ctr">
              <a:buNone/>
              <a:defRPr/>
            </a:lvl2pPr>
            <a:lvl3pPr marL="365760" indent="0" algn="ctr">
              <a:buNone/>
              <a:defRPr/>
            </a:lvl3pPr>
            <a:lvl4pPr marL="548640" indent="0" algn="ctr">
              <a:buNone/>
              <a:defRPr/>
            </a:lvl4pPr>
            <a:lvl5pPr marL="73152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146B2-9533-23DF-7DA9-0EBFD96977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4EDA1-89C5-8341-7EDE-FCCAAA060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1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1, Title,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E3366F-F43E-6996-B128-0A001300FD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6B6A35-8740-9D1E-A189-71BC5C74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063" y="952500"/>
            <a:ext cx="7634288" cy="1537465"/>
          </a:xfrm>
        </p:spPr>
        <p:txBody>
          <a:bodyPr anchor="b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4A8F9-F7CA-7BED-9594-D64F51EE92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8063" y="2492374"/>
            <a:ext cx="7634287" cy="311152"/>
          </a:xfrm>
        </p:spPr>
        <p:txBody>
          <a:bodyPr/>
          <a:lstStyle>
            <a:lvl1pPr marL="0" indent="0" algn="ctr">
              <a:buNone/>
              <a:defRPr/>
            </a:lvl1pPr>
            <a:lvl2pPr marL="182880" indent="0" algn="ctr">
              <a:buNone/>
              <a:defRPr/>
            </a:lvl2pPr>
            <a:lvl3pPr marL="365760" indent="0" algn="ctr">
              <a:buNone/>
              <a:defRPr/>
            </a:lvl3pPr>
            <a:lvl4pPr marL="548640" indent="0" algn="ctr">
              <a:buNone/>
              <a:defRPr/>
            </a:lvl4pPr>
            <a:lvl5pPr marL="73152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03969-9100-4398-1394-9B9B34222C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FB270-12CC-4B92-85FD-B7710644F2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85A1-2C43-8640-F232-FC541372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231"/>
            <a:ext cx="7634288" cy="1870075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, Four Speak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23850" y="320675"/>
            <a:ext cx="792163" cy="4162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492374"/>
            <a:ext cx="10167938" cy="1243019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Slide Title Layout 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827463"/>
            <a:ext cx="1016793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4360863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2EFECA-80DB-74BA-813F-3952A15A5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0688" y="4360863"/>
            <a:ext cx="4886325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4990779"/>
            <a:ext cx="3725863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BB47F0-F6D2-5FD5-1C2D-8963A9B280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0688" y="4990779"/>
            <a:ext cx="4886325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829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17AB4-9E08-0A74-D302-44EB1D55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375"/>
            <a:ext cx="7634288" cy="1868488"/>
          </a:xfrm>
        </p:spPr>
        <p:txBody>
          <a:bodyPr wrap="square" anchor="ctr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0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CEAE-269F-9001-82E1-E63AB48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375"/>
            <a:ext cx="7634288" cy="1868487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CEAE-269F-9001-82E1-E63AB48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375"/>
            <a:ext cx="7235825" cy="1868487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8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5412D7-A614-E163-F131-6847698E7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244601"/>
            <a:ext cx="10888663" cy="436721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FD99A5-A6E1-0514-02DB-84C6BD187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114676"/>
            <a:ext cx="2749550" cy="623888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8" name="Picture 7" descr="Cisco logo">
            <a:extLst>
              <a:ext uri="{FF2B5EF4-FFF2-40B4-BE49-F238E27FC236}">
                <a16:creationId xmlns:a16="http://schemas.microsoft.com/office/drawing/2014/main" id="{56775E76-582E-6CCC-1676-4F670B0BF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FD99A5-A6E1-0514-02DB-84C6BD187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114676"/>
            <a:ext cx="2749550" cy="623888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177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 descr="Cisco logo">
            <a:extLst>
              <a:ext uri="{FF2B5EF4-FFF2-40B4-BE49-F238E27FC236}">
                <a16:creationId xmlns:a16="http://schemas.microsoft.com/office/drawing/2014/main" id="{9A32CA38-C4CF-D4BC-78F1-F151F8F979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7122" y="2978332"/>
            <a:ext cx="1217756" cy="640080"/>
            <a:chOff x="7202835" y="2919593"/>
            <a:chExt cx="1014444" cy="533215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848F511-CD0C-4E21-1411-CA7D0F6E3A43}"/>
                </a:ext>
              </a:extLst>
            </p:cNvPr>
            <p:cNvSpPr/>
            <p:nvPr/>
          </p:nvSpPr>
          <p:spPr>
            <a:xfrm>
              <a:off x="7489875" y="3273956"/>
              <a:ext cx="44467" cy="175170"/>
            </a:xfrm>
            <a:custGeom>
              <a:avLst/>
              <a:gdLst>
                <a:gd name="connsiteX0" fmla="*/ 0 w 44467"/>
                <a:gd name="connsiteY0" fmla="*/ 0 h 175170"/>
                <a:gd name="connsiteX1" fmla="*/ 44467 w 44467"/>
                <a:gd name="connsiteY1" fmla="*/ 0 h 175170"/>
                <a:gd name="connsiteX2" fmla="*/ 44467 w 44467"/>
                <a:gd name="connsiteY2" fmla="*/ 175170 h 175170"/>
                <a:gd name="connsiteX3" fmla="*/ 0 w 44467"/>
                <a:gd name="connsiteY3" fmla="*/ 175170 h 17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67" h="175170">
                  <a:moveTo>
                    <a:pt x="0" y="0"/>
                  </a:moveTo>
                  <a:lnTo>
                    <a:pt x="44467" y="0"/>
                  </a:lnTo>
                  <a:lnTo>
                    <a:pt x="44467" y="175170"/>
                  </a:lnTo>
                  <a:lnTo>
                    <a:pt x="0" y="175170"/>
                  </a:lnTo>
                  <a:close/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CE7BD058-D0FF-047D-F5E7-7A0A610E086D}"/>
                </a:ext>
              </a:extLst>
            </p:cNvPr>
            <p:cNvSpPr/>
            <p:nvPr/>
          </p:nvSpPr>
          <p:spPr>
            <a:xfrm>
              <a:off x="7758493" y="3270889"/>
              <a:ext cx="134399" cy="181394"/>
            </a:xfrm>
            <a:custGeom>
              <a:avLst/>
              <a:gdLst>
                <a:gd name="connsiteX0" fmla="*/ 0 w 134399"/>
                <a:gd name="connsiteY0" fmla="*/ 90652 h 181394"/>
                <a:gd name="connsiteX1" fmla="*/ 93835 w 134399"/>
                <a:gd name="connsiteY1" fmla="*/ 181394 h 181394"/>
                <a:gd name="connsiteX2" fmla="*/ 134400 w 134399"/>
                <a:gd name="connsiteY2" fmla="*/ 175170 h 181394"/>
                <a:gd name="connsiteX3" fmla="*/ 134400 w 134399"/>
                <a:gd name="connsiteY3" fmla="*/ 128176 h 181394"/>
                <a:gd name="connsiteX4" fmla="*/ 97011 w 134399"/>
                <a:gd name="connsiteY4" fmla="*/ 137196 h 181394"/>
                <a:gd name="connsiteX5" fmla="*/ 50003 w 134399"/>
                <a:gd name="connsiteY5" fmla="*/ 90472 h 181394"/>
                <a:gd name="connsiteX6" fmla="*/ 97011 w 134399"/>
                <a:gd name="connsiteY6" fmla="*/ 43747 h 181394"/>
                <a:gd name="connsiteX7" fmla="*/ 134400 w 134399"/>
                <a:gd name="connsiteY7" fmla="*/ 52768 h 181394"/>
                <a:gd name="connsiteX8" fmla="*/ 134400 w 134399"/>
                <a:gd name="connsiteY8" fmla="*/ 6314 h 181394"/>
                <a:gd name="connsiteX9" fmla="*/ 93835 w 134399"/>
                <a:gd name="connsiteY9" fmla="*/ 0 h 181394"/>
                <a:gd name="connsiteX10" fmla="*/ 0 w 134399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99" h="181394">
                  <a:moveTo>
                    <a:pt x="0" y="90652"/>
                  </a:moveTo>
                  <a:cubicBezTo>
                    <a:pt x="0" y="147118"/>
                    <a:pt x="43832" y="181394"/>
                    <a:pt x="93835" y="181394"/>
                  </a:cubicBezTo>
                  <a:cubicBezTo>
                    <a:pt x="107583" y="181261"/>
                    <a:pt x="121250" y="179165"/>
                    <a:pt x="134400" y="175170"/>
                  </a:cubicBezTo>
                  <a:lnTo>
                    <a:pt x="134400" y="128176"/>
                  </a:lnTo>
                  <a:cubicBezTo>
                    <a:pt x="122893" y="134240"/>
                    <a:pt x="110034" y="137341"/>
                    <a:pt x="97011" y="137196"/>
                  </a:cubicBezTo>
                  <a:cubicBezTo>
                    <a:pt x="71048" y="137196"/>
                    <a:pt x="50003" y="116276"/>
                    <a:pt x="50003" y="90472"/>
                  </a:cubicBezTo>
                  <a:cubicBezTo>
                    <a:pt x="50003" y="64667"/>
                    <a:pt x="71048" y="43747"/>
                    <a:pt x="97011" y="43747"/>
                  </a:cubicBezTo>
                  <a:cubicBezTo>
                    <a:pt x="110034" y="43598"/>
                    <a:pt x="122893" y="46700"/>
                    <a:pt x="134400" y="52768"/>
                  </a:cubicBezTo>
                  <a:lnTo>
                    <a:pt x="134400" y="6314"/>
                  </a:lnTo>
                  <a:cubicBezTo>
                    <a:pt x="121287" y="2146"/>
                    <a:pt x="107602" y="15"/>
                    <a:pt x="93835" y="0"/>
                  </a:cubicBezTo>
                  <a:cubicBezTo>
                    <a:pt x="39385" y="0"/>
                    <a:pt x="0" y="38335"/>
                    <a:pt x="0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83623A44-0F0F-1370-66F6-0846CAF90985}"/>
                </a:ext>
              </a:extLst>
            </p:cNvPr>
            <p:cNvSpPr/>
            <p:nvPr/>
          </p:nvSpPr>
          <p:spPr>
            <a:xfrm>
              <a:off x="7294401" y="3270889"/>
              <a:ext cx="134581" cy="181394"/>
            </a:xfrm>
            <a:custGeom>
              <a:avLst/>
              <a:gdLst>
                <a:gd name="connsiteX0" fmla="*/ 0 w 134581"/>
                <a:gd name="connsiteY0" fmla="*/ 90652 h 181394"/>
                <a:gd name="connsiteX1" fmla="*/ 93926 w 134581"/>
                <a:gd name="connsiteY1" fmla="*/ 181394 h 181394"/>
                <a:gd name="connsiteX2" fmla="*/ 134581 w 134581"/>
                <a:gd name="connsiteY2" fmla="*/ 175170 h 181394"/>
                <a:gd name="connsiteX3" fmla="*/ 134581 w 134581"/>
                <a:gd name="connsiteY3" fmla="*/ 128176 h 181394"/>
                <a:gd name="connsiteX4" fmla="*/ 97193 w 134581"/>
                <a:gd name="connsiteY4" fmla="*/ 137196 h 181394"/>
                <a:gd name="connsiteX5" fmla="*/ 50184 w 134581"/>
                <a:gd name="connsiteY5" fmla="*/ 90472 h 181394"/>
                <a:gd name="connsiteX6" fmla="*/ 97193 w 134581"/>
                <a:gd name="connsiteY6" fmla="*/ 43747 h 181394"/>
                <a:gd name="connsiteX7" fmla="*/ 134581 w 134581"/>
                <a:gd name="connsiteY7" fmla="*/ 52768 h 181394"/>
                <a:gd name="connsiteX8" fmla="*/ 134581 w 134581"/>
                <a:gd name="connsiteY8" fmla="*/ 6314 h 181394"/>
                <a:gd name="connsiteX9" fmla="*/ 93926 w 134581"/>
                <a:gd name="connsiteY9" fmla="*/ 0 h 181394"/>
                <a:gd name="connsiteX10" fmla="*/ 181 w 134581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581" h="181394">
                  <a:moveTo>
                    <a:pt x="0" y="90652"/>
                  </a:moveTo>
                  <a:cubicBezTo>
                    <a:pt x="0" y="147118"/>
                    <a:pt x="43832" y="181394"/>
                    <a:pt x="93926" y="181394"/>
                  </a:cubicBezTo>
                  <a:cubicBezTo>
                    <a:pt x="107708" y="181268"/>
                    <a:pt x="121400" y="179172"/>
                    <a:pt x="134581" y="175170"/>
                  </a:cubicBezTo>
                  <a:lnTo>
                    <a:pt x="134581" y="128176"/>
                  </a:lnTo>
                  <a:cubicBezTo>
                    <a:pt x="123065" y="134222"/>
                    <a:pt x="110216" y="137322"/>
                    <a:pt x="97193" y="137196"/>
                  </a:cubicBezTo>
                  <a:cubicBezTo>
                    <a:pt x="71231" y="137196"/>
                    <a:pt x="50184" y="116276"/>
                    <a:pt x="50184" y="90472"/>
                  </a:cubicBezTo>
                  <a:cubicBezTo>
                    <a:pt x="50184" y="64667"/>
                    <a:pt x="71231" y="43747"/>
                    <a:pt x="97193" y="43747"/>
                  </a:cubicBezTo>
                  <a:cubicBezTo>
                    <a:pt x="110217" y="43613"/>
                    <a:pt x="123068" y="46714"/>
                    <a:pt x="134581" y="52768"/>
                  </a:cubicBezTo>
                  <a:lnTo>
                    <a:pt x="134581" y="6314"/>
                  </a:lnTo>
                  <a:cubicBezTo>
                    <a:pt x="121434" y="2159"/>
                    <a:pt x="107722" y="30"/>
                    <a:pt x="93926" y="0"/>
                  </a:cubicBezTo>
                  <a:cubicBezTo>
                    <a:pt x="39476" y="0"/>
                    <a:pt x="181" y="38335"/>
                    <a:pt x="181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7" name="Freeform 27">
              <a:extLst>
                <a:ext uri="{FF2B5EF4-FFF2-40B4-BE49-F238E27FC236}">
                  <a16:creationId xmlns:a16="http://schemas.microsoft.com/office/drawing/2014/main" id="{8ABAB402-379C-A6D8-AF39-B22717AC8652}"/>
                </a:ext>
              </a:extLst>
            </p:cNvPr>
            <p:cNvSpPr/>
            <p:nvPr/>
          </p:nvSpPr>
          <p:spPr>
            <a:xfrm>
              <a:off x="7943079" y="3270861"/>
              <a:ext cx="182591" cy="181947"/>
            </a:xfrm>
            <a:custGeom>
              <a:avLst/>
              <a:gdLst>
                <a:gd name="connsiteX0" fmla="*/ 89568 w 182591"/>
                <a:gd name="connsiteY0" fmla="*/ 137224 h 181947"/>
                <a:gd name="connsiteX1" fmla="*/ 42832 w 182591"/>
                <a:gd name="connsiteY1" fmla="*/ 91494 h 181947"/>
                <a:gd name="connsiteX2" fmla="*/ 88842 w 182591"/>
                <a:gd name="connsiteY2" fmla="*/ 45041 h 181947"/>
                <a:gd name="connsiteX3" fmla="*/ 135578 w 182591"/>
                <a:gd name="connsiteY3" fmla="*/ 90772 h 181947"/>
                <a:gd name="connsiteX4" fmla="*/ 135578 w 182591"/>
                <a:gd name="connsiteY4" fmla="*/ 91131 h 181947"/>
                <a:gd name="connsiteX5" fmla="*/ 91220 w 182591"/>
                <a:gd name="connsiteY5" fmla="*/ 137218 h 181947"/>
                <a:gd name="connsiteX6" fmla="*/ 89568 w 182591"/>
                <a:gd name="connsiteY6" fmla="*/ 137224 h 181947"/>
                <a:gd name="connsiteX7" fmla="*/ 89568 w 182591"/>
                <a:gd name="connsiteY7" fmla="*/ 479 h 181947"/>
                <a:gd name="connsiteX8" fmla="*/ 17 w 182591"/>
                <a:gd name="connsiteY8" fmla="*/ 92919 h 181947"/>
                <a:gd name="connsiteX9" fmla="*/ 93017 w 182591"/>
                <a:gd name="connsiteY9" fmla="*/ 181931 h 181947"/>
                <a:gd name="connsiteX10" fmla="*/ 182586 w 182591"/>
                <a:gd name="connsiteY10" fmla="*/ 91131 h 181947"/>
                <a:gd name="connsiteX11" fmla="*/ 92781 w 182591"/>
                <a:gd name="connsiteY11" fmla="*/ 5 h 181947"/>
                <a:gd name="connsiteX12" fmla="*/ 89568 w 182591"/>
                <a:gd name="connsiteY12" fmla="*/ 28 h 18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591" h="181947">
                  <a:moveTo>
                    <a:pt x="89568" y="137224"/>
                  </a:moveTo>
                  <a:cubicBezTo>
                    <a:pt x="63959" y="137423"/>
                    <a:pt x="43032" y="116949"/>
                    <a:pt x="42832" y="91494"/>
                  </a:cubicBezTo>
                  <a:cubicBezTo>
                    <a:pt x="42633" y="66038"/>
                    <a:pt x="63233" y="45241"/>
                    <a:pt x="88842" y="45041"/>
                  </a:cubicBezTo>
                  <a:cubicBezTo>
                    <a:pt x="114452" y="44842"/>
                    <a:pt x="135378" y="65317"/>
                    <a:pt x="135578" y="90772"/>
                  </a:cubicBezTo>
                  <a:cubicBezTo>
                    <a:pt x="135578" y="90891"/>
                    <a:pt x="135578" y="91011"/>
                    <a:pt x="135578" y="91131"/>
                  </a:cubicBezTo>
                  <a:cubicBezTo>
                    <a:pt x="136132" y="116033"/>
                    <a:pt x="116267" y="136667"/>
                    <a:pt x="91220" y="137218"/>
                  </a:cubicBezTo>
                  <a:cubicBezTo>
                    <a:pt x="90666" y="137229"/>
                    <a:pt x="90122" y="137232"/>
                    <a:pt x="89568" y="137224"/>
                  </a:cubicBezTo>
                  <a:moveTo>
                    <a:pt x="89568" y="479"/>
                  </a:moveTo>
                  <a:cubicBezTo>
                    <a:pt x="39157" y="1425"/>
                    <a:pt x="-936" y="42812"/>
                    <a:pt x="17" y="92919"/>
                  </a:cubicBezTo>
                  <a:cubicBezTo>
                    <a:pt x="969" y="143026"/>
                    <a:pt x="42605" y="182877"/>
                    <a:pt x="93017" y="181931"/>
                  </a:cubicBezTo>
                  <a:cubicBezTo>
                    <a:pt x="142784" y="180997"/>
                    <a:pt x="182623" y="140607"/>
                    <a:pt x="182586" y="91131"/>
                  </a:cubicBezTo>
                  <a:cubicBezTo>
                    <a:pt x="183104" y="41317"/>
                    <a:pt x="142893" y="519"/>
                    <a:pt x="92781" y="5"/>
                  </a:cubicBezTo>
                  <a:cubicBezTo>
                    <a:pt x="91710" y="-6"/>
                    <a:pt x="90639" y="1"/>
                    <a:pt x="89568" y="28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A0F49F63-D861-23D0-7A32-6898EA38AA9E}"/>
                </a:ext>
              </a:extLst>
            </p:cNvPr>
            <p:cNvSpPr/>
            <p:nvPr/>
          </p:nvSpPr>
          <p:spPr>
            <a:xfrm>
              <a:off x="7593692" y="3270799"/>
              <a:ext cx="121059" cy="181484"/>
            </a:xfrm>
            <a:custGeom>
              <a:avLst/>
              <a:gdLst>
                <a:gd name="connsiteX0" fmla="*/ 79678 w 121059"/>
                <a:gd name="connsiteY0" fmla="*/ 72612 h 181484"/>
                <a:gd name="connsiteX1" fmla="*/ 67427 w 121059"/>
                <a:gd name="connsiteY1" fmla="*/ 68733 h 181484"/>
                <a:gd name="connsiteX2" fmla="*/ 47099 w 121059"/>
                <a:gd name="connsiteY2" fmla="*/ 52046 h 181484"/>
                <a:gd name="connsiteX3" fmla="*/ 74324 w 121059"/>
                <a:gd name="connsiteY3" fmla="*/ 37614 h 181484"/>
                <a:gd name="connsiteX4" fmla="*/ 109081 w 121059"/>
                <a:gd name="connsiteY4" fmla="*/ 43026 h 181484"/>
                <a:gd name="connsiteX5" fmla="*/ 109081 w 121059"/>
                <a:gd name="connsiteY5" fmla="*/ 5592 h 181484"/>
                <a:gd name="connsiteX6" fmla="*/ 65703 w 121059"/>
                <a:gd name="connsiteY6" fmla="*/ 0 h 181484"/>
                <a:gd name="connsiteX7" fmla="*/ 0 w 121059"/>
                <a:gd name="connsiteY7" fmla="*/ 54752 h 181484"/>
                <a:gd name="connsiteX8" fmla="*/ 45375 w 121059"/>
                <a:gd name="connsiteY8" fmla="*/ 105986 h 181484"/>
                <a:gd name="connsiteX9" fmla="*/ 54994 w 121059"/>
                <a:gd name="connsiteY9" fmla="*/ 109143 h 181484"/>
                <a:gd name="connsiteX10" fmla="*/ 74778 w 121059"/>
                <a:gd name="connsiteY10" fmla="*/ 126462 h 181484"/>
                <a:gd name="connsiteX11" fmla="*/ 42471 w 121059"/>
                <a:gd name="connsiteY11" fmla="*/ 142878 h 181484"/>
                <a:gd name="connsiteX12" fmla="*/ 454 w 121059"/>
                <a:gd name="connsiteY12" fmla="*/ 136384 h 181484"/>
                <a:gd name="connsiteX13" fmla="*/ 454 w 121059"/>
                <a:gd name="connsiteY13" fmla="*/ 176704 h 181484"/>
                <a:gd name="connsiteX14" fmla="*/ 48460 w 121059"/>
                <a:gd name="connsiteY14" fmla="*/ 181484 h 181484"/>
                <a:gd name="connsiteX15" fmla="*/ 121060 w 121059"/>
                <a:gd name="connsiteY15" fmla="*/ 122673 h 181484"/>
                <a:gd name="connsiteX16" fmla="*/ 79043 w 121059"/>
                <a:gd name="connsiteY16" fmla="*/ 72612 h 18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059" h="181484">
                  <a:moveTo>
                    <a:pt x="79678" y="72612"/>
                  </a:moveTo>
                  <a:lnTo>
                    <a:pt x="67427" y="68733"/>
                  </a:lnTo>
                  <a:cubicBezTo>
                    <a:pt x="60167" y="66388"/>
                    <a:pt x="47099" y="62690"/>
                    <a:pt x="47099" y="52046"/>
                  </a:cubicBezTo>
                  <a:cubicBezTo>
                    <a:pt x="47099" y="43567"/>
                    <a:pt x="56718" y="37614"/>
                    <a:pt x="74324" y="37614"/>
                  </a:cubicBezTo>
                  <a:cubicBezTo>
                    <a:pt x="86085" y="38079"/>
                    <a:pt x="97746" y="39896"/>
                    <a:pt x="109081" y="43026"/>
                  </a:cubicBezTo>
                  <a:lnTo>
                    <a:pt x="109081" y="5592"/>
                  </a:lnTo>
                  <a:cubicBezTo>
                    <a:pt x="94888" y="2071"/>
                    <a:pt x="80331" y="194"/>
                    <a:pt x="65703" y="0"/>
                  </a:cubicBezTo>
                  <a:cubicBezTo>
                    <a:pt x="24684" y="0"/>
                    <a:pt x="0" y="22009"/>
                    <a:pt x="0" y="54752"/>
                  </a:cubicBezTo>
                  <a:cubicBezTo>
                    <a:pt x="0" y="83797"/>
                    <a:pt x="20691" y="98229"/>
                    <a:pt x="45375" y="105986"/>
                  </a:cubicBezTo>
                  <a:cubicBezTo>
                    <a:pt x="48188" y="106888"/>
                    <a:pt x="52272" y="108151"/>
                    <a:pt x="54994" y="109143"/>
                  </a:cubicBezTo>
                  <a:cubicBezTo>
                    <a:pt x="65975" y="112571"/>
                    <a:pt x="74778" y="117622"/>
                    <a:pt x="74778" y="126462"/>
                  </a:cubicBezTo>
                  <a:cubicBezTo>
                    <a:pt x="74778" y="135301"/>
                    <a:pt x="64614" y="142878"/>
                    <a:pt x="42471" y="142878"/>
                  </a:cubicBezTo>
                  <a:cubicBezTo>
                    <a:pt x="28250" y="142457"/>
                    <a:pt x="14130" y="140275"/>
                    <a:pt x="454" y="136384"/>
                  </a:cubicBezTo>
                  <a:lnTo>
                    <a:pt x="454" y="176704"/>
                  </a:lnTo>
                  <a:cubicBezTo>
                    <a:pt x="16281" y="179724"/>
                    <a:pt x="32343" y="181324"/>
                    <a:pt x="48460" y="181484"/>
                  </a:cubicBezTo>
                  <a:cubicBezTo>
                    <a:pt x="82491" y="181484"/>
                    <a:pt x="121060" y="166691"/>
                    <a:pt x="121060" y="122673"/>
                  </a:cubicBezTo>
                  <a:cubicBezTo>
                    <a:pt x="121060" y="101296"/>
                    <a:pt x="107901" y="81632"/>
                    <a:pt x="79043" y="7261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62CA1BBC-594E-0B3B-ACB5-5180E647EB68}"/>
                </a:ext>
              </a:extLst>
            </p:cNvPr>
            <p:cNvSpPr/>
            <p:nvPr/>
          </p:nvSpPr>
          <p:spPr>
            <a:xfrm>
              <a:off x="7202835" y="3063878"/>
              <a:ext cx="44194" cy="88432"/>
            </a:xfrm>
            <a:custGeom>
              <a:avLst/>
              <a:gdLst>
                <a:gd name="connsiteX0" fmla="*/ 22143 w 44194"/>
                <a:gd name="connsiteY0" fmla="*/ 0 h 88432"/>
                <a:gd name="connsiteX1" fmla="*/ 0 w 44194"/>
                <a:gd name="connsiteY1" fmla="*/ 21919 h 88432"/>
                <a:gd name="connsiteX2" fmla="*/ 0 w 44194"/>
                <a:gd name="connsiteY2" fmla="*/ 67831 h 88432"/>
                <a:gd name="connsiteX3" fmla="*/ 23514 w 44194"/>
                <a:gd name="connsiteY3" fmla="*/ 88387 h 88432"/>
                <a:gd name="connsiteX4" fmla="*/ 44195 w 44194"/>
                <a:gd name="connsiteY4" fmla="*/ 67831 h 88432"/>
                <a:gd name="connsiteX5" fmla="*/ 44195 w 44194"/>
                <a:gd name="connsiteY5" fmla="*/ 21919 h 88432"/>
                <a:gd name="connsiteX6" fmla="*/ 22143 w 44194"/>
                <a:gd name="connsiteY6" fmla="*/ 0 h 8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94" h="88432">
                  <a:moveTo>
                    <a:pt x="22143" y="0"/>
                  </a:moveTo>
                  <a:cubicBezTo>
                    <a:pt x="9949" y="0"/>
                    <a:pt x="50" y="9799"/>
                    <a:pt x="0" y="21919"/>
                  </a:cubicBezTo>
                  <a:lnTo>
                    <a:pt x="0" y="67831"/>
                  </a:lnTo>
                  <a:cubicBezTo>
                    <a:pt x="782" y="79961"/>
                    <a:pt x="11310" y="89165"/>
                    <a:pt x="23514" y="88387"/>
                  </a:cubicBezTo>
                  <a:cubicBezTo>
                    <a:pt x="34627" y="87679"/>
                    <a:pt x="43483" y="78877"/>
                    <a:pt x="44195" y="67831"/>
                  </a:cubicBezTo>
                  <a:lnTo>
                    <a:pt x="44195" y="21919"/>
                  </a:lnTo>
                  <a:cubicBezTo>
                    <a:pt x="44195" y="9813"/>
                    <a:pt x="34321" y="0"/>
                    <a:pt x="22143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51B57147-07A3-179D-3B44-669E31BA0779}"/>
                </a:ext>
              </a:extLst>
            </p:cNvPr>
            <p:cNvSpPr/>
            <p:nvPr/>
          </p:nvSpPr>
          <p:spPr>
            <a:xfrm>
              <a:off x="7324348" y="3003533"/>
              <a:ext cx="44104" cy="150094"/>
            </a:xfrm>
            <a:custGeom>
              <a:avLst/>
              <a:gdLst>
                <a:gd name="connsiteX0" fmla="*/ 22052 w 44104"/>
                <a:gd name="connsiteY0" fmla="*/ 150094 h 150094"/>
                <a:gd name="connsiteX1" fmla="*/ 44104 w 44104"/>
                <a:gd name="connsiteY1" fmla="*/ 128176 h 150094"/>
                <a:gd name="connsiteX2" fmla="*/ 44104 w 44104"/>
                <a:gd name="connsiteY2" fmla="*/ 21919 h 150094"/>
                <a:gd name="connsiteX3" fmla="*/ 22052 w 44104"/>
                <a:gd name="connsiteY3" fmla="*/ 0 h 150094"/>
                <a:gd name="connsiteX4" fmla="*/ 0 w 44104"/>
                <a:gd name="connsiteY4" fmla="*/ 21919 h 150094"/>
                <a:gd name="connsiteX5" fmla="*/ 0 w 44104"/>
                <a:gd name="connsiteY5" fmla="*/ 128176 h 150094"/>
                <a:gd name="connsiteX6" fmla="*/ 22052 w 44104"/>
                <a:gd name="connsiteY6" fmla="*/ 150094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22052" y="150094"/>
                  </a:moveTo>
                  <a:cubicBezTo>
                    <a:pt x="34231" y="150094"/>
                    <a:pt x="44104" y="140281"/>
                    <a:pt x="44104" y="128176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3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3" y="150094"/>
                    <a:pt x="22052" y="150094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D2F4977B-6C3A-1749-28D3-74067758D800}"/>
                </a:ext>
              </a:extLst>
            </p:cNvPr>
            <p:cNvSpPr/>
            <p:nvPr/>
          </p:nvSpPr>
          <p:spPr>
            <a:xfrm>
              <a:off x="7445589" y="2921000"/>
              <a:ext cx="44104" cy="276375"/>
            </a:xfrm>
            <a:custGeom>
              <a:avLst/>
              <a:gdLst>
                <a:gd name="connsiteX0" fmla="*/ 22052 w 44104"/>
                <a:gd name="connsiteY0" fmla="*/ 0 h 276375"/>
                <a:gd name="connsiteX1" fmla="*/ 0 w 44104"/>
                <a:gd name="connsiteY1" fmla="*/ 21919 h 276375"/>
                <a:gd name="connsiteX2" fmla="*/ 0 w 44104"/>
                <a:gd name="connsiteY2" fmla="*/ 254457 h 276375"/>
                <a:gd name="connsiteX3" fmla="*/ 22052 w 44104"/>
                <a:gd name="connsiteY3" fmla="*/ 276376 h 276375"/>
                <a:gd name="connsiteX4" fmla="*/ 44104 w 44104"/>
                <a:gd name="connsiteY4" fmla="*/ 254457 h 276375"/>
                <a:gd name="connsiteX5" fmla="*/ 44104 w 44104"/>
                <a:gd name="connsiteY5" fmla="*/ 21919 h 276375"/>
                <a:gd name="connsiteX6" fmla="*/ 22052 w 44104"/>
                <a:gd name="connsiteY6" fmla="*/ 0 h 2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276375">
                  <a:moveTo>
                    <a:pt x="22052" y="0"/>
                  </a:moveTo>
                  <a:cubicBezTo>
                    <a:pt x="9873" y="0"/>
                    <a:pt x="0" y="9813"/>
                    <a:pt x="0" y="21919"/>
                  </a:cubicBezTo>
                  <a:lnTo>
                    <a:pt x="0" y="254457"/>
                  </a:lnTo>
                  <a:cubicBezTo>
                    <a:pt x="0" y="266563"/>
                    <a:pt x="9873" y="276376"/>
                    <a:pt x="22052" y="276376"/>
                  </a:cubicBezTo>
                  <a:cubicBezTo>
                    <a:pt x="34231" y="276376"/>
                    <a:pt x="44104" y="266563"/>
                    <a:pt x="44104" y="254457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7539BE40-6861-0AFB-E72A-25B2630122C7}"/>
                </a:ext>
              </a:extLst>
            </p:cNvPr>
            <p:cNvSpPr/>
            <p:nvPr/>
          </p:nvSpPr>
          <p:spPr>
            <a:xfrm>
              <a:off x="7566921" y="3003533"/>
              <a:ext cx="44104" cy="150094"/>
            </a:xfrm>
            <a:custGeom>
              <a:avLst/>
              <a:gdLst>
                <a:gd name="connsiteX0" fmla="*/ 44104 w 44104"/>
                <a:gd name="connsiteY0" fmla="*/ 128176 h 150094"/>
                <a:gd name="connsiteX1" fmla="*/ 44104 w 44104"/>
                <a:gd name="connsiteY1" fmla="*/ 21919 h 150094"/>
                <a:gd name="connsiteX2" fmla="*/ 22052 w 44104"/>
                <a:gd name="connsiteY2" fmla="*/ 0 h 150094"/>
                <a:gd name="connsiteX3" fmla="*/ 0 w 44104"/>
                <a:gd name="connsiteY3" fmla="*/ 21919 h 150094"/>
                <a:gd name="connsiteX4" fmla="*/ 0 w 44104"/>
                <a:gd name="connsiteY4" fmla="*/ 128176 h 150094"/>
                <a:gd name="connsiteX5" fmla="*/ 22052 w 44104"/>
                <a:gd name="connsiteY5" fmla="*/ 150094 h 150094"/>
                <a:gd name="connsiteX6" fmla="*/ 44104 w 44104"/>
                <a:gd name="connsiteY6" fmla="*/ 128176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44104" y="128176"/>
                  </a:move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4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4" y="150094"/>
                    <a:pt x="22052" y="150094"/>
                  </a:cubicBezTo>
                  <a:cubicBezTo>
                    <a:pt x="34231" y="150094"/>
                    <a:pt x="44104" y="140281"/>
                    <a:pt x="44104" y="128176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8726BE87-6F3D-1887-CD70-E89DF7FE7BFC}"/>
                </a:ext>
              </a:extLst>
            </p:cNvPr>
            <p:cNvSpPr/>
            <p:nvPr/>
          </p:nvSpPr>
          <p:spPr>
            <a:xfrm>
              <a:off x="7687800" y="3063876"/>
              <a:ext cx="44104" cy="89751"/>
            </a:xfrm>
            <a:custGeom>
              <a:avLst/>
              <a:gdLst>
                <a:gd name="connsiteX0" fmla="*/ 22415 w 44104"/>
                <a:gd name="connsiteY0" fmla="*/ 2 h 89751"/>
                <a:gd name="connsiteX1" fmla="*/ 0 w 44104"/>
                <a:gd name="connsiteY1" fmla="*/ 21738 h 89751"/>
                <a:gd name="connsiteX2" fmla="*/ 0 w 44104"/>
                <a:gd name="connsiteY2" fmla="*/ 21921 h 89751"/>
                <a:gd name="connsiteX3" fmla="*/ 0 w 44104"/>
                <a:gd name="connsiteY3" fmla="*/ 67833 h 89751"/>
                <a:gd name="connsiteX4" fmla="*/ 22052 w 44104"/>
                <a:gd name="connsiteY4" fmla="*/ 89752 h 89751"/>
                <a:gd name="connsiteX5" fmla="*/ 44104 w 44104"/>
                <a:gd name="connsiteY5" fmla="*/ 67833 h 89751"/>
                <a:gd name="connsiteX6" fmla="*/ 44104 w 44104"/>
                <a:gd name="connsiteY6" fmla="*/ 21921 h 89751"/>
                <a:gd name="connsiteX7" fmla="*/ 22143 w 44104"/>
                <a:gd name="connsiteY7" fmla="*/ 2 h 8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04" h="89751">
                  <a:moveTo>
                    <a:pt x="22415" y="2"/>
                  </a:moveTo>
                  <a:cubicBezTo>
                    <a:pt x="10191" y="-148"/>
                    <a:pt x="154" y="9584"/>
                    <a:pt x="0" y="21738"/>
                  </a:cubicBezTo>
                  <a:cubicBezTo>
                    <a:pt x="0" y="21799"/>
                    <a:pt x="0" y="21860"/>
                    <a:pt x="0" y="21921"/>
                  </a:cubicBezTo>
                  <a:lnTo>
                    <a:pt x="0" y="67833"/>
                  </a:lnTo>
                  <a:cubicBezTo>
                    <a:pt x="0" y="79939"/>
                    <a:pt x="9874" y="89752"/>
                    <a:pt x="22052" y="89752"/>
                  </a:cubicBezTo>
                  <a:cubicBezTo>
                    <a:pt x="34231" y="89752"/>
                    <a:pt x="44104" y="79939"/>
                    <a:pt x="44104" y="67833"/>
                  </a:cubicBezTo>
                  <a:lnTo>
                    <a:pt x="44104" y="21921"/>
                  </a:lnTo>
                  <a:cubicBezTo>
                    <a:pt x="44104" y="9850"/>
                    <a:pt x="34285" y="51"/>
                    <a:pt x="22143" y="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EB3564BA-B2F9-645B-AD4D-30EC3199A221}"/>
                </a:ext>
              </a:extLst>
            </p:cNvPr>
            <p:cNvSpPr/>
            <p:nvPr/>
          </p:nvSpPr>
          <p:spPr>
            <a:xfrm>
              <a:off x="7809447" y="3002127"/>
              <a:ext cx="44107" cy="151500"/>
            </a:xfrm>
            <a:custGeom>
              <a:avLst/>
              <a:gdLst>
                <a:gd name="connsiteX0" fmla="*/ 22009 w 44107"/>
                <a:gd name="connsiteY0" fmla="*/ 151500 h 151500"/>
                <a:gd name="connsiteX1" fmla="*/ 44061 w 44107"/>
                <a:gd name="connsiteY1" fmla="*/ 129582 h 151500"/>
                <a:gd name="connsiteX2" fmla="*/ 44061 w 44107"/>
                <a:gd name="connsiteY2" fmla="*/ 23325 h 151500"/>
                <a:gd name="connsiteX3" fmla="*/ 23470 w 44107"/>
                <a:gd name="connsiteY3" fmla="*/ 46 h 151500"/>
                <a:gd name="connsiteX4" fmla="*/ 48 w 44107"/>
                <a:gd name="connsiteY4" fmla="*/ 20514 h 151500"/>
                <a:gd name="connsiteX5" fmla="*/ 48 w 44107"/>
                <a:gd name="connsiteY5" fmla="*/ 23325 h 151500"/>
                <a:gd name="connsiteX6" fmla="*/ 48 w 44107"/>
                <a:gd name="connsiteY6" fmla="*/ 129582 h 151500"/>
                <a:gd name="connsiteX7" fmla="*/ 21918 w 44107"/>
                <a:gd name="connsiteY7" fmla="*/ 151500 h 151500"/>
                <a:gd name="connsiteX8" fmla="*/ 22009 w 44107"/>
                <a:gd name="connsiteY8" fmla="*/ 151500 h 15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151500">
                  <a:moveTo>
                    <a:pt x="22009" y="151500"/>
                  </a:moveTo>
                  <a:cubicBezTo>
                    <a:pt x="34188" y="151500"/>
                    <a:pt x="44061" y="141688"/>
                    <a:pt x="44061" y="129582"/>
                  </a:cubicBezTo>
                  <a:lnTo>
                    <a:pt x="44061" y="23325"/>
                  </a:lnTo>
                  <a:cubicBezTo>
                    <a:pt x="44841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1"/>
                    <a:pt x="-16" y="22389"/>
                    <a:pt x="48" y="23325"/>
                  </a:cubicBezTo>
                  <a:lnTo>
                    <a:pt x="48" y="129582"/>
                  </a:lnTo>
                  <a:cubicBezTo>
                    <a:pt x="-7" y="141637"/>
                    <a:pt x="9785" y="151451"/>
                    <a:pt x="21918" y="151500"/>
                  </a:cubicBezTo>
                  <a:cubicBezTo>
                    <a:pt x="21945" y="151500"/>
                    <a:pt x="21982" y="151500"/>
                    <a:pt x="22009" y="15150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0B4EEF7D-1D1F-7611-2AD6-3168E2EE165C}"/>
                </a:ext>
              </a:extLst>
            </p:cNvPr>
            <p:cNvSpPr/>
            <p:nvPr/>
          </p:nvSpPr>
          <p:spPr>
            <a:xfrm>
              <a:off x="7930779" y="2919593"/>
              <a:ext cx="44108" cy="279187"/>
            </a:xfrm>
            <a:custGeom>
              <a:avLst/>
              <a:gdLst>
                <a:gd name="connsiteX0" fmla="*/ 44061 w 44108"/>
                <a:gd name="connsiteY0" fmla="*/ 255863 h 279187"/>
                <a:gd name="connsiteX1" fmla="*/ 44061 w 44108"/>
                <a:gd name="connsiteY1" fmla="*/ 23325 h 279187"/>
                <a:gd name="connsiteX2" fmla="*/ 23470 w 44108"/>
                <a:gd name="connsiteY2" fmla="*/ 46 h 279187"/>
                <a:gd name="connsiteX3" fmla="*/ 48 w 44108"/>
                <a:gd name="connsiteY3" fmla="*/ 20514 h 279187"/>
                <a:gd name="connsiteX4" fmla="*/ 48 w 44108"/>
                <a:gd name="connsiteY4" fmla="*/ 23325 h 279187"/>
                <a:gd name="connsiteX5" fmla="*/ 48 w 44108"/>
                <a:gd name="connsiteY5" fmla="*/ 255863 h 279187"/>
                <a:gd name="connsiteX6" fmla="*/ 20639 w 44108"/>
                <a:gd name="connsiteY6" fmla="*/ 279142 h 279187"/>
                <a:gd name="connsiteX7" fmla="*/ 44061 w 44108"/>
                <a:gd name="connsiteY7" fmla="*/ 258674 h 279187"/>
                <a:gd name="connsiteX8" fmla="*/ 44061 w 44108"/>
                <a:gd name="connsiteY8" fmla="*/ 255863 h 27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8" h="279187">
                  <a:moveTo>
                    <a:pt x="44061" y="255863"/>
                  </a:moveTo>
                  <a:lnTo>
                    <a:pt x="44061" y="23325"/>
                  </a:lnTo>
                  <a:cubicBezTo>
                    <a:pt x="44842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0"/>
                    <a:pt x="-16" y="22389"/>
                    <a:pt x="48" y="23325"/>
                  </a:cubicBezTo>
                  <a:lnTo>
                    <a:pt x="48" y="255863"/>
                  </a:lnTo>
                  <a:cubicBezTo>
                    <a:pt x="-733" y="267944"/>
                    <a:pt x="8487" y="278366"/>
                    <a:pt x="20639" y="279142"/>
                  </a:cubicBezTo>
                  <a:cubicBezTo>
                    <a:pt x="32790" y="279919"/>
                    <a:pt x="43281" y="270754"/>
                    <a:pt x="44061" y="258674"/>
                  </a:cubicBezTo>
                  <a:cubicBezTo>
                    <a:pt x="44125" y="257737"/>
                    <a:pt x="44125" y="256799"/>
                    <a:pt x="44061" y="255863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9A55B643-50C9-ECA1-F047-7AF4A01DADB7}"/>
                </a:ext>
              </a:extLst>
            </p:cNvPr>
            <p:cNvSpPr/>
            <p:nvPr/>
          </p:nvSpPr>
          <p:spPr>
            <a:xfrm>
              <a:off x="8051886" y="3003443"/>
              <a:ext cx="44285" cy="150187"/>
            </a:xfrm>
            <a:custGeom>
              <a:avLst/>
              <a:gdLst>
                <a:gd name="connsiteX0" fmla="*/ 21961 w 44285"/>
                <a:gd name="connsiteY0" fmla="*/ 150185 h 150187"/>
                <a:gd name="connsiteX1" fmla="*/ 44286 w 44285"/>
                <a:gd name="connsiteY1" fmla="*/ 128720 h 150187"/>
                <a:gd name="connsiteX2" fmla="*/ 44286 w 44285"/>
                <a:gd name="connsiteY2" fmla="*/ 128266 h 150187"/>
                <a:gd name="connsiteX3" fmla="*/ 44286 w 44285"/>
                <a:gd name="connsiteY3" fmla="*/ 22009 h 150187"/>
                <a:gd name="connsiteX4" fmla="*/ 22143 w 44285"/>
                <a:gd name="connsiteY4" fmla="*/ 0 h 150187"/>
                <a:gd name="connsiteX5" fmla="*/ 0 w 44285"/>
                <a:gd name="connsiteY5" fmla="*/ 22009 h 150187"/>
                <a:gd name="connsiteX6" fmla="*/ 0 w 44285"/>
                <a:gd name="connsiteY6" fmla="*/ 128266 h 150187"/>
                <a:gd name="connsiteX7" fmla="*/ 22052 w 44285"/>
                <a:gd name="connsiteY7" fmla="*/ 150185 h 15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85" h="150187">
                  <a:moveTo>
                    <a:pt x="21961" y="150185"/>
                  </a:moveTo>
                  <a:cubicBezTo>
                    <a:pt x="34086" y="150384"/>
                    <a:pt x="44086" y="140774"/>
                    <a:pt x="44286" y="128720"/>
                  </a:cubicBezTo>
                  <a:cubicBezTo>
                    <a:pt x="44286" y="128569"/>
                    <a:pt x="44286" y="128417"/>
                    <a:pt x="44286" y="128266"/>
                  </a:cubicBezTo>
                  <a:lnTo>
                    <a:pt x="44286" y="22009"/>
                  </a:lnTo>
                  <a:cubicBezTo>
                    <a:pt x="44286" y="9854"/>
                    <a:pt x="34376" y="0"/>
                    <a:pt x="22143" y="0"/>
                  </a:cubicBezTo>
                  <a:cubicBezTo>
                    <a:pt x="9910" y="0"/>
                    <a:pt x="0" y="9854"/>
                    <a:pt x="0" y="22009"/>
                  </a:cubicBezTo>
                  <a:lnTo>
                    <a:pt x="0" y="128266"/>
                  </a:lnTo>
                  <a:cubicBezTo>
                    <a:pt x="0" y="140372"/>
                    <a:pt x="9874" y="150185"/>
                    <a:pt x="22052" y="150185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46A6ACD1-E596-9055-243C-B9CF5CFB813D}"/>
                </a:ext>
              </a:extLst>
            </p:cNvPr>
            <p:cNvSpPr/>
            <p:nvPr/>
          </p:nvSpPr>
          <p:spPr>
            <a:xfrm>
              <a:off x="8173172" y="3063878"/>
              <a:ext cx="44107" cy="91156"/>
            </a:xfrm>
            <a:custGeom>
              <a:avLst/>
              <a:gdLst>
                <a:gd name="connsiteX0" fmla="*/ 22007 w 44107"/>
                <a:gd name="connsiteY0" fmla="*/ 0 h 91156"/>
                <a:gd name="connsiteX1" fmla="*/ 46 w 44107"/>
                <a:gd name="connsiteY1" fmla="*/ 21829 h 91156"/>
                <a:gd name="connsiteX2" fmla="*/ 46 w 44107"/>
                <a:gd name="connsiteY2" fmla="*/ 21919 h 91156"/>
                <a:gd name="connsiteX3" fmla="*/ 46 w 44107"/>
                <a:gd name="connsiteY3" fmla="*/ 67831 h 91156"/>
                <a:gd name="connsiteX4" fmla="*/ 20637 w 44107"/>
                <a:gd name="connsiteY4" fmla="*/ 91110 h 91156"/>
                <a:gd name="connsiteX5" fmla="*/ 44059 w 44107"/>
                <a:gd name="connsiteY5" fmla="*/ 70642 h 91156"/>
                <a:gd name="connsiteX6" fmla="*/ 44059 w 44107"/>
                <a:gd name="connsiteY6" fmla="*/ 67831 h 91156"/>
                <a:gd name="connsiteX7" fmla="*/ 44059 w 44107"/>
                <a:gd name="connsiteY7" fmla="*/ 21919 h 91156"/>
                <a:gd name="connsiteX8" fmla="*/ 22007 w 44107"/>
                <a:gd name="connsiteY8" fmla="*/ 0 h 9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91156">
                  <a:moveTo>
                    <a:pt x="22007" y="0"/>
                  </a:moveTo>
                  <a:cubicBezTo>
                    <a:pt x="9874" y="0"/>
                    <a:pt x="46" y="9773"/>
                    <a:pt x="46" y="21829"/>
                  </a:cubicBezTo>
                  <a:cubicBezTo>
                    <a:pt x="46" y="21858"/>
                    <a:pt x="46" y="21889"/>
                    <a:pt x="46" y="21919"/>
                  </a:cubicBezTo>
                  <a:lnTo>
                    <a:pt x="46" y="67831"/>
                  </a:lnTo>
                  <a:cubicBezTo>
                    <a:pt x="-734" y="79912"/>
                    <a:pt x="8486" y="90334"/>
                    <a:pt x="20637" y="91110"/>
                  </a:cubicBezTo>
                  <a:cubicBezTo>
                    <a:pt x="32789" y="91887"/>
                    <a:pt x="43279" y="82722"/>
                    <a:pt x="44059" y="70642"/>
                  </a:cubicBezTo>
                  <a:cubicBezTo>
                    <a:pt x="44123" y="69705"/>
                    <a:pt x="44123" y="68767"/>
                    <a:pt x="44059" y="67831"/>
                  </a:cubicBezTo>
                  <a:lnTo>
                    <a:pt x="44059" y="21919"/>
                  </a:lnTo>
                  <a:cubicBezTo>
                    <a:pt x="44059" y="9813"/>
                    <a:pt x="34186" y="0"/>
                    <a:pt x="22007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85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 Only Title Slide 1,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18122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82746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436086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436086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493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 Only Title Slide 2, Four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55688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20312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73652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373652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5F4503-6E14-DE87-30D2-13904F94B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363133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DECD55-6AA1-8B80-F758-69B1E9337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0687" y="4363133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270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 Only Title Slide 3, 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55688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20312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73652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373652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5F4503-6E14-DE87-30D2-13904F94B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363133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DECD55-6AA1-8B80-F758-69B1E9337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0687" y="4363133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89D1F9-5949-EAFF-931D-8121D6A66A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4986338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1ACE7D-3D09-2D50-1C06-DBAD3893A9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0687" y="4986338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220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21F2830-F0A3-2EAC-C709-5C928A8C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BE63C-8C0C-FC75-3DF2-F8F96A3C8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754" y="1244599"/>
            <a:ext cx="11544396" cy="483532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B4362-70A2-3ADC-C4AA-ADA6E4E09C94}"/>
              </a:ext>
            </a:extLst>
          </p:cNvPr>
          <p:cNvSpPr>
            <a:spLocks/>
          </p:cNvSpPr>
          <p:nvPr userDrawn="1"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2026 Cisco and/or its affiliates. All rights reserved.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2B348-7CFA-9BD7-7FBA-A3E160A67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0688" y="6445885"/>
            <a:ext cx="3727450" cy="4114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kumimoji="0" lang="en-US" sz="700" b="0" i="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pPr defTabSz="814318">
              <a:defRPr/>
            </a:pPr>
            <a:r>
              <a:rPr lang="en-US" dirty="0"/>
              <a:t>Session ID: BRKSEC-XXXX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CAE8E-F596-3416-3914-B7C065191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5425" y="6448929"/>
            <a:ext cx="1773238" cy="4114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kumimoji="0" lang="en-US" sz="700" b="0" i="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7" descr="Cisco Logo">
            <a:extLst>
              <a:ext uri="{FF2B5EF4-FFF2-40B4-BE49-F238E27FC236}">
                <a16:creationId xmlns:a16="http://schemas.microsoft.com/office/drawing/2014/main" id="{E912C7E4-465D-A60D-49E8-6866FAAE655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AE3397-B7E0-F9B7-D1AC-C859F3CFC5A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85550" y="6672580"/>
            <a:ext cx="765175" cy="107722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7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81059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67" r:id="rId19"/>
    <p:sldLayoutId id="2147483868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  <p:sldLayoutId id="2147483842" r:id="rId31"/>
    <p:sldLayoutId id="2147483843" r:id="rId32"/>
    <p:sldLayoutId id="2147483844" r:id="rId33"/>
    <p:sldLayoutId id="2147483845" r:id="rId34"/>
    <p:sldLayoutId id="2147483846" r:id="rId35"/>
    <p:sldLayoutId id="2147483847" r:id="rId36"/>
    <p:sldLayoutId id="2147483848" r:id="rId37"/>
    <p:sldLayoutId id="2147483849" r:id="rId38"/>
    <p:sldLayoutId id="2147483850" r:id="rId39"/>
    <p:sldLayoutId id="2147483851" r:id="rId40"/>
    <p:sldLayoutId id="2147483852" r:id="rId41"/>
    <p:sldLayoutId id="2147483853" r:id="rId42"/>
    <p:sldLayoutId id="2147483854" r:id="rId43"/>
    <p:sldLayoutId id="2147483855" r:id="rId44"/>
    <p:sldLayoutId id="2147483856" r:id="rId45"/>
    <p:sldLayoutId id="2147483857" r:id="rId46"/>
    <p:sldLayoutId id="2147483858" r:id="rId47"/>
    <p:sldLayoutId id="2147483859" r:id="rId48"/>
    <p:sldLayoutId id="2147483860" r:id="rId49"/>
    <p:sldLayoutId id="2147483861" r:id="rId50"/>
    <p:sldLayoutId id="2147483862" r:id="rId51"/>
    <p:sldLayoutId id="2147483863" r:id="rId52"/>
    <p:sldLayoutId id="2147483864" r:id="rId53"/>
    <p:sldLayoutId id="2147483865" r:id="rId54"/>
    <p:sldLayoutId id="2147483866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2276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Tx/>
        <a:buSzPct val="70000"/>
        <a:buFont typeface="Arial" panose="020B0604020202020204" pitchFamily="34" charset="0"/>
        <a:buNone/>
        <a:defRPr lang="en-US" sz="3200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9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90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8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79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8288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1pPr>
      <a:lvl2pPr marL="36576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2pPr>
      <a:lvl3pPr marL="54864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3pPr>
      <a:lvl4pPr marL="73152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4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4pPr>
      <a:lvl5pPr marL="91440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2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5pPr>
      <a:lvl6pPr marL="1151798" indent="-228592" algn="l" defTabSz="914362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81" indent="-228561" algn="l" defTabSz="914362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67" indent="0" algn="l" defTabSz="91436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2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3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04" userDrawn="1">
          <p15:clr>
            <a:srgbClr val="F26B43"/>
          </p15:clr>
        </p15:guide>
        <p15:guide id="3" pos="7476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9" orient="horz" pos="3827" userDrawn="1">
          <p15:clr>
            <a:srgbClr val="9FCC3B"/>
          </p15:clr>
        </p15:guide>
        <p15:guide id="10" orient="horz" pos="202" userDrawn="1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92" userDrawn="1">
          <p15:clr>
            <a:srgbClr val="A4A3A4"/>
          </p15:clr>
        </p15:guide>
        <p15:guide id="13" orient="horz" pos="2552" userDrawn="1">
          <p15:clr>
            <a:srgbClr val="A4A3A4"/>
          </p15:clr>
        </p15:guide>
        <p15:guide id="14" orient="horz" pos="600" userDrawn="1">
          <p15:clr>
            <a:srgbClr val="A4A3A4"/>
          </p15:clr>
        </p15:guide>
        <p15:guide id="15" orient="horz" pos="1766" userDrawn="1">
          <p15:clr>
            <a:srgbClr val="A4A3A4"/>
          </p15:clr>
        </p15:guide>
        <p15:guide id="16" orient="horz" pos="2355" userDrawn="1">
          <p15:clr>
            <a:srgbClr val="A4A3A4"/>
          </p15:clr>
        </p15:guide>
        <p15:guide id="18" orient="horz" pos="4118" userDrawn="1">
          <p15:clr>
            <a:srgbClr val="F26B43"/>
          </p15:clr>
        </p15:guide>
        <p15:guide id="19" orient="horz" pos="1178" userDrawn="1">
          <p15:clr>
            <a:srgbClr val="A4A3A4"/>
          </p15:clr>
        </p15:guide>
        <p15:guide id="20" orient="horz" pos="1374" userDrawn="1">
          <p15:clr>
            <a:srgbClr val="A4A3A4"/>
          </p15:clr>
        </p15:guide>
        <p15:guide id="21" orient="horz" pos="1570" userDrawn="1">
          <p15:clr>
            <a:srgbClr val="A4A3A4"/>
          </p15:clr>
        </p15:guide>
        <p15:guide id="22" pos="703" userDrawn="1">
          <p15:clr>
            <a:srgbClr val="A4A3A4"/>
          </p15:clr>
        </p15:guide>
        <p15:guide id="23" pos="820" userDrawn="1">
          <p15:clr>
            <a:srgbClr val="A4A3A4"/>
          </p15:clr>
        </p15:guide>
        <p15:guide id="24" pos="1321" userDrawn="1">
          <p15:clr>
            <a:srgbClr val="A4A3A4"/>
          </p15:clr>
        </p15:guide>
        <p15:guide id="25" pos="1435" userDrawn="1">
          <p15:clr>
            <a:srgbClr val="A4A3A4"/>
          </p15:clr>
        </p15:guide>
        <p15:guide id="26" pos="1936" userDrawn="1">
          <p15:clr>
            <a:srgbClr val="A4A3A4"/>
          </p15:clr>
        </p15:guide>
        <p15:guide id="27" pos="2051" userDrawn="1">
          <p15:clr>
            <a:srgbClr val="A4A3A4"/>
          </p15:clr>
        </p15:guide>
        <p15:guide id="28" pos="2551" userDrawn="1">
          <p15:clr>
            <a:srgbClr val="A4A3A4"/>
          </p15:clr>
        </p15:guide>
        <p15:guide id="29" pos="2665" userDrawn="1">
          <p15:clr>
            <a:srgbClr val="A4A3A4"/>
          </p15:clr>
        </p15:guide>
        <p15:guide id="30" pos="3167" userDrawn="1">
          <p15:clr>
            <a:srgbClr val="A4A3A4"/>
          </p15:clr>
        </p15:guide>
        <p15:guide id="31" pos="3281" userDrawn="1">
          <p15:clr>
            <a:srgbClr val="A4A3A4"/>
          </p15:clr>
        </p15:guide>
        <p15:guide id="32" pos="3783" userDrawn="1">
          <p15:clr>
            <a:srgbClr val="A4A3A4"/>
          </p15:clr>
        </p15:guide>
        <p15:guide id="33" pos="3896" userDrawn="1">
          <p15:clr>
            <a:srgbClr val="A4A3A4"/>
          </p15:clr>
        </p15:guide>
        <p15:guide id="34" pos="4397" userDrawn="1">
          <p15:clr>
            <a:srgbClr val="A4A3A4"/>
          </p15:clr>
        </p15:guide>
        <p15:guide id="35" pos="4512" userDrawn="1">
          <p15:clr>
            <a:srgbClr val="A4A3A4"/>
          </p15:clr>
        </p15:guide>
        <p15:guide id="36" pos="5013" userDrawn="1">
          <p15:clr>
            <a:srgbClr val="A4A3A4"/>
          </p15:clr>
        </p15:guide>
        <p15:guide id="37" pos="5128" userDrawn="1">
          <p15:clr>
            <a:srgbClr val="A4A3A4"/>
          </p15:clr>
        </p15:guide>
        <p15:guide id="38" pos="5629" userDrawn="1">
          <p15:clr>
            <a:srgbClr val="A4A3A4"/>
          </p15:clr>
        </p15:guide>
        <p15:guide id="39" pos="5742" userDrawn="1">
          <p15:clr>
            <a:srgbClr val="A4A3A4"/>
          </p15:clr>
        </p15:guide>
        <p15:guide id="40" pos="6244" userDrawn="1">
          <p15:clr>
            <a:srgbClr val="A4A3A4"/>
          </p15:clr>
        </p15:guide>
        <p15:guide id="41" pos="6359" userDrawn="1">
          <p15:clr>
            <a:srgbClr val="A4A3A4"/>
          </p15:clr>
        </p15:guide>
        <p15:guide id="42" pos="6859" userDrawn="1">
          <p15:clr>
            <a:srgbClr val="A4A3A4"/>
          </p15:clr>
        </p15:guide>
        <p15:guide id="43" pos="6975" userDrawn="1">
          <p15:clr>
            <a:srgbClr val="A4A3A4"/>
          </p15:clr>
        </p15:guide>
        <p15:guide id="44" orient="horz" pos="784" userDrawn="1">
          <p15:clr>
            <a:srgbClr val="A4A3A4"/>
          </p15:clr>
        </p15:guide>
        <p15:guide id="45" orient="horz" pos="980" userDrawn="1">
          <p15:clr>
            <a:srgbClr val="A4A3A4"/>
          </p15:clr>
        </p15:guide>
        <p15:guide id="46" orient="horz" pos="1962" userDrawn="1">
          <p15:clr>
            <a:srgbClr val="A4A3A4"/>
          </p15:clr>
        </p15:guide>
        <p15:guide id="47" orient="horz" pos="2747" userDrawn="1">
          <p15:clr>
            <a:srgbClr val="A4A3A4"/>
          </p15:clr>
        </p15:guide>
        <p15:guide id="48" orient="horz" pos="2945" userDrawn="1">
          <p15:clr>
            <a:srgbClr val="A4A3A4"/>
          </p15:clr>
        </p15:guide>
        <p15:guide id="49" orient="horz" pos="3141" userDrawn="1">
          <p15:clr>
            <a:srgbClr val="A4A3A4"/>
          </p15:clr>
        </p15:guide>
        <p15:guide id="50" orient="horz" pos="3337" userDrawn="1">
          <p15:clr>
            <a:srgbClr val="A4A3A4"/>
          </p15:clr>
        </p15:guide>
        <p15:guide id="51" orient="horz" pos="3535" userDrawn="1">
          <p15:clr>
            <a:srgbClr val="A4A3A4"/>
          </p15:clr>
        </p15:guide>
        <p15:guide id="52" orient="horz" pos="3730" userDrawn="1">
          <p15:clr>
            <a:srgbClr val="A4A3A4"/>
          </p15:clr>
        </p15:guide>
        <p15:guide id="53" orient="horz" pos="3936" userDrawn="1">
          <p15:clr>
            <a:srgbClr val="A4A3A4"/>
          </p15:clr>
        </p15:guide>
        <p15:guide id="54" orient="horz" pos="187" userDrawn="1">
          <p15:clr>
            <a:srgbClr val="9FCC3B"/>
          </p15:clr>
        </p15:guide>
        <p15:guide id="55" pos="455" userDrawn="1">
          <p15:clr>
            <a:srgbClr val="9FCC3B"/>
          </p15:clr>
        </p15:guide>
        <p15:guide id="56" pos="1069" userDrawn="1">
          <p15:clr>
            <a:srgbClr val="9FCC3B"/>
          </p15:clr>
        </p15:guide>
        <p15:guide id="57" pos="1685" userDrawn="1">
          <p15:clr>
            <a:srgbClr val="9FCC3B"/>
          </p15:clr>
        </p15:guide>
        <p15:guide id="58" pos="2301" userDrawn="1">
          <p15:clr>
            <a:srgbClr val="9FCC3B"/>
          </p15:clr>
        </p15:guide>
        <p15:guide id="59" pos="2915" userDrawn="1">
          <p15:clr>
            <a:srgbClr val="9FCC3B"/>
          </p15:clr>
        </p15:guide>
        <p15:guide id="60" pos="3531" userDrawn="1">
          <p15:clr>
            <a:srgbClr val="9FCC3B"/>
          </p15:clr>
        </p15:guide>
        <p15:guide id="61" pos="4146" userDrawn="1">
          <p15:clr>
            <a:srgbClr val="9FCC3B"/>
          </p15:clr>
        </p15:guide>
        <p15:guide id="62" pos="4762" userDrawn="1">
          <p15:clr>
            <a:srgbClr val="9FCC3B"/>
          </p15:clr>
        </p15:guide>
        <p15:guide id="63" pos="5378" userDrawn="1">
          <p15:clr>
            <a:srgbClr val="9FCC3B"/>
          </p15:clr>
        </p15:guide>
        <p15:guide id="64" pos="5992" userDrawn="1">
          <p15:clr>
            <a:srgbClr val="9FCC3B"/>
          </p15:clr>
        </p15:guide>
        <p15:guide id="65" pos="6609" userDrawn="1">
          <p15:clr>
            <a:srgbClr val="9FCC3B"/>
          </p15:clr>
        </p15:guide>
        <p15:guide id="66" pos="7225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030F8-1CD4-FE75-FCD3-24E9F47F8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E202DE-F0C4-F38B-E5D9-3EDB7549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181225"/>
            <a:ext cx="4977912" cy="1554163"/>
          </a:xfrm>
        </p:spPr>
        <p:txBody>
          <a:bodyPr/>
          <a:lstStyle/>
          <a:p>
            <a:r>
              <a:rPr lang="en-US" dirty="0"/>
              <a:t>Prompting Like a Pro.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43C18-92BF-B138-2132-89A30777F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3827463"/>
            <a:ext cx="6656388" cy="223837"/>
          </a:xfrm>
        </p:spPr>
        <p:txBody>
          <a:bodyPr/>
          <a:lstStyle/>
          <a:p>
            <a:r>
              <a:rPr lang="en-US" dirty="0"/>
              <a:t>AI Readiness Summit 2026 | Interactive Workshop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24B78CB-A350-22C0-F50A-644022F70A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850" y="6364224"/>
            <a:ext cx="3906838" cy="493776"/>
          </a:xfrm>
        </p:spPr>
        <p:txBody>
          <a:bodyPr/>
          <a:lstStyle/>
          <a:p>
            <a:r>
              <a:rPr lang="en-US" dirty="0"/>
              <a:t>April 2026</a:t>
            </a:r>
          </a:p>
        </p:txBody>
      </p:sp>
    </p:spTree>
    <p:extLst>
      <p:ext uri="{BB962C8B-B14F-4D97-AF65-F5344CB8AC3E}">
        <p14:creationId xmlns:p14="http://schemas.microsoft.com/office/powerpoint/2010/main" val="23662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CE320D5-BFF0-E67D-0C7F-E0113919C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43E985-B9D8-8E42-2753-39B8DBFA8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916" flipV="1">
            <a:off x="7124206" y="3550722"/>
            <a:ext cx="1197428" cy="11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FB42-DA07-1BD3-9F18-98D53C36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055" y="1764060"/>
            <a:ext cx="5276974" cy="492443"/>
          </a:xfrm>
        </p:spPr>
        <p:txBody>
          <a:bodyPr/>
          <a:lstStyle/>
          <a:p>
            <a:r>
              <a:rPr lang="en-US" sz="5400" dirty="0"/>
              <a:t>But wait…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DEC1AB-C82A-45CF-E67A-A06C87A20AC2}"/>
              </a:ext>
            </a:extLst>
          </p:cNvPr>
          <p:cNvSpPr txBox="1">
            <a:spLocks/>
          </p:cNvSpPr>
          <p:nvPr/>
        </p:nvSpPr>
        <p:spPr>
          <a:xfrm>
            <a:off x="4959556" y="2664414"/>
            <a:ext cx="5276974" cy="492443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595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9190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785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8379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5400" dirty="0"/>
              <a:t>… there’s 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BFA06-53B4-379A-228D-334FBDE24844}"/>
              </a:ext>
            </a:extLst>
          </p:cNvPr>
          <p:cNvSpPr txBox="1"/>
          <p:nvPr/>
        </p:nvSpPr>
        <p:spPr>
          <a:xfrm>
            <a:off x="4480956" y="4453247"/>
            <a:ext cx="323008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</a:pPr>
            <a:r>
              <a:rPr lang="en-US" sz="6000" i="1" kern="1200" dirty="0">
                <a:solidFill>
                  <a:srgbClr val="FFC8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Agentic AI?</a:t>
            </a:r>
          </a:p>
        </p:txBody>
      </p:sp>
    </p:spTree>
    <p:extLst>
      <p:ext uri="{BB962C8B-B14F-4D97-AF65-F5344CB8AC3E}">
        <p14:creationId xmlns:p14="http://schemas.microsoft.com/office/powerpoint/2010/main" val="32744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42F5F-AFCB-2D9F-A9AA-C12405D90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23" y="138215"/>
            <a:ext cx="9872354" cy="65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6C10E-4A04-6BB6-1643-A78E776F8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or 8">
            <a:extLst>
              <a:ext uri="{FF2B5EF4-FFF2-40B4-BE49-F238E27FC236}">
                <a16:creationId xmlns:a16="http://schemas.microsoft.com/office/drawing/2014/main" id="{1D47584F-F49C-2DCE-2274-9374C461233D}"/>
              </a:ext>
            </a:extLst>
          </p:cNvPr>
          <p:cNvCxnSpPr/>
          <p:nvPr/>
        </p:nvCxnSpPr>
        <p:spPr>
          <a:xfrm>
            <a:off x="320040" y="621792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or 9">
            <a:extLst>
              <a:ext uri="{FF2B5EF4-FFF2-40B4-BE49-F238E27FC236}">
                <a16:creationId xmlns:a16="http://schemas.microsoft.com/office/drawing/2014/main" id="{A299B1A3-8B57-AB12-463D-94C578B961B5}"/>
              </a:ext>
            </a:extLst>
          </p:cNvPr>
          <p:cNvCxnSpPr/>
          <p:nvPr/>
        </p:nvCxnSpPr>
        <p:spPr>
          <a:xfrm>
            <a:off x="320040" y="653796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or 10">
            <a:extLst>
              <a:ext uri="{FF2B5EF4-FFF2-40B4-BE49-F238E27FC236}">
                <a16:creationId xmlns:a16="http://schemas.microsoft.com/office/drawing/2014/main" id="{5373F2E3-24FC-DE16-9177-BBC85CE0C6D2}"/>
              </a:ext>
            </a:extLst>
          </p:cNvPr>
          <p:cNvCxnSpPr/>
          <p:nvPr/>
        </p:nvCxnSpPr>
        <p:spPr>
          <a:xfrm>
            <a:off x="11871655" y="621792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or 11">
            <a:extLst>
              <a:ext uri="{FF2B5EF4-FFF2-40B4-BE49-F238E27FC236}">
                <a16:creationId xmlns:a16="http://schemas.microsoft.com/office/drawing/2014/main" id="{0E402537-9D4E-F080-4C23-0AB25EFC4D40}"/>
              </a:ext>
            </a:extLst>
          </p:cNvPr>
          <p:cNvCxnSpPr/>
          <p:nvPr/>
        </p:nvCxnSpPr>
        <p:spPr>
          <a:xfrm>
            <a:off x="11551615" y="653796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14219A-1659-00B3-99F7-67919D0ACB90}"/>
              </a:ext>
            </a:extLst>
          </p:cNvPr>
          <p:cNvSpPr txBox="1"/>
          <p:nvPr/>
        </p:nvSpPr>
        <p:spPr>
          <a:xfrm>
            <a:off x="712825" y="179755"/>
            <a:ext cx="10058400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200" b="1" dirty="0">
                <a:solidFill>
                  <a:srgbClr val="FFFFFF"/>
                </a:solidFill>
                <a:latin typeface="Calibri"/>
              </a:rPr>
              <a:t>Anatomy of a Great </a:t>
            </a:r>
            <a:r>
              <a:rPr lang="en-US" sz="4200" b="1" dirty="0">
                <a:solidFill>
                  <a:srgbClr val="FFFFFF"/>
                </a:solidFill>
                <a:latin typeface="Calibri"/>
              </a:rPr>
              <a:t>Agent</a:t>
            </a:r>
            <a:endParaRPr sz="4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347F8-F9BF-EC15-AEED-3FCCF8892CE6}"/>
              </a:ext>
            </a:extLst>
          </p:cNvPr>
          <p:cNvSpPr txBox="1"/>
          <p:nvPr/>
        </p:nvSpPr>
        <p:spPr>
          <a:xfrm>
            <a:off x="712825" y="870609"/>
            <a:ext cx="10058400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600" b="0" dirty="0">
                <a:solidFill>
                  <a:srgbClr val="E8EEF7"/>
                </a:solidFill>
                <a:latin typeface="Calibri Light"/>
              </a:rPr>
              <a:t>Prompting is leadership through clarity.</a:t>
            </a:r>
          </a:p>
        </p:txBody>
      </p:sp>
      <p:cxnSp>
        <p:nvCxnSpPr>
          <p:cNvPr id="9" name="Connector 15">
            <a:extLst>
              <a:ext uri="{FF2B5EF4-FFF2-40B4-BE49-F238E27FC236}">
                <a16:creationId xmlns:a16="http://schemas.microsoft.com/office/drawing/2014/main" id="{439D0F2F-8A3B-99CD-1427-B722C0413B5F}"/>
              </a:ext>
            </a:extLst>
          </p:cNvPr>
          <p:cNvCxnSpPr/>
          <p:nvPr/>
        </p:nvCxnSpPr>
        <p:spPr>
          <a:xfrm>
            <a:off x="777240" y="1244537"/>
            <a:ext cx="1234440" cy="0"/>
          </a:xfrm>
          <a:prstGeom prst="line">
            <a:avLst/>
          </a:prstGeom>
          <a:ln w="2540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90085862-AE95-A943-0D81-EDBF0127D6E1}"/>
              </a:ext>
            </a:extLst>
          </p:cNvPr>
          <p:cNvSpPr/>
          <p:nvPr/>
        </p:nvSpPr>
        <p:spPr>
          <a:xfrm>
            <a:off x="205688" y="1373528"/>
            <a:ext cx="8069631" cy="4719107"/>
          </a:xfrm>
          <a:prstGeom prst="roundRect">
            <a:avLst>
              <a:gd name="adj" fmla="val 3000"/>
            </a:avLst>
          </a:prstGeom>
          <a:solidFill>
            <a:srgbClr val="0A1433"/>
          </a:solidFill>
          <a:ln w="12700">
            <a:solidFill>
              <a:srgbClr val="1B2A5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0E2E8E-1851-CF3D-8EB7-63D58C251503}"/>
              </a:ext>
            </a:extLst>
          </p:cNvPr>
          <p:cNvSpPr txBox="1"/>
          <p:nvPr/>
        </p:nvSpPr>
        <p:spPr>
          <a:xfrm>
            <a:off x="1097280" y="1489879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00" b="1" spc="350" dirty="0">
                <a:solidFill>
                  <a:srgbClr val="8A97B8"/>
                </a:solidFill>
                <a:latin typeface="Calibri"/>
              </a:rPr>
              <a:t>PROMPT.LIVE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5C8CB0-1A21-EBBB-A779-8660FC57B9A6}"/>
              </a:ext>
            </a:extLst>
          </p:cNvPr>
          <p:cNvSpPr/>
          <p:nvPr/>
        </p:nvSpPr>
        <p:spPr>
          <a:xfrm>
            <a:off x="7406639" y="1526455"/>
            <a:ext cx="128016" cy="128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AF40DB-05EA-BC8A-C64F-1DF8871AA23E}"/>
              </a:ext>
            </a:extLst>
          </p:cNvPr>
          <p:cNvSpPr/>
          <p:nvPr/>
        </p:nvSpPr>
        <p:spPr>
          <a:xfrm>
            <a:off x="7635239" y="1526455"/>
            <a:ext cx="128016" cy="12801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3D993B-A609-BF02-EFFE-D020809017EE}"/>
              </a:ext>
            </a:extLst>
          </p:cNvPr>
          <p:cNvSpPr/>
          <p:nvPr/>
        </p:nvSpPr>
        <p:spPr>
          <a:xfrm>
            <a:off x="7863839" y="1526455"/>
            <a:ext cx="128016" cy="128016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5" name="Connector 21">
            <a:extLst>
              <a:ext uri="{FF2B5EF4-FFF2-40B4-BE49-F238E27FC236}">
                <a16:creationId xmlns:a16="http://schemas.microsoft.com/office/drawing/2014/main" id="{633A34B3-935B-236C-C8A4-A78C0A7144D5}"/>
              </a:ext>
            </a:extLst>
          </p:cNvPr>
          <p:cNvCxnSpPr>
            <a:cxnSpLocks/>
          </p:cNvCxnSpPr>
          <p:nvPr/>
        </p:nvCxnSpPr>
        <p:spPr>
          <a:xfrm>
            <a:off x="960120" y="1828207"/>
            <a:ext cx="7132319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C6362F5-F498-22B9-FBB2-873BA2E69100}"/>
              </a:ext>
            </a:extLst>
          </p:cNvPr>
          <p:cNvSpPr txBox="1"/>
          <p:nvPr/>
        </p:nvSpPr>
        <p:spPr>
          <a:xfrm>
            <a:off x="1143000" y="1832956"/>
            <a:ext cx="6766559" cy="26060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40000"/>
              </a:lnSpc>
            </a:pPr>
            <a:r>
              <a:rPr sz="1800" b="0" dirty="0">
                <a:solidFill>
                  <a:srgbClr val="8A97B8"/>
                </a:solidFill>
                <a:latin typeface="Calibri"/>
              </a:rPr>
              <a:t>“</a:t>
            </a:r>
            <a:r>
              <a:rPr sz="1800" b="1" dirty="0">
                <a:solidFill>
                  <a:srgbClr val="00BCEB"/>
                </a:solidFill>
                <a:latin typeface="Calibri"/>
              </a:rPr>
              <a:t>Act as a Fortune 100 operations leader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 creating an </a:t>
            </a:r>
            <a:r>
              <a:rPr sz="1800" b="1" dirty="0">
                <a:solidFill>
                  <a:srgbClr val="E52F8A"/>
                </a:solidFill>
                <a:latin typeface="Calibri"/>
              </a:rPr>
              <a:t>inspiring but executive-level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 LinkedIn post </a:t>
            </a:r>
            <a:r>
              <a:rPr sz="1800" b="1" dirty="0">
                <a:solidFill>
                  <a:srgbClr val="00BCEB"/>
                </a:solidFill>
                <a:latin typeface="Calibri"/>
              </a:rPr>
              <a:t>for professionals exploring AI transformation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. Use a </a:t>
            </a:r>
            <a:r>
              <a:rPr sz="1800" b="1" dirty="0">
                <a:solidFill>
                  <a:srgbClr val="E52F8A"/>
                </a:solidFill>
                <a:latin typeface="Calibri"/>
              </a:rPr>
              <a:t>confident but approachable tone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. </a:t>
            </a:r>
            <a:r>
              <a:rPr sz="1800" b="1" dirty="0">
                <a:solidFill>
                  <a:srgbClr val="14D6C4"/>
                </a:solidFill>
                <a:latin typeface="Calibri"/>
              </a:rPr>
              <a:t>Keep it concise, engaging, and actionable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 with a </a:t>
            </a:r>
            <a:r>
              <a:rPr sz="1800" b="1" dirty="0">
                <a:solidFill>
                  <a:srgbClr val="14D6C4"/>
                </a:solidFill>
                <a:latin typeface="Calibri"/>
              </a:rPr>
              <a:t>strong closing statement</a:t>
            </a:r>
            <a:r>
              <a:rPr sz="1800" b="0" dirty="0">
                <a:solidFill>
                  <a:srgbClr val="8A97B8"/>
                </a:solidFill>
                <a:latin typeface="Calibri"/>
              </a:rPr>
              <a:t>.”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FFF633-432A-8A21-431A-949464958AB4}"/>
              </a:ext>
            </a:extLst>
          </p:cNvPr>
          <p:cNvGrpSpPr/>
          <p:nvPr/>
        </p:nvGrpSpPr>
        <p:grpSpPr>
          <a:xfrm>
            <a:off x="311731" y="5635435"/>
            <a:ext cx="2606040" cy="274320"/>
            <a:chOff x="311731" y="5623560"/>
            <a:chExt cx="2606040" cy="27432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3664A2-1764-46EB-7FAA-4A06E9A28CFA}"/>
                </a:ext>
              </a:extLst>
            </p:cNvPr>
            <p:cNvSpPr/>
            <p:nvPr/>
          </p:nvSpPr>
          <p:spPr>
            <a:xfrm>
              <a:off x="311731" y="5650992"/>
              <a:ext cx="146304" cy="146304"/>
            </a:xfrm>
            <a:prstGeom prst="ellipse">
              <a:avLst/>
            </a:prstGeom>
            <a:solidFill>
              <a:srgbClr val="00BCE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4C31C0-6C23-F83A-BFEE-4C59A43FA516}"/>
                </a:ext>
              </a:extLst>
            </p:cNvPr>
            <p:cNvSpPr txBox="1"/>
            <p:nvPr/>
          </p:nvSpPr>
          <p:spPr>
            <a:xfrm>
              <a:off x="540331" y="5623560"/>
              <a:ext cx="2377440" cy="27432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l">
                <a:lnSpc>
                  <a:spcPct val="115000"/>
                </a:lnSpc>
              </a:pPr>
              <a:r>
                <a:rPr sz="950" b="1" spc="150" dirty="0">
                  <a:solidFill>
                    <a:srgbClr val="E8EEF7"/>
                  </a:solidFill>
                  <a:latin typeface="Calibri"/>
                </a:rPr>
                <a:t>HEAD — Context &amp; Role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C80CEC-7D03-9326-46B1-151A90396569}"/>
              </a:ext>
            </a:extLst>
          </p:cNvPr>
          <p:cNvGrpSpPr/>
          <p:nvPr/>
        </p:nvGrpSpPr>
        <p:grpSpPr>
          <a:xfrm>
            <a:off x="2299066" y="5635435"/>
            <a:ext cx="2606040" cy="274320"/>
            <a:chOff x="2299066" y="5623560"/>
            <a:chExt cx="2606040" cy="2743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C31691D-B569-E12B-F261-DF08A6C1A319}"/>
                </a:ext>
              </a:extLst>
            </p:cNvPr>
            <p:cNvSpPr/>
            <p:nvPr/>
          </p:nvSpPr>
          <p:spPr>
            <a:xfrm>
              <a:off x="2299066" y="5650992"/>
              <a:ext cx="146304" cy="146304"/>
            </a:xfrm>
            <a:prstGeom prst="ellipse">
              <a:avLst/>
            </a:prstGeom>
            <a:solidFill>
              <a:srgbClr val="E52F8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396F6A-36C6-0D00-E713-26724F81A0CD}"/>
                </a:ext>
              </a:extLst>
            </p:cNvPr>
            <p:cNvSpPr txBox="1"/>
            <p:nvPr/>
          </p:nvSpPr>
          <p:spPr>
            <a:xfrm>
              <a:off x="2527666" y="5623560"/>
              <a:ext cx="2377440" cy="27432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l">
                <a:lnSpc>
                  <a:spcPct val="115000"/>
                </a:lnSpc>
              </a:pPr>
              <a:r>
                <a:rPr sz="950" b="1" spc="150" dirty="0">
                  <a:solidFill>
                    <a:srgbClr val="E8EEF7"/>
                  </a:solidFill>
                  <a:latin typeface="Calibri"/>
                </a:rPr>
                <a:t>HEART — Tone &amp; Feel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1604D7C-E4DE-A2B3-5BF7-716719B72A97}"/>
              </a:ext>
            </a:extLst>
          </p:cNvPr>
          <p:cNvGrpSpPr/>
          <p:nvPr/>
        </p:nvGrpSpPr>
        <p:grpSpPr>
          <a:xfrm>
            <a:off x="4096402" y="5635435"/>
            <a:ext cx="2606040" cy="274320"/>
            <a:chOff x="4096402" y="5623560"/>
            <a:chExt cx="2606040" cy="27432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547C975-94AB-1D26-0B0C-05585FCF6D2A}"/>
                </a:ext>
              </a:extLst>
            </p:cNvPr>
            <p:cNvSpPr/>
            <p:nvPr/>
          </p:nvSpPr>
          <p:spPr>
            <a:xfrm>
              <a:off x="4096402" y="5650992"/>
              <a:ext cx="146304" cy="146304"/>
            </a:xfrm>
            <a:prstGeom prst="ellipse">
              <a:avLst/>
            </a:prstGeom>
            <a:solidFill>
              <a:srgbClr val="14D6C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D2A905-D09C-002E-3D23-9131FC03F3E3}"/>
                </a:ext>
              </a:extLst>
            </p:cNvPr>
            <p:cNvSpPr txBox="1"/>
            <p:nvPr/>
          </p:nvSpPr>
          <p:spPr>
            <a:xfrm>
              <a:off x="4325002" y="5623560"/>
              <a:ext cx="2377440" cy="27432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l">
                <a:lnSpc>
                  <a:spcPct val="115000"/>
                </a:lnSpc>
              </a:pPr>
              <a:r>
                <a:rPr sz="950" b="1" spc="150" dirty="0">
                  <a:solidFill>
                    <a:srgbClr val="E8EEF7"/>
                  </a:solidFill>
                  <a:latin typeface="Calibri"/>
                </a:rPr>
                <a:t>HANDS — Format &amp; Action</a:t>
              </a:r>
            </a:p>
          </p:txBody>
        </p:sp>
      </p:grp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35EB1A27-3E76-3236-4904-38AD8475F48D}"/>
              </a:ext>
            </a:extLst>
          </p:cNvPr>
          <p:cNvSpPr/>
          <p:nvPr/>
        </p:nvSpPr>
        <p:spPr>
          <a:xfrm>
            <a:off x="8507374" y="193570"/>
            <a:ext cx="3552091" cy="2000990"/>
          </a:xfrm>
          <a:prstGeom prst="roundRect">
            <a:avLst>
              <a:gd name="adj" fmla="val 5000"/>
            </a:avLst>
          </a:prstGeom>
          <a:solidFill>
            <a:srgbClr val="101E4D"/>
          </a:solidFill>
          <a:ln w="1270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B9426A-4AAC-AD81-308F-5FC330DDA30D}"/>
              </a:ext>
            </a:extLst>
          </p:cNvPr>
          <p:cNvSpPr/>
          <p:nvPr/>
        </p:nvSpPr>
        <p:spPr>
          <a:xfrm>
            <a:off x="8507375" y="193570"/>
            <a:ext cx="73152" cy="2000990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55F879-C3D1-4C5A-A44F-557EAAA56614}"/>
              </a:ext>
            </a:extLst>
          </p:cNvPr>
          <p:cNvSpPr txBox="1"/>
          <p:nvPr/>
        </p:nvSpPr>
        <p:spPr>
          <a:xfrm>
            <a:off x="8827415" y="559330"/>
            <a:ext cx="2651760" cy="16658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1000" b="1" spc="400" dirty="0">
                <a:solidFill>
                  <a:srgbClr val="00BCEB"/>
                </a:solidFill>
                <a:latin typeface="Calibri"/>
              </a:rPr>
              <a:t>THE DIFFERENCE</a:t>
            </a:r>
            <a:endParaRPr sz="1000" b="1" spc="400" dirty="0">
              <a:solidFill>
                <a:srgbClr val="00BCEB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826810-7AFB-D7EA-7C45-7F6E4A6BFBD6}"/>
              </a:ext>
            </a:extLst>
          </p:cNvPr>
          <p:cNvSpPr txBox="1"/>
          <p:nvPr/>
        </p:nvSpPr>
        <p:spPr>
          <a:xfrm>
            <a:off x="8827415" y="970810"/>
            <a:ext cx="2651760" cy="34111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lang="en-US" sz="2200" b="1" dirty="0">
                <a:solidFill>
                  <a:srgbClr val="FFFFFF"/>
                </a:solidFill>
                <a:latin typeface="Calibri"/>
              </a:rPr>
              <a:t>Head + Heart + Hands</a:t>
            </a:r>
            <a:endParaRPr sz="2200" b="1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27" name="Connector 33">
            <a:extLst>
              <a:ext uri="{FF2B5EF4-FFF2-40B4-BE49-F238E27FC236}">
                <a16:creationId xmlns:a16="http://schemas.microsoft.com/office/drawing/2014/main" id="{5918885A-E9EB-2596-D93F-F653D433C6A1}"/>
              </a:ext>
            </a:extLst>
          </p:cNvPr>
          <p:cNvCxnSpPr/>
          <p:nvPr/>
        </p:nvCxnSpPr>
        <p:spPr>
          <a:xfrm>
            <a:off x="8827415" y="1931227"/>
            <a:ext cx="7772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CBDBA7-4594-0EF2-6590-601283F34E22}"/>
              </a:ext>
            </a:extLst>
          </p:cNvPr>
          <p:cNvSpPr txBox="1"/>
          <p:nvPr/>
        </p:nvSpPr>
        <p:spPr>
          <a:xfrm>
            <a:off x="8827415" y="1405150"/>
            <a:ext cx="2651760" cy="21704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lang="en-US" sz="1400" dirty="0">
                <a:solidFill>
                  <a:srgbClr val="00BCEB"/>
                </a:solidFill>
                <a:latin typeface="Calibri"/>
              </a:rPr>
              <a:t>= A Great Prompt</a:t>
            </a:r>
            <a:endParaRPr sz="1400" dirty="0">
              <a:solidFill>
                <a:srgbClr val="00BCEB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8AFD76-8AD6-A51C-CC06-5F05E533867F}"/>
              </a:ext>
            </a:extLst>
          </p:cNvPr>
          <p:cNvSpPr txBox="1"/>
          <p:nvPr/>
        </p:nvSpPr>
        <p:spPr>
          <a:xfrm>
            <a:off x="777240" y="6263640"/>
            <a:ext cx="106527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 spc="250">
                <a:solidFill>
                  <a:srgbClr val="8A97B8"/>
                </a:solidFill>
                <a:latin typeface="Calibri"/>
              </a:rPr>
              <a:t>HEAD  ·  HEART  ·  HANDS     —     three layers, one intentional message</a:t>
            </a:r>
          </a:p>
        </p:txBody>
      </p:sp>
      <p:cxnSp>
        <p:nvCxnSpPr>
          <p:cNvPr id="31" name="Connector 37">
            <a:extLst>
              <a:ext uri="{FF2B5EF4-FFF2-40B4-BE49-F238E27FC236}">
                <a16:creationId xmlns:a16="http://schemas.microsoft.com/office/drawing/2014/main" id="{BCAA8F00-5F21-D76D-AD65-3F49400EDD54}"/>
              </a:ext>
            </a:extLst>
          </p:cNvPr>
          <p:cNvCxnSpPr/>
          <p:nvPr/>
        </p:nvCxnSpPr>
        <p:spPr>
          <a:xfrm>
            <a:off x="640080" y="6446520"/>
            <a:ext cx="10911535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29">
            <a:extLst>
              <a:ext uri="{FF2B5EF4-FFF2-40B4-BE49-F238E27FC236}">
                <a16:creationId xmlns:a16="http://schemas.microsoft.com/office/drawing/2014/main" id="{E6A7421C-9F51-309A-77E6-8E083FE69222}"/>
              </a:ext>
            </a:extLst>
          </p:cNvPr>
          <p:cNvSpPr/>
          <p:nvPr/>
        </p:nvSpPr>
        <p:spPr>
          <a:xfrm>
            <a:off x="8507374" y="2662450"/>
            <a:ext cx="3552091" cy="3429298"/>
          </a:xfrm>
          <a:prstGeom prst="roundRect">
            <a:avLst>
              <a:gd name="adj" fmla="val 5000"/>
            </a:avLst>
          </a:prstGeom>
          <a:solidFill>
            <a:srgbClr val="101E4D"/>
          </a:solidFill>
          <a:ln w="1270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962187-0E7F-262A-9C5E-7BA8BD6CAA01}"/>
              </a:ext>
            </a:extLst>
          </p:cNvPr>
          <p:cNvSpPr/>
          <p:nvPr/>
        </p:nvSpPr>
        <p:spPr>
          <a:xfrm>
            <a:off x="8507375" y="2662450"/>
            <a:ext cx="73152" cy="3418309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4EA903-CCEC-F255-7CB4-1A5A242A6C6B}"/>
              </a:ext>
            </a:extLst>
          </p:cNvPr>
          <p:cNvSpPr txBox="1"/>
          <p:nvPr/>
        </p:nvSpPr>
        <p:spPr>
          <a:xfrm>
            <a:off x="8827414" y="3028211"/>
            <a:ext cx="2881655" cy="16658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1000" b="1" spc="400" dirty="0">
                <a:solidFill>
                  <a:srgbClr val="FFC84A"/>
                </a:solidFill>
                <a:latin typeface="Calibri"/>
              </a:rPr>
              <a:t>DELEGATION CREATES SCALE</a:t>
            </a:r>
            <a:endParaRPr sz="1000" b="1" spc="400" dirty="0">
              <a:solidFill>
                <a:srgbClr val="FFC84A"/>
              </a:solidFill>
              <a:latin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6483AF-036A-7CCE-6D32-DE3373335C04}"/>
              </a:ext>
            </a:extLst>
          </p:cNvPr>
          <p:cNvSpPr txBox="1"/>
          <p:nvPr/>
        </p:nvSpPr>
        <p:spPr>
          <a:xfrm>
            <a:off x="8827415" y="3439691"/>
            <a:ext cx="2651760" cy="69660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lang="en-US" sz="2200" b="1" dirty="0">
                <a:solidFill>
                  <a:srgbClr val="FFFFFF"/>
                </a:solidFill>
                <a:latin typeface="Calibri"/>
              </a:rPr>
              <a:t>Head + Heart + Hands + Handoff</a:t>
            </a:r>
            <a:endParaRPr sz="2200" b="1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41" name="Connector 33">
            <a:extLst>
              <a:ext uri="{FF2B5EF4-FFF2-40B4-BE49-F238E27FC236}">
                <a16:creationId xmlns:a16="http://schemas.microsoft.com/office/drawing/2014/main" id="{7E64D4A3-306E-A939-1491-98FE85DD38A3}"/>
              </a:ext>
            </a:extLst>
          </p:cNvPr>
          <p:cNvCxnSpPr/>
          <p:nvPr/>
        </p:nvCxnSpPr>
        <p:spPr>
          <a:xfrm>
            <a:off x="8827415" y="4637618"/>
            <a:ext cx="777240" cy="0"/>
          </a:xfrm>
          <a:prstGeom prst="line">
            <a:avLst/>
          </a:prstGeom>
          <a:ln w="19050">
            <a:solidFill>
              <a:srgbClr val="FFC8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04CC795-B525-194D-2F04-37AF53D845C0}"/>
              </a:ext>
            </a:extLst>
          </p:cNvPr>
          <p:cNvSpPr txBox="1"/>
          <p:nvPr/>
        </p:nvSpPr>
        <p:spPr>
          <a:xfrm>
            <a:off x="8827415" y="4230289"/>
            <a:ext cx="2651760" cy="21704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lang="en-US" sz="1400" dirty="0">
                <a:solidFill>
                  <a:srgbClr val="FFC84A"/>
                </a:solidFill>
                <a:latin typeface="Calibri"/>
              </a:rPr>
              <a:t>= A Great Agent</a:t>
            </a:r>
            <a:endParaRPr sz="1400" dirty="0">
              <a:solidFill>
                <a:srgbClr val="FFC84A"/>
              </a:solidFill>
              <a:latin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D130527-0953-652D-D370-11C63F2E48EB}"/>
              </a:ext>
            </a:extLst>
          </p:cNvPr>
          <p:cNvSpPr/>
          <p:nvPr/>
        </p:nvSpPr>
        <p:spPr>
          <a:xfrm>
            <a:off x="8108470" y="1526455"/>
            <a:ext cx="128016" cy="128016"/>
          </a:xfrm>
          <a:prstGeom prst="ellipse">
            <a:avLst/>
          </a:prstGeom>
          <a:solidFill>
            <a:srgbClr val="FFC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473827-19D8-7413-1CD9-FB8660995CDD}"/>
              </a:ext>
            </a:extLst>
          </p:cNvPr>
          <p:cNvGrpSpPr/>
          <p:nvPr/>
        </p:nvGrpSpPr>
        <p:grpSpPr>
          <a:xfrm>
            <a:off x="6269595" y="5623560"/>
            <a:ext cx="2606040" cy="173736"/>
            <a:chOff x="6269595" y="5623560"/>
            <a:chExt cx="2606040" cy="17373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78E13D-73D8-51B0-BDD1-69089DBBE149}"/>
                </a:ext>
              </a:extLst>
            </p:cNvPr>
            <p:cNvSpPr/>
            <p:nvPr/>
          </p:nvSpPr>
          <p:spPr>
            <a:xfrm>
              <a:off x="6269595" y="5650992"/>
              <a:ext cx="146304" cy="146304"/>
            </a:xfrm>
            <a:prstGeom prst="ellipse">
              <a:avLst/>
            </a:prstGeom>
            <a:solidFill>
              <a:srgbClr val="FFC8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EDD3A-96C5-5DD4-AF88-4BAEE09C075B}"/>
                </a:ext>
              </a:extLst>
            </p:cNvPr>
            <p:cNvSpPr txBox="1"/>
            <p:nvPr/>
          </p:nvSpPr>
          <p:spPr>
            <a:xfrm>
              <a:off x="6498195" y="5623560"/>
              <a:ext cx="2377440" cy="158248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l">
                <a:lnSpc>
                  <a:spcPct val="115000"/>
                </a:lnSpc>
              </a:pPr>
              <a:r>
                <a:rPr sz="950" b="1" spc="150" dirty="0">
                  <a:solidFill>
                    <a:srgbClr val="E8EEF7"/>
                  </a:solidFill>
                  <a:latin typeface="Calibri"/>
                </a:rPr>
                <a:t>HAND</a:t>
              </a:r>
              <a:r>
                <a:rPr lang="en-US" sz="950" b="1" spc="150" dirty="0">
                  <a:solidFill>
                    <a:srgbClr val="E8EEF7"/>
                  </a:solidFill>
                  <a:latin typeface="Calibri"/>
                </a:rPr>
                <a:t> OFF</a:t>
              </a:r>
              <a:r>
                <a:rPr sz="950" b="1" spc="150" dirty="0">
                  <a:solidFill>
                    <a:srgbClr val="E8EEF7"/>
                  </a:solidFill>
                  <a:latin typeface="Calibri"/>
                </a:rPr>
                <a:t> — </a:t>
              </a:r>
              <a:r>
                <a:rPr lang="en-US" sz="950" b="1" spc="150" dirty="0">
                  <a:solidFill>
                    <a:srgbClr val="E8EEF7"/>
                  </a:solidFill>
                  <a:latin typeface="Calibri"/>
                </a:rPr>
                <a:t>Delegation</a:t>
              </a:r>
              <a:endParaRPr sz="950" b="1" spc="150" dirty="0">
                <a:solidFill>
                  <a:srgbClr val="E8EEF7"/>
                </a:solidFill>
                <a:latin typeface="Calibri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9B8761A-EEB8-2859-A56F-FCD177D64611}"/>
              </a:ext>
            </a:extLst>
          </p:cNvPr>
          <p:cNvSpPr txBox="1"/>
          <p:nvPr/>
        </p:nvSpPr>
        <p:spPr>
          <a:xfrm>
            <a:off x="8846871" y="4914037"/>
            <a:ext cx="26517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00" b="1" i="0" spc="300" dirty="0">
                <a:solidFill>
                  <a:srgbClr val="FFC84A"/>
                </a:solidFill>
                <a:latin typeface="Calibri"/>
              </a:rPr>
              <a:t>DELEGATION CREATES SCALE.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4A7C8F-930F-A30C-F408-AB7ADDB9F47E}"/>
              </a:ext>
            </a:extLst>
          </p:cNvPr>
          <p:cNvSpPr txBox="1"/>
          <p:nvPr/>
        </p:nvSpPr>
        <p:spPr>
          <a:xfrm>
            <a:off x="8835133" y="5223068"/>
            <a:ext cx="3036521" cy="61914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5000"/>
              </a:lnSpc>
            </a:pPr>
            <a:r>
              <a:rPr sz="1100" b="0" i="1" dirty="0">
                <a:solidFill>
                  <a:srgbClr val="E8EEF7"/>
                </a:solidFill>
                <a:latin typeface="Calibri Light"/>
              </a:rPr>
              <a:t>The most powerful AI users don’t just ask better questions — they build systems that keep working after the conversation ends.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E39E78-DEDB-5625-0B6A-C832EC547639}"/>
              </a:ext>
            </a:extLst>
          </p:cNvPr>
          <p:cNvSpPr txBox="1"/>
          <p:nvPr/>
        </p:nvSpPr>
        <p:spPr>
          <a:xfrm>
            <a:off x="1097280" y="4060997"/>
            <a:ext cx="6766559" cy="11273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40000"/>
              </a:lnSpc>
            </a:pPr>
            <a:r>
              <a:rPr dirty="0">
                <a:solidFill>
                  <a:srgbClr val="8A97B8"/>
                </a:solidFill>
                <a:latin typeface="Calibri"/>
              </a:rPr>
              <a:t>“</a:t>
            </a:r>
            <a:r>
              <a:rPr lang="en-US" dirty="0">
                <a:solidFill>
                  <a:srgbClr val="FFC84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Sunday evening, research emerging AI leadership trends, identify relevant conversations, generate three content ideas, and draft one complete post ready for Monday publishing.</a:t>
            </a:r>
            <a:r>
              <a:rPr dirty="0">
                <a:solidFill>
                  <a:srgbClr val="8A97B8"/>
                </a:solidFill>
                <a:latin typeface="Calibri"/>
              </a:rPr>
              <a:t>.”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C8F7C1-7BF1-4908-BD26-5EA34FE52FC0}"/>
              </a:ext>
            </a:extLst>
          </p:cNvPr>
          <p:cNvSpPr txBox="1"/>
          <p:nvPr/>
        </p:nvSpPr>
        <p:spPr>
          <a:xfrm>
            <a:off x="1097280" y="3600008"/>
            <a:ext cx="6111042" cy="14991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lang="en-US" sz="900" b="1" spc="350" dirty="0">
                <a:solidFill>
                  <a:srgbClr val="8A97B8"/>
                </a:solidFill>
                <a:latin typeface="Calibri"/>
              </a:rPr>
              <a:t>AGENT</a:t>
            </a:r>
            <a:r>
              <a:rPr sz="900" b="1" spc="350" dirty="0">
                <a:solidFill>
                  <a:srgbClr val="8A97B8"/>
                </a:solidFill>
                <a:latin typeface="Calibri"/>
              </a:rPr>
              <a:t>.LIVE</a:t>
            </a:r>
            <a:r>
              <a:rPr lang="en-US" sz="900" b="1" spc="350" dirty="0">
                <a:solidFill>
                  <a:srgbClr val="8A97B8"/>
                </a:solidFill>
                <a:latin typeface="Calibri"/>
              </a:rPr>
              <a:t>: </a:t>
            </a:r>
            <a:r>
              <a:rPr lang="en-US" sz="900" b="1" i="1" u="sng" spc="350" dirty="0">
                <a:solidFill>
                  <a:srgbClr val="8A97B8"/>
                </a:solidFill>
                <a:latin typeface="Calibri"/>
              </a:rPr>
              <a:t>This is where Agentic AI begins</a:t>
            </a:r>
            <a:endParaRPr sz="900" b="1" i="1" u="sng" spc="350" dirty="0">
              <a:solidFill>
                <a:srgbClr val="8A97B8"/>
              </a:solidFill>
              <a:latin typeface="Calibri"/>
            </a:endParaRPr>
          </a:p>
        </p:txBody>
      </p:sp>
      <p:cxnSp>
        <p:nvCxnSpPr>
          <p:cNvPr id="55" name="Connector 21">
            <a:extLst>
              <a:ext uri="{FF2B5EF4-FFF2-40B4-BE49-F238E27FC236}">
                <a16:creationId xmlns:a16="http://schemas.microsoft.com/office/drawing/2014/main" id="{22BD3B0D-B575-5AC4-38F1-4688D28967EB}"/>
              </a:ext>
            </a:extLst>
          </p:cNvPr>
          <p:cNvCxnSpPr>
            <a:cxnSpLocks/>
          </p:cNvCxnSpPr>
          <p:nvPr/>
        </p:nvCxnSpPr>
        <p:spPr>
          <a:xfrm>
            <a:off x="960120" y="3938336"/>
            <a:ext cx="7132319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43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or 7">
            <a:extLst>
              <a:ext uri="{FF2B5EF4-FFF2-40B4-BE49-F238E27FC236}">
                <a16:creationId xmlns:a16="http://schemas.microsoft.com/office/drawing/2014/main" id="{36C1C7FD-2F4D-2584-840B-95294F8B7321}"/>
              </a:ext>
            </a:extLst>
          </p:cNvPr>
          <p:cNvCxnSpPr/>
          <p:nvPr/>
        </p:nvCxnSpPr>
        <p:spPr>
          <a:xfrm>
            <a:off x="320040" y="32004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or 8">
            <a:extLst>
              <a:ext uri="{FF2B5EF4-FFF2-40B4-BE49-F238E27FC236}">
                <a16:creationId xmlns:a16="http://schemas.microsoft.com/office/drawing/2014/main" id="{50F50BBC-3EAA-2D21-C08E-43092FCB4E9C}"/>
              </a:ext>
            </a:extLst>
          </p:cNvPr>
          <p:cNvCxnSpPr/>
          <p:nvPr/>
        </p:nvCxnSpPr>
        <p:spPr>
          <a:xfrm>
            <a:off x="320040" y="32004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or 9">
            <a:extLst>
              <a:ext uri="{FF2B5EF4-FFF2-40B4-BE49-F238E27FC236}">
                <a16:creationId xmlns:a16="http://schemas.microsoft.com/office/drawing/2014/main" id="{E0908B91-F79F-6524-3B56-544CB3D176A5}"/>
              </a:ext>
            </a:extLst>
          </p:cNvPr>
          <p:cNvCxnSpPr/>
          <p:nvPr/>
        </p:nvCxnSpPr>
        <p:spPr>
          <a:xfrm>
            <a:off x="11551615" y="32004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or 10">
            <a:extLst>
              <a:ext uri="{FF2B5EF4-FFF2-40B4-BE49-F238E27FC236}">
                <a16:creationId xmlns:a16="http://schemas.microsoft.com/office/drawing/2014/main" id="{FCE30BE8-B132-4562-44CA-AC3107DFBBC2}"/>
              </a:ext>
            </a:extLst>
          </p:cNvPr>
          <p:cNvCxnSpPr/>
          <p:nvPr/>
        </p:nvCxnSpPr>
        <p:spPr>
          <a:xfrm>
            <a:off x="11871655" y="32004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or 11">
            <a:extLst>
              <a:ext uri="{FF2B5EF4-FFF2-40B4-BE49-F238E27FC236}">
                <a16:creationId xmlns:a16="http://schemas.microsoft.com/office/drawing/2014/main" id="{CD43AC5D-EA0A-E22C-9DDC-6D7A8611B5E1}"/>
              </a:ext>
            </a:extLst>
          </p:cNvPr>
          <p:cNvCxnSpPr/>
          <p:nvPr/>
        </p:nvCxnSpPr>
        <p:spPr>
          <a:xfrm>
            <a:off x="320040" y="5980413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or 12">
            <a:extLst>
              <a:ext uri="{FF2B5EF4-FFF2-40B4-BE49-F238E27FC236}">
                <a16:creationId xmlns:a16="http://schemas.microsoft.com/office/drawing/2014/main" id="{7993DDC2-2489-A71C-AB6D-05FE6B76C806}"/>
              </a:ext>
            </a:extLst>
          </p:cNvPr>
          <p:cNvCxnSpPr/>
          <p:nvPr/>
        </p:nvCxnSpPr>
        <p:spPr>
          <a:xfrm>
            <a:off x="320040" y="6300453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 13">
            <a:extLst>
              <a:ext uri="{FF2B5EF4-FFF2-40B4-BE49-F238E27FC236}">
                <a16:creationId xmlns:a16="http://schemas.microsoft.com/office/drawing/2014/main" id="{4BB9E0C0-CEE7-A84B-8DFF-17368742BD7E}"/>
              </a:ext>
            </a:extLst>
          </p:cNvPr>
          <p:cNvCxnSpPr/>
          <p:nvPr/>
        </p:nvCxnSpPr>
        <p:spPr>
          <a:xfrm>
            <a:off x="11871655" y="5980413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 14">
            <a:extLst>
              <a:ext uri="{FF2B5EF4-FFF2-40B4-BE49-F238E27FC236}">
                <a16:creationId xmlns:a16="http://schemas.microsoft.com/office/drawing/2014/main" id="{ADD5F2D5-A357-26B9-3829-9970D2EE28AD}"/>
              </a:ext>
            </a:extLst>
          </p:cNvPr>
          <p:cNvCxnSpPr/>
          <p:nvPr/>
        </p:nvCxnSpPr>
        <p:spPr>
          <a:xfrm>
            <a:off x="11551615" y="6300453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307CBB-CCBF-8F3F-1113-D19729B58C59}"/>
              </a:ext>
            </a:extLst>
          </p:cNvPr>
          <p:cNvSpPr txBox="1"/>
          <p:nvPr/>
        </p:nvSpPr>
        <p:spPr>
          <a:xfrm>
            <a:off x="777240" y="502920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000" b="1" i="0" spc="400">
                <a:solidFill>
                  <a:srgbClr val="00BCEB"/>
                </a:solidFill>
                <a:latin typeface="Calibri"/>
              </a:rPr>
              <a:t>WORKSHOP  /  03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9A223D1F-5AA4-CA88-2B28-E70E3D334B7A}"/>
              </a:ext>
            </a:extLst>
          </p:cNvPr>
          <p:cNvSpPr/>
          <p:nvPr/>
        </p:nvSpPr>
        <p:spPr>
          <a:xfrm>
            <a:off x="2194560" y="457200"/>
            <a:ext cx="640080" cy="292608"/>
          </a:xfrm>
          <a:prstGeom prst="roundRect">
            <a:avLst>
              <a:gd name="adj" fmla="val 50000"/>
            </a:avLst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FA08C-29FC-1EDD-A712-7311ADB8A44F}"/>
              </a:ext>
            </a:extLst>
          </p:cNvPr>
          <p:cNvSpPr txBox="1"/>
          <p:nvPr/>
        </p:nvSpPr>
        <p:spPr>
          <a:xfrm>
            <a:off x="2194560" y="493776"/>
            <a:ext cx="640080" cy="2560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900" b="1" i="0" spc="300">
                <a:solidFill>
                  <a:srgbClr val="FFFFFF"/>
                </a:solidFill>
                <a:latin typeface="Calibri"/>
              </a:rPr>
              <a:t>LIVE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7A907-7DE3-4E8A-267A-41CDAFEB5ED4}"/>
              </a:ext>
            </a:extLst>
          </p:cNvPr>
          <p:cNvSpPr txBox="1"/>
          <p:nvPr/>
        </p:nvSpPr>
        <p:spPr>
          <a:xfrm>
            <a:off x="777240" y="868680"/>
            <a:ext cx="1051560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200" b="1" i="0" dirty="0">
                <a:solidFill>
                  <a:srgbClr val="FFFFFF"/>
                </a:solidFill>
                <a:latin typeface="Calibri"/>
              </a:rPr>
              <a:t>Let’s Build One Together.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5A9853-58E6-C3E5-B2AB-DBC6486F5B80}"/>
              </a:ext>
            </a:extLst>
          </p:cNvPr>
          <p:cNvSpPr txBox="1"/>
          <p:nvPr/>
        </p:nvSpPr>
        <p:spPr>
          <a:xfrm>
            <a:off x="777240" y="1691640"/>
            <a:ext cx="105156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600" b="0" i="0" dirty="0">
                <a:solidFill>
                  <a:srgbClr val="E8EEF7"/>
                </a:solidFill>
                <a:latin typeface="Calibri Light"/>
              </a:rPr>
              <a:t>AI responds to intentional communication.</a:t>
            </a:r>
          </a:p>
        </p:txBody>
      </p:sp>
      <p:cxnSp>
        <p:nvCxnSpPr>
          <p:cNvPr id="16" name="Connector 20">
            <a:extLst>
              <a:ext uri="{FF2B5EF4-FFF2-40B4-BE49-F238E27FC236}">
                <a16:creationId xmlns:a16="http://schemas.microsoft.com/office/drawing/2014/main" id="{53372CC2-02AB-F4EE-B983-A04D699D7A75}"/>
              </a:ext>
            </a:extLst>
          </p:cNvPr>
          <p:cNvCxnSpPr/>
          <p:nvPr/>
        </p:nvCxnSpPr>
        <p:spPr>
          <a:xfrm>
            <a:off x="777240" y="2194560"/>
            <a:ext cx="1234440" cy="0"/>
          </a:xfrm>
          <a:prstGeom prst="line">
            <a:avLst/>
          </a:prstGeom>
          <a:ln w="2540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23D65A81-89BB-68ED-E113-8325C633F0E2}"/>
              </a:ext>
            </a:extLst>
          </p:cNvPr>
          <p:cNvSpPr/>
          <p:nvPr/>
        </p:nvSpPr>
        <p:spPr>
          <a:xfrm>
            <a:off x="777240" y="2468880"/>
            <a:ext cx="2535859" cy="365760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F56122-2B4D-D913-61F1-B65796D7F213}"/>
              </a:ext>
            </a:extLst>
          </p:cNvPr>
          <p:cNvSpPr/>
          <p:nvPr/>
        </p:nvSpPr>
        <p:spPr>
          <a:xfrm>
            <a:off x="777240" y="2468880"/>
            <a:ext cx="73152" cy="3657600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97955D-A7FA-DBE1-A970-1C44EDF517E2}"/>
              </a:ext>
            </a:extLst>
          </p:cNvPr>
          <p:cNvSpPr txBox="1"/>
          <p:nvPr/>
        </p:nvSpPr>
        <p:spPr>
          <a:xfrm>
            <a:off x="2444419" y="2651760"/>
            <a:ext cx="7772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15000"/>
              </a:lnSpc>
            </a:pPr>
            <a:r>
              <a:rPr sz="2600" b="1" i="0">
                <a:solidFill>
                  <a:srgbClr val="00BCEB"/>
                </a:solidFill>
                <a:latin typeface="Calibri Light"/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D87179-90DB-90DD-8402-65A2E764A636}"/>
              </a:ext>
            </a:extLst>
          </p:cNvPr>
          <p:cNvSpPr txBox="1"/>
          <p:nvPr/>
        </p:nvSpPr>
        <p:spPr>
          <a:xfrm>
            <a:off x="1097280" y="2651760"/>
            <a:ext cx="5486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400" b="0" i="0">
                <a:solidFill>
                  <a:srgbClr val="00BCEB"/>
                </a:solidFill>
                <a:latin typeface="Calibri"/>
              </a:rPr>
              <a:t>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7539F0-BDEB-B15B-4A63-4F6BF620F51F}"/>
              </a:ext>
            </a:extLst>
          </p:cNvPr>
          <p:cNvSpPr txBox="1"/>
          <p:nvPr/>
        </p:nvSpPr>
        <p:spPr>
          <a:xfrm>
            <a:off x="1097280" y="3246120"/>
            <a:ext cx="1987219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200" b="1" i="0" spc="200">
                <a:solidFill>
                  <a:srgbClr val="FFFFFF"/>
                </a:solidFill>
                <a:latin typeface="Calibri"/>
              </a:rPr>
              <a:t>HEAD</a:t>
            </a:r>
          </a:p>
        </p:txBody>
      </p:sp>
      <p:cxnSp>
        <p:nvCxnSpPr>
          <p:cNvPr id="22" name="Connector 26">
            <a:extLst>
              <a:ext uri="{FF2B5EF4-FFF2-40B4-BE49-F238E27FC236}">
                <a16:creationId xmlns:a16="http://schemas.microsoft.com/office/drawing/2014/main" id="{8A61608C-042A-C7D5-4A1B-C31DFB2260B2}"/>
              </a:ext>
            </a:extLst>
          </p:cNvPr>
          <p:cNvCxnSpPr/>
          <p:nvPr/>
        </p:nvCxnSpPr>
        <p:spPr>
          <a:xfrm>
            <a:off x="0" y="3794760"/>
            <a:ext cx="0" cy="0"/>
          </a:xfrm>
          <a:prstGeom prst="line">
            <a:avLst/>
          </a:prstGeom>
          <a:ln w="9525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EE316CA-6F96-4B79-D7EB-26508ED8917E}"/>
              </a:ext>
            </a:extLst>
          </p:cNvPr>
          <p:cNvSpPr txBox="1"/>
          <p:nvPr/>
        </p:nvSpPr>
        <p:spPr>
          <a:xfrm>
            <a:off x="1097280" y="3886200"/>
            <a:ext cx="1987219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i="0" spc="350">
                <a:solidFill>
                  <a:srgbClr val="00BCEB"/>
                </a:solidFill>
                <a:latin typeface="Calibri"/>
              </a:rPr>
              <a:t>ASK YOURSELF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2E265B-15D3-D059-9925-5C9C6370C653}"/>
              </a:ext>
            </a:extLst>
          </p:cNvPr>
          <p:cNvSpPr/>
          <p:nvPr/>
        </p:nvSpPr>
        <p:spPr>
          <a:xfrm>
            <a:off x="1143000" y="4270248"/>
            <a:ext cx="82296" cy="82296"/>
          </a:xfrm>
          <a:prstGeom prst="ellipse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D264A0-D882-A90F-D391-69F25B01D7C0}"/>
              </a:ext>
            </a:extLst>
          </p:cNvPr>
          <p:cNvSpPr txBox="1"/>
          <p:nvPr/>
        </p:nvSpPr>
        <p:spPr>
          <a:xfrm>
            <a:off x="1307592" y="4206240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problem are you solving?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B6285BF-BC02-18E5-C2C6-F1EAFBE1DE56}"/>
              </a:ext>
            </a:extLst>
          </p:cNvPr>
          <p:cNvSpPr/>
          <p:nvPr/>
        </p:nvSpPr>
        <p:spPr>
          <a:xfrm>
            <a:off x="1143000" y="4654296"/>
            <a:ext cx="82296" cy="82296"/>
          </a:xfrm>
          <a:prstGeom prst="ellipse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9714EE-CE09-8C78-D490-017DD0AA0438}"/>
              </a:ext>
            </a:extLst>
          </p:cNvPr>
          <p:cNvSpPr txBox="1"/>
          <p:nvPr/>
        </p:nvSpPr>
        <p:spPr>
          <a:xfrm>
            <a:off x="1307592" y="4590288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Who is the audience?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75F11E7-CF6A-CCB5-BDE0-8699A6E5DE63}"/>
              </a:ext>
            </a:extLst>
          </p:cNvPr>
          <p:cNvSpPr/>
          <p:nvPr/>
        </p:nvSpPr>
        <p:spPr>
          <a:xfrm>
            <a:off x="1143000" y="5038344"/>
            <a:ext cx="82296" cy="82296"/>
          </a:xfrm>
          <a:prstGeom prst="ellipse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DA0B3E-7245-35FC-AB96-1B959F1E9348}"/>
              </a:ext>
            </a:extLst>
          </p:cNvPr>
          <p:cNvSpPr txBox="1"/>
          <p:nvPr/>
        </p:nvSpPr>
        <p:spPr>
          <a:xfrm>
            <a:off x="1307592" y="4974336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context matters?</a:t>
            </a:r>
          </a:p>
        </p:txBody>
      </p:sp>
      <p:cxnSp>
        <p:nvCxnSpPr>
          <p:cNvPr id="30" name="Connector 34">
            <a:extLst>
              <a:ext uri="{FF2B5EF4-FFF2-40B4-BE49-F238E27FC236}">
                <a16:creationId xmlns:a16="http://schemas.microsoft.com/office/drawing/2014/main" id="{D4465C01-DCEF-4293-CAED-5C437F25F126}"/>
              </a:ext>
            </a:extLst>
          </p:cNvPr>
          <p:cNvCxnSpPr/>
          <p:nvPr/>
        </p:nvCxnSpPr>
        <p:spPr>
          <a:xfrm>
            <a:off x="0" y="5166360"/>
            <a:ext cx="0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B413E320-5D45-02C0-7AED-5EAB4DB7144D}"/>
              </a:ext>
            </a:extLst>
          </p:cNvPr>
          <p:cNvSpPr/>
          <p:nvPr/>
        </p:nvSpPr>
        <p:spPr>
          <a:xfrm>
            <a:off x="3477691" y="2468880"/>
            <a:ext cx="2535859" cy="365760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2A3AC8-3AC5-A635-4CE8-DB86F2922809}"/>
              </a:ext>
            </a:extLst>
          </p:cNvPr>
          <p:cNvSpPr/>
          <p:nvPr/>
        </p:nvSpPr>
        <p:spPr>
          <a:xfrm>
            <a:off x="3477691" y="2468880"/>
            <a:ext cx="73152" cy="3657600"/>
          </a:xfrm>
          <a:prstGeom prst="rect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D0461B-CC58-5CD9-29F2-FC28F2E24FF2}"/>
              </a:ext>
            </a:extLst>
          </p:cNvPr>
          <p:cNvSpPr txBox="1"/>
          <p:nvPr/>
        </p:nvSpPr>
        <p:spPr>
          <a:xfrm>
            <a:off x="5144871" y="2651760"/>
            <a:ext cx="7772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15000"/>
              </a:lnSpc>
            </a:pPr>
            <a:r>
              <a:rPr sz="2600" b="1" i="0">
                <a:solidFill>
                  <a:srgbClr val="E52F8A"/>
                </a:solidFill>
                <a:latin typeface="Calibri Light"/>
              </a:rPr>
              <a:t>02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3E21C0-B950-28C9-1385-AF45F48CAB58}"/>
              </a:ext>
            </a:extLst>
          </p:cNvPr>
          <p:cNvSpPr txBox="1"/>
          <p:nvPr/>
        </p:nvSpPr>
        <p:spPr>
          <a:xfrm>
            <a:off x="3797731" y="2651760"/>
            <a:ext cx="5486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400" b="0" i="0">
                <a:solidFill>
                  <a:srgbClr val="E52F8A"/>
                </a:solidFill>
                <a:latin typeface="Calibri"/>
              </a:rPr>
              <a:t>♥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E25412-96D7-C293-E4D1-DEC741F70F16}"/>
              </a:ext>
            </a:extLst>
          </p:cNvPr>
          <p:cNvSpPr txBox="1"/>
          <p:nvPr/>
        </p:nvSpPr>
        <p:spPr>
          <a:xfrm>
            <a:off x="3797731" y="3246120"/>
            <a:ext cx="1987219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200" b="1" i="0" spc="200">
                <a:solidFill>
                  <a:srgbClr val="FFFFFF"/>
                </a:solidFill>
                <a:latin typeface="Calibri"/>
              </a:rPr>
              <a:t>HEART</a:t>
            </a:r>
          </a:p>
        </p:txBody>
      </p:sp>
      <p:cxnSp>
        <p:nvCxnSpPr>
          <p:cNvPr id="37" name="Connector 41">
            <a:extLst>
              <a:ext uri="{FF2B5EF4-FFF2-40B4-BE49-F238E27FC236}">
                <a16:creationId xmlns:a16="http://schemas.microsoft.com/office/drawing/2014/main" id="{4861A7C4-A76B-6D72-10BB-E420525D2B34}"/>
              </a:ext>
            </a:extLst>
          </p:cNvPr>
          <p:cNvCxnSpPr/>
          <p:nvPr/>
        </p:nvCxnSpPr>
        <p:spPr>
          <a:xfrm>
            <a:off x="0" y="3794760"/>
            <a:ext cx="0" cy="0"/>
          </a:xfrm>
          <a:prstGeom prst="line">
            <a:avLst/>
          </a:prstGeom>
          <a:ln w="9525">
            <a:solidFill>
              <a:srgbClr val="E52F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3A5747E-9707-C9DC-1907-B74CE55C8290}"/>
              </a:ext>
            </a:extLst>
          </p:cNvPr>
          <p:cNvSpPr txBox="1"/>
          <p:nvPr/>
        </p:nvSpPr>
        <p:spPr>
          <a:xfrm>
            <a:off x="3797731" y="3886200"/>
            <a:ext cx="1987219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i="0" spc="350">
                <a:solidFill>
                  <a:srgbClr val="E52F8A"/>
                </a:solidFill>
                <a:latin typeface="Calibri"/>
              </a:rPr>
              <a:t>ASK YOURSELF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9CE946F-262E-D936-0243-7DFE294CDA82}"/>
              </a:ext>
            </a:extLst>
          </p:cNvPr>
          <p:cNvSpPr/>
          <p:nvPr/>
        </p:nvSpPr>
        <p:spPr>
          <a:xfrm>
            <a:off x="3843451" y="4270248"/>
            <a:ext cx="82296" cy="82296"/>
          </a:xfrm>
          <a:prstGeom prst="ellipse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DBC025-C44E-E6EB-44DE-AC07D73715A5}"/>
              </a:ext>
            </a:extLst>
          </p:cNvPr>
          <p:cNvSpPr txBox="1"/>
          <p:nvPr/>
        </p:nvSpPr>
        <p:spPr>
          <a:xfrm>
            <a:off x="4008043" y="4206240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How should this feel?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E215BB1-A8A6-E1EA-6DE5-6BC16AFAE386}"/>
              </a:ext>
            </a:extLst>
          </p:cNvPr>
          <p:cNvSpPr/>
          <p:nvPr/>
        </p:nvSpPr>
        <p:spPr>
          <a:xfrm>
            <a:off x="3843451" y="4654296"/>
            <a:ext cx="82296" cy="82296"/>
          </a:xfrm>
          <a:prstGeom prst="ellipse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77B0A7-6A6E-3FC3-F3A4-A139CFEDCCE4}"/>
              </a:ext>
            </a:extLst>
          </p:cNvPr>
          <p:cNvSpPr txBox="1"/>
          <p:nvPr/>
        </p:nvSpPr>
        <p:spPr>
          <a:xfrm>
            <a:off x="4008043" y="4590288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tone do you want?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7F73F10-22AE-D941-AC7A-1740352497F7}"/>
              </a:ext>
            </a:extLst>
          </p:cNvPr>
          <p:cNvSpPr/>
          <p:nvPr/>
        </p:nvSpPr>
        <p:spPr>
          <a:xfrm>
            <a:off x="3843451" y="5038344"/>
            <a:ext cx="82296" cy="82296"/>
          </a:xfrm>
          <a:prstGeom prst="ellipse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737682-D6DC-B235-4095-6A95121BD85E}"/>
              </a:ext>
            </a:extLst>
          </p:cNvPr>
          <p:cNvSpPr txBox="1"/>
          <p:nvPr/>
        </p:nvSpPr>
        <p:spPr>
          <a:xfrm>
            <a:off x="4008043" y="4974336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emotional response matters?</a:t>
            </a:r>
          </a:p>
        </p:txBody>
      </p:sp>
      <p:cxnSp>
        <p:nvCxnSpPr>
          <p:cNvPr id="45" name="Connector 49">
            <a:extLst>
              <a:ext uri="{FF2B5EF4-FFF2-40B4-BE49-F238E27FC236}">
                <a16:creationId xmlns:a16="http://schemas.microsoft.com/office/drawing/2014/main" id="{AF2A6F04-016C-5E80-4A80-5112DEC80B5A}"/>
              </a:ext>
            </a:extLst>
          </p:cNvPr>
          <p:cNvCxnSpPr/>
          <p:nvPr/>
        </p:nvCxnSpPr>
        <p:spPr>
          <a:xfrm>
            <a:off x="0" y="5166360"/>
            <a:ext cx="0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51">
            <a:extLst>
              <a:ext uri="{FF2B5EF4-FFF2-40B4-BE49-F238E27FC236}">
                <a16:creationId xmlns:a16="http://schemas.microsoft.com/office/drawing/2014/main" id="{1484270F-F632-064D-CD7D-E07A92E3EC02}"/>
              </a:ext>
            </a:extLst>
          </p:cNvPr>
          <p:cNvSpPr/>
          <p:nvPr/>
        </p:nvSpPr>
        <p:spPr>
          <a:xfrm>
            <a:off x="6178143" y="2468880"/>
            <a:ext cx="2535859" cy="365760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152B40-5505-8AA3-D021-08A01F993FBB}"/>
              </a:ext>
            </a:extLst>
          </p:cNvPr>
          <p:cNvSpPr/>
          <p:nvPr/>
        </p:nvSpPr>
        <p:spPr>
          <a:xfrm>
            <a:off x="6178143" y="2468880"/>
            <a:ext cx="73152" cy="3657600"/>
          </a:xfrm>
          <a:prstGeom prst="rect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1C590F-385E-D7A0-A074-8657394F634D}"/>
              </a:ext>
            </a:extLst>
          </p:cNvPr>
          <p:cNvSpPr txBox="1"/>
          <p:nvPr/>
        </p:nvSpPr>
        <p:spPr>
          <a:xfrm>
            <a:off x="7845323" y="2651760"/>
            <a:ext cx="7772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15000"/>
              </a:lnSpc>
            </a:pPr>
            <a:r>
              <a:rPr sz="2600" b="1" i="0">
                <a:solidFill>
                  <a:srgbClr val="14D6C4"/>
                </a:solidFill>
                <a:latin typeface="Calibri Light"/>
              </a:rPr>
              <a:t>03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3899D7-4F58-D787-B9DF-A8EE1D236F4A}"/>
              </a:ext>
            </a:extLst>
          </p:cNvPr>
          <p:cNvSpPr txBox="1"/>
          <p:nvPr/>
        </p:nvSpPr>
        <p:spPr>
          <a:xfrm>
            <a:off x="6498183" y="2651760"/>
            <a:ext cx="5486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400" b="0" i="0">
                <a:solidFill>
                  <a:srgbClr val="14D6C4"/>
                </a:solidFill>
                <a:latin typeface="Calibri"/>
              </a:rPr>
              <a:t>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CF4A7D-1C0A-872F-2E49-29EBE069F413}"/>
              </a:ext>
            </a:extLst>
          </p:cNvPr>
          <p:cNvSpPr txBox="1"/>
          <p:nvPr/>
        </p:nvSpPr>
        <p:spPr>
          <a:xfrm>
            <a:off x="6498183" y="3246120"/>
            <a:ext cx="1987219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200" b="1" i="0" spc="200">
                <a:solidFill>
                  <a:srgbClr val="FFFFFF"/>
                </a:solidFill>
                <a:latin typeface="Calibri"/>
              </a:rPr>
              <a:t>HANDS</a:t>
            </a:r>
          </a:p>
        </p:txBody>
      </p:sp>
      <p:cxnSp>
        <p:nvCxnSpPr>
          <p:cNvPr id="52" name="Connector 56">
            <a:extLst>
              <a:ext uri="{FF2B5EF4-FFF2-40B4-BE49-F238E27FC236}">
                <a16:creationId xmlns:a16="http://schemas.microsoft.com/office/drawing/2014/main" id="{0DFFC264-B64A-6682-4668-57209D46F5DD}"/>
              </a:ext>
            </a:extLst>
          </p:cNvPr>
          <p:cNvCxnSpPr/>
          <p:nvPr/>
        </p:nvCxnSpPr>
        <p:spPr>
          <a:xfrm>
            <a:off x="0" y="3794760"/>
            <a:ext cx="0" cy="0"/>
          </a:xfrm>
          <a:prstGeom prst="line">
            <a:avLst/>
          </a:prstGeom>
          <a:ln w="9525">
            <a:solidFill>
              <a:srgbClr val="14D6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AEF2AFD-F5EF-0320-2546-398DFBBF6412}"/>
              </a:ext>
            </a:extLst>
          </p:cNvPr>
          <p:cNvSpPr txBox="1"/>
          <p:nvPr/>
        </p:nvSpPr>
        <p:spPr>
          <a:xfrm>
            <a:off x="6498183" y="3886200"/>
            <a:ext cx="1987219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i="0" spc="350">
                <a:solidFill>
                  <a:srgbClr val="14D6C4"/>
                </a:solidFill>
                <a:latin typeface="Calibri"/>
              </a:rPr>
              <a:t>ASK YOURSELF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4FB24FF-A7B0-7BBA-7EB9-2334DC0335A5}"/>
              </a:ext>
            </a:extLst>
          </p:cNvPr>
          <p:cNvSpPr/>
          <p:nvPr/>
        </p:nvSpPr>
        <p:spPr>
          <a:xfrm>
            <a:off x="6543903" y="4270248"/>
            <a:ext cx="82296" cy="82296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80005B-AEC5-11AC-7152-614DBCB8EDA9}"/>
              </a:ext>
            </a:extLst>
          </p:cNvPr>
          <p:cNvSpPr txBox="1"/>
          <p:nvPr/>
        </p:nvSpPr>
        <p:spPr>
          <a:xfrm>
            <a:off x="6708495" y="4206240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do you want AI to create?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D8AC030-8B77-FD50-5387-409E81B52B55}"/>
              </a:ext>
            </a:extLst>
          </p:cNvPr>
          <p:cNvSpPr/>
          <p:nvPr/>
        </p:nvSpPr>
        <p:spPr>
          <a:xfrm>
            <a:off x="6543903" y="4654296"/>
            <a:ext cx="82296" cy="82296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6DA904-A703-8703-14B0-8D2C154AC499}"/>
              </a:ext>
            </a:extLst>
          </p:cNvPr>
          <p:cNvSpPr txBox="1"/>
          <p:nvPr/>
        </p:nvSpPr>
        <p:spPr>
          <a:xfrm>
            <a:off x="6708495" y="4590288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format should it be?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E2C080F-CD8B-A66A-4725-21E432C7265E}"/>
              </a:ext>
            </a:extLst>
          </p:cNvPr>
          <p:cNvSpPr/>
          <p:nvPr/>
        </p:nvSpPr>
        <p:spPr>
          <a:xfrm>
            <a:off x="6543903" y="5038344"/>
            <a:ext cx="82296" cy="82296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B80A75-F193-9F4B-5692-091C52B5A921}"/>
              </a:ext>
            </a:extLst>
          </p:cNvPr>
          <p:cNvSpPr txBox="1"/>
          <p:nvPr/>
        </p:nvSpPr>
        <p:spPr>
          <a:xfrm>
            <a:off x="6708495" y="4974336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action should happen next?</a:t>
            </a:r>
          </a:p>
        </p:txBody>
      </p:sp>
      <p:cxnSp>
        <p:nvCxnSpPr>
          <p:cNvPr id="60" name="Connector 64">
            <a:extLst>
              <a:ext uri="{FF2B5EF4-FFF2-40B4-BE49-F238E27FC236}">
                <a16:creationId xmlns:a16="http://schemas.microsoft.com/office/drawing/2014/main" id="{E7E6BC9F-B292-DC97-3A98-FE994B267470}"/>
              </a:ext>
            </a:extLst>
          </p:cNvPr>
          <p:cNvCxnSpPr/>
          <p:nvPr/>
        </p:nvCxnSpPr>
        <p:spPr>
          <a:xfrm>
            <a:off x="0" y="5166360"/>
            <a:ext cx="0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6">
            <a:extLst>
              <a:ext uri="{FF2B5EF4-FFF2-40B4-BE49-F238E27FC236}">
                <a16:creationId xmlns:a16="http://schemas.microsoft.com/office/drawing/2014/main" id="{AC3435C1-B1F8-4F94-2F64-B096813309DA}"/>
              </a:ext>
            </a:extLst>
          </p:cNvPr>
          <p:cNvSpPr/>
          <p:nvPr/>
        </p:nvSpPr>
        <p:spPr>
          <a:xfrm>
            <a:off x="8832875" y="2423160"/>
            <a:ext cx="2627299" cy="3749040"/>
          </a:xfrm>
          <a:prstGeom prst="roundRect">
            <a:avLst>
              <a:gd name="adj" fmla="val 4500"/>
            </a:avLst>
          </a:prstGeom>
          <a:noFill/>
          <a:ln w="9525">
            <a:solidFill>
              <a:srgbClr val="FFC84A">
                <a:alpha val="3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Rounded Rectangle 67">
            <a:extLst>
              <a:ext uri="{FF2B5EF4-FFF2-40B4-BE49-F238E27FC236}">
                <a16:creationId xmlns:a16="http://schemas.microsoft.com/office/drawing/2014/main" id="{1060B107-F827-5F94-D663-F8C5A33F2B60}"/>
              </a:ext>
            </a:extLst>
          </p:cNvPr>
          <p:cNvSpPr/>
          <p:nvPr/>
        </p:nvSpPr>
        <p:spPr>
          <a:xfrm>
            <a:off x="8878595" y="2468880"/>
            <a:ext cx="2535859" cy="365760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FFC8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8286C1A-7488-7A61-ECCE-AD19817AE057}"/>
              </a:ext>
            </a:extLst>
          </p:cNvPr>
          <p:cNvSpPr/>
          <p:nvPr/>
        </p:nvSpPr>
        <p:spPr>
          <a:xfrm>
            <a:off x="8878595" y="2468880"/>
            <a:ext cx="73152" cy="3657600"/>
          </a:xfrm>
          <a:prstGeom prst="rect">
            <a:avLst/>
          </a:prstGeom>
          <a:solidFill>
            <a:srgbClr val="FFC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B8EA874-EFDE-3B89-0D70-D1D71C5B0B89}"/>
              </a:ext>
            </a:extLst>
          </p:cNvPr>
          <p:cNvSpPr txBox="1"/>
          <p:nvPr/>
        </p:nvSpPr>
        <p:spPr>
          <a:xfrm>
            <a:off x="10545775" y="2651760"/>
            <a:ext cx="7772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15000"/>
              </a:lnSpc>
            </a:pPr>
            <a:r>
              <a:rPr sz="2600" b="1" i="0">
                <a:solidFill>
                  <a:srgbClr val="FFC84A"/>
                </a:solidFill>
                <a:latin typeface="Calibri Light"/>
              </a:rPr>
              <a:t>04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16F838-5DD3-4668-EEFD-BF3367E058D8}"/>
              </a:ext>
            </a:extLst>
          </p:cNvPr>
          <p:cNvSpPr txBox="1"/>
          <p:nvPr/>
        </p:nvSpPr>
        <p:spPr>
          <a:xfrm>
            <a:off x="9198635" y="2651760"/>
            <a:ext cx="548640" cy="502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400" b="0" i="0">
                <a:solidFill>
                  <a:srgbClr val="FFC84A"/>
                </a:solidFill>
                <a:latin typeface="Calibri"/>
              </a:rPr>
              <a:t>🤝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31C4486-E298-1604-EBC4-3A260F0E5346}"/>
              </a:ext>
            </a:extLst>
          </p:cNvPr>
          <p:cNvSpPr txBox="1"/>
          <p:nvPr/>
        </p:nvSpPr>
        <p:spPr>
          <a:xfrm>
            <a:off x="9198635" y="3246120"/>
            <a:ext cx="1987219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200" b="1" i="0" spc="200">
                <a:solidFill>
                  <a:srgbClr val="FFFFFF"/>
                </a:solidFill>
                <a:latin typeface="Calibri"/>
              </a:rPr>
              <a:t>HANDOFF</a:t>
            </a:r>
          </a:p>
        </p:txBody>
      </p:sp>
      <p:cxnSp>
        <p:nvCxnSpPr>
          <p:cNvPr id="68" name="Connector 72">
            <a:extLst>
              <a:ext uri="{FF2B5EF4-FFF2-40B4-BE49-F238E27FC236}">
                <a16:creationId xmlns:a16="http://schemas.microsoft.com/office/drawing/2014/main" id="{BBE77399-A0BC-0DE8-1E68-DBCD8E172226}"/>
              </a:ext>
            </a:extLst>
          </p:cNvPr>
          <p:cNvCxnSpPr/>
          <p:nvPr/>
        </p:nvCxnSpPr>
        <p:spPr>
          <a:xfrm>
            <a:off x="0" y="3794760"/>
            <a:ext cx="0" cy="0"/>
          </a:xfrm>
          <a:prstGeom prst="line">
            <a:avLst/>
          </a:prstGeom>
          <a:ln w="9525">
            <a:solidFill>
              <a:srgbClr val="FFC8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83FF58F-6055-A832-D64B-95834E5131DE}"/>
              </a:ext>
            </a:extLst>
          </p:cNvPr>
          <p:cNvSpPr txBox="1"/>
          <p:nvPr/>
        </p:nvSpPr>
        <p:spPr>
          <a:xfrm>
            <a:off x="9198635" y="3886200"/>
            <a:ext cx="1987219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i="0" spc="350">
                <a:solidFill>
                  <a:srgbClr val="FFC84A"/>
                </a:solidFill>
                <a:latin typeface="Calibri"/>
              </a:rPr>
              <a:t>ASK YOURSELF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9E5EC58-A25F-4564-942B-A5F9CACCE315}"/>
              </a:ext>
            </a:extLst>
          </p:cNvPr>
          <p:cNvSpPr/>
          <p:nvPr/>
        </p:nvSpPr>
        <p:spPr>
          <a:xfrm>
            <a:off x="9244355" y="4270248"/>
            <a:ext cx="82296" cy="82296"/>
          </a:xfrm>
          <a:prstGeom prst="ellipse">
            <a:avLst/>
          </a:prstGeom>
          <a:solidFill>
            <a:srgbClr val="FFC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333740-4041-0B30-0D3A-86D05BB7FC7B}"/>
              </a:ext>
            </a:extLst>
          </p:cNvPr>
          <p:cNvSpPr txBox="1"/>
          <p:nvPr/>
        </p:nvSpPr>
        <p:spPr>
          <a:xfrm>
            <a:off x="9408947" y="4206240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can AI own?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8E1212F-1947-4C62-8D88-3D09D9CBEB58}"/>
              </a:ext>
            </a:extLst>
          </p:cNvPr>
          <p:cNvSpPr/>
          <p:nvPr/>
        </p:nvSpPr>
        <p:spPr>
          <a:xfrm>
            <a:off x="9244355" y="4654296"/>
            <a:ext cx="82296" cy="82296"/>
          </a:xfrm>
          <a:prstGeom prst="ellipse">
            <a:avLst/>
          </a:prstGeom>
          <a:solidFill>
            <a:srgbClr val="FFC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8A94D3-8DE1-624D-0596-B0DAFE5ADFD5}"/>
              </a:ext>
            </a:extLst>
          </p:cNvPr>
          <p:cNvSpPr txBox="1"/>
          <p:nvPr/>
        </p:nvSpPr>
        <p:spPr>
          <a:xfrm>
            <a:off x="9408947" y="4590288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can be automated?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45845AB-83A4-FEC6-191F-F132D99A7BE6}"/>
              </a:ext>
            </a:extLst>
          </p:cNvPr>
          <p:cNvSpPr/>
          <p:nvPr/>
        </p:nvSpPr>
        <p:spPr>
          <a:xfrm>
            <a:off x="9244355" y="5038344"/>
            <a:ext cx="82296" cy="82296"/>
          </a:xfrm>
          <a:prstGeom prst="ellipse">
            <a:avLst/>
          </a:prstGeom>
          <a:solidFill>
            <a:srgbClr val="FFC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F67A07F-2F8A-539F-AC31-E3B3AF297392}"/>
              </a:ext>
            </a:extLst>
          </p:cNvPr>
          <p:cNvSpPr txBox="1"/>
          <p:nvPr/>
        </p:nvSpPr>
        <p:spPr>
          <a:xfrm>
            <a:off x="9408947" y="4974336"/>
            <a:ext cx="1758619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50" b="0" i="0">
                <a:solidFill>
                  <a:srgbClr val="E8EEF7"/>
                </a:solidFill>
                <a:latin typeface="Calibri"/>
              </a:rPr>
              <a:t>What should happen repeatedly without me?</a:t>
            </a:r>
          </a:p>
        </p:txBody>
      </p:sp>
      <p:cxnSp>
        <p:nvCxnSpPr>
          <p:cNvPr id="76" name="Connector 80">
            <a:extLst>
              <a:ext uri="{FF2B5EF4-FFF2-40B4-BE49-F238E27FC236}">
                <a16:creationId xmlns:a16="http://schemas.microsoft.com/office/drawing/2014/main" id="{4FBBEE14-41F0-C755-D59F-EF0AF95220F1}"/>
              </a:ext>
            </a:extLst>
          </p:cNvPr>
          <p:cNvCxnSpPr/>
          <p:nvPr/>
        </p:nvCxnSpPr>
        <p:spPr>
          <a:xfrm>
            <a:off x="0" y="5166360"/>
            <a:ext cx="0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ight Triangle 77">
            <a:extLst>
              <a:ext uri="{FF2B5EF4-FFF2-40B4-BE49-F238E27FC236}">
                <a16:creationId xmlns:a16="http://schemas.microsoft.com/office/drawing/2014/main" id="{CF421669-E959-86C9-3A4A-CD6FF308B12B}"/>
              </a:ext>
            </a:extLst>
          </p:cNvPr>
          <p:cNvSpPr/>
          <p:nvPr/>
        </p:nvSpPr>
        <p:spPr>
          <a:xfrm rot="1800000">
            <a:off x="8723147" y="4206240"/>
            <a:ext cx="146304" cy="182880"/>
          </a:xfrm>
          <a:prstGeom prst="rtTriangl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53BFF79-26B0-18C4-1072-703BCD44AB1A}"/>
              </a:ext>
            </a:extLst>
          </p:cNvPr>
          <p:cNvSpPr txBox="1"/>
          <p:nvPr/>
        </p:nvSpPr>
        <p:spPr>
          <a:xfrm>
            <a:off x="777240" y="6327648"/>
            <a:ext cx="1065276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400" b="1" i="0" spc="80">
                <a:solidFill>
                  <a:srgbClr val="00BCEB"/>
                </a:solidFill>
                <a:latin typeface="Calibri"/>
              </a:rPr>
              <a:t>“Head gives direction.  Heart gives purpose.  Hands creates.  Handoff delegates.”</a:t>
            </a:r>
          </a:p>
        </p:txBody>
      </p:sp>
      <p:cxnSp>
        <p:nvCxnSpPr>
          <p:cNvPr id="80" name="Connector 85">
            <a:extLst>
              <a:ext uri="{FF2B5EF4-FFF2-40B4-BE49-F238E27FC236}">
                <a16:creationId xmlns:a16="http://schemas.microsoft.com/office/drawing/2014/main" id="{FC3ABEFE-4313-0789-C985-F0FFF815D25F}"/>
              </a:ext>
            </a:extLst>
          </p:cNvPr>
          <p:cNvCxnSpPr/>
          <p:nvPr/>
        </p:nvCxnSpPr>
        <p:spPr>
          <a:xfrm>
            <a:off x="320040" y="6693408"/>
            <a:ext cx="11548872" cy="0"/>
          </a:xfrm>
          <a:prstGeom prst="line">
            <a:avLst/>
          </a:prstGeom>
          <a:ln w="6350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5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421BD-AE66-92C9-388F-69E439E1C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1AD8DE-4BF1-F9B4-8E62-13C26D086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F22780-96A9-4E69-02A9-9611CA9E2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916" flipV="1">
            <a:off x="7124206" y="3550722"/>
            <a:ext cx="1197428" cy="11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A39D15-1DFC-073E-BF6B-4C5A7ED4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19" y="1494503"/>
            <a:ext cx="11648362" cy="386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6803ADC-8FAB-7D3C-B6E4-F4B2DFCC6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AI Isn't Broken... Our Instructions Are.</a:t>
            </a:r>
          </a:p>
        </p:txBody>
      </p:sp>
    </p:spTree>
    <p:extLst>
      <p:ext uri="{BB962C8B-B14F-4D97-AF65-F5344CB8AC3E}">
        <p14:creationId xmlns:p14="http://schemas.microsoft.com/office/powerpoint/2010/main" val="17493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7A1863-F9DE-A930-6365-15D8FF470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493956"/>
            <a:ext cx="11544300" cy="3870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A0F3A38-BA67-25E8-49A0-848D5317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Difference Is Communication</a:t>
            </a:r>
          </a:p>
        </p:txBody>
      </p:sp>
    </p:spTree>
    <p:extLst>
      <p:ext uri="{BB962C8B-B14F-4D97-AF65-F5344CB8AC3E}">
        <p14:creationId xmlns:p14="http://schemas.microsoft.com/office/powerpoint/2010/main" val="7880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AC9115-C5CC-1F0D-7DEB-61FCD60C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28" y="167146"/>
            <a:ext cx="7783144" cy="6228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0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E045BB-CC78-2DAD-1C7A-42A0BCEC0763}"/>
              </a:ext>
            </a:extLst>
          </p:cNvPr>
          <p:cNvSpPr txBox="1"/>
          <p:nvPr/>
        </p:nvSpPr>
        <p:spPr>
          <a:xfrm>
            <a:off x="777240" y="868680"/>
            <a:ext cx="1005840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5400" b="1" dirty="0">
                <a:solidFill>
                  <a:srgbClr val="FFFFFF"/>
                </a:solidFill>
                <a:latin typeface="Calibri"/>
              </a:rPr>
              <a:t>Head.  Heart.  Hands.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5B834-9AED-E4AD-A752-5CE2722BAF88}"/>
              </a:ext>
            </a:extLst>
          </p:cNvPr>
          <p:cNvSpPr txBox="1"/>
          <p:nvPr/>
        </p:nvSpPr>
        <p:spPr>
          <a:xfrm>
            <a:off x="777240" y="1783080"/>
            <a:ext cx="10058400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800" b="0">
                <a:solidFill>
                  <a:srgbClr val="E8EEF7"/>
                </a:solidFill>
                <a:latin typeface="Calibri Light"/>
              </a:rPr>
              <a:t>Great prompting is strategic communication.</a:t>
            </a:r>
          </a:p>
        </p:txBody>
      </p:sp>
      <p:cxnSp>
        <p:nvCxnSpPr>
          <p:cNvPr id="5" name="Connector 16">
            <a:extLst>
              <a:ext uri="{FF2B5EF4-FFF2-40B4-BE49-F238E27FC236}">
                <a16:creationId xmlns:a16="http://schemas.microsoft.com/office/drawing/2014/main" id="{238EED44-6EE0-CC39-1656-45BF3FB328C5}"/>
              </a:ext>
            </a:extLst>
          </p:cNvPr>
          <p:cNvCxnSpPr/>
          <p:nvPr/>
        </p:nvCxnSpPr>
        <p:spPr>
          <a:xfrm>
            <a:off x="777240" y="2331720"/>
            <a:ext cx="1234440" cy="0"/>
          </a:xfrm>
          <a:prstGeom prst="line">
            <a:avLst/>
          </a:prstGeom>
          <a:ln w="2540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4D0C7B5B-FC04-5BE9-F89B-ADB98873BD58}"/>
              </a:ext>
            </a:extLst>
          </p:cNvPr>
          <p:cNvSpPr/>
          <p:nvPr/>
        </p:nvSpPr>
        <p:spPr>
          <a:xfrm>
            <a:off x="777240" y="2697480"/>
            <a:ext cx="3520440" cy="324612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934D0572-9853-58DB-B184-B53F7E827B0E}"/>
              </a:ext>
            </a:extLst>
          </p:cNvPr>
          <p:cNvSpPr/>
          <p:nvPr/>
        </p:nvSpPr>
        <p:spPr>
          <a:xfrm>
            <a:off x="777240" y="2697480"/>
            <a:ext cx="3520440" cy="109728"/>
          </a:xfrm>
          <a:prstGeom prst="roundRect">
            <a:avLst>
              <a:gd name="adj" fmla="val 30000"/>
            </a:avLst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14A376-0C03-974B-FC7D-A32D1C5374D8}"/>
              </a:ext>
            </a:extLst>
          </p:cNvPr>
          <p:cNvSpPr/>
          <p:nvPr/>
        </p:nvSpPr>
        <p:spPr>
          <a:xfrm>
            <a:off x="1143000" y="3017520"/>
            <a:ext cx="868680" cy="868680"/>
          </a:xfrm>
          <a:prstGeom prst="ellipse">
            <a:avLst/>
          </a:prstGeom>
          <a:noFill/>
          <a:ln w="1905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72D19-A08B-C1E0-4422-0625B36F4F4A}"/>
              </a:ext>
            </a:extLst>
          </p:cNvPr>
          <p:cNvSpPr txBox="1"/>
          <p:nvPr/>
        </p:nvSpPr>
        <p:spPr>
          <a:xfrm>
            <a:off x="1143000" y="3063240"/>
            <a:ext cx="868680" cy="8686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3600" b="0" dirty="0">
                <a:solidFill>
                  <a:srgbClr val="00BCEB"/>
                </a:solidFill>
                <a:latin typeface="Calibri"/>
              </a:rPr>
              <a:t>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83F1D-716A-8982-034B-3640DBB4494A}"/>
              </a:ext>
            </a:extLst>
          </p:cNvPr>
          <p:cNvSpPr txBox="1"/>
          <p:nvPr/>
        </p:nvSpPr>
        <p:spPr>
          <a:xfrm>
            <a:off x="2194560" y="3090672"/>
            <a:ext cx="20116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600" b="1" spc="200">
                <a:solidFill>
                  <a:srgbClr val="FFFFFF"/>
                </a:solidFill>
                <a:latin typeface="Calibri"/>
              </a:rPr>
              <a:t>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439FB2-8658-025C-85F3-3F98E9E1C06B}"/>
              </a:ext>
            </a:extLst>
          </p:cNvPr>
          <p:cNvSpPr txBox="1"/>
          <p:nvPr/>
        </p:nvSpPr>
        <p:spPr>
          <a:xfrm>
            <a:off x="2194560" y="3547872"/>
            <a:ext cx="20116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spc="300">
                <a:solidFill>
                  <a:srgbClr val="00BCEB"/>
                </a:solidFill>
                <a:latin typeface="Calibri"/>
              </a:rPr>
              <a:t>COGNITIVE CLARITY</a:t>
            </a:r>
          </a:p>
        </p:txBody>
      </p:sp>
      <p:cxnSp>
        <p:nvCxnSpPr>
          <p:cNvPr id="12" name="Connector 23">
            <a:extLst>
              <a:ext uri="{FF2B5EF4-FFF2-40B4-BE49-F238E27FC236}">
                <a16:creationId xmlns:a16="http://schemas.microsoft.com/office/drawing/2014/main" id="{35E0AC3D-C2CC-1BFA-5B8F-2B8E315BE6C6}"/>
              </a:ext>
            </a:extLst>
          </p:cNvPr>
          <p:cNvCxnSpPr/>
          <p:nvPr/>
        </p:nvCxnSpPr>
        <p:spPr>
          <a:xfrm>
            <a:off x="1143000" y="4069080"/>
            <a:ext cx="2788920" cy="0"/>
          </a:xfrm>
          <a:prstGeom prst="line">
            <a:avLst/>
          </a:prstGeom>
          <a:ln w="9525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87C11A18-B804-37C7-46D7-A4A982AD5E4F}"/>
              </a:ext>
            </a:extLst>
          </p:cNvPr>
          <p:cNvSpPr/>
          <p:nvPr/>
        </p:nvSpPr>
        <p:spPr>
          <a:xfrm>
            <a:off x="1143000" y="4251960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3D0A3-B24C-565C-B572-83348EF084CC}"/>
              </a:ext>
            </a:extLst>
          </p:cNvPr>
          <p:cNvSpPr txBox="1"/>
          <p:nvPr/>
        </p:nvSpPr>
        <p:spPr>
          <a:xfrm>
            <a:off x="1143000" y="4288536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Context</a:t>
            </a:r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1202DCDD-EBB7-57C8-4A89-FB67C94E0208}"/>
              </a:ext>
            </a:extLst>
          </p:cNvPr>
          <p:cNvSpPr/>
          <p:nvPr/>
        </p:nvSpPr>
        <p:spPr>
          <a:xfrm>
            <a:off x="2651760" y="4251960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FDB73-765E-964E-8D03-C39E83CB5503}"/>
              </a:ext>
            </a:extLst>
          </p:cNvPr>
          <p:cNvSpPr txBox="1"/>
          <p:nvPr/>
        </p:nvSpPr>
        <p:spPr>
          <a:xfrm>
            <a:off x="2651760" y="4288536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Role</a:t>
            </a: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BAD0E272-C9C3-A345-4154-12043FC08B37}"/>
              </a:ext>
            </a:extLst>
          </p:cNvPr>
          <p:cNvSpPr/>
          <p:nvPr/>
        </p:nvSpPr>
        <p:spPr>
          <a:xfrm>
            <a:off x="1143000" y="4636008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BA8404-CEF8-D539-C35F-0AFB6260CB1E}"/>
              </a:ext>
            </a:extLst>
          </p:cNvPr>
          <p:cNvSpPr txBox="1"/>
          <p:nvPr/>
        </p:nvSpPr>
        <p:spPr>
          <a:xfrm>
            <a:off x="1143000" y="4672584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Data</a:t>
            </a:r>
          </a:p>
        </p:txBody>
      </p:sp>
      <p:sp>
        <p:nvSpPr>
          <p:cNvPr id="19" name="Rounded Rectangle 30">
            <a:extLst>
              <a:ext uri="{FF2B5EF4-FFF2-40B4-BE49-F238E27FC236}">
                <a16:creationId xmlns:a16="http://schemas.microsoft.com/office/drawing/2014/main" id="{7835F5E9-DE17-0A9A-1F38-3C828AF69C97}"/>
              </a:ext>
            </a:extLst>
          </p:cNvPr>
          <p:cNvSpPr/>
          <p:nvPr/>
        </p:nvSpPr>
        <p:spPr>
          <a:xfrm>
            <a:off x="2651760" y="4636008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FBA150-6965-5920-AE56-B8C15FC335FE}"/>
              </a:ext>
            </a:extLst>
          </p:cNvPr>
          <p:cNvSpPr txBox="1"/>
          <p:nvPr/>
        </p:nvSpPr>
        <p:spPr>
          <a:xfrm>
            <a:off x="2651760" y="4672584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Audience</a:t>
            </a:r>
          </a:p>
        </p:txBody>
      </p:sp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D23A645E-05AC-7A8A-8B1B-76C1B253810B}"/>
              </a:ext>
            </a:extLst>
          </p:cNvPr>
          <p:cNvSpPr/>
          <p:nvPr/>
        </p:nvSpPr>
        <p:spPr>
          <a:xfrm>
            <a:off x="1143000" y="5020056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1B8520-1D3D-5EC2-B81E-8F72B8E1F1CC}"/>
              </a:ext>
            </a:extLst>
          </p:cNvPr>
          <p:cNvSpPr txBox="1"/>
          <p:nvPr/>
        </p:nvSpPr>
        <p:spPr>
          <a:xfrm>
            <a:off x="1143000" y="5056632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Objective</a:t>
            </a:r>
          </a:p>
        </p:txBody>
      </p:sp>
      <p:sp>
        <p:nvSpPr>
          <p:cNvPr id="23" name="Rounded Rectangle 34">
            <a:extLst>
              <a:ext uri="{FF2B5EF4-FFF2-40B4-BE49-F238E27FC236}">
                <a16:creationId xmlns:a16="http://schemas.microsoft.com/office/drawing/2014/main" id="{93EB9A4C-08F9-2C0F-4AC7-8A9FBBF73777}"/>
              </a:ext>
            </a:extLst>
          </p:cNvPr>
          <p:cNvSpPr/>
          <p:nvPr/>
        </p:nvSpPr>
        <p:spPr>
          <a:xfrm>
            <a:off x="2651760" y="5020056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BA9147-DF68-CE30-F5B5-442DC679106B}"/>
              </a:ext>
            </a:extLst>
          </p:cNvPr>
          <p:cNvSpPr txBox="1"/>
          <p:nvPr/>
        </p:nvSpPr>
        <p:spPr>
          <a:xfrm>
            <a:off x="2651760" y="5056632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Constraints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AD7A5E-429D-6F80-A78D-34B898F5612F}"/>
              </a:ext>
            </a:extLst>
          </p:cNvPr>
          <p:cNvSpPr txBox="1"/>
          <p:nvPr/>
        </p:nvSpPr>
        <p:spPr>
          <a:xfrm>
            <a:off x="1051560" y="5349240"/>
            <a:ext cx="2971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0">
                <a:solidFill>
                  <a:srgbClr val="FFFFFF"/>
                </a:solidFill>
                <a:latin typeface="Calibri Light"/>
              </a:rPr>
              <a:t>“Tell AI what to think about.”</a:t>
            </a:r>
          </a:p>
        </p:txBody>
      </p:sp>
      <p:sp>
        <p:nvSpPr>
          <p:cNvPr id="26" name="Rounded Rectangle 37">
            <a:extLst>
              <a:ext uri="{FF2B5EF4-FFF2-40B4-BE49-F238E27FC236}">
                <a16:creationId xmlns:a16="http://schemas.microsoft.com/office/drawing/2014/main" id="{D08CC40D-4B1A-5863-06B7-7DE1D7022CE8}"/>
              </a:ext>
            </a:extLst>
          </p:cNvPr>
          <p:cNvSpPr/>
          <p:nvPr/>
        </p:nvSpPr>
        <p:spPr>
          <a:xfrm>
            <a:off x="4526280" y="2697480"/>
            <a:ext cx="3520440" cy="324612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Rounded Rectangle 38">
            <a:extLst>
              <a:ext uri="{FF2B5EF4-FFF2-40B4-BE49-F238E27FC236}">
                <a16:creationId xmlns:a16="http://schemas.microsoft.com/office/drawing/2014/main" id="{85A52CF3-DCF9-7EAC-14B2-D2A5028416B9}"/>
              </a:ext>
            </a:extLst>
          </p:cNvPr>
          <p:cNvSpPr/>
          <p:nvPr/>
        </p:nvSpPr>
        <p:spPr>
          <a:xfrm>
            <a:off x="4526280" y="2697480"/>
            <a:ext cx="3520440" cy="109728"/>
          </a:xfrm>
          <a:prstGeom prst="roundRect">
            <a:avLst>
              <a:gd name="adj" fmla="val 30000"/>
            </a:avLst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5332FA-B9A1-F94A-7926-1CD5D08D8EAE}"/>
              </a:ext>
            </a:extLst>
          </p:cNvPr>
          <p:cNvSpPr/>
          <p:nvPr/>
        </p:nvSpPr>
        <p:spPr>
          <a:xfrm>
            <a:off x="4892040" y="3017520"/>
            <a:ext cx="868680" cy="868680"/>
          </a:xfrm>
          <a:prstGeom prst="ellipse">
            <a:avLst/>
          </a:prstGeom>
          <a:noFill/>
          <a:ln w="1905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275D1D-6897-9D85-6965-CBDA84D1A1AD}"/>
              </a:ext>
            </a:extLst>
          </p:cNvPr>
          <p:cNvSpPr txBox="1"/>
          <p:nvPr/>
        </p:nvSpPr>
        <p:spPr>
          <a:xfrm>
            <a:off x="4892040" y="3063240"/>
            <a:ext cx="868680" cy="8686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3600" b="0">
                <a:solidFill>
                  <a:srgbClr val="E52F8A"/>
                </a:solidFill>
                <a:latin typeface="Calibri"/>
              </a:rPr>
              <a:t>♥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EA025B-9EF7-6696-410B-52650AB9D304}"/>
              </a:ext>
            </a:extLst>
          </p:cNvPr>
          <p:cNvSpPr txBox="1"/>
          <p:nvPr/>
        </p:nvSpPr>
        <p:spPr>
          <a:xfrm>
            <a:off x="5943600" y="3090672"/>
            <a:ext cx="20116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600" b="1" spc="200">
                <a:solidFill>
                  <a:srgbClr val="FFFFFF"/>
                </a:solidFill>
                <a:latin typeface="Calibri"/>
              </a:rPr>
              <a:t>HEART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DFCA04-C542-D8B5-EED9-949E45922DAC}"/>
              </a:ext>
            </a:extLst>
          </p:cNvPr>
          <p:cNvSpPr txBox="1"/>
          <p:nvPr/>
        </p:nvSpPr>
        <p:spPr>
          <a:xfrm>
            <a:off x="5943600" y="3547872"/>
            <a:ext cx="20116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spc="300">
                <a:solidFill>
                  <a:srgbClr val="E52F8A"/>
                </a:solidFill>
                <a:latin typeface="Calibri"/>
              </a:rPr>
              <a:t>EMOTIONAL INTELLIGENCE</a:t>
            </a:r>
          </a:p>
        </p:txBody>
      </p:sp>
      <p:cxnSp>
        <p:nvCxnSpPr>
          <p:cNvPr id="32" name="Connector 43">
            <a:extLst>
              <a:ext uri="{FF2B5EF4-FFF2-40B4-BE49-F238E27FC236}">
                <a16:creationId xmlns:a16="http://schemas.microsoft.com/office/drawing/2014/main" id="{BE4A2267-E0CE-9A49-69A3-A00114F32ACE}"/>
              </a:ext>
            </a:extLst>
          </p:cNvPr>
          <p:cNvCxnSpPr/>
          <p:nvPr/>
        </p:nvCxnSpPr>
        <p:spPr>
          <a:xfrm>
            <a:off x="4892040" y="4069080"/>
            <a:ext cx="2788920" cy="0"/>
          </a:xfrm>
          <a:prstGeom prst="line">
            <a:avLst/>
          </a:prstGeom>
          <a:ln w="9525">
            <a:solidFill>
              <a:srgbClr val="E52F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44">
            <a:extLst>
              <a:ext uri="{FF2B5EF4-FFF2-40B4-BE49-F238E27FC236}">
                <a16:creationId xmlns:a16="http://schemas.microsoft.com/office/drawing/2014/main" id="{B5335D57-B4BE-5953-E134-9F14AE4136F6}"/>
              </a:ext>
            </a:extLst>
          </p:cNvPr>
          <p:cNvSpPr/>
          <p:nvPr/>
        </p:nvSpPr>
        <p:spPr>
          <a:xfrm>
            <a:off x="4892040" y="4251960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156559-94C7-7F26-323A-28FEC204DD1B}"/>
              </a:ext>
            </a:extLst>
          </p:cNvPr>
          <p:cNvSpPr txBox="1"/>
          <p:nvPr/>
        </p:nvSpPr>
        <p:spPr>
          <a:xfrm>
            <a:off x="4892040" y="4288536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Tone</a:t>
            </a:r>
          </a:p>
        </p:txBody>
      </p:sp>
      <p:sp>
        <p:nvSpPr>
          <p:cNvPr id="35" name="Rounded Rectangle 46">
            <a:extLst>
              <a:ext uri="{FF2B5EF4-FFF2-40B4-BE49-F238E27FC236}">
                <a16:creationId xmlns:a16="http://schemas.microsoft.com/office/drawing/2014/main" id="{7AEF4D35-313A-CEF8-41FA-A77B38601414}"/>
              </a:ext>
            </a:extLst>
          </p:cNvPr>
          <p:cNvSpPr/>
          <p:nvPr/>
        </p:nvSpPr>
        <p:spPr>
          <a:xfrm>
            <a:off x="6400800" y="4251960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71C6F1-E36E-4BF9-8581-59B68C24F3DA}"/>
              </a:ext>
            </a:extLst>
          </p:cNvPr>
          <p:cNvSpPr txBox="1"/>
          <p:nvPr/>
        </p:nvSpPr>
        <p:spPr>
          <a:xfrm>
            <a:off x="6400800" y="4288536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Emotion</a:t>
            </a:r>
          </a:p>
        </p:txBody>
      </p:sp>
      <p:sp>
        <p:nvSpPr>
          <p:cNvPr id="37" name="Rounded Rectangle 48">
            <a:extLst>
              <a:ext uri="{FF2B5EF4-FFF2-40B4-BE49-F238E27FC236}">
                <a16:creationId xmlns:a16="http://schemas.microsoft.com/office/drawing/2014/main" id="{BAC858CB-10D0-C78A-878A-DD24773E7E80}"/>
              </a:ext>
            </a:extLst>
          </p:cNvPr>
          <p:cNvSpPr/>
          <p:nvPr/>
        </p:nvSpPr>
        <p:spPr>
          <a:xfrm>
            <a:off x="4892040" y="4636008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8D8C1D-F0EC-6D13-B756-18FAEBF00D1D}"/>
              </a:ext>
            </a:extLst>
          </p:cNvPr>
          <p:cNvSpPr txBox="1"/>
          <p:nvPr/>
        </p:nvSpPr>
        <p:spPr>
          <a:xfrm>
            <a:off x="4892040" y="4672584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Empathy</a:t>
            </a:r>
          </a:p>
        </p:txBody>
      </p:sp>
      <p:sp>
        <p:nvSpPr>
          <p:cNvPr id="39" name="Rounded Rectangle 50">
            <a:extLst>
              <a:ext uri="{FF2B5EF4-FFF2-40B4-BE49-F238E27FC236}">
                <a16:creationId xmlns:a16="http://schemas.microsoft.com/office/drawing/2014/main" id="{6D0CC119-85FC-6948-ED79-26870DF139C6}"/>
              </a:ext>
            </a:extLst>
          </p:cNvPr>
          <p:cNvSpPr/>
          <p:nvPr/>
        </p:nvSpPr>
        <p:spPr>
          <a:xfrm>
            <a:off x="6400800" y="4636008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6B2145-429E-632E-E555-DBD460909FD5}"/>
              </a:ext>
            </a:extLst>
          </p:cNvPr>
          <p:cNvSpPr txBox="1"/>
          <p:nvPr/>
        </p:nvSpPr>
        <p:spPr>
          <a:xfrm>
            <a:off x="6400800" y="4672584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Human Connection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0492980E-C46A-255A-3C47-E21685A50BD2}"/>
              </a:ext>
            </a:extLst>
          </p:cNvPr>
          <p:cNvSpPr/>
          <p:nvPr/>
        </p:nvSpPr>
        <p:spPr>
          <a:xfrm>
            <a:off x="4892040" y="5020056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7C9336-CE31-0335-DD5C-090BE732F330}"/>
              </a:ext>
            </a:extLst>
          </p:cNvPr>
          <p:cNvSpPr txBox="1"/>
          <p:nvPr/>
        </p:nvSpPr>
        <p:spPr>
          <a:xfrm>
            <a:off x="4892040" y="5056632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Brand Voice</a:t>
            </a:r>
          </a:p>
        </p:txBody>
      </p:sp>
      <p:sp>
        <p:nvSpPr>
          <p:cNvPr id="43" name="Rounded Rectangle 54">
            <a:extLst>
              <a:ext uri="{FF2B5EF4-FFF2-40B4-BE49-F238E27FC236}">
                <a16:creationId xmlns:a16="http://schemas.microsoft.com/office/drawing/2014/main" id="{36019206-42C5-15A4-B45B-5949533C74F1}"/>
              </a:ext>
            </a:extLst>
          </p:cNvPr>
          <p:cNvSpPr/>
          <p:nvPr/>
        </p:nvSpPr>
        <p:spPr>
          <a:xfrm>
            <a:off x="6400800" y="5020056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C84920-23AC-DE4B-BDE3-1546A326CC43}"/>
              </a:ext>
            </a:extLst>
          </p:cNvPr>
          <p:cNvSpPr txBox="1"/>
          <p:nvPr/>
        </p:nvSpPr>
        <p:spPr>
          <a:xfrm>
            <a:off x="6400800" y="5056632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Energy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27B029-849B-4625-A559-854275F3FD78}"/>
              </a:ext>
            </a:extLst>
          </p:cNvPr>
          <p:cNvSpPr txBox="1"/>
          <p:nvPr/>
        </p:nvSpPr>
        <p:spPr>
          <a:xfrm>
            <a:off x="4800600" y="5349240"/>
            <a:ext cx="2971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0">
                <a:solidFill>
                  <a:srgbClr val="FFFFFF"/>
                </a:solidFill>
                <a:latin typeface="Calibri Light"/>
              </a:rPr>
              <a:t>“Tell AI how it should feel.”</a:t>
            </a:r>
          </a:p>
        </p:txBody>
      </p:sp>
      <p:sp>
        <p:nvSpPr>
          <p:cNvPr id="46" name="Rounded Rectangle 57">
            <a:extLst>
              <a:ext uri="{FF2B5EF4-FFF2-40B4-BE49-F238E27FC236}">
                <a16:creationId xmlns:a16="http://schemas.microsoft.com/office/drawing/2014/main" id="{F6F0F93F-4730-0B8C-238F-F2024EA44B1E}"/>
              </a:ext>
            </a:extLst>
          </p:cNvPr>
          <p:cNvSpPr/>
          <p:nvPr/>
        </p:nvSpPr>
        <p:spPr>
          <a:xfrm>
            <a:off x="8275320" y="2697480"/>
            <a:ext cx="3520440" cy="324612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7" name="Rounded Rectangle 58">
            <a:extLst>
              <a:ext uri="{FF2B5EF4-FFF2-40B4-BE49-F238E27FC236}">
                <a16:creationId xmlns:a16="http://schemas.microsoft.com/office/drawing/2014/main" id="{534A5D2C-83C1-14A3-C838-F16F0DF7265D}"/>
              </a:ext>
            </a:extLst>
          </p:cNvPr>
          <p:cNvSpPr/>
          <p:nvPr/>
        </p:nvSpPr>
        <p:spPr>
          <a:xfrm>
            <a:off x="8275320" y="2697480"/>
            <a:ext cx="3520440" cy="109728"/>
          </a:xfrm>
          <a:prstGeom prst="roundRect">
            <a:avLst>
              <a:gd name="adj" fmla="val 30000"/>
            </a:avLst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794B52E-BA74-79B7-0E61-27C1A1B1278A}"/>
              </a:ext>
            </a:extLst>
          </p:cNvPr>
          <p:cNvSpPr/>
          <p:nvPr/>
        </p:nvSpPr>
        <p:spPr>
          <a:xfrm>
            <a:off x="8641080" y="3017520"/>
            <a:ext cx="868680" cy="868680"/>
          </a:xfrm>
          <a:prstGeom prst="ellipse">
            <a:avLst/>
          </a:prstGeom>
          <a:noFill/>
          <a:ln w="1905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B8A6E7-C54A-9841-CC21-1C6501E3F3B5}"/>
              </a:ext>
            </a:extLst>
          </p:cNvPr>
          <p:cNvSpPr txBox="1"/>
          <p:nvPr/>
        </p:nvSpPr>
        <p:spPr>
          <a:xfrm>
            <a:off x="8641080" y="3063240"/>
            <a:ext cx="868680" cy="8686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3600" b="0">
                <a:solidFill>
                  <a:srgbClr val="14D6C4"/>
                </a:solidFill>
                <a:latin typeface="Calibri"/>
              </a:rPr>
              <a:t>✋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EDCB86-FF19-F03A-3982-040E82EB0A77}"/>
              </a:ext>
            </a:extLst>
          </p:cNvPr>
          <p:cNvSpPr txBox="1"/>
          <p:nvPr/>
        </p:nvSpPr>
        <p:spPr>
          <a:xfrm>
            <a:off x="9692640" y="3090672"/>
            <a:ext cx="20116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600" b="1" spc="200">
                <a:solidFill>
                  <a:srgbClr val="FFFFFF"/>
                </a:solidFill>
                <a:latin typeface="Calibri"/>
              </a:rPr>
              <a:t>HANDS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890CAB-82A2-D07C-0E98-8B6CB8576335}"/>
              </a:ext>
            </a:extLst>
          </p:cNvPr>
          <p:cNvSpPr txBox="1"/>
          <p:nvPr/>
        </p:nvSpPr>
        <p:spPr>
          <a:xfrm>
            <a:off x="9692640" y="3547872"/>
            <a:ext cx="20116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spc="300">
                <a:solidFill>
                  <a:srgbClr val="14D6C4"/>
                </a:solidFill>
                <a:latin typeface="Calibri"/>
              </a:rPr>
              <a:t>PRACTICAL EXECUTION</a:t>
            </a:r>
          </a:p>
        </p:txBody>
      </p:sp>
      <p:cxnSp>
        <p:nvCxnSpPr>
          <p:cNvPr id="52" name="Connector 63">
            <a:extLst>
              <a:ext uri="{FF2B5EF4-FFF2-40B4-BE49-F238E27FC236}">
                <a16:creationId xmlns:a16="http://schemas.microsoft.com/office/drawing/2014/main" id="{17F1BC9B-7F92-CF7E-54C2-C4CBD7F9D331}"/>
              </a:ext>
            </a:extLst>
          </p:cNvPr>
          <p:cNvCxnSpPr/>
          <p:nvPr/>
        </p:nvCxnSpPr>
        <p:spPr>
          <a:xfrm>
            <a:off x="8641080" y="4069080"/>
            <a:ext cx="2788920" cy="0"/>
          </a:xfrm>
          <a:prstGeom prst="line">
            <a:avLst/>
          </a:prstGeom>
          <a:ln w="9525">
            <a:solidFill>
              <a:srgbClr val="14D6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64">
            <a:extLst>
              <a:ext uri="{FF2B5EF4-FFF2-40B4-BE49-F238E27FC236}">
                <a16:creationId xmlns:a16="http://schemas.microsoft.com/office/drawing/2014/main" id="{38403BE7-D0FB-09D7-1E27-BCA849AA4928}"/>
              </a:ext>
            </a:extLst>
          </p:cNvPr>
          <p:cNvSpPr/>
          <p:nvPr/>
        </p:nvSpPr>
        <p:spPr>
          <a:xfrm>
            <a:off x="8641080" y="4251960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FC5F03-FD0E-876C-04B7-4A82936D8F48}"/>
              </a:ext>
            </a:extLst>
          </p:cNvPr>
          <p:cNvSpPr txBox="1"/>
          <p:nvPr/>
        </p:nvSpPr>
        <p:spPr>
          <a:xfrm>
            <a:off x="8641080" y="4288536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Action</a:t>
            </a:r>
          </a:p>
        </p:txBody>
      </p:sp>
      <p:sp>
        <p:nvSpPr>
          <p:cNvPr id="55" name="Rounded Rectangle 66">
            <a:extLst>
              <a:ext uri="{FF2B5EF4-FFF2-40B4-BE49-F238E27FC236}">
                <a16:creationId xmlns:a16="http://schemas.microsoft.com/office/drawing/2014/main" id="{358F27A5-3340-96A9-EDEE-6760DADB0220}"/>
              </a:ext>
            </a:extLst>
          </p:cNvPr>
          <p:cNvSpPr/>
          <p:nvPr/>
        </p:nvSpPr>
        <p:spPr>
          <a:xfrm>
            <a:off x="10149840" y="4251960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8F7B22-8ADF-FF58-64E4-D0F1BEABA2AD}"/>
              </a:ext>
            </a:extLst>
          </p:cNvPr>
          <p:cNvSpPr txBox="1"/>
          <p:nvPr/>
        </p:nvSpPr>
        <p:spPr>
          <a:xfrm>
            <a:off x="10149840" y="4288536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Output</a:t>
            </a:r>
          </a:p>
        </p:txBody>
      </p:sp>
      <p:sp>
        <p:nvSpPr>
          <p:cNvPr id="57" name="Rounded Rectangle 68">
            <a:extLst>
              <a:ext uri="{FF2B5EF4-FFF2-40B4-BE49-F238E27FC236}">
                <a16:creationId xmlns:a16="http://schemas.microsoft.com/office/drawing/2014/main" id="{90243986-6628-0697-CA73-C83D3D5BE09B}"/>
              </a:ext>
            </a:extLst>
          </p:cNvPr>
          <p:cNvSpPr/>
          <p:nvPr/>
        </p:nvSpPr>
        <p:spPr>
          <a:xfrm>
            <a:off x="8641080" y="4636008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67A6A20-29E1-8D8E-846B-79EC972C6869}"/>
              </a:ext>
            </a:extLst>
          </p:cNvPr>
          <p:cNvSpPr txBox="1"/>
          <p:nvPr/>
        </p:nvSpPr>
        <p:spPr>
          <a:xfrm>
            <a:off x="8641080" y="4672584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Format</a:t>
            </a:r>
          </a:p>
        </p:txBody>
      </p:sp>
      <p:sp>
        <p:nvSpPr>
          <p:cNvPr id="59" name="Rounded Rectangle 70">
            <a:extLst>
              <a:ext uri="{FF2B5EF4-FFF2-40B4-BE49-F238E27FC236}">
                <a16:creationId xmlns:a16="http://schemas.microsoft.com/office/drawing/2014/main" id="{285A419C-0003-2519-CCA1-1700A36689F5}"/>
              </a:ext>
            </a:extLst>
          </p:cNvPr>
          <p:cNvSpPr/>
          <p:nvPr/>
        </p:nvSpPr>
        <p:spPr>
          <a:xfrm>
            <a:off x="10149840" y="4636008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BB7F66-F907-7DF3-E355-F9248660C545}"/>
              </a:ext>
            </a:extLst>
          </p:cNvPr>
          <p:cNvSpPr txBox="1"/>
          <p:nvPr/>
        </p:nvSpPr>
        <p:spPr>
          <a:xfrm>
            <a:off x="10149840" y="4672584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Deliverable</a:t>
            </a:r>
          </a:p>
        </p:txBody>
      </p:sp>
      <p:sp>
        <p:nvSpPr>
          <p:cNvPr id="61" name="Rounded Rectangle 72">
            <a:extLst>
              <a:ext uri="{FF2B5EF4-FFF2-40B4-BE49-F238E27FC236}">
                <a16:creationId xmlns:a16="http://schemas.microsoft.com/office/drawing/2014/main" id="{C9DBCA0D-7FA3-5654-AA8A-029AFBDE6A41}"/>
              </a:ext>
            </a:extLst>
          </p:cNvPr>
          <p:cNvSpPr/>
          <p:nvPr/>
        </p:nvSpPr>
        <p:spPr>
          <a:xfrm>
            <a:off x="8641080" y="5020056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2C4136-22D0-DFE7-9573-D6AC754940D9}"/>
              </a:ext>
            </a:extLst>
          </p:cNvPr>
          <p:cNvSpPr txBox="1"/>
          <p:nvPr/>
        </p:nvSpPr>
        <p:spPr>
          <a:xfrm>
            <a:off x="8641080" y="5056632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Workflow</a:t>
            </a:r>
          </a:p>
        </p:txBody>
      </p:sp>
      <p:sp>
        <p:nvSpPr>
          <p:cNvPr id="63" name="Rounded Rectangle 74">
            <a:extLst>
              <a:ext uri="{FF2B5EF4-FFF2-40B4-BE49-F238E27FC236}">
                <a16:creationId xmlns:a16="http://schemas.microsoft.com/office/drawing/2014/main" id="{E6138090-CCBE-6E3F-33BD-F257A9B71B1B}"/>
              </a:ext>
            </a:extLst>
          </p:cNvPr>
          <p:cNvSpPr/>
          <p:nvPr/>
        </p:nvSpPr>
        <p:spPr>
          <a:xfrm>
            <a:off x="10149840" y="5020056"/>
            <a:ext cx="1417320" cy="274320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BF4046-86BD-5EA0-0142-86D554A38F8E}"/>
              </a:ext>
            </a:extLst>
          </p:cNvPr>
          <p:cNvSpPr txBox="1"/>
          <p:nvPr/>
        </p:nvSpPr>
        <p:spPr>
          <a:xfrm>
            <a:off x="10149840" y="5056632"/>
            <a:ext cx="14173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>
                <a:solidFill>
                  <a:srgbClr val="E8EEF7"/>
                </a:solidFill>
                <a:latin typeface="Calibri"/>
              </a:rPr>
              <a:t>Execution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804AF7-A3EF-F8BD-E8AD-60BFA434272B}"/>
              </a:ext>
            </a:extLst>
          </p:cNvPr>
          <p:cNvSpPr txBox="1"/>
          <p:nvPr/>
        </p:nvSpPr>
        <p:spPr>
          <a:xfrm>
            <a:off x="8549640" y="5349240"/>
            <a:ext cx="29718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sz="1100" b="0">
                <a:solidFill>
                  <a:srgbClr val="FFFFFF"/>
                </a:solidFill>
                <a:latin typeface="Calibri Light"/>
              </a:rPr>
              <a:t>“Tell AI what to create or do.”</a:t>
            </a:r>
          </a:p>
        </p:txBody>
      </p:sp>
    </p:spTree>
    <p:extLst>
      <p:ext uri="{BB962C8B-B14F-4D97-AF65-F5344CB8AC3E}">
        <p14:creationId xmlns:p14="http://schemas.microsoft.com/office/powerpoint/2010/main" val="21754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229F-C4A3-1FF7-26CE-12F45D66E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or 8">
            <a:extLst>
              <a:ext uri="{FF2B5EF4-FFF2-40B4-BE49-F238E27FC236}">
                <a16:creationId xmlns:a16="http://schemas.microsoft.com/office/drawing/2014/main" id="{DDA746A2-1763-36EA-6EC5-57B16B6B8E85}"/>
              </a:ext>
            </a:extLst>
          </p:cNvPr>
          <p:cNvCxnSpPr/>
          <p:nvPr/>
        </p:nvCxnSpPr>
        <p:spPr>
          <a:xfrm>
            <a:off x="320040" y="621792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or 9">
            <a:extLst>
              <a:ext uri="{FF2B5EF4-FFF2-40B4-BE49-F238E27FC236}">
                <a16:creationId xmlns:a16="http://schemas.microsoft.com/office/drawing/2014/main" id="{3C9EEADE-6CA8-98BE-F6F1-1E1E90496654}"/>
              </a:ext>
            </a:extLst>
          </p:cNvPr>
          <p:cNvCxnSpPr/>
          <p:nvPr/>
        </p:nvCxnSpPr>
        <p:spPr>
          <a:xfrm>
            <a:off x="320040" y="653796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or 10">
            <a:extLst>
              <a:ext uri="{FF2B5EF4-FFF2-40B4-BE49-F238E27FC236}">
                <a16:creationId xmlns:a16="http://schemas.microsoft.com/office/drawing/2014/main" id="{D237F183-CF3F-FFA9-B1DA-636B32E8BC8C}"/>
              </a:ext>
            </a:extLst>
          </p:cNvPr>
          <p:cNvCxnSpPr/>
          <p:nvPr/>
        </p:nvCxnSpPr>
        <p:spPr>
          <a:xfrm>
            <a:off x="11871655" y="621792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or 11">
            <a:extLst>
              <a:ext uri="{FF2B5EF4-FFF2-40B4-BE49-F238E27FC236}">
                <a16:creationId xmlns:a16="http://schemas.microsoft.com/office/drawing/2014/main" id="{73D460C0-F834-EFE1-1983-CB1FBC5D177B}"/>
              </a:ext>
            </a:extLst>
          </p:cNvPr>
          <p:cNvCxnSpPr/>
          <p:nvPr/>
        </p:nvCxnSpPr>
        <p:spPr>
          <a:xfrm>
            <a:off x="11551615" y="653796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3DA65D-9775-5859-66F5-0245B503EF0F}"/>
              </a:ext>
            </a:extLst>
          </p:cNvPr>
          <p:cNvSpPr txBox="1"/>
          <p:nvPr/>
        </p:nvSpPr>
        <p:spPr>
          <a:xfrm>
            <a:off x="777240" y="868680"/>
            <a:ext cx="1005840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200" b="1" dirty="0">
                <a:solidFill>
                  <a:srgbClr val="FFFFFF"/>
                </a:solidFill>
                <a:latin typeface="Calibri"/>
              </a:rPr>
              <a:t>Anatomy of a Great Prompt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40EC8-4CDA-09B6-8A4B-422E7BB784CF}"/>
              </a:ext>
            </a:extLst>
          </p:cNvPr>
          <p:cNvSpPr txBox="1"/>
          <p:nvPr/>
        </p:nvSpPr>
        <p:spPr>
          <a:xfrm>
            <a:off x="777240" y="1691640"/>
            <a:ext cx="10058400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600" b="0">
                <a:solidFill>
                  <a:srgbClr val="E8EEF7"/>
                </a:solidFill>
                <a:latin typeface="Calibri Light"/>
              </a:rPr>
              <a:t>Prompting is leadership through clarity.</a:t>
            </a:r>
          </a:p>
        </p:txBody>
      </p:sp>
      <p:cxnSp>
        <p:nvCxnSpPr>
          <p:cNvPr id="9" name="Connector 15">
            <a:extLst>
              <a:ext uri="{FF2B5EF4-FFF2-40B4-BE49-F238E27FC236}">
                <a16:creationId xmlns:a16="http://schemas.microsoft.com/office/drawing/2014/main" id="{AAE951B6-5AE6-C25B-0EA3-9241E99F43FF}"/>
              </a:ext>
            </a:extLst>
          </p:cNvPr>
          <p:cNvCxnSpPr/>
          <p:nvPr/>
        </p:nvCxnSpPr>
        <p:spPr>
          <a:xfrm>
            <a:off x="777240" y="2194560"/>
            <a:ext cx="1234440" cy="0"/>
          </a:xfrm>
          <a:prstGeom prst="line">
            <a:avLst/>
          </a:prstGeom>
          <a:ln w="2540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B8078493-A57E-1354-06C8-BDE2D6B77E0C}"/>
              </a:ext>
            </a:extLst>
          </p:cNvPr>
          <p:cNvSpPr/>
          <p:nvPr/>
        </p:nvSpPr>
        <p:spPr>
          <a:xfrm>
            <a:off x="777240" y="2560320"/>
            <a:ext cx="7498079" cy="3520440"/>
          </a:xfrm>
          <a:prstGeom prst="roundRect">
            <a:avLst>
              <a:gd name="adj" fmla="val 3000"/>
            </a:avLst>
          </a:prstGeom>
          <a:solidFill>
            <a:srgbClr val="0A1433"/>
          </a:solidFill>
          <a:ln w="12700">
            <a:solidFill>
              <a:srgbClr val="1B2A5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4D380-BDFB-6BD6-1920-BE00FA818E23}"/>
              </a:ext>
            </a:extLst>
          </p:cNvPr>
          <p:cNvSpPr txBox="1"/>
          <p:nvPr/>
        </p:nvSpPr>
        <p:spPr>
          <a:xfrm>
            <a:off x="1097280" y="2724912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00" b="1" spc="350">
                <a:solidFill>
                  <a:srgbClr val="8A97B8"/>
                </a:solidFill>
                <a:latin typeface="Calibri"/>
              </a:rPr>
              <a:t>PROMPT.LIVE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FD2139-0B95-E5EE-9E93-8DF71878559D}"/>
              </a:ext>
            </a:extLst>
          </p:cNvPr>
          <p:cNvSpPr/>
          <p:nvPr/>
        </p:nvSpPr>
        <p:spPr>
          <a:xfrm>
            <a:off x="7406639" y="2761488"/>
            <a:ext cx="128016" cy="128016"/>
          </a:xfrm>
          <a:prstGeom prst="ellipse">
            <a:avLst/>
          </a:prstGeom>
          <a:solidFill>
            <a:srgbClr val="FF6B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7AA78B-3BDF-3510-DECD-412CFE0FC665}"/>
              </a:ext>
            </a:extLst>
          </p:cNvPr>
          <p:cNvSpPr/>
          <p:nvPr/>
        </p:nvSpPr>
        <p:spPr>
          <a:xfrm>
            <a:off x="7635239" y="2761488"/>
            <a:ext cx="128016" cy="128016"/>
          </a:xfrm>
          <a:prstGeom prst="ellipse">
            <a:avLst/>
          </a:prstGeom>
          <a:solidFill>
            <a:srgbClr val="FFC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0C3DAC-D873-50A4-B42F-ABE018AD2CEE}"/>
              </a:ext>
            </a:extLst>
          </p:cNvPr>
          <p:cNvSpPr/>
          <p:nvPr/>
        </p:nvSpPr>
        <p:spPr>
          <a:xfrm>
            <a:off x="7863839" y="2761488"/>
            <a:ext cx="128016" cy="128016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5" name="Connector 21">
            <a:extLst>
              <a:ext uri="{FF2B5EF4-FFF2-40B4-BE49-F238E27FC236}">
                <a16:creationId xmlns:a16="http://schemas.microsoft.com/office/drawing/2014/main" id="{F28F3E89-1813-C9A1-229F-E396E4644AB5}"/>
              </a:ext>
            </a:extLst>
          </p:cNvPr>
          <p:cNvCxnSpPr/>
          <p:nvPr/>
        </p:nvCxnSpPr>
        <p:spPr>
          <a:xfrm>
            <a:off x="960120" y="3063240"/>
            <a:ext cx="7132319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742419-DD81-FE3E-2CEA-F33CF821EA49}"/>
              </a:ext>
            </a:extLst>
          </p:cNvPr>
          <p:cNvSpPr txBox="1"/>
          <p:nvPr/>
        </p:nvSpPr>
        <p:spPr>
          <a:xfrm>
            <a:off x="1143000" y="3246120"/>
            <a:ext cx="6766559" cy="35176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1800" dirty="0">
                <a:solidFill>
                  <a:srgbClr val="D6D6D6"/>
                </a:solidFill>
                <a:latin typeface="Calibri"/>
              </a:rPr>
              <a:t>Write me a </a:t>
            </a:r>
            <a:r>
              <a:rPr sz="1800" dirty="0">
                <a:solidFill>
                  <a:srgbClr val="D6D6D6"/>
                </a:solidFill>
                <a:latin typeface="Calibri"/>
              </a:rPr>
              <a:t>LinkedIn </a:t>
            </a:r>
            <a:r>
              <a:rPr lang="en-US" sz="1800" dirty="0">
                <a:solidFill>
                  <a:srgbClr val="D6D6D6"/>
                </a:solidFill>
                <a:latin typeface="Calibri"/>
              </a:rPr>
              <a:t>post about </a:t>
            </a:r>
            <a:r>
              <a:rPr sz="1800" dirty="0">
                <a:solidFill>
                  <a:srgbClr val="D6D6D6"/>
                </a:solidFill>
                <a:latin typeface="Calibri"/>
              </a:rPr>
              <a:t>AI.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A580FDA-2B10-EF3A-01B1-FAA0D4A533A2}"/>
              </a:ext>
            </a:extLst>
          </p:cNvPr>
          <p:cNvSpPr/>
          <p:nvPr/>
        </p:nvSpPr>
        <p:spPr>
          <a:xfrm>
            <a:off x="1143000" y="5650992"/>
            <a:ext cx="146304" cy="146304"/>
          </a:xfrm>
          <a:prstGeom prst="ellipse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5E4F1-A97F-62B6-876B-FEF7682D42EA}"/>
              </a:ext>
            </a:extLst>
          </p:cNvPr>
          <p:cNvSpPr txBox="1"/>
          <p:nvPr/>
        </p:nvSpPr>
        <p:spPr>
          <a:xfrm>
            <a:off x="1371600" y="5623560"/>
            <a:ext cx="23774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50" b="1" spc="150">
                <a:solidFill>
                  <a:srgbClr val="E8EEF7"/>
                </a:solidFill>
                <a:latin typeface="Calibri"/>
              </a:rPr>
              <a:t>HEAD — Context &amp; Role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6C7C84-A81C-227D-B04D-2295553709EA}"/>
              </a:ext>
            </a:extLst>
          </p:cNvPr>
          <p:cNvSpPr/>
          <p:nvPr/>
        </p:nvSpPr>
        <p:spPr>
          <a:xfrm>
            <a:off x="3474720" y="5650992"/>
            <a:ext cx="146304" cy="146304"/>
          </a:xfrm>
          <a:prstGeom prst="ellipse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5E5B14-7FC0-6EA1-0327-8B1F01026112}"/>
              </a:ext>
            </a:extLst>
          </p:cNvPr>
          <p:cNvSpPr txBox="1"/>
          <p:nvPr/>
        </p:nvSpPr>
        <p:spPr>
          <a:xfrm>
            <a:off x="3703320" y="5623560"/>
            <a:ext cx="23774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50" b="1" spc="150">
                <a:solidFill>
                  <a:srgbClr val="E8EEF7"/>
                </a:solidFill>
                <a:latin typeface="Calibri"/>
              </a:rPr>
              <a:t>HEART — Tone &amp; Feel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AC4BF3-5505-9CDA-9C7B-45991965DC24}"/>
              </a:ext>
            </a:extLst>
          </p:cNvPr>
          <p:cNvSpPr/>
          <p:nvPr/>
        </p:nvSpPr>
        <p:spPr>
          <a:xfrm>
            <a:off x="5806440" y="5650992"/>
            <a:ext cx="146304" cy="146304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BDC348-5075-1827-A00D-49F79518376B}"/>
              </a:ext>
            </a:extLst>
          </p:cNvPr>
          <p:cNvSpPr txBox="1"/>
          <p:nvPr/>
        </p:nvSpPr>
        <p:spPr>
          <a:xfrm>
            <a:off x="6035040" y="5623560"/>
            <a:ext cx="23774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50" b="1" spc="150">
                <a:solidFill>
                  <a:srgbClr val="E8EEF7"/>
                </a:solidFill>
                <a:latin typeface="Calibri"/>
              </a:rPr>
              <a:t>HANDS — Format &amp; Action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471C9817-B0EE-8F59-9F89-F7519E5AF761}"/>
              </a:ext>
            </a:extLst>
          </p:cNvPr>
          <p:cNvSpPr/>
          <p:nvPr/>
        </p:nvSpPr>
        <p:spPr>
          <a:xfrm>
            <a:off x="8503920" y="2560320"/>
            <a:ext cx="3108960" cy="3520440"/>
          </a:xfrm>
          <a:prstGeom prst="roundRect">
            <a:avLst>
              <a:gd name="adj" fmla="val 5000"/>
            </a:avLst>
          </a:prstGeom>
          <a:solidFill>
            <a:srgbClr val="101E4D"/>
          </a:solidFill>
          <a:ln w="1270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C9B107-AFB7-0F46-C80A-BFA24FBB7387}"/>
              </a:ext>
            </a:extLst>
          </p:cNvPr>
          <p:cNvSpPr/>
          <p:nvPr/>
        </p:nvSpPr>
        <p:spPr>
          <a:xfrm>
            <a:off x="8503920" y="2560320"/>
            <a:ext cx="73152" cy="3520440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1D1518-3714-16D0-408A-F34A084EB939}"/>
              </a:ext>
            </a:extLst>
          </p:cNvPr>
          <p:cNvSpPr txBox="1"/>
          <p:nvPr/>
        </p:nvSpPr>
        <p:spPr>
          <a:xfrm>
            <a:off x="8823960" y="2926080"/>
            <a:ext cx="26517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000" b="1" spc="400">
                <a:solidFill>
                  <a:srgbClr val="00BCEB"/>
                </a:solidFill>
                <a:latin typeface="Calibri"/>
              </a:rPr>
              <a:t>INSIGHT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0F6AE-3BC1-FEC1-81E1-4E9163810B4C}"/>
              </a:ext>
            </a:extLst>
          </p:cNvPr>
          <p:cNvSpPr txBox="1"/>
          <p:nvPr/>
        </p:nvSpPr>
        <p:spPr>
          <a:xfrm>
            <a:off x="8823960" y="3337560"/>
            <a:ext cx="265176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2200" b="1">
                <a:solidFill>
                  <a:srgbClr val="FFFFFF"/>
                </a:solidFill>
                <a:latin typeface="Calibri"/>
              </a:rPr>
              <a:t>Weak prompts</a:t>
            </a:r>
          </a:p>
          <a:p>
            <a:pPr algn="l">
              <a:lnSpc>
                <a:spcPct val="105000"/>
              </a:lnSpc>
            </a:pPr>
            <a:r>
              <a:rPr sz="2200" b="1">
                <a:solidFill>
                  <a:srgbClr val="FFFFFF"/>
                </a:solidFill>
                <a:latin typeface="Calibri"/>
              </a:rPr>
              <a:t>create generic</a:t>
            </a:r>
          </a:p>
          <a:p>
            <a:pPr algn="l">
              <a:lnSpc>
                <a:spcPct val="105000"/>
              </a:lnSpc>
            </a:pPr>
            <a:r>
              <a:rPr sz="2200" b="1">
                <a:solidFill>
                  <a:srgbClr val="FFFFFF"/>
                </a:solidFill>
                <a:latin typeface="Calibri"/>
              </a:rPr>
              <a:t>results.</a:t>
            </a:r>
          </a:p>
        </p:txBody>
      </p:sp>
      <p:cxnSp>
        <p:nvCxnSpPr>
          <p:cNvPr id="27" name="Connector 33">
            <a:extLst>
              <a:ext uri="{FF2B5EF4-FFF2-40B4-BE49-F238E27FC236}">
                <a16:creationId xmlns:a16="http://schemas.microsoft.com/office/drawing/2014/main" id="{BC4382AB-CAD2-D3DC-881B-21B4F2B63C2E}"/>
              </a:ext>
            </a:extLst>
          </p:cNvPr>
          <p:cNvCxnSpPr/>
          <p:nvPr/>
        </p:nvCxnSpPr>
        <p:spPr>
          <a:xfrm>
            <a:off x="8823960" y="4846320"/>
            <a:ext cx="7772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ACA8F14-B864-CE31-CB95-705414E4A221}"/>
              </a:ext>
            </a:extLst>
          </p:cNvPr>
          <p:cNvSpPr txBox="1"/>
          <p:nvPr/>
        </p:nvSpPr>
        <p:spPr>
          <a:xfrm>
            <a:off x="8823960" y="4983480"/>
            <a:ext cx="265176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2000" b="1">
                <a:solidFill>
                  <a:srgbClr val="00BCEB"/>
                </a:solidFill>
                <a:latin typeface="Calibri"/>
              </a:rPr>
              <a:t>Specificity</a:t>
            </a:r>
          </a:p>
          <a:p>
            <a:pPr algn="l">
              <a:lnSpc>
                <a:spcPct val="105000"/>
              </a:lnSpc>
            </a:pPr>
            <a:r>
              <a:rPr sz="2000" b="1">
                <a:solidFill>
                  <a:srgbClr val="00BCEB"/>
                </a:solidFill>
                <a:latin typeface="Calibri"/>
              </a:rPr>
              <a:t>creates strategy.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EAD453-F536-99F4-2B1D-93D7508C7AA5}"/>
              </a:ext>
            </a:extLst>
          </p:cNvPr>
          <p:cNvSpPr txBox="1"/>
          <p:nvPr/>
        </p:nvSpPr>
        <p:spPr>
          <a:xfrm>
            <a:off x="8823960" y="5577840"/>
            <a:ext cx="26517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8A97B8"/>
                </a:solidFill>
                <a:latin typeface="Calibri Light"/>
              </a:rPr>
              <a:t>Clarity is the new currency of leadership.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277D0E-320A-B32A-74B5-707D17388F1E}"/>
              </a:ext>
            </a:extLst>
          </p:cNvPr>
          <p:cNvSpPr txBox="1"/>
          <p:nvPr/>
        </p:nvSpPr>
        <p:spPr>
          <a:xfrm>
            <a:off x="777240" y="6263640"/>
            <a:ext cx="106527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 spc="250">
                <a:solidFill>
                  <a:srgbClr val="8A97B8"/>
                </a:solidFill>
                <a:latin typeface="Calibri"/>
              </a:rPr>
              <a:t>HEAD  ·  HEART  ·  HANDS     —     three layers, one intentional message</a:t>
            </a:r>
          </a:p>
        </p:txBody>
      </p:sp>
      <p:cxnSp>
        <p:nvCxnSpPr>
          <p:cNvPr id="31" name="Connector 37">
            <a:extLst>
              <a:ext uri="{FF2B5EF4-FFF2-40B4-BE49-F238E27FC236}">
                <a16:creationId xmlns:a16="http://schemas.microsoft.com/office/drawing/2014/main" id="{BC49F266-228E-DD3E-65CB-83BAFAC839B6}"/>
              </a:ext>
            </a:extLst>
          </p:cNvPr>
          <p:cNvCxnSpPr/>
          <p:nvPr/>
        </p:nvCxnSpPr>
        <p:spPr>
          <a:xfrm>
            <a:off x="640080" y="6446520"/>
            <a:ext cx="10911535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or 8">
            <a:extLst>
              <a:ext uri="{FF2B5EF4-FFF2-40B4-BE49-F238E27FC236}">
                <a16:creationId xmlns:a16="http://schemas.microsoft.com/office/drawing/2014/main" id="{884D36D3-874C-851C-9FF5-D24BFC93D3B4}"/>
              </a:ext>
            </a:extLst>
          </p:cNvPr>
          <p:cNvCxnSpPr/>
          <p:nvPr/>
        </p:nvCxnSpPr>
        <p:spPr>
          <a:xfrm>
            <a:off x="320040" y="621792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or 9">
            <a:extLst>
              <a:ext uri="{FF2B5EF4-FFF2-40B4-BE49-F238E27FC236}">
                <a16:creationId xmlns:a16="http://schemas.microsoft.com/office/drawing/2014/main" id="{D5946BF8-8779-7CB6-B7C5-6B2E9848FC56}"/>
              </a:ext>
            </a:extLst>
          </p:cNvPr>
          <p:cNvCxnSpPr/>
          <p:nvPr/>
        </p:nvCxnSpPr>
        <p:spPr>
          <a:xfrm>
            <a:off x="320040" y="653796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or 10">
            <a:extLst>
              <a:ext uri="{FF2B5EF4-FFF2-40B4-BE49-F238E27FC236}">
                <a16:creationId xmlns:a16="http://schemas.microsoft.com/office/drawing/2014/main" id="{84048F17-681C-2FDE-9C23-1BB5FCC0D95F}"/>
              </a:ext>
            </a:extLst>
          </p:cNvPr>
          <p:cNvCxnSpPr/>
          <p:nvPr/>
        </p:nvCxnSpPr>
        <p:spPr>
          <a:xfrm>
            <a:off x="11871655" y="621792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or 11">
            <a:extLst>
              <a:ext uri="{FF2B5EF4-FFF2-40B4-BE49-F238E27FC236}">
                <a16:creationId xmlns:a16="http://schemas.microsoft.com/office/drawing/2014/main" id="{D231E6C0-FC4A-BC76-B02C-94D03BAA2EC4}"/>
              </a:ext>
            </a:extLst>
          </p:cNvPr>
          <p:cNvCxnSpPr/>
          <p:nvPr/>
        </p:nvCxnSpPr>
        <p:spPr>
          <a:xfrm>
            <a:off x="11551615" y="653796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0D11E9C-B623-5B0F-D1C4-C1FAE1B3B3B7}"/>
              </a:ext>
            </a:extLst>
          </p:cNvPr>
          <p:cNvSpPr txBox="1"/>
          <p:nvPr/>
        </p:nvSpPr>
        <p:spPr>
          <a:xfrm>
            <a:off x="777240" y="868680"/>
            <a:ext cx="1005840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200" b="1" dirty="0">
                <a:solidFill>
                  <a:srgbClr val="FFFFFF"/>
                </a:solidFill>
                <a:latin typeface="Calibri"/>
              </a:rPr>
              <a:t>Anatomy of a Great Prompt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397B8-5AEE-DD62-0C14-A7CAB7C84C05}"/>
              </a:ext>
            </a:extLst>
          </p:cNvPr>
          <p:cNvSpPr txBox="1"/>
          <p:nvPr/>
        </p:nvSpPr>
        <p:spPr>
          <a:xfrm>
            <a:off x="777240" y="1691640"/>
            <a:ext cx="10058400" cy="4114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600" b="0">
                <a:solidFill>
                  <a:srgbClr val="E8EEF7"/>
                </a:solidFill>
                <a:latin typeface="Calibri Light"/>
              </a:rPr>
              <a:t>Prompting is leadership through clarity.</a:t>
            </a:r>
          </a:p>
        </p:txBody>
      </p:sp>
      <p:cxnSp>
        <p:nvCxnSpPr>
          <p:cNvPr id="9" name="Connector 15">
            <a:extLst>
              <a:ext uri="{FF2B5EF4-FFF2-40B4-BE49-F238E27FC236}">
                <a16:creationId xmlns:a16="http://schemas.microsoft.com/office/drawing/2014/main" id="{154A5191-E94C-3C4C-2D3B-B49B22584844}"/>
              </a:ext>
            </a:extLst>
          </p:cNvPr>
          <p:cNvCxnSpPr/>
          <p:nvPr/>
        </p:nvCxnSpPr>
        <p:spPr>
          <a:xfrm>
            <a:off x="777240" y="2194560"/>
            <a:ext cx="1234440" cy="0"/>
          </a:xfrm>
          <a:prstGeom prst="line">
            <a:avLst/>
          </a:prstGeom>
          <a:ln w="2540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EF60B516-D900-8033-61A0-EB63B41149F1}"/>
              </a:ext>
            </a:extLst>
          </p:cNvPr>
          <p:cNvSpPr/>
          <p:nvPr/>
        </p:nvSpPr>
        <p:spPr>
          <a:xfrm>
            <a:off x="777240" y="2560320"/>
            <a:ext cx="7498079" cy="3520440"/>
          </a:xfrm>
          <a:prstGeom prst="roundRect">
            <a:avLst>
              <a:gd name="adj" fmla="val 3000"/>
            </a:avLst>
          </a:prstGeom>
          <a:solidFill>
            <a:srgbClr val="0A1433"/>
          </a:solidFill>
          <a:ln w="12700">
            <a:solidFill>
              <a:srgbClr val="1B2A5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2513E7-3BE1-7E10-1FBD-1D5C10DDAA96}"/>
              </a:ext>
            </a:extLst>
          </p:cNvPr>
          <p:cNvSpPr txBox="1"/>
          <p:nvPr/>
        </p:nvSpPr>
        <p:spPr>
          <a:xfrm>
            <a:off x="1097280" y="2724912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00" b="1" spc="350">
                <a:solidFill>
                  <a:srgbClr val="8A97B8"/>
                </a:solidFill>
                <a:latin typeface="Calibri"/>
              </a:rPr>
              <a:t>PROMPT.LIVE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0DCC88-0510-2F4B-53B7-4AD839AB4CB2}"/>
              </a:ext>
            </a:extLst>
          </p:cNvPr>
          <p:cNvSpPr/>
          <p:nvPr/>
        </p:nvSpPr>
        <p:spPr>
          <a:xfrm>
            <a:off x="7406639" y="2761488"/>
            <a:ext cx="128016" cy="128016"/>
          </a:xfrm>
          <a:prstGeom prst="ellipse">
            <a:avLst/>
          </a:prstGeom>
          <a:solidFill>
            <a:srgbClr val="FF6B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907C1-6258-35A7-5C0D-E5CA6775A3A0}"/>
              </a:ext>
            </a:extLst>
          </p:cNvPr>
          <p:cNvSpPr/>
          <p:nvPr/>
        </p:nvSpPr>
        <p:spPr>
          <a:xfrm>
            <a:off x="7635239" y="2761488"/>
            <a:ext cx="128016" cy="128016"/>
          </a:xfrm>
          <a:prstGeom prst="ellipse">
            <a:avLst/>
          </a:prstGeom>
          <a:solidFill>
            <a:srgbClr val="FFC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788A7A-397E-2CB9-AD06-6022919E0020}"/>
              </a:ext>
            </a:extLst>
          </p:cNvPr>
          <p:cNvSpPr/>
          <p:nvPr/>
        </p:nvSpPr>
        <p:spPr>
          <a:xfrm>
            <a:off x="7863839" y="2761488"/>
            <a:ext cx="128016" cy="128016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5" name="Connector 21">
            <a:extLst>
              <a:ext uri="{FF2B5EF4-FFF2-40B4-BE49-F238E27FC236}">
                <a16:creationId xmlns:a16="http://schemas.microsoft.com/office/drawing/2014/main" id="{82F1C85C-A5BC-C46B-6977-4427B170CF95}"/>
              </a:ext>
            </a:extLst>
          </p:cNvPr>
          <p:cNvCxnSpPr/>
          <p:nvPr/>
        </p:nvCxnSpPr>
        <p:spPr>
          <a:xfrm>
            <a:off x="960120" y="3063240"/>
            <a:ext cx="7132319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B07F0C-1D70-753F-965F-7E8FA966BBDF}"/>
              </a:ext>
            </a:extLst>
          </p:cNvPr>
          <p:cNvSpPr txBox="1"/>
          <p:nvPr/>
        </p:nvSpPr>
        <p:spPr>
          <a:xfrm>
            <a:off x="1143000" y="3246120"/>
            <a:ext cx="6766559" cy="26060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40000"/>
              </a:lnSpc>
            </a:pPr>
            <a:r>
              <a:rPr sz="1800" b="0" dirty="0">
                <a:solidFill>
                  <a:srgbClr val="8A97B8"/>
                </a:solidFill>
                <a:latin typeface="Calibri"/>
              </a:rPr>
              <a:t>“</a:t>
            </a:r>
            <a:r>
              <a:rPr sz="1800" b="1" dirty="0">
                <a:solidFill>
                  <a:srgbClr val="00BCEB"/>
                </a:solidFill>
                <a:latin typeface="Calibri"/>
              </a:rPr>
              <a:t>Act as a Fortune 100 operations leader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 creating an </a:t>
            </a:r>
            <a:r>
              <a:rPr sz="1800" b="1" dirty="0">
                <a:solidFill>
                  <a:srgbClr val="E52F8A"/>
                </a:solidFill>
                <a:latin typeface="Calibri"/>
              </a:rPr>
              <a:t>inspiring but executive-level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 LinkedIn post </a:t>
            </a:r>
            <a:r>
              <a:rPr sz="1800" b="1" dirty="0">
                <a:solidFill>
                  <a:srgbClr val="00BCEB"/>
                </a:solidFill>
                <a:latin typeface="Calibri"/>
              </a:rPr>
              <a:t>for professionals exploring AI transformation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. Use a </a:t>
            </a:r>
            <a:r>
              <a:rPr sz="1800" b="1" dirty="0">
                <a:solidFill>
                  <a:srgbClr val="E52F8A"/>
                </a:solidFill>
                <a:latin typeface="Calibri"/>
              </a:rPr>
              <a:t>confident but approachable tone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. </a:t>
            </a:r>
            <a:r>
              <a:rPr sz="1800" b="1" dirty="0">
                <a:solidFill>
                  <a:srgbClr val="14D6C4"/>
                </a:solidFill>
                <a:latin typeface="Calibri"/>
              </a:rPr>
              <a:t>Keep it concise, engaging, and actionable</a:t>
            </a:r>
            <a:r>
              <a:rPr sz="1800" b="0" dirty="0">
                <a:solidFill>
                  <a:srgbClr val="E8EEF7"/>
                </a:solidFill>
                <a:latin typeface="Calibri"/>
              </a:rPr>
              <a:t> with a </a:t>
            </a:r>
            <a:r>
              <a:rPr sz="1800" b="1" dirty="0">
                <a:solidFill>
                  <a:srgbClr val="14D6C4"/>
                </a:solidFill>
                <a:latin typeface="Calibri"/>
              </a:rPr>
              <a:t>strong closing statement</a:t>
            </a:r>
            <a:r>
              <a:rPr sz="1800" b="0" dirty="0">
                <a:solidFill>
                  <a:srgbClr val="8A97B8"/>
                </a:solidFill>
                <a:latin typeface="Calibri"/>
              </a:rPr>
              <a:t>.”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425C6F-0AFF-12A8-68B6-12D121171A37}"/>
              </a:ext>
            </a:extLst>
          </p:cNvPr>
          <p:cNvSpPr/>
          <p:nvPr/>
        </p:nvSpPr>
        <p:spPr>
          <a:xfrm>
            <a:off x="1143000" y="5650992"/>
            <a:ext cx="146304" cy="146304"/>
          </a:xfrm>
          <a:prstGeom prst="ellipse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BCC990-321D-D7C8-F11E-33359FAA2B89}"/>
              </a:ext>
            </a:extLst>
          </p:cNvPr>
          <p:cNvSpPr txBox="1"/>
          <p:nvPr/>
        </p:nvSpPr>
        <p:spPr>
          <a:xfrm>
            <a:off x="1371600" y="5623560"/>
            <a:ext cx="23774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50" b="1" spc="150">
                <a:solidFill>
                  <a:srgbClr val="E8EEF7"/>
                </a:solidFill>
                <a:latin typeface="Calibri"/>
              </a:rPr>
              <a:t>HEAD — Context &amp; Role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DD7F7C-C053-023E-0454-FFE1E64A34AD}"/>
              </a:ext>
            </a:extLst>
          </p:cNvPr>
          <p:cNvSpPr/>
          <p:nvPr/>
        </p:nvSpPr>
        <p:spPr>
          <a:xfrm>
            <a:off x="3474720" y="5650992"/>
            <a:ext cx="146304" cy="146304"/>
          </a:xfrm>
          <a:prstGeom prst="ellipse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B00BAF-9228-38BE-5A0E-754AAA120C74}"/>
              </a:ext>
            </a:extLst>
          </p:cNvPr>
          <p:cNvSpPr txBox="1"/>
          <p:nvPr/>
        </p:nvSpPr>
        <p:spPr>
          <a:xfrm>
            <a:off x="3703320" y="5623560"/>
            <a:ext cx="23774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50" b="1" spc="150">
                <a:solidFill>
                  <a:srgbClr val="E8EEF7"/>
                </a:solidFill>
                <a:latin typeface="Calibri"/>
              </a:rPr>
              <a:t>HEART — Tone &amp; Feel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67D7B4-A584-E0CF-0DB5-67F8815D4D2C}"/>
              </a:ext>
            </a:extLst>
          </p:cNvPr>
          <p:cNvSpPr/>
          <p:nvPr/>
        </p:nvSpPr>
        <p:spPr>
          <a:xfrm>
            <a:off x="5806440" y="5650992"/>
            <a:ext cx="146304" cy="146304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BC8564-EA85-8E1E-B9EE-CDBABCD57A2D}"/>
              </a:ext>
            </a:extLst>
          </p:cNvPr>
          <p:cNvSpPr txBox="1"/>
          <p:nvPr/>
        </p:nvSpPr>
        <p:spPr>
          <a:xfrm>
            <a:off x="6035040" y="5623560"/>
            <a:ext cx="23774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950" b="1" spc="150">
                <a:solidFill>
                  <a:srgbClr val="E8EEF7"/>
                </a:solidFill>
                <a:latin typeface="Calibri"/>
              </a:rPr>
              <a:t>HANDS — Format &amp; Action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BCDADE38-75FF-3DEB-88E3-2ADE91B9A3D5}"/>
              </a:ext>
            </a:extLst>
          </p:cNvPr>
          <p:cNvSpPr/>
          <p:nvPr/>
        </p:nvSpPr>
        <p:spPr>
          <a:xfrm>
            <a:off x="8503920" y="2560320"/>
            <a:ext cx="3108960" cy="3520440"/>
          </a:xfrm>
          <a:prstGeom prst="roundRect">
            <a:avLst>
              <a:gd name="adj" fmla="val 5000"/>
            </a:avLst>
          </a:prstGeom>
          <a:solidFill>
            <a:srgbClr val="101E4D"/>
          </a:solidFill>
          <a:ln w="1270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8EC94A-FCBE-2781-C06D-4BA3CDE4F4BF}"/>
              </a:ext>
            </a:extLst>
          </p:cNvPr>
          <p:cNvSpPr/>
          <p:nvPr/>
        </p:nvSpPr>
        <p:spPr>
          <a:xfrm>
            <a:off x="8503920" y="2560320"/>
            <a:ext cx="73152" cy="3520440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7FF196-0AC6-D7ED-0339-D882C434AEB2}"/>
              </a:ext>
            </a:extLst>
          </p:cNvPr>
          <p:cNvSpPr txBox="1"/>
          <p:nvPr/>
        </p:nvSpPr>
        <p:spPr>
          <a:xfrm>
            <a:off x="8823960" y="2926080"/>
            <a:ext cx="26517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000" b="1" spc="400">
                <a:solidFill>
                  <a:srgbClr val="00BCEB"/>
                </a:solidFill>
                <a:latin typeface="Calibri"/>
              </a:rPr>
              <a:t>INSIGHT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6BC20D-6A9F-5356-1DFB-49530DA184BE}"/>
              </a:ext>
            </a:extLst>
          </p:cNvPr>
          <p:cNvSpPr txBox="1"/>
          <p:nvPr/>
        </p:nvSpPr>
        <p:spPr>
          <a:xfrm>
            <a:off x="8823960" y="3337560"/>
            <a:ext cx="265176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2200" b="1">
                <a:solidFill>
                  <a:srgbClr val="FFFFFF"/>
                </a:solidFill>
                <a:latin typeface="Calibri"/>
              </a:rPr>
              <a:t>Weak prompts</a:t>
            </a:r>
          </a:p>
          <a:p>
            <a:pPr algn="l">
              <a:lnSpc>
                <a:spcPct val="105000"/>
              </a:lnSpc>
            </a:pPr>
            <a:r>
              <a:rPr sz="2200" b="1">
                <a:solidFill>
                  <a:srgbClr val="FFFFFF"/>
                </a:solidFill>
                <a:latin typeface="Calibri"/>
              </a:rPr>
              <a:t>create generic</a:t>
            </a:r>
          </a:p>
          <a:p>
            <a:pPr algn="l">
              <a:lnSpc>
                <a:spcPct val="105000"/>
              </a:lnSpc>
            </a:pPr>
            <a:r>
              <a:rPr sz="2200" b="1">
                <a:solidFill>
                  <a:srgbClr val="FFFFFF"/>
                </a:solidFill>
                <a:latin typeface="Calibri"/>
              </a:rPr>
              <a:t>results.</a:t>
            </a:r>
          </a:p>
        </p:txBody>
      </p:sp>
      <p:cxnSp>
        <p:nvCxnSpPr>
          <p:cNvPr id="27" name="Connector 33">
            <a:extLst>
              <a:ext uri="{FF2B5EF4-FFF2-40B4-BE49-F238E27FC236}">
                <a16:creationId xmlns:a16="http://schemas.microsoft.com/office/drawing/2014/main" id="{57BB9CC6-C5B6-8803-F71D-E7C5D398D742}"/>
              </a:ext>
            </a:extLst>
          </p:cNvPr>
          <p:cNvCxnSpPr/>
          <p:nvPr/>
        </p:nvCxnSpPr>
        <p:spPr>
          <a:xfrm>
            <a:off x="8823960" y="4846320"/>
            <a:ext cx="7772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1CB71D2-AB97-7A5A-CFD8-313FD1C7AAF8}"/>
              </a:ext>
            </a:extLst>
          </p:cNvPr>
          <p:cNvSpPr txBox="1"/>
          <p:nvPr/>
        </p:nvSpPr>
        <p:spPr>
          <a:xfrm>
            <a:off x="8823960" y="4983480"/>
            <a:ext cx="2651760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2000" b="1">
                <a:solidFill>
                  <a:srgbClr val="00BCEB"/>
                </a:solidFill>
                <a:latin typeface="Calibri"/>
              </a:rPr>
              <a:t>Specificity</a:t>
            </a:r>
          </a:p>
          <a:p>
            <a:pPr algn="l">
              <a:lnSpc>
                <a:spcPct val="105000"/>
              </a:lnSpc>
            </a:pPr>
            <a:r>
              <a:rPr sz="2000" b="1">
                <a:solidFill>
                  <a:srgbClr val="00BCEB"/>
                </a:solidFill>
                <a:latin typeface="Calibri"/>
              </a:rPr>
              <a:t>creates strategy.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764094-FFF9-474C-F259-8A8240DF4F51}"/>
              </a:ext>
            </a:extLst>
          </p:cNvPr>
          <p:cNvSpPr txBox="1"/>
          <p:nvPr/>
        </p:nvSpPr>
        <p:spPr>
          <a:xfrm>
            <a:off x="8823960" y="5577840"/>
            <a:ext cx="26517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000" b="0">
                <a:solidFill>
                  <a:srgbClr val="8A97B8"/>
                </a:solidFill>
                <a:latin typeface="Calibri Light"/>
              </a:rPr>
              <a:t>Clarity is the new currency of leadership.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EBC1B5-0778-CE2B-EE44-7A40EC5A3D74}"/>
              </a:ext>
            </a:extLst>
          </p:cNvPr>
          <p:cNvSpPr txBox="1"/>
          <p:nvPr/>
        </p:nvSpPr>
        <p:spPr>
          <a:xfrm>
            <a:off x="777240" y="6263640"/>
            <a:ext cx="1065276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000" b="1" spc="250">
                <a:solidFill>
                  <a:srgbClr val="8A97B8"/>
                </a:solidFill>
                <a:latin typeface="Calibri"/>
              </a:rPr>
              <a:t>HEAD  ·  HEART  ·  HANDS     —     three layers, one intentional message</a:t>
            </a:r>
          </a:p>
        </p:txBody>
      </p:sp>
      <p:cxnSp>
        <p:nvCxnSpPr>
          <p:cNvPr id="31" name="Connector 37">
            <a:extLst>
              <a:ext uri="{FF2B5EF4-FFF2-40B4-BE49-F238E27FC236}">
                <a16:creationId xmlns:a16="http://schemas.microsoft.com/office/drawing/2014/main" id="{D3CB12A6-0C98-99F9-56A6-123F98C3A8CB}"/>
              </a:ext>
            </a:extLst>
          </p:cNvPr>
          <p:cNvCxnSpPr/>
          <p:nvPr/>
        </p:nvCxnSpPr>
        <p:spPr>
          <a:xfrm>
            <a:off x="640080" y="6446520"/>
            <a:ext cx="10911535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8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or 4">
            <a:extLst>
              <a:ext uri="{FF2B5EF4-FFF2-40B4-BE49-F238E27FC236}">
                <a16:creationId xmlns:a16="http://schemas.microsoft.com/office/drawing/2014/main" id="{4213DB7D-7C3C-D808-EEA6-4E98ED2B9FB2}"/>
              </a:ext>
            </a:extLst>
          </p:cNvPr>
          <p:cNvCxnSpPr/>
          <p:nvPr/>
        </p:nvCxnSpPr>
        <p:spPr>
          <a:xfrm>
            <a:off x="320040" y="32004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or 5">
            <a:extLst>
              <a:ext uri="{FF2B5EF4-FFF2-40B4-BE49-F238E27FC236}">
                <a16:creationId xmlns:a16="http://schemas.microsoft.com/office/drawing/2014/main" id="{B7E770D0-992F-56B6-428A-A1C491FFF4DF}"/>
              </a:ext>
            </a:extLst>
          </p:cNvPr>
          <p:cNvCxnSpPr/>
          <p:nvPr/>
        </p:nvCxnSpPr>
        <p:spPr>
          <a:xfrm>
            <a:off x="320040" y="32004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or 6">
            <a:extLst>
              <a:ext uri="{FF2B5EF4-FFF2-40B4-BE49-F238E27FC236}">
                <a16:creationId xmlns:a16="http://schemas.microsoft.com/office/drawing/2014/main" id="{6D292017-1AEB-6B56-78B1-22B90548B505}"/>
              </a:ext>
            </a:extLst>
          </p:cNvPr>
          <p:cNvCxnSpPr/>
          <p:nvPr/>
        </p:nvCxnSpPr>
        <p:spPr>
          <a:xfrm>
            <a:off x="11551615" y="32004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or 7">
            <a:extLst>
              <a:ext uri="{FF2B5EF4-FFF2-40B4-BE49-F238E27FC236}">
                <a16:creationId xmlns:a16="http://schemas.microsoft.com/office/drawing/2014/main" id="{B45CD1DC-525D-1097-575B-ECCAACED42F1}"/>
              </a:ext>
            </a:extLst>
          </p:cNvPr>
          <p:cNvCxnSpPr/>
          <p:nvPr/>
        </p:nvCxnSpPr>
        <p:spPr>
          <a:xfrm>
            <a:off x="11871655" y="32004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A5F3D27-EA14-E650-DD0D-1B2161867D3B}"/>
              </a:ext>
            </a:extLst>
          </p:cNvPr>
          <p:cNvSpPr txBox="1"/>
          <p:nvPr/>
        </p:nvSpPr>
        <p:spPr>
          <a:xfrm>
            <a:off x="777240" y="502920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000" b="1" spc="400">
                <a:solidFill>
                  <a:srgbClr val="00BCEB"/>
                </a:solidFill>
                <a:latin typeface="Calibri"/>
              </a:rPr>
              <a:t>WORKSHOP  /  03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365A8E27-2180-DF5F-851A-6703F402A887}"/>
              </a:ext>
            </a:extLst>
          </p:cNvPr>
          <p:cNvSpPr/>
          <p:nvPr/>
        </p:nvSpPr>
        <p:spPr>
          <a:xfrm>
            <a:off x="2194560" y="457200"/>
            <a:ext cx="640080" cy="292608"/>
          </a:xfrm>
          <a:prstGeom prst="roundRect">
            <a:avLst>
              <a:gd name="adj" fmla="val 50000"/>
            </a:avLst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333CA-9BE5-87FE-C490-117A898D7815}"/>
              </a:ext>
            </a:extLst>
          </p:cNvPr>
          <p:cNvSpPr txBox="1"/>
          <p:nvPr/>
        </p:nvSpPr>
        <p:spPr>
          <a:xfrm>
            <a:off x="2194560" y="493776"/>
            <a:ext cx="640080" cy="2560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900" b="1" spc="300">
                <a:solidFill>
                  <a:srgbClr val="FFFFFF"/>
                </a:solidFill>
                <a:latin typeface="Calibri"/>
              </a:rPr>
              <a:t>LIVE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345C9F-99ED-0DE4-1FA7-8854000E22AF}"/>
              </a:ext>
            </a:extLst>
          </p:cNvPr>
          <p:cNvSpPr txBox="1"/>
          <p:nvPr/>
        </p:nvSpPr>
        <p:spPr>
          <a:xfrm>
            <a:off x="777240" y="868680"/>
            <a:ext cx="1051560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4200" b="1">
                <a:solidFill>
                  <a:srgbClr val="FFFFFF"/>
                </a:solidFill>
                <a:latin typeface="Calibri"/>
              </a:rPr>
              <a:t>Let’s Build One Together.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08E4DE-F8ED-3DEB-D478-7B003F1A9763}"/>
              </a:ext>
            </a:extLst>
          </p:cNvPr>
          <p:cNvSpPr txBox="1"/>
          <p:nvPr/>
        </p:nvSpPr>
        <p:spPr>
          <a:xfrm>
            <a:off x="777240" y="1691640"/>
            <a:ext cx="105156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600" b="0">
                <a:solidFill>
                  <a:srgbClr val="E8EEF7"/>
                </a:solidFill>
                <a:latin typeface="Calibri Light"/>
              </a:rPr>
              <a:t>AI responds to intentional communication.</a:t>
            </a:r>
          </a:p>
        </p:txBody>
      </p:sp>
      <p:cxnSp>
        <p:nvCxnSpPr>
          <p:cNvPr id="16" name="Connector 17">
            <a:extLst>
              <a:ext uri="{FF2B5EF4-FFF2-40B4-BE49-F238E27FC236}">
                <a16:creationId xmlns:a16="http://schemas.microsoft.com/office/drawing/2014/main" id="{0525421F-C076-19EC-6C8A-1F4C408122BA}"/>
              </a:ext>
            </a:extLst>
          </p:cNvPr>
          <p:cNvCxnSpPr/>
          <p:nvPr/>
        </p:nvCxnSpPr>
        <p:spPr>
          <a:xfrm>
            <a:off x="777240" y="2194560"/>
            <a:ext cx="1234440" cy="0"/>
          </a:xfrm>
          <a:prstGeom prst="line">
            <a:avLst/>
          </a:prstGeom>
          <a:ln w="2540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62437ED3-E675-C782-8D56-C402B18BEC45}"/>
              </a:ext>
            </a:extLst>
          </p:cNvPr>
          <p:cNvSpPr/>
          <p:nvPr/>
        </p:nvSpPr>
        <p:spPr>
          <a:xfrm>
            <a:off x="777240" y="2514600"/>
            <a:ext cx="3520440" cy="352044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00BCE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A82D43-0906-B320-9DA6-827B8F9DE19E}"/>
              </a:ext>
            </a:extLst>
          </p:cNvPr>
          <p:cNvSpPr/>
          <p:nvPr/>
        </p:nvSpPr>
        <p:spPr>
          <a:xfrm>
            <a:off x="777240" y="2514600"/>
            <a:ext cx="73152" cy="3520440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4B9AC-E6E6-EE26-E976-F1DA99AF6607}"/>
              </a:ext>
            </a:extLst>
          </p:cNvPr>
          <p:cNvSpPr txBox="1"/>
          <p:nvPr/>
        </p:nvSpPr>
        <p:spPr>
          <a:xfrm>
            <a:off x="3108960" y="2651760"/>
            <a:ext cx="109728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15000"/>
              </a:lnSpc>
            </a:pPr>
            <a:r>
              <a:rPr sz="4400" b="1">
                <a:solidFill>
                  <a:srgbClr val="00BCEB"/>
                </a:solidFill>
                <a:latin typeface="Calibri Light"/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4066C-0548-E7B7-9E20-5B107EEB12EB}"/>
              </a:ext>
            </a:extLst>
          </p:cNvPr>
          <p:cNvSpPr txBox="1"/>
          <p:nvPr/>
        </p:nvSpPr>
        <p:spPr>
          <a:xfrm>
            <a:off x="1143000" y="2834640"/>
            <a:ext cx="91440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3200" b="0" dirty="0">
                <a:solidFill>
                  <a:srgbClr val="00BCEB"/>
                </a:solidFill>
                <a:latin typeface="Calibri"/>
              </a:rPr>
              <a:t>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C2451-4671-1DD4-E051-68F50D920361}"/>
              </a:ext>
            </a:extLst>
          </p:cNvPr>
          <p:cNvSpPr txBox="1"/>
          <p:nvPr/>
        </p:nvSpPr>
        <p:spPr>
          <a:xfrm>
            <a:off x="1143000" y="3474720"/>
            <a:ext cx="22860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400" b="1" spc="200">
                <a:solidFill>
                  <a:srgbClr val="FFFFFF"/>
                </a:solidFill>
                <a:latin typeface="Calibri"/>
              </a:rPr>
              <a:t>HEAD</a:t>
            </a:r>
          </a:p>
        </p:txBody>
      </p:sp>
      <p:cxnSp>
        <p:nvCxnSpPr>
          <p:cNvPr id="22" name="Connector 23">
            <a:extLst>
              <a:ext uri="{FF2B5EF4-FFF2-40B4-BE49-F238E27FC236}">
                <a16:creationId xmlns:a16="http://schemas.microsoft.com/office/drawing/2014/main" id="{4DBDD693-9D20-889A-8DCB-5D5B8C28197C}"/>
              </a:ext>
            </a:extLst>
          </p:cNvPr>
          <p:cNvCxnSpPr/>
          <p:nvPr/>
        </p:nvCxnSpPr>
        <p:spPr>
          <a:xfrm>
            <a:off x="1143000" y="4023360"/>
            <a:ext cx="2788920" cy="0"/>
          </a:xfrm>
          <a:prstGeom prst="line">
            <a:avLst/>
          </a:prstGeom>
          <a:ln w="9525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4385BBD-3332-8CB2-3510-322113A6DC3C}"/>
              </a:ext>
            </a:extLst>
          </p:cNvPr>
          <p:cNvSpPr txBox="1"/>
          <p:nvPr/>
        </p:nvSpPr>
        <p:spPr>
          <a:xfrm>
            <a:off x="1143000" y="4142232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spc="350">
                <a:solidFill>
                  <a:srgbClr val="00BCEB"/>
                </a:solidFill>
                <a:latin typeface="Calibri"/>
              </a:rPr>
              <a:t>ASK YOURSELF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11AF7D-35F8-BE77-F835-E9E829C308DB}"/>
              </a:ext>
            </a:extLst>
          </p:cNvPr>
          <p:cNvSpPr/>
          <p:nvPr/>
        </p:nvSpPr>
        <p:spPr>
          <a:xfrm>
            <a:off x="1143000" y="4553712"/>
            <a:ext cx="91440" cy="91440"/>
          </a:xfrm>
          <a:prstGeom prst="ellipse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0FA7BE-6A08-7AA3-4DD2-EE0E8EB72655}"/>
              </a:ext>
            </a:extLst>
          </p:cNvPr>
          <p:cNvSpPr txBox="1"/>
          <p:nvPr/>
        </p:nvSpPr>
        <p:spPr>
          <a:xfrm>
            <a:off x="1325880" y="448056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What problem are you solving?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3EBE53-E6CF-47E1-E7E3-4FF4AFA53CD1}"/>
              </a:ext>
            </a:extLst>
          </p:cNvPr>
          <p:cNvSpPr/>
          <p:nvPr/>
        </p:nvSpPr>
        <p:spPr>
          <a:xfrm>
            <a:off x="1143000" y="5056632"/>
            <a:ext cx="91440" cy="91440"/>
          </a:xfrm>
          <a:prstGeom prst="ellipse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22C5EF-BA40-B057-9151-5E6A74D4AF20}"/>
              </a:ext>
            </a:extLst>
          </p:cNvPr>
          <p:cNvSpPr txBox="1"/>
          <p:nvPr/>
        </p:nvSpPr>
        <p:spPr>
          <a:xfrm>
            <a:off x="1325880" y="498348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Who is the audience?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711BC52-FAAA-139B-4BF2-A20FB511707A}"/>
              </a:ext>
            </a:extLst>
          </p:cNvPr>
          <p:cNvSpPr/>
          <p:nvPr/>
        </p:nvSpPr>
        <p:spPr>
          <a:xfrm>
            <a:off x="1143000" y="5559552"/>
            <a:ext cx="91440" cy="91440"/>
          </a:xfrm>
          <a:prstGeom prst="ellipse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A85BF4-16F0-AE7E-EC74-5E797E12EA6F}"/>
              </a:ext>
            </a:extLst>
          </p:cNvPr>
          <p:cNvSpPr txBox="1"/>
          <p:nvPr/>
        </p:nvSpPr>
        <p:spPr>
          <a:xfrm>
            <a:off x="1325880" y="548640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What context matters?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0B804FA0-9C70-69FC-033B-AC055435C865}"/>
              </a:ext>
            </a:extLst>
          </p:cNvPr>
          <p:cNvSpPr/>
          <p:nvPr/>
        </p:nvSpPr>
        <p:spPr>
          <a:xfrm>
            <a:off x="4526280" y="2514600"/>
            <a:ext cx="3520440" cy="352044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E52F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210142-3BCE-916F-0C64-A6B53BDFC4A4}"/>
              </a:ext>
            </a:extLst>
          </p:cNvPr>
          <p:cNvSpPr/>
          <p:nvPr/>
        </p:nvSpPr>
        <p:spPr>
          <a:xfrm>
            <a:off x="4526280" y="2514600"/>
            <a:ext cx="73152" cy="3520440"/>
          </a:xfrm>
          <a:prstGeom prst="rect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8BBA20-C0BF-6240-FB35-BA089E1E5A6A}"/>
              </a:ext>
            </a:extLst>
          </p:cNvPr>
          <p:cNvSpPr txBox="1"/>
          <p:nvPr/>
        </p:nvSpPr>
        <p:spPr>
          <a:xfrm>
            <a:off x="6858000" y="2651760"/>
            <a:ext cx="109728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15000"/>
              </a:lnSpc>
            </a:pPr>
            <a:r>
              <a:rPr sz="4400" b="1">
                <a:solidFill>
                  <a:srgbClr val="E52F8A"/>
                </a:solidFill>
                <a:latin typeface="Calibri Light"/>
              </a:rPr>
              <a:t>02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3FE10F-7E90-8C60-73A6-D65B44C0941D}"/>
              </a:ext>
            </a:extLst>
          </p:cNvPr>
          <p:cNvSpPr txBox="1"/>
          <p:nvPr/>
        </p:nvSpPr>
        <p:spPr>
          <a:xfrm>
            <a:off x="4892040" y="2834640"/>
            <a:ext cx="91440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3200" b="0">
                <a:solidFill>
                  <a:srgbClr val="E52F8A"/>
                </a:solidFill>
                <a:latin typeface="Calibri"/>
              </a:rPr>
              <a:t>♥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FB7CE8-7A4F-407F-95CD-983A9B903C84}"/>
              </a:ext>
            </a:extLst>
          </p:cNvPr>
          <p:cNvSpPr txBox="1"/>
          <p:nvPr/>
        </p:nvSpPr>
        <p:spPr>
          <a:xfrm>
            <a:off x="4892040" y="3474720"/>
            <a:ext cx="22860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400" b="1" spc="200">
                <a:solidFill>
                  <a:srgbClr val="FFFFFF"/>
                </a:solidFill>
                <a:latin typeface="Calibri"/>
              </a:rPr>
              <a:t>HEART</a:t>
            </a:r>
          </a:p>
        </p:txBody>
      </p:sp>
      <p:cxnSp>
        <p:nvCxnSpPr>
          <p:cNvPr id="35" name="Connector 36">
            <a:extLst>
              <a:ext uri="{FF2B5EF4-FFF2-40B4-BE49-F238E27FC236}">
                <a16:creationId xmlns:a16="http://schemas.microsoft.com/office/drawing/2014/main" id="{F7353AE8-BD55-8362-174D-18D89BFD3AE7}"/>
              </a:ext>
            </a:extLst>
          </p:cNvPr>
          <p:cNvCxnSpPr/>
          <p:nvPr/>
        </p:nvCxnSpPr>
        <p:spPr>
          <a:xfrm>
            <a:off x="4892040" y="4023360"/>
            <a:ext cx="2788920" cy="0"/>
          </a:xfrm>
          <a:prstGeom prst="line">
            <a:avLst/>
          </a:prstGeom>
          <a:ln w="9525">
            <a:solidFill>
              <a:srgbClr val="E52F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ECCE056-F001-F7F2-53C6-95B05650FFA3}"/>
              </a:ext>
            </a:extLst>
          </p:cNvPr>
          <p:cNvSpPr txBox="1"/>
          <p:nvPr/>
        </p:nvSpPr>
        <p:spPr>
          <a:xfrm>
            <a:off x="4892040" y="4142232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spc="350">
                <a:solidFill>
                  <a:srgbClr val="E52F8A"/>
                </a:solidFill>
                <a:latin typeface="Calibri"/>
              </a:rPr>
              <a:t>ASK YOURSELF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5183B3-7930-3555-9889-1EF32EADA356}"/>
              </a:ext>
            </a:extLst>
          </p:cNvPr>
          <p:cNvSpPr/>
          <p:nvPr/>
        </p:nvSpPr>
        <p:spPr>
          <a:xfrm>
            <a:off x="4892040" y="4553712"/>
            <a:ext cx="91440" cy="91440"/>
          </a:xfrm>
          <a:prstGeom prst="ellipse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882BBC-571D-EAE2-498A-4E80CC93B79F}"/>
              </a:ext>
            </a:extLst>
          </p:cNvPr>
          <p:cNvSpPr txBox="1"/>
          <p:nvPr/>
        </p:nvSpPr>
        <p:spPr>
          <a:xfrm>
            <a:off x="5074920" y="448056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How should this feel?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A6FC740-EE71-DFAD-7211-63D0727DCB67}"/>
              </a:ext>
            </a:extLst>
          </p:cNvPr>
          <p:cNvSpPr/>
          <p:nvPr/>
        </p:nvSpPr>
        <p:spPr>
          <a:xfrm>
            <a:off x="4892040" y="5056632"/>
            <a:ext cx="91440" cy="91440"/>
          </a:xfrm>
          <a:prstGeom prst="ellipse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326E83-C5CA-F5D3-EB3E-AB3EAC058852}"/>
              </a:ext>
            </a:extLst>
          </p:cNvPr>
          <p:cNvSpPr txBox="1"/>
          <p:nvPr/>
        </p:nvSpPr>
        <p:spPr>
          <a:xfrm>
            <a:off x="5074920" y="498348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What tone do you want?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9B86211-59F3-53FE-932B-0311E220313A}"/>
              </a:ext>
            </a:extLst>
          </p:cNvPr>
          <p:cNvSpPr/>
          <p:nvPr/>
        </p:nvSpPr>
        <p:spPr>
          <a:xfrm>
            <a:off x="4892040" y="5559552"/>
            <a:ext cx="91440" cy="91440"/>
          </a:xfrm>
          <a:prstGeom prst="ellipse">
            <a:avLst/>
          </a:prstGeom>
          <a:solidFill>
            <a:srgbClr val="E52F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9D32F-2AD0-F7CB-9CF5-533B92783FBB}"/>
              </a:ext>
            </a:extLst>
          </p:cNvPr>
          <p:cNvSpPr txBox="1"/>
          <p:nvPr/>
        </p:nvSpPr>
        <p:spPr>
          <a:xfrm>
            <a:off x="5074920" y="548640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What emotional response matters?</a:t>
            </a:r>
          </a:p>
        </p:txBody>
      </p:sp>
      <p:sp>
        <p:nvSpPr>
          <p:cNvPr id="43" name="Rounded Rectangle 44">
            <a:extLst>
              <a:ext uri="{FF2B5EF4-FFF2-40B4-BE49-F238E27FC236}">
                <a16:creationId xmlns:a16="http://schemas.microsoft.com/office/drawing/2014/main" id="{1C82CFCD-05F2-AF23-BC64-6E4774E6E040}"/>
              </a:ext>
            </a:extLst>
          </p:cNvPr>
          <p:cNvSpPr/>
          <p:nvPr/>
        </p:nvSpPr>
        <p:spPr>
          <a:xfrm>
            <a:off x="8275320" y="2514600"/>
            <a:ext cx="3520440" cy="3520440"/>
          </a:xfrm>
          <a:prstGeom prst="roundRect">
            <a:avLst>
              <a:gd name="adj" fmla="val 4000"/>
            </a:avLst>
          </a:prstGeom>
          <a:solidFill>
            <a:srgbClr val="0A1433"/>
          </a:solidFill>
          <a:ln w="12700">
            <a:solidFill>
              <a:srgbClr val="14D6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EA4D81-83F1-8306-E3C3-E6ED3AA4D787}"/>
              </a:ext>
            </a:extLst>
          </p:cNvPr>
          <p:cNvSpPr/>
          <p:nvPr/>
        </p:nvSpPr>
        <p:spPr>
          <a:xfrm>
            <a:off x="8275320" y="2514600"/>
            <a:ext cx="73152" cy="3520440"/>
          </a:xfrm>
          <a:prstGeom prst="rect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762DC7-9B42-1737-F5BC-5150B7EF5C30}"/>
              </a:ext>
            </a:extLst>
          </p:cNvPr>
          <p:cNvSpPr txBox="1"/>
          <p:nvPr/>
        </p:nvSpPr>
        <p:spPr>
          <a:xfrm>
            <a:off x="10607040" y="2651760"/>
            <a:ext cx="109728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15000"/>
              </a:lnSpc>
            </a:pPr>
            <a:r>
              <a:rPr sz="4400" b="1">
                <a:solidFill>
                  <a:srgbClr val="14D6C4"/>
                </a:solidFill>
                <a:latin typeface="Calibri Light"/>
              </a:rPr>
              <a:t>03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18A210-4503-4644-F5EA-7A57424A57E4}"/>
              </a:ext>
            </a:extLst>
          </p:cNvPr>
          <p:cNvSpPr txBox="1"/>
          <p:nvPr/>
        </p:nvSpPr>
        <p:spPr>
          <a:xfrm>
            <a:off x="8641080" y="2834640"/>
            <a:ext cx="91440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3200" b="0">
                <a:solidFill>
                  <a:srgbClr val="14D6C4"/>
                </a:solidFill>
                <a:latin typeface="Calibri"/>
              </a:rPr>
              <a:t>✋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70B22D-D672-C451-8BF0-84633A0F56CE}"/>
              </a:ext>
            </a:extLst>
          </p:cNvPr>
          <p:cNvSpPr txBox="1"/>
          <p:nvPr/>
        </p:nvSpPr>
        <p:spPr>
          <a:xfrm>
            <a:off x="8641080" y="3474720"/>
            <a:ext cx="22860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2400" b="1" spc="200">
                <a:solidFill>
                  <a:srgbClr val="FFFFFF"/>
                </a:solidFill>
                <a:latin typeface="Calibri"/>
              </a:rPr>
              <a:t>HANDS</a:t>
            </a:r>
          </a:p>
        </p:txBody>
      </p:sp>
      <p:cxnSp>
        <p:nvCxnSpPr>
          <p:cNvPr id="48" name="Connector 49">
            <a:extLst>
              <a:ext uri="{FF2B5EF4-FFF2-40B4-BE49-F238E27FC236}">
                <a16:creationId xmlns:a16="http://schemas.microsoft.com/office/drawing/2014/main" id="{075A55BD-D175-8C17-E4D6-0145D678B792}"/>
              </a:ext>
            </a:extLst>
          </p:cNvPr>
          <p:cNvCxnSpPr/>
          <p:nvPr/>
        </p:nvCxnSpPr>
        <p:spPr>
          <a:xfrm>
            <a:off x="8641080" y="4023360"/>
            <a:ext cx="2788920" cy="0"/>
          </a:xfrm>
          <a:prstGeom prst="line">
            <a:avLst/>
          </a:prstGeom>
          <a:ln w="9525">
            <a:solidFill>
              <a:srgbClr val="14D6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A5F5DD8-C13E-58AA-5A90-92084729D7AE}"/>
              </a:ext>
            </a:extLst>
          </p:cNvPr>
          <p:cNvSpPr txBox="1"/>
          <p:nvPr/>
        </p:nvSpPr>
        <p:spPr>
          <a:xfrm>
            <a:off x="8641080" y="4142232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850" b="1" spc="350">
                <a:solidFill>
                  <a:srgbClr val="14D6C4"/>
                </a:solidFill>
                <a:latin typeface="Calibri"/>
              </a:rPr>
              <a:t>ASK YOURSELF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CFBE136-214C-C343-EC4D-7EA7FCC05B13}"/>
              </a:ext>
            </a:extLst>
          </p:cNvPr>
          <p:cNvSpPr/>
          <p:nvPr/>
        </p:nvSpPr>
        <p:spPr>
          <a:xfrm>
            <a:off x="8641080" y="4553712"/>
            <a:ext cx="91440" cy="91440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35685A-83F1-5094-4468-BF88F6E0E534}"/>
              </a:ext>
            </a:extLst>
          </p:cNvPr>
          <p:cNvSpPr txBox="1"/>
          <p:nvPr/>
        </p:nvSpPr>
        <p:spPr>
          <a:xfrm>
            <a:off x="8823960" y="448056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What do you want AI to create?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CF70286-2414-5DD8-A41F-CF21948BA849}"/>
              </a:ext>
            </a:extLst>
          </p:cNvPr>
          <p:cNvSpPr/>
          <p:nvPr/>
        </p:nvSpPr>
        <p:spPr>
          <a:xfrm>
            <a:off x="8641080" y="5056632"/>
            <a:ext cx="91440" cy="91440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55E4B4-59EC-6A66-7055-D1AE2BF5A7FA}"/>
              </a:ext>
            </a:extLst>
          </p:cNvPr>
          <p:cNvSpPr txBox="1"/>
          <p:nvPr/>
        </p:nvSpPr>
        <p:spPr>
          <a:xfrm>
            <a:off x="8823960" y="498348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What format should it be?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77C3497-9304-EB5E-8FAA-E4FBBC9CAED3}"/>
              </a:ext>
            </a:extLst>
          </p:cNvPr>
          <p:cNvSpPr/>
          <p:nvPr/>
        </p:nvSpPr>
        <p:spPr>
          <a:xfrm>
            <a:off x="8641080" y="5559552"/>
            <a:ext cx="91440" cy="91440"/>
          </a:xfrm>
          <a:prstGeom prst="ellipse">
            <a:avLst/>
          </a:prstGeom>
          <a:solidFill>
            <a:srgbClr val="14D6C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D7538B-9958-A7B0-7849-93951748508A}"/>
              </a:ext>
            </a:extLst>
          </p:cNvPr>
          <p:cNvSpPr txBox="1"/>
          <p:nvPr/>
        </p:nvSpPr>
        <p:spPr>
          <a:xfrm>
            <a:off x="8823960" y="5486400"/>
            <a:ext cx="288036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00" b="0">
                <a:solidFill>
                  <a:srgbClr val="E8EEF7"/>
                </a:solidFill>
                <a:latin typeface="Calibri"/>
              </a:rPr>
              <a:t>What action should happen next?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2A139C-E243-845D-6CB9-046CFFBD1142}"/>
              </a:ext>
            </a:extLst>
          </p:cNvPr>
          <p:cNvSpPr txBox="1"/>
          <p:nvPr/>
        </p:nvSpPr>
        <p:spPr>
          <a:xfrm>
            <a:off x="777240" y="6199632"/>
            <a:ext cx="106527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sz="1600" b="1" spc="100">
                <a:solidFill>
                  <a:srgbClr val="00BCEB"/>
                </a:solidFill>
                <a:latin typeface="Calibri"/>
              </a:rPr>
              <a:t>“Prompting is leadership. Clarity creates outcomes.”</a:t>
            </a:r>
          </a:p>
        </p:txBody>
      </p:sp>
      <p:cxnSp>
        <p:nvCxnSpPr>
          <p:cNvPr id="57" name="Connector 58">
            <a:extLst>
              <a:ext uri="{FF2B5EF4-FFF2-40B4-BE49-F238E27FC236}">
                <a16:creationId xmlns:a16="http://schemas.microsoft.com/office/drawing/2014/main" id="{E4D7D4EA-0692-E6B3-F65F-A6C8FB1867B4}"/>
              </a:ext>
            </a:extLst>
          </p:cNvPr>
          <p:cNvCxnSpPr/>
          <p:nvPr/>
        </p:nvCxnSpPr>
        <p:spPr>
          <a:xfrm>
            <a:off x="640080" y="6446520"/>
            <a:ext cx="10911535" cy="0"/>
          </a:xfrm>
          <a:prstGeom prst="line">
            <a:avLst/>
          </a:prstGeom>
          <a:ln w="9525">
            <a:solidFill>
              <a:srgbClr val="1B2A5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7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or 5">
            <a:extLst>
              <a:ext uri="{FF2B5EF4-FFF2-40B4-BE49-F238E27FC236}">
                <a16:creationId xmlns:a16="http://schemas.microsoft.com/office/drawing/2014/main" id="{75A3CF5B-3FEA-575D-57BE-2CB40FB1E0AC}"/>
              </a:ext>
            </a:extLst>
          </p:cNvPr>
          <p:cNvCxnSpPr/>
          <p:nvPr/>
        </p:nvCxnSpPr>
        <p:spPr>
          <a:xfrm>
            <a:off x="320040" y="32004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or 6">
            <a:extLst>
              <a:ext uri="{FF2B5EF4-FFF2-40B4-BE49-F238E27FC236}">
                <a16:creationId xmlns:a16="http://schemas.microsoft.com/office/drawing/2014/main" id="{007F54CD-0471-D75A-1EF4-38825C5FEB22}"/>
              </a:ext>
            </a:extLst>
          </p:cNvPr>
          <p:cNvCxnSpPr/>
          <p:nvPr/>
        </p:nvCxnSpPr>
        <p:spPr>
          <a:xfrm>
            <a:off x="320040" y="32004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or 7">
            <a:extLst>
              <a:ext uri="{FF2B5EF4-FFF2-40B4-BE49-F238E27FC236}">
                <a16:creationId xmlns:a16="http://schemas.microsoft.com/office/drawing/2014/main" id="{642A6EE5-A060-E490-3AFB-800711454868}"/>
              </a:ext>
            </a:extLst>
          </p:cNvPr>
          <p:cNvCxnSpPr/>
          <p:nvPr/>
        </p:nvCxnSpPr>
        <p:spPr>
          <a:xfrm>
            <a:off x="11551615" y="320040"/>
            <a:ext cx="32004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 8">
            <a:extLst>
              <a:ext uri="{FF2B5EF4-FFF2-40B4-BE49-F238E27FC236}">
                <a16:creationId xmlns:a16="http://schemas.microsoft.com/office/drawing/2014/main" id="{63E53CCA-E853-811C-1353-9C9106256D1E}"/>
              </a:ext>
            </a:extLst>
          </p:cNvPr>
          <p:cNvCxnSpPr/>
          <p:nvPr/>
        </p:nvCxnSpPr>
        <p:spPr>
          <a:xfrm>
            <a:off x="11871655" y="320040"/>
            <a:ext cx="0" cy="32004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A6C9390-1B20-3513-E84D-2A6BB387C8C1}"/>
              </a:ext>
            </a:extLst>
          </p:cNvPr>
          <p:cNvSpPr/>
          <p:nvPr/>
        </p:nvSpPr>
        <p:spPr>
          <a:xfrm>
            <a:off x="777240" y="1371600"/>
            <a:ext cx="548640" cy="73152"/>
          </a:xfrm>
          <a:prstGeom prst="rect">
            <a:avLst/>
          </a:prstGeom>
          <a:solidFill>
            <a:srgbClr val="00BC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5283C-8DE2-828A-A356-995143759734}"/>
              </a:ext>
            </a:extLst>
          </p:cNvPr>
          <p:cNvSpPr txBox="1"/>
          <p:nvPr/>
        </p:nvSpPr>
        <p:spPr>
          <a:xfrm>
            <a:off x="640080" y="457200"/>
            <a:ext cx="11094411" cy="187128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6400" b="1" dirty="0">
                <a:solidFill>
                  <a:srgbClr val="FFFFFF"/>
                </a:solidFill>
                <a:latin typeface="Calibri"/>
              </a:rPr>
              <a:t>The Future Isn’t AI.</a:t>
            </a:r>
          </a:p>
          <a:p>
            <a:pPr algn="r">
              <a:lnSpc>
                <a:spcPct val="95000"/>
              </a:lnSpc>
            </a:pPr>
            <a:r>
              <a:rPr lang="en-US" sz="6400" b="1" dirty="0">
                <a:solidFill>
                  <a:srgbClr val="FFFFFF"/>
                </a:solidFill>
                <a:latin typeface="Calibri"/>
              </a:rPr>
              <a:t>The Future Is </a:t>
            </a:r>
            <a:r>
              <a:rPr lang="en-US" sz="6400" b="1" i="1" dirty="0">
                <a:solidFill>
                  <a:srgbClr val="FFFFFF"/>
                </a:solidFill>
                <a:latin typeface="Calibri"/>
              </a:rPr>
              <a:t>AI + You.</a:t>
            </a:r>
            <a:endParaRPr sz="6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AF4C9-3C7E-9224-38E5-31AC8CEB4C13}"/>
              </a:ext>
            </a:extLst>
          </p:cNvPr>
          <p:cNvSpPr txBox="1"/>
          <p:nvPr/>
        </p:nvSpPr>
        <p:spPr>
          <a:xfrm>
            <a:off x="3169765" y="3229739"/>
            <a:ext cx="6035040" cy="71532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lang="en-US" sz="1800" b="0" i="1" dirty="0">
                <a:solidFill>
                  <a:srgbClr val="E8EEF7"/>
                </a:solidFill>
                <a:latin typeface="Calibri Light"/>
              </a:rPr>
              <a:t>The professionals who thrive won’t be those who compete wit AI. They’ll be the ones who learn to lead it</a:t>
            </a:r>
            <a:r>
              <a:rPr sz="1800" b="0" i="1" dirty="0">
                <a:solidFill>
                  <a:srgbClr val="E8EEF7"/>
                </a:solidFill>
                <a:latin typeface="Calibri Light"/>
              </a:rPr>
              <a:t>.</a:t>
            </a:r>
          </a:p>
        </p:txBody>
      </p:sp>
      <p:cxnSp>
        <p:nvCxnSpPr>
          <p:cNvPr id="17" name="Connector 113">
            <a:extLst>
              <a:ext uri="{FF2B5EF4-FFF2-40B4-BE49-F238E27FC236}">
                <a16:creationId xmlns:a16="http://schemas.microsoft.com/office/drawing/2014/main" id="{A5C5F525-DE5D-36FC-FB2F-1167F803AD82}"/>
              </a:ext>
            </a:extLst>
          </p:cNvPr>
          <p:cNvCxnSpPr/>
          <p:nvPr/>
        </p:nvCxnSpPr>
        <p:spPr>
          <a:xfrm>
            <a:off x="777240" y="4709160"/>
            <a:ext cx="1508760" cy="0"/>
          </a:xfrm>
          <a:prstGeom prst="line">
            <a:avLst/>
          </a:prstGeom>
          <a:ln w="19050">
            <a:solidFill>
              <a:srgbClr val="00BC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1C5DF0-B778-6A15-65D8-1E4EDD97D61C}"/>
              </a:ext>
            </a:extLst>
          </p:cNvPr>
          <p:cNvSpPr txBox="1"/>
          <p:nvPr/>
        </p:nvSpPr>
        <p:spPr>
          <a:xfrm>
            <a:off x="777240" y="4846320"/>
            <a:ext cx="621792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5000"/>
              </a:lnSpc>
            </a:pPr>
            <a:r>
              <a:rPr sz="1800" b="1">
                <a:solidFill>
                  <a:srgbClr val="00BCEB"/>
                </a:solidFill>
                <a:latin typeface="Calibri"/>
              </a:rPr>
              <a:t>The future belongs to people</a:t>
            </a:r>
          </a:p>
          <a:p>
            <a:pPr algn="l">
              <a:lnSpc>
                <a:spcPct val="125000"/>
              </a:lnSpc>
            </a:pPr>
            <a:r>
              <a:rPr sz="1800" b="1">
                <a:solidFill>
                  <a:srgbClr val="00BCEB"/>
                </a:solidFill>
                <a:latin typeface="Calibri"/>
              </a:rPr>
              <a:t>who communicate clearly with</a:t>
            </a:r>
          </a:p>
          <a:p>
            <a:pPr algn="l">
              <a:lnSpc>
                <a:spcPct val="125000"/>
              </a:lnSpc>
            </a:pPr>
            <a:r>
              <a:rPr sz="1800" b="1">
                <a:solidFill>
                  <a:srgbClr val="00BCEB"/>
                </a:solidFill>
                <a:latin typeface="Calibri"/>
              </a:rPr>
              <a:t>both humans and machines.</a:t>
            </a:r>
          </a:p>
        </p:txBody>
      </p:sp>
    </p:spTree>
    <p:extLst>
      <p:ext uri="{BB962C8B-B14F-4D97-AF65-F5344CB8AC3E}">
        <p14:creationId xmlns:p14="http://schemas.microsoft.com/office/powerpoint/2010/main" val="7908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sco Dark 04-01-2026">
  <a:themeElements>
    <a:clrScheme name="Cisco Dark 4-16-2025">
      <a:dk1>
        <a:srgbClr val="FFFFFF"/>
      </a:dk1>
      <a:lt1>
        <a:srgbClr val="07182D"/>
      </a:lt1>
      <a:dk2>
        <a:srgbClr val="B4B9C0"/>
      </a:dk2>
      <a:lt2>
        <a:srgbClr val="525E6C"/>
      </a:lt2>
      <a:accent1>
        <a:srgbClr val="02C8FF"/>
      </a:accent1>
      <a:accent2>
        <a:srgbClr val="0A60FF"/>
      </a:accent2>
      <a:accent3>
        <a:srgbClr val="FF007F"/>
      </a:accent3>
      <a:accent4>
        <a:srgbClr val="FF9000"/>
      </a:accent4>
      <a:accent5>
        <a:srgbClr val="D6D6D6"/>
      </a:accent5>
      <a:accent6>
        <a:srgbClr val="6B6B6B"/>
      </a:accent6>
      <a:hlink>
        <a:srgbClr val="FFFFFF"/>
      </a:hlink>
      <a:folHlink>
        <a:srgbClr val="C0C0C0"/>
      </a:folHlink>
    </a:clrScheme>
    <a:fontScheme name="Cisco PowerPoint 02-26-2025">
      <a:majorFont>
        <a:latin typeface="CiscoSansTT Medium"/>
        <a:ea typeface=""/>
        <a:cs typeface=""/>
      </a:majorFont>
      <a:minorFont>
        <a:latin typeface="CiscoSans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5875">
          <a:solidFill>
            <a:schemeClr val="bg2"/>
          </a:solidFill>
        </a:ln>
        <a:effectLst/>
      </a:spPr>
      <a:bodyPr wrap="square" lIns="182880" tIns="182880" rIns="182880" bIns="182880" rtlCol="0" anchor="t" anchorCtr="0">
        <a:noAutofit/>
      </a:bodyPr>
      <a:lstStyle>
        <a:defPPr marL="182880" indent="-182880" algn="l">
          <a:buFont typeface="Arial" panose="020B0604020202020204" pitchFamily="34" charset="0"/>
          <a:buChar char="•"/>
          <a:defRPr sz="16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marL="182880" indent="-182880" algn="l" defTabSz="912276" rtl="0" eaLnBrk="1" fontAlgn="base" hangingPunct="1">
          <a:lnSpc>
            <a:spcPct val="100000"/>
          </a:lnSpc>
          <a:spcBef>
            <a:spcPts val="0"/>
          </a:spcBef>
          <a:spcAft>
            <a:spcPts val="1000"/>
          </a:spcAft>
          <a:buClr>
            <a:schemeClr val="bg1"/>
          </a:buClr>
          <a:buSzPct val="100000"/>
          <a:buFont typeface="Arial" panose="020B0604020202020204" pitchFamily="34" charset="0"/>
          <a:buChar char="•"/>
          <a:defRPr sz="1600" kern="1200" dirty="0" err="1" smtClean="0">
            <a:solidFill>
              <a:schemeClr val="bg1"/>
            </a:solidFill>
            <a:latin typeface="+mn-lt"/>
            <a:ea typeface="ＭＳ Ｐゴシック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F892AD5B-DEE1-45F8-A8A9-7EC1014995C7}" vid="{23F51C1E-A6F8-4B78-AE59-4A835FEC29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isco PowerPoint 02-26-2025">
      <a:majorFont>
        <a:latin typeface="CiscoSansTT Medium"/>
        <a:ea typeface=""/>
        <a:cs typeface=""/>
      </a:majorFont>
      <a:minorFont>
        <a:latin typeface="CiscoSans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C60D967E7E4E468F8E77D5EFBE9D35" ma:contentTypeVersion="4" ma:contentTypeDescription="Create a new document." ma:contentTypeScope="" ma:versionID="3d9d1814e0c944c17de6214932541173">
  <xsd:schema xmlns:xsd="http://www.w3.org/2001/XMLSchema" xmlns:xs="http://www.w3.org/2001/XMLSchema" xmlns:p="http://schemas.microsoft.com/office/2006/metadata/properties" xmlns:ns2="1acc131a-528c-4fcd-b881-62a2db5af9e6" targetNamespace="http://schemas.microsoft.com/office/2006/metadata/properties" ma:root="true" ma:fieldsID="b24083fa5cd7bc79638f7c7420c2015b" ns2:_="">
    <xsd:import namespace="1acc131a-528c-4fcd-b881-62a2db5af9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cc131a-528c-4fcd-b881-62a2db5af9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5B479A-25F8-4DE3-B4E9-010A02DF996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6585926-FD32-4BCD-AEF1-2A43FCBFF1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cc131a-528c-4fcd-b881-62a2db5af9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A10FDA-732D-41C9-B0B7-25DB1D92678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f49a32-fde3-48a5-9266-b5b0972a22dc}" enabled="1" method="Standard" siteId="{5ae1af62-9505-4097-a69a-c1553ef7840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Cisco_PowerPoint_Template_DARK_04-01-2026</Template>
  <TotalTime>774</TotalTime>
  <Words>921</Words>
  <Application>Microsoft Office PowerPoint</Application>
  <PresentationFormat>Widescreen</PresentationFormat>
  <Paragraphs>174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CiscoSansTT Medium</vt:lpstr>
      <vt:lpstr>Calibri</vt:lpstr>
      <vt:lpstr>Calibri Light</vt:lpstr>
      <vt:lpstr>CiscoSansTT</vt:lpstr>
      <vt:lpstr>Cisco Dark 04-01-2026</vt:lpstr>
      <vt:lpstr>Prompting Like a Pro. </vt:lpstr>
      <vt:lpstr>Why AI Isn't Broken... Our Instructions Are.</vt:lpstr>
      <vt:lpstr>The Difference Is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wait…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Aisha Chavis (aichavis)</dc:creator>
  <cp:keywords/>
  <dc:description/>
  <cp:lastModifiedBy>Aisha Chavis (aichavis)</cp:lastModifiedBy>
  <cp:revision>1</cp:revision>
  <dcterms:created xsi:type="dcterms:W3CDTF">2026-05-29T13:33:39Z</dcterms:created>
  <dcterms:modified xsi:type="dcterms:W3CDTF">2026-06-02T02:16:25Z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f49a32-fde3-48a5-9266-b5b0972a22dc_Enabled">
    <vt:lpwstr>true</vt:lpwstr>
  </property>
  <property fmtid="{D5CDD505-2E9C-101B-9397-08002B2CF9AE}" pid="3" name="MSIP_Label_c8f49a32-fde3-48a5-9266-b5b0972a22dc_SetDate">
    <vt:lpwstr>2025-05-15T21:49:40Z</vt:lpwstr>
  </property>
  <property fmtid="{D5CDD505-2E9C-101B-9397-08002B2CF9AE}" pid="4" name="MSIP_Label_c8f49a32-fde3-48a5-9266-b5b0972a22dc_Method">
    <vt:lpwstr>Standard</vt:lpwstr>
  </property>
  <property fmtid="{D5CDD505-2E9C-101B-9397-08002B2CF9AE}" pid="5" name="MSIP_Label_c8f49a32-fde3-48a5-9266-b5b0972a22dc_Name">
    <vt:lpwstr>Cisco Confidential</vt:lpwstr>
  </property>
  <property fmtid="{D5CDD505-2E9C-101B-9397-08002B2CF9AE}" pid="6" name="MSIP_Label_c8f49a32-fde3-48a5-9266-b5b0972a22dc_SiteId">
    <vt:lpwstr>5ae1af62-9505-4097-a69a-c1553ef7840e</vt:lpwstr>
  </property>
  <property fmtid="{D5CDD505-2E9C-101B-9397-08002B2CF9AE}" pid="7" name="MSIP_Label_c8f49a32-fde3-48a5-9266-b5b0972a22dc_ActionId">
    <vt:lpwstr>219e4d3d-e52c-4661-a7c5-2e875435f34b</vt:lpwstr>
  </property>
  <property fmtid="{D5CDD505-2E9C-101B-9397-08002B2CF9AE}" pid="8" name="MSIP_Label_c8f49a32-fde3-48a5-9266-b5b0972a22dc_ContentBits">
    <vt:lpwstr>2</vt:lpwstr>
  </property>
  <property fmtid="{D5CDD505-2E9C-101B-9397-08002B2CF9AE}" pid="9" name="MSIP_Label_c8f49a32-fde3-48a5-9266-b5b0972a22dc_Tag">
    <vt:lpwstr>10, 3, 0, 1</vt:lpwstr>
  </property>
  <property fmtid="{D5CDD505-2E9C-101B-9397-08002B2CF9AE}" pid="10" name="ClassificationContentMarkingFooterLocations">
    <vt:lpwstr>Cisco Dark 05-12-2025:8</vt:lpwstr>
  </property>
  <property fmtid="{D5CDD505-2E9C-101B-9397-08002B2CF9AE}" pid="11" name="ClassificationContentMarkingFooterText">
    <vt:lpwstr>Cisco Confidential</vt:lpwstr>
  </property>
  <property fmtid="{D5CDD505-2E9C-101B-9397-08002B2CF9AE}" pid="12" name="ContentTypeId">
    <vt:lpwstr>0x01010062C60D967E7E4E468F8E77D5EFBE9D35</vt:lpwstr>
  </property>
</Properties>
</file>