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</p:sldIdLst>
  <p:sldSz cx="18288000" cy="10287000"/>
  <p:notesSz cx="6858000" cy="9144000"/>
  <p:embeddedFontLst>
    <p:embeddedFont>
      <p:font typeface="Pluma Bold" charset="1" panose="00000000000000000000"/>
      <p:regular r:id="rId11"/>
    </p:embeddedFont>
    <p:embeddedFont>
      <p:font typeface="Pluma" charset="1" panose="00000000000000000000"/>
      <p:regular r:id="rId12"/>
    </p:embeddedFont>
    <p:embeddedFont>
      <p:font typeface="Sniglet" charset="1" panose="04070505030100020000"/>
      <p:regular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3.png" Type="http://schemas.openxmlformats.org/officeDocument/2006/relationships/image"/><Relationship Id="rId7" Target="../media/image4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3.png" Type="http://schemas.openxmlformats.org/officeDocument/2006/relationships/image"/><Relationship Id="rId7" Target="../media/image4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3.png" Type="http://schemas.openxmlformats.org/officeDocument/2006/relationships/image"/><Relationship Id="rId7" Target="../media/image4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3.png" Type="http://schemas.openxmlformats.org/officeDocument/2006/relationships/image"/><Relationship Id="rId7" Target="../media/image4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D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740142">
            <a:off x="13926497" y="-1063595"/>
            <a:ext cx="5694495" cy="4845497"/>
          </a:xfrm>
          <a:custGeom>
            <a:avLst/>
            <a:gdLst/>
            <a:ahLst/>
            <a:cxnLst/>
            <a:rect r="r" b="b" t="t" l="l"/>
            <a:pathLst>
              <a:path h="4845497" w="5694495">
                <a:moveTo>
                  <a:pt x="0" y="0"/>
                </a:moveTo>
                <a:lnTo>
                  <a:pt x="5694495" y="0"/>
                </a:lnTo>
                <a:lnTo>
                  <a:pt x="5694495" y="4845498"/>
                </a:lnTo>
                <a:lnTo>
                  <a:pt x="0" y="48454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" id="3"/>
          <p:cNvSpPr/>
          <p:nvPr/>
        </p:nvSpPr>
        <p:spPr>
          <a:xfrm flipH="false" flipV="false" rot="8677966">
            <a:off x="438777" y="6611467"/>
            <a:ext cx="2997347" cy="4877340"/>
          </a:xfrm>
          <a:custGeom>
            <a:avLst/>
            <a:gdLst/>
            <a:ahLst/>
            <a:cxnLst/>
            <a:rect r="r" b="b" t="t" l="l"/>
            <a:pathLst>
              <a:path h="4877340" w="2997347">
                <a:moveTo>
                  <a:pt x="0" y="0"/>
                </a:moveTo>
                <a:lnTo>
                  <a:pt x="2997347" y="0"/>
                </a:lnTo>
                <a:lnTo>
                  <a:pt x="2997347" y="4877339"/>
                </a:lnTo>
                <a:lnTo>
                  <a:pt x="0" y="487733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4" id="4"/>
          <p:cNvSpPr/>
          <p:nvPr/>
        </p:nvSpPr>
        <p:spPr>
          <a:xfrm flipH="false" flipV="false" rot="0">
            <a:off x="908615" y="1133965"/>
            <a:ext cx="2057671" cy="2031482"/>
          </a:xfrm>
          <a:custGeom>
            <a:avLst/>
            <a:gdLst/>
            <a:ahLst/>
            <a:cxnLst/>
            <a:rect r="r" b="b" t="t" l="l"/>
            <a:pathLst>
              <a:path h="2031482" w="2057671">
                <a:moveTo>
                  <a:pt x="0" y="0"/>
                </a:moveTo>
                <a:lnTo>
                  <a:pt x="2057671" y="0"/>
                </a:lnTo>
                <a:lnTo>
                  <a:pt x="2057671" y="2031482"/>
                </a:lnTo>
                <a:lnTo>
                  <a:pt x="0" y="203148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2611290" y="7351568"/>
            <a:ext cx="2057671" cy="2031482"/>
          </a:xfrm>
          <a:custGeom>
            <a:avLst/>
            <a:gdLst/>
            <a:ahLst/>
            <a:cxnLst/>
            <a:rect r="r" b="b" t="t" l="l"/>
            <a:pathLst>
              <a:path h="2031482" w="2057671">
                <a:moveTo>
                  <a:pt x="0" y="0"/>
                </a:moveTo>
                <a:lnTo>
                  <a:pt x="2057671" y="0"/>
                </a:lnTo>
                <a:lnTo>
                  <a:pt x="2057671" y="2031483"/>
                </a:lnTo>
                <a:lnTo>
                  <a:pt x="0" y="203148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2611290" y="7351568"/>
            <a:ext cx="2057671" cy="2031482"/>
          </a:xfrm>
          <a:custGeom>
            <a:avLst/>
            <a:gdLst/>
            <a:ahLst/>
            <a:cxnLst/>
            <a:rect r="r" b="b" t="t" l="l"/>
            <a:pathLst>
              <a:path h="2031482" w="2057671">
                <a:moveTo>
                  <a:pt x="0" y="0"/>
                </a:moveTo>
                <a:lnTo>
                  <a:pt x="2057671" y="0"/>
                </a:lnTo>
                <a:lnTo>
                  <a:pt x="2057671" y="2031483"/>
                </a:lnTo>
                <a:lnTo>
                  <a:pt x="0" y="203148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-106270">
            <a:off x="2157803" y="1875976"/>
            <a:ext cx="14175867" cy="6219861"/>
            <a:chOff x="0" y="0"/>
            <a:chExt cx="1979882" cy="868701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979882" cy="868701"/>
            </a:xfrm>
            <a:custGeom>
              <a:avLst/>
              <a:gdLst/>
              <a:ahLst/>
              <a:cxnLst/>
              <a:rect r="r" b="b" t="t" l="l"/>
              <a:pathLst>
                <a:path h="868701" w="1979882">
                  <a:moveTo>
                    <a:pt x="0" y="0"/>
                  </a:moveTo>
                  <a:lnTo>
                    <a:pt x="1979882" y="0"/>
                  </a:lnTo>
                  <a:lnTo>
                    <a:pt x="1979882" y="868701"/>
                  </a:lnTo>
                  <a:lnTo>
                    <a:pt x="0" y="868701"/>
                  </a:lnTo>
                  <a:close/>
                </a:path>
              </a:pathLst>
            </a:custGeom>
            <a:solidFill>
              <a:srgbClr val="F5EDD9"/>
            </a:solidFill>
            <a:ln w="114300" cap="sq">
              <a:solidFill>
                <a:srgbClr val="272727"/>
              </a:solidFill>
              <a:prstDash val="solid"/>
              <a:miter/>
            </a:ln>
          </p:spPr>
        </p:sp>
        <p:sp>
          <p:nvSpPr>
            <p:cNvPr name="TextBox 9" id="9"/>
            <p:cNvSpPr txBox="true"/>
            <p:nvPr/>
          </p:nvSpPr>
          <p:spPr>
            <a:xfrm>
              <a:off x="0" y="9525"/>
              <a:ext cx="1979882" cy="8591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835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-2596327">
            <a:off x="1395985" y="2358654"/>
            <a:ext cx="2616425" cy="716348"/>
            <a:chOff x="0" y="0"/>
            <a:chExt cx="365425" cy="100049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365425" cy="100049"/>
            </a:xfrm>
            <a:custGeom>
              <a:avLst/>
              <a:gdLst/>
              <a:ahLst/>
              <a:cxnLst/>
              <a:rect r="r" b="b" t="t" l="l"/>
              <a:pathLst>
                <a:path h="100049" w="365425">
                  <a:moveTo>
                    <a:pt x="50025" y="0"/>
                  </a:moveTo>
                  <a:lnTo>
                    <a:pt x="315400" y="0"/>
                  </a:lnTo>
                  <a:cubicBezTo>
                    <a:pt x="343028" y="0"/>
                    <a:pt x="365425" y="22397"/>
                    <a:pt x="365425" y="50025"/>
                  </a:cubicBezTo>
                  <a:lnTo>
                    <a:pt x="365425" y="50025"/>
                  </a:lnTo>
                  <a:cubicBezTo>
                    <a:pt x="365425" y="63292"/>
                    <a:pt x="360154" y="76016"/>
                    <a:pt x="350773" y="85397"/>
                  </a:cubicBezTo>
                  <a:cubicBezTo>
                    <a:pt x="341391" y="94779"/>
                    <a:pt x="328667" y="100049"/>
                    <a:pt x="315400" y="100049"/>
                  </a:cubicBezTo>
                  <a:lnTo>
                    <a:pt x="50025" y="100049"/>
                  </a:lnTo>
                  <a:cubicBezTo>
                    <a:pt x="22397" y="100049"/>
                    <a:pt x="0" y="77652"/>
                    <a:pt x="0" y="50025"/>
                  </a:cubicBezTo>
                  <a:lnTo>
                    <a:pt x="0" y="50025"/>
                  </a:lnTo>
                  <a:cubicBezTo>
                    <a:pt x="0" y="22397"/>
                    <a:pt x="22397" y="0"/>
                    <a:pt x="50025" y="0"/>
                  </a:cubicBezTo>
                  <a:close/>
                </a:path>
              </a:pathLst>
            </a:custGeom>
            <a:solidFill>
              <a:srgbClr val="9496DF"/>
            </a:solidFill>
            <a:ln w="114300" cap="rnd">
              <a:solidFill>
                <a:srgbClr val="272727"/>
              </a:solidFill>
              <a:prstDash val="solid"/>
              <a:round/>
            </a:ln>
          </p:spPr>
        </p:sp>
        <p:sp>
          <p:nvSpPr>
            <p:cNvPr name="TextBox 12" id="12"/>
            <p:cNvSpPr txBox="true"/>
            <p:nvPr/>
          </p:nvSpPr>
          <p:spPr>
            <a:xfrm>
              <a:off x="0" y="9525"/>
              <a:ext cx="365425" cy="9052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835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-2596327">
            <a:off x="14633685" y="6993394"/>
            <a:ext cx="2616425" cy="716348"/>
            <a:chOff x="0" y="0"/>
            <a:chExt cx="365425" cy="100049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365425" cy="100049"/>
            </a:xfrm>
            <a:custGeom>
              <a:avLst/>
              <a:gdLst/>
              <a:ahLst/>
              <a:cxnLst/>
              <a:rect r="r" b="b" t="t" l="l"/>
              <a:pathLst>
                <a:path h="100049" w="365425">
                  <a:moveTo>
                    <a:pt x="50025" y="0"/>
                  </a:moveTo>
                  <a:lnTo>
                    <a:pt x="315400" y="0"/>
                  </a:lnTo>
                  <a:cubicBezTo>
                    <a:pt x="343028" y="0"/>
                    <a:pt x="365425" y="22397"/>
                    <a:pt x="365425" y="50025"/>
                  </a:cubicBezTo>
                  <a:lnTo>
                    <a:pt x="365425" y="50025"/>
                  </a:lnTo>
                  <a:cubicBezTo>
                    <a:pt x="365425" y="63292"/>
                    <a:pt x="360154" y="76016"/>
                    <a:pt x="350773" y="85397"/>
                  </a:cubicBezTo>
                  <a:cubicBezTo>
                    <a:pt x="341391" y="94779"/>
                    <a:pt x="328667" y="100049"/>
                    <a:pt x="315400" y="100049"/>
                  </a:cubicBezTo>
                  <a:lnTo>
                    <a:pt x="50025" y="100049"/>
                  </a:lnTo>
                  <a:cubicBezTo>
                    <a:pt x="22397" y="100049"/>
                    <a:pt x="0" y="77652"/>
                    <a:pt x="0" y="50025"/>
                  </a:cubicBezTo>
                  <a:lnTo>
                    <a:pt x="0" y="50025"/>
                  </a:lnTo>
                  <a:cubicBezTo>
                    <a:pt x="0" y="22397"/>
                    <a:pt x="22397" y="0"/>
                    <a:pt x="50025" y="0"/>
                  </a:cubicBezTo>
                  <a:close/>
                </a:path>
              </a:pathLst>
            </a:custGeom>
            <a:solidFill>
              <a:srgbClr val="9496DF"/>
            </a:solidFill>
            <a:ln w="114300" cap="rnd">
              <a:solidFill>
                <a:srgbClr val="272727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9525"/>
              <a:ext cx="365425" cy="9052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835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7600950" y="3600450"/>
            <a:ext cx="3086100" cy="3086100"/>
            <a:chOff x="0" y="0"/>
            <a:chExt cx="812800" cy="8128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EDD9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9" id="19"/>
          <p:cNvSpPr txBox="true"/>
          <p:nvPr/>
        </p:nvSpPr>
        <p:spPr>
          <a:xfrm rot="-106270">
            <a:off x="2397848" y="5417491"/>
            <a:ext cx="13805965" cy="21320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802"/>
              </a:lnSpc>
            </a:pPr>
            <a:r>
              <a:rPr lang="en-US" sz="15646" spc="62">
                <a:solidFill>
                  <a:srgbClr val="E480D2"/>
                </a:solidFill>
                <a:latin typeface="Pluma Bold"/>
                <a:ea typeface="Pluma Bold"/>
                <a:cs typeface="Pluma Bold"/>
                <a:sym typeface="Pluma Bold"/>
              </a:rPr>
              <a:t>Development</a:t>
            </a:r>
          </a:p>
        </p:txBody>
      </p:sp>
      <p:sp>
        <p:nvSpPr>
          <p:cNvPr name="TextBox 20" id="20"/>
          <p:cNvSpPr txBox="true"/>
          <p:nvPr/>
        </p:nvSpPr>
        <p:spPr>
          <a:xfrm rot="-106270">
            <a:off x="4782616" y="2959023"/>
            <a:ext cx="8921625" cy="21426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5846"/>
              </a:lnSpc>
            </a:pPr>
            <a:r>
              <a:rPr lang="en-US" sz="15689" spc="62">
                <a:solidFill>
                  <a:srgbClr val="E480D2"/>
                </a:solidFill>
                <a:latin typeface="Pluma Bold"/>
                <a:ea typeface="Pluma Bold"/>
                <a:cs typeface="Pluma Bold"/>
                <a:sym typeface="Pluma Bold"/>
              </a:rPr>
              <a:t>Concept </a:t>
            </a:r>
          </a:p>
        </p:txBody>
      </p:sp>
      <p:sp>
        <p:nvSpPr>
          <p:cNvPr name="TextBox 21" id="21"/>
          <p:cNvSpPr txBox="true"/>
          <p:nvPr/>
        </p:nvSpPr>
        <p:spPr>
          <a:xfrm rot="-106270">
            <a:off x="4510264" y="4489978"/>
            <a:ext cx="9264695" cy="10441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596"/>
              </a:lnSpc>
              <a:spcBef>
                <a:spcPct val="0"/>
              </a:spcBef>
            </a:pPr>
            <a:r>
              <a:rPr lang="en-US" sz="6140">
                <a:solidFill>
                  <a:srgbClr val="9496DF"/>
                </a:solidFill>
                <a:latin typeface="Pluma"/>
                <a:ea typeface="Pluma"/>
                <a:cs typeface="Pluma"/>
                <a:sym typeface="Pluma"/>
              </a:rPr>
              <a:t>4</a:t>
            </a:r>
            <a:r>
              <a:rPr lang="en-US" sz="6140">
                <a:solidFill>
                  <a:srgbClr val="9496DF"/>
                </a:solidFill>
                <a:latin typeface="Pluma"/>
                <a:ea typeface="Pluma"/>
                <a:cs typeface="Pluma"/>
                <a:sym typeface="Pluma"/>
              </a:rPr>
              <a:t>th</a:t>
            </a:r>
            <a:r>
              <a:rPr lang="en-US" sz="6140">
                <a:solidFill>
                  <a:srgbClr val="9496DF"/>
                </a:solidFill>
                <a:latin typeface="Pluma"/>
                <a:ea typeface="Pluma"/>
                <a:cs typeface="Pluma"/>
                <a:sym typeface="Pluma"/>
              </a:rPr>
              <a:t> GRade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D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740142">
            <a:off x="13555648" y="-1394049"/>
            <a:ext cx="5694495" cy="4845497"/>
          </a:xfrm>
          <a:custGeom>
            <a:avLst/>
            <a:gdLst/>
            <a:ahLst/>
            <a:cxnLst/>
            <a:rect r="r" b="b" t="t" l="l"/>
            <a:pathLst>
              <a:path h="4845497" w="5694495">
                <a:moveTo>
                  <a:pt x="0" y="0"/>
                </a:moveTo>
                <a:lnTo>
                  <a:pt x="5694495" y="0"/>
                </a:lnTo>
                <a:lnTo>
                  <a:pt x="5694495" y="4845498"/>
                </a:lnTo>
                <a:lnTo>
                  <a:pt x="0" y="48454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3373921" y="870840"/>
            <a:ext cx="2057671" cy="2031482"/>
          </a:xfrm>
          <a:custGeom>
            <a:avLst/>
            <a:gdLst/>
            <a:ahLst/>
            <a:cxnLst/>
            <a:rect r="r" b="b" t="t" l="l"/>
            <a:pathLst>
              <a:path h="2031482" w="2057671">
                <a:moveTo>
                  <a:pt x="0" y="0"/>
                </a:moveTo>
                <a:lnTo>
                  <a:pt x="2057671" y="0"/>
                </a:lnTo>
                <a:lnTo>
                  <a:pt x="2057671" y="2031483"/>
                </a:lnTo>
                <a:lnTo>
                  <a:pt x="0" y="203148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4317754" y="8331911"/>
            <a:ext cx="2941546" cy="2904108"/>
          </a:xfrm>
          <a:custGeom>
            <a:avLst/>
            <a:gdLst/>
            <a:ahLst/>
            <a:cxnLst/>
            <a:rect r="r" b="b" t="t" l="l"/>
            <a:pathLst>
              <a:path h="2904108" w="2941546">
                <a:moveTo>
                  <a:pt x="0" y="0"/>
                </a:moveTo>
                <a:lnTo>
                  <a:pt x="2941546" y="0"/>
                </a:lnTo>
                <a:lnTo>
                  <a:pt x="2941546" y="2904109"/>
                </a:lnTo>
                <a:lnTo>
                  <a:pt x="0" y="29041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-106270">
            <a:off x="4651593" y="1435008"/>
            <a:ext cx="8887453" cy="3340333"/>
            <a:chOff x="0" y="0"/>
            <a:chExt cx="2311308" cy="8687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311309" cy="868701"/>
            </a:xfrm>
            <a:custGeom>
              <a:avLst/>
              <a:gdLst/>
              <a:ahLst/>
              <a:cxnLst/>
              <a:rect r="r" b="b" t="t" l="l"/>
              <a:pathLst>
                <a:path h="868701" w="2311309">
                  <a:moveTo>
                    <a:pt x="0" y="0"/>
                  </a:moveTo>
                  <a:lnTo>
                    <a:pt x="2311309" y="0"/>
                  </a:lnTo>
                  <a:lnTo>
                    <a:pt x="2311309" y="868701"/>
                  </a:lnTo>
                  <a:lnTo>
                    <a:pt x="0" y="868701"/>
                  </a:lnTo>
                  <a:close/>
                </a:path>
              </a:pathLst>
            </a:custGeom>
            <a:solidFill>
              <a:srgbClr val="F5EDD9"/>
            </a:solidFill>
            <a:ln w="114300" cap="sq">
              <a:solidFill>
                <a:srgbClr val="272727"/>
              </a:solidFill>
              <a:prstDash val="solid"/>
              <a:miter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9525"/>
              <a:ext cx="2311308" cy="8591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835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-2596327">
            <a:off x="4153515" y="1694227"/>
            <a:ext cx="1697015" cy="384710"/>
            <a:chOff x="0" y="0"/>
            <a:chExt cx="441333" cy="100049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441333" cy="100049"/>
            </a:xfrm>
            <a:custGeom>
              <a:avLst/>
              <a:gdLst/>
              <a:ahLst/>
              <a:cxnLst/>
              <a:rect r="r" b="b" t="t" l="l"/>
              <a:pathLst>
                <a:path h="100049" w="441333">
                  <a:moveTo>
                    <a:pt x="50025" y="0"/>
                  </a:moveTo>
                  <a:lnTo>
                    <a:pt x="391308" y="0"/>
                  </a:lnTo>
                  <a:cubicBezTo>
                    <a:pt x="404576" y="0"/>
                    <a:pt x="417300" y="5270"/>
                    <a:pt x="426681" y="14652"/>
                  </a:cubicBezTo>
                  <a:cubicBezTo>
                    <a:pt x="436062" y="24033"/>
                    <a:pt x="441333" y="36757"/>
                    <a:pt x="441333" y="50025"/>
                  </a:cubicBezTo>
                  <a:lnTo>
                    <a:pt x="441333" y="50025"/>
                  </a:lnTo>
                  <a:cubicBezTo>
                    <a:pt x="441333" y="77652"/>
                    <a:pt x="418936" y="100049"/>
                    <a:pt x="391308" y="100049"/>
                  </a:cubicBezTo>
                  <a:lnTo>
                    <a:pt x="50025" y="100049"/>
                  </a:lnTo>
                  <a:cubicBezTo>
                    <a:pt x="22397" y="100049"/>
                    <a:pt x="0" y="77652"/>
                    <a:pt x="0" y="50025"/>
                  </a:cubicBezTo>
                  <a:lnTo>
                    <a:pt x="0" y="50025"/>
                  </a:lnTo>
                  <a:cubicBezTo>
                    <a:pt x="0" y="22397"/>
                    <a:pt x="22397" y="0"/>
                    <a:pt x="50025" y="0"/>
                  </a:cubicBezTo>
                  <a:close/>
                </a:path>
              </a:pathLst>
            </a:custGeom>
            <a:solidFill>
              <a:srgbClr val="9496DF"/>
            </a:solidFill>
            <a:ln w="114300" cap="rnd">
              <a:solidFill>
                <a:srgbClr val="272727"/>
              </a:solidFill>
              <a:prstDash val="solid"/>
              <a:round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0" y="9525"/>
              <a:ext cx="441333" cy="9052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835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-2596327">
            <a:off x="12436861" y="4183281"/>
            <a:ext cx="1697015" cy="384710"/>
            <a:chOff x="0" y="0"/>
            <a:chExt cx="441333" cy="100049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441333" cy="100049"/>
            </a:xfrm>
            <a:custGeom>
              <a:avLst/>
              <a:gdLst/>
              <a:ahLst/>
              <a:cxnLst/>
              <a:rect r="r" b="b" t="t" l="l"/>
              <a:pathLst>
                <a:path h="100049" w="441333">
                  <a:moveTo>
                    <a:pt x="50025" y="0"/>
                  </a:moveTo>
                  <a:lnTo>
                    <a:pt x="391308" y="0"/>
                  </a:lnTo>
                  <a:cubicBezTo>
                    <a:pt x="404576" y="0"/>
                    <a:pt x="417300" y="5270"/>
                    <a:pt x="426681" y="14652"/>
                  </a:cubicBezTo>
                  <a:cubicBezTo>
                    <a:pt x="436062" y="24033"/>
                    <a:pt x="441333" y="36757"/>
                    <a:pt x="441333" y="50025"/>
                  </a:cubicBezTo>
                  <a:lnTo>
                    <a:pt x="441333" y="50025"/>
                  </a:lnTo>
                  <a:cubicBezTo>
                    <a:pt x="441333" y="77652"/>
                    <a:pt x="418936" y="100049"/>
                    <a:pt x="391308" y="100049"/>
                  </a:cubicBezTo>
                  <a:lnTo>
                    <a:pt x="50025" y="100049"/>
                  </a:lnTo>
                  <a:cubicBezTo>
                    <a:pt x="22397" y="100049"/>
                    <a:pt x="0" y="77652"/>
                    <a:pt x="0" y="50025"/>
                  </a:cubicBezTo>
                  <a:lnTo>
                    <a:pt x="0" y="50025"/>
                  </a:lnTo>
                  <a:cubicBezTo>
                    <a:pt x="0" y="22397"/>
                    <a:pt x="22397" y="0"/>
                    <a:pt x="50025" y="0"/>
                  </a:cubicBezTo>
                  <a:close/>
                </a:path>
              </a:pathLst>
            </a:custGeom>
            <a:solidFill>
              <a:srgbClr val="9496DF"/>
            </a:solidFill>
            <a:ln w="114300" cap="rnd">
              <a:solidFill>
                <a:srgbClr val="272727"/>
              </a:solidFill>
              <a:prstDash val="solid"/>
              <a:round/>
            </a:ln>
          </p:spPr>
        </p:sp>
        <p:sp>
          <p:nvSpPr>
            <p:cNvPr name="TextBox 13" id="13"/>
            <p:cNvSpPr txBox="true"/>
            <p:nvPr/>
          </p:nvSpPr>
          <p:spPr>
            <a:xfrm>
              <a:off x="0" y="9525"/>
              <a:ext cx="441333" cy="9052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835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3373921" y="5816775"/>
            <a:ext cx="643324" cy="643324"/>
            <a:chOff x="0" y="0"/>
            <a:chExt cx="812800" cy="8128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EDD9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3373921" y="6913512"/>
            <a:ext cx="643324" cy="643324"/>
            <a:chOff x="0" y="0"/>
            <a:chExt cx="812800" cy="8128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EDD9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3373921" y="8010249"/>
            <a:ext cx="643324" cy="643324"/>
            <a:chOff x="0" y="0"/>
            <a:chExt cx="812800" cy="8128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EDD9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23" id="23"/>
          <p:cNvSpPr/>
          <p:nvPr/>
        </p:nvSpPr>
        <p:spPr>
          <a:xfrm flipH="false" flipV="false" rot="9177102">
            <a:off x="102524" y="6881991"/>
            <a:ext cx="2342365" cy="3811540"/>
          </a:xfrm>
          <a:custGeom>
            <a:avLst/>
            <a:gdLst/>
            <a:ahLst/>
            <a:cxnLst/>
            <a:rect r="r" b="b" t="t" l="l"/>
            <a:pathLst>
              <a:path h="3811540" w="2342365">
                <a:moveTo>
                  <a:pt x="0" y="0"/>
                </a:moveTo>
                <a:lnTo>
                  <a:pt x="2342365" y="0"/>
                </a:lnTo>
                <a:lnTo>
                  <a:pt x="2342365" y="3811539"/>
                </a:lnTo>
                <a:lnTo>
                  <a:pt x="0" y="381153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24" id="24"/>
          <p:cNvSpPr/>
          <p:nvPr/>
        </p:nvSpPr>
        <p:spPr>
          <a:xfrm flipH="false" flipV="false" rot="6224142">
            <a:off x="-1278447" y="-338791"/>
            <a:ext cx="3823201" cy="2565020"/>
          </a:xfrm>
          <a:custGeom>
            <a:avLst/>
            <a:gdLst/>
            <a:ahLst/>
            <a:cxnLst/>
            <a:rect r="r" b="b" t="t" l="l"/>
            <a:pathLst>
              <a:path h="2565020" w="3823201">
                <a:moveTo>
                  <a:pt x="0" y="0"/>
                </a:moveTo>
                <a:lnTo>
                  <a:pt x="3823201" y="0"/>
                </a:lnTo>
                <a:lnTo>
                  <a:pt x="3823201" y="2565020"/>
                </a:lnTo>
                <a:lnTo>
                  <a:pt x="0" y="256502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TextBox 25" id="25"/>
          <p:cNvSpPr txBox="true"/>
          <p:nvPr/>
        </p:nvSpPr>
        <p:spPr>
          <a:xfrm rot="-98530">
            <a:off x="4633539" y="2319990"/>
            <a:ext cx="9018761" cy="24992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8616"/>
              </a:lnSpc>
              <a:spcBef>
                <a:spcPct val="0"/>
              </a:spcBef>
            </a:pPr>
            <a:r>
              <a:rPr lang="en-US" sz="17900" spc="537">
                <a:solidFill>
                  <a:srgbClr val="E480D2"/>
                </a:solidFill>
                <a:latin typeface="Pluma Bold"/>
                <a:ea typeface="Pluma Bold"/>
                <a:cs typeface="Pluma Bold"/>
                <a:sym typeface="Pluma Bold"/>
              </a:rPr>
              <a:t>m1l1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3544149" y="5752077"/>
            <a:ext cx="272130" cy="8057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512"/>
              </a:lnSpc>
              <a:spcBef>
                <a:spcPct val="0"/>
              </a:spcBef>
            </a:pPr>
            <a:r>
              <a:rPr lang="en-US" sz="4651">
                <a:solidFill>
                  <a:srgbClr val="9496DF"/>
                </a:solidFill>
                <a:latin typeface="Pluma Bold"/>
                <a:ea typeface="Pluma Bold"/>
                <a:cs typeface="Pluma Bold"/>
                <a:sym typeface="Pluma Bold"/>
              </a:rPr>
              <a:t>1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3499276" y="6848815"/>
            <a:ext cx="272130" cy="8057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512"/>
              </a:lnSpc>
              <a:spcBef>
                <a:spcPct val="0"/>
              </a:spcBef>
            </a:pPr>
            <a:r>
              <a:rPr lang="en-US" sz="4651">
                <a:solidFill>
                  <a:srgbClr val="9496DF"/>
                </a:solidFill>
                <a:latin typeface="Pluma Bold"/>
                <a:ea typeface="Pluma Bold"/>
                <a:cs typeface="Pluma Bold"/>
                <a:sym typeface="Pluma Bold"/>
              </a:rPr>
              <a:t>2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3508250" y="7945552"/>
            <a:ext cx="272130" cy="8057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512"/>
              </a:lnSpc>
              <a:spcBef>
                <a:spcPct val="0"/>
              </a:spcBef>
            </a:pPr>
            <a:r>
              <a:rPr lang="en-US" sz="4651">
                <a:solidFill>
                  <a:srgbClr val="9496DF"/>
                </a:solidFill>
                <a:latin typeface="Pluma Bold"/>
                <a:ea typeface="Pluma Bold"/>
                <a:cs typeface="Pluma Bold"/>
                <a:sym typeface="Pluma Bold"/>
              </a:rPr>
              <a:t>3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4211871" y="5866928"/>
            <a:ext cx="4621055" cy="5968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00"/>
              </a:lnSpc>
            </a:pPr>
            <a:r>
              <a:rPr lang="en-US" sz="4054">
                <a:solidFill>
                  <a:srgbClr val="000000"/>
                </a:solidFill>
                <a:latin typeface="Pluma Bold"/>
                <a:ea typeface="Pluma Bold"/>
                <a:cs typeface="Pluma Bold"/>
                <a:sym typeface="Pluma Bold"/>
              </a:rPr>
              <a:t>MAterials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4211871" y="6963665"/>
            <a:ext cx="6236012" cy="5968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00"/>
              </a:lnSpc>
            </a:pPr>
            <a:r>
              <a:rPr lang="en-US" sz="4054">
                <a:solidFill>
                  <a:srgbClr val="000000"/>
                </a:solidFill>
                <a:latin typeface="Pluma Bold"/>
                <a:ea typeface="Pluma Bold"/>
                <a:cs typeface="Pluma Bold"/>
                <a:sym typeface="Pluma Bold"/>
              </a:rPr>
              <a:t>Problem Set/exit ticket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4211871" y="8060402"/>
            <a:ext cx="4621055" cy="11760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00"/>
              </a:lnSpc>
            </a:pPr>
            <a:r>
              <a:rPr lang="en-US" sz="4054">
                <a:solidFill>
                  <a:srgbClr val="000000"/>
                </a:solidFill>
                <a:latin typeface="Pluma Bold"/>
                <a:ea typeface="Pluma Bold"/>
                <a:cs typeface="Pluma Bold"/>
                <a:sym typeface="Pluma Bold"/>
              </a:rPr>
              <a:t>Concept Development guide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D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740142">
            <a:off x="13555648" y="-1394049"/>
            <a:ext cx="5694495" cy="4845497"/>
          </a:xfrm>
          <a:custGeom>
            <a:avLst/>
            <a:gdLst/>
            <a:ahLst/>
            <a:cxnLst/>
            <a:rect r="r" b="b" t="t" l="l"/>
            <a:pathLst>
              <a:path h="4845497" w="5694495">
                <a:moveTo>
                  <a:pt x="0" y="0"/>
                </a:moveTo>
                <a:lnTo>
                  <a:pt x="5694495" y="0"/>
                </a:lnTo>
                <a:lnTo>
                  <a:pt x="5694495" y="4845498"/>
                </a:lnTo>
                <a:lnTo>
                  <a:pt x="0" y="48454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3823980" y="786627"/>
            <a:ext cx="2057671" cy="2031482"/>
          </a:xfrm>
          <a:custGeom>
            <a:avLst/>
            <a:gdLst/>
            <a:ahLst/>
            <a:cxnLst/>
            <a:rect r="r" b="b" t="t" l="l"/>
            <a:pathLst>
              <a:path h="2031482" w="2057671">
                <a:moveTo>
                  <a:pt x="0" y="0"/>
                </a:moveTo>
                <a:lnTo>
                  <a:pt x="2057671" y="0"/>
                </a:lnTo>
                <a:lnTo>
                  <a:pt x="2057671" y="2031482"/>
                </a:lnTo>
                <a:lnTo>
                  <a:pt x="0" y="203148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4871500" y="8787760"/>
            <a:ext cx="2941546" cy="2904108"/>
          </a:xfrm>
          <a:custGeom>
            <a:avLst/>
            <a:gdLst/>
            <a:ahLst/>
            <a:cxnLst/>
            <a:rect r="r" b="b" t="t" l="l"/>
            <a:pathLst>
              <a:path h="2904108" w="2941546">
                <a:moveTo>
                  <a:pt x="0" y="0"/>
                </a:moveTo>
                <a:lnTo>
                  <a:pt x="2941546" y="0"/>
                </a:lnTo>
                <a:lnTo>
                  <a:pt x="2941546" y="2904109"/>
                </a:lnTo>
                <a:lnTo>
                  <a:pt x="0" y="29041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9177102">
            <a:off x="102524" y="6881991"/>
            <a:ext cx="2342365" cy="3811540"/>
          </a:xfrm>
          <a:custGeom>
            <a:avLst/>
            <a:gdLst/>
            <a:ahLst/>
            <a:cxnLst/>
            <a:rect r="r" b="b" t="t" l="l"/>
            <a:pathLst>
              <a:path h="3811540" w="2342365">
                <a:moveTo>
                  <a:pt x="0" y="0"/>
                </a:moveTo>
                <a:lnTo>
                  <a:pt x="2342365" y="0"/>
                </a:lnTo>
                <a:lnTo>
                  <a:pt x="2342365" y="3811539"/>
                </a:lnTo>
                <a:lnTo>
                  <a:pt x="0" y="381153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6" id="6"/>
          <p:cNvSpPr/>
          <p:nvPr/>
        </p:nvSpPr>
        <p:spPr>
          <a:xfrm flipH="false" flipV="false" rot="6224142">
            <a:off x="-1278447" y="-338791"/>
            <a:ext cx="3823201" cy="2565020"/>
          </a:xfrm>
          <a:custGeom>
            <a:avLst/>
            <a:gdLst/>
            <a:ahLst/>
            <a:cxnLst/>
            <a:rect r="r" b="b" t="t" l="l"/>
            <a:pathLst>
              <a:path h="2565020" w="3823201">
                <a:moveTo>
                  <a:pt x="0" y="0"/>
                </a:moveTo>
                <a:lnTo>
                  <a:pt x="3823201" y="0"/>
                </a:lnTo>
                <a:lnTo>
                  <a:pt x="3823201" y="2565020"/>
                </a:lnTo>
                <a:lnTo>
                  <a:pt x="0" y="256502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TextBox 7" id="7"/>
          <p:cNvSpPr txBox="true"/>
          <p:nvPr/>
        </p:nvSpPr>
        <p:spPr>
          <a:xfrm rot="0">
            <a:off x="1945727" y="5881376"/>
            <a:ext cx="14396546" cy="29834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59623" indent="-379811" lvl="1">
              <a:lnSpc>
                <a:spcPts val="3905"/>
              </a:lnSpc>
              <a:buFont typeface="Arial"/>
              <a:buChar char="•"/>
            </a:pPr>
            <a:r>
              <a:rPr lang="en-US" sz="3518">
                <a:solidFill>
                  <a:srgbClr val="000000"/>
                </a:solidFill>
                <a:latin typeface="Sniglet"/>
                <a:ea typeface="Sniglet"/>
                <a:cs typeface="Sniglet"/>
                <a:sym typeface="Sniglet"/>
              </a:rPr>
              <a:t>identify the objective &amp; new vocabulary </a:t>
            </a:r>
          </a:p>
          <a:p>
            <a:pPr algn="l" marL="759623" indent="-379811" lvl="1">
              <a:lnSpc>
                <a:spcPts val="3905"/>
              </a:lnSpc>
              <a:buFont typeface="Arial"/>
              <a:buChar char="•"/>
            </a:pPr>
            <a:r>
              <a:rPr lang="en-US" sz="3518">
                <a:solidFill>
                  <a:srgbClr val="000000"/>
                </a:solidFill>
                <a:latin typeface="Sniglet"/>
                <a:ea typeface="Sniglet"/>
                <a:cs typeface="Sniglet"/>
                <a:sym typeface="Sniglet"/>
              </a:rPr>
              <a:t>what models/pictorial representations are being used</a:t>
            </a:r>
          </a:p>
          <a:p>
            <a:pPr algn="l" marL="759623" indent="-379811" lvl="1">
              <a:lnSpc>
                <a:spcPts val="3905"/>
              </a:lnSpc>
              <a:buFont typeface="Arial"/>
              <a:buChar char="•"/>
            </a:pPr>
            <a:r>
              <a:rPr lang="en-US" sz="3518">
                <a:solidFill>
                  <a:srgbClr val="000000"/>
                </a:solidFill>
                <a:latin typeface="Sniglet"/>
                <a:ea typeface="Sniglet"/>
                <a:cs typeface="Sniglet"/>
                <a:sym typeface="Sniglet"/>
              </a:rPr>
              <a:t>notice how the problem set is scaffolded</a:t>
            </a:r>
          </a:p>
          <a:p>
            <a:pPr algn="l" marL="759623" indent="-379811" lvl="1">
              <a:lnSpc>
                <a:spcPts val="3905"/>
              </a:lnSpc>
              <a:buFont typeface="Arial"/>
              <a:buChar char="•"/>
            </a:pPr>
            <a:r>
              <a:rPr lang="en-US" sz="3518">
                <a:solidFill>
                  <a:srgbClr val="000000"/>
                </a:solidFill>
                <a:latin typeface="Sniglet"/>
                <a:ea typeface="Sniglet"/>
                <a:cs typeface="Sniglet"/>
                <a:sym typeface="Sniglet"/>
              </a:rPr>
              <a:t>choose one or two teacher models to explicitly teach</a:t>
            </a:r>
          </a:p>
          <a:p>
            <a:pPr algn="l" marL="759623" indent="-379811" lvl="1">
              <a:lnSpc>
                <a:spcPts val="3905"/>
              </a:lnSpc>
              <a:buFont typeface="Arial"/>
              <a:buChar char="•"/>
            </a:pPr>
            <a:r>
              <a:rPr lang="en-US" sz="3518">
                <a:solidFill>
                  <a:srgbClr val="000000"/>
                </a:solidFill>
                <a:latin typeface="Sniglet"/>
                <a:ea typeface="Sniglet"/>
                <a:cs typeface="Sniglet"/>
                <a:sym typeface="Sniglet"/>
              </a:rPr>
              <a:t>always use color pencils, markers, highlighters</a:t>
            </a:r>
          </a:p>
          <a:p>
            <a:pPr algn="l" marL="759623" indent="-379811" lvl="1">
              <a:lnSpc>
                <a:spcPts val="3905"/>
              </a:lnSpc>
              <a:buFont typeface="Arial"/>
              <a:buChar char="•"/>
            </a:pPr>
            <a:r>
              <a:rPr lang="en-US" sz="3518">
                <a:solidFill>
                  <a:srgbClr val="000000"/>
                </a:solidFill>
                <a:latin typeface="Sniglet"/>
                <a:ea typeface="Sniglet"/>
                <a:cs typeface="Sniglet"/>
                <a:sym typeface="Sniglet"/>
              </a:rPr>
              <a:t>label everything</a:t>
            </a:r>
          </a:p>
        </p:txBody>
      </p:sp>
      <p:grpSp>
        <p:nvGrpSpPr>
          <p:cNvPr name="Group 8" id="8"/>
          <p:cNvGrpSpPr/>
          <p:nvPr/>
        </p:nvGrpSpPr>
        <p:grpSpPr>
          <a:xfrm rot="-106270">
            <a:off x="5279127" y="1435008"/>
            <a:ext cx="7632385" cy="3340333"/>
            <a:chOff x="0" y="0"/>
            <a:chExt cx="1984910" cy="86870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984910" cy="868701"/>
            </a:xfrm>
            <a:custGeom>
              <a:avLst/>
              <a:gdLst/>
              <a:ahLst/>
              <a:cxnLst/>
              <a:rect r="r" b="b" t="t" l="l"/>
              <a:pathLst>
                <a:path h="868701" w="1984910">
                  <a:moveTo>
                    <a:pt x="0" y="0"/>
                  </a:moveTo>
                  <a:lnTo>
                    <a:pt x="1984910" y="0"/>
                  </a:lnTo>
                  <a:lnTo>
                    <a:pt x="1984910" y="868701"/>
                  </a:lnTo>
                  <a:lnTo>
                    <a:pt x="0" y="868701"/>
                  </a:lnTo>
                  <a:close/>
                </a:path>
              </a:pathLst>
            </a:custGeom>
            <a:solidFill>
              <a:srgbClr val="F5EDD9"/>
            </a:solidFill>
            <a:ln w="114300" cap="sq">
              <a:solidFill>
                <a:srgbClr val="272727"/>
              </a:solidFill>
              <a:prstDash val="solid"/>
              <a:miter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0" y="9525"/>
              <a:ext cx="1984910" cy="8591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835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-2596327">
            <a:off x="4753964" y="1732271"/>
            <a:ext cx="1697015" cy="384710"/>
            <a:chOff x="0" y="0"/>
            <a:chExt cx="441333" cy="100049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441333" cy="100049"/>
            </a:xfrm>
            <a:custGeom>
              <a:avLst/>
              <a:gdLst/>
              <a:ahLst/>
              <a:cxnLst/>
              <a:rect r="r" b="b" t="t" l="l"/>
              <a:pathLst>
                <a:path h="100049" w="441333">
                  <a:moveTo>
                    <a:pt x="50025" y="0"/>
                  </a:moveTo>
                  <a:lnTo>
                    <a:pt x="391308" y="0"/>
                  </a:lnTo>
                  <a:cubicBezTo>
                    <a:pt x="404576" y="0"/>
                    <a:pt x="417300" y="5270"/>
                    <a:pt x="426681" y="14652"/>
                  </a:cubicBezTo>
                  <a:cubicBezTo>
                    <a:pt x="436062" y="24033"/>
                    <a:pt x="441333" y="36757"/>
                    <a:pt x="441333" y="50025"/>
                  </a:cubicBezTo>
                  <a:lnTo>
                    <a:pt x="441333" y="50025"/>
                  </a:lnTo>
                  <a:cubicBezTo>
                    <a:pt x="441333" y="77652"/>
                    <a:pt x="418936" y="100049"/>
                    <a:pt x="391308" y="100049"/>
                  </a:cubicBezTo>
                  <a:lnTo>
                    <a:pt x="50025" y="100049"/>
                  </a:lnTo>
                  <a:cubicBezTo>
                    <a:pt x="22397" y="100049"/>
                    <a:pt x="0" y="77652"/>
                    <a:pt x="0" y="50025"/>
                  </a:cubicBezTo>
                  <a:lnTo>
                    <a:pt x="0" y="50025"/>
                  </a:lnTo>
                  <a:cubicBezTo>
                    <a:pt x="0" y="22397"/>
                    <a:pt x="22397" y="0"/>
                    <a:pt x="50025" y="0"/>
                  </a:cubicBezTo>
                  <a:close/>
                </a:path>
              </a:pathLst>
            </a:custGeom>
            <a:solidFill>
              <a:srgbClr val="9496DF"/>
            </a:solidFill>
            <a:ln w="114300" cap="rnd">
              <a:solidFill>
                <a:srgbClr val="272727"/>
              </a:solidFill>
              <a:prstDash val="solid"/>
              <a:round/>
            </a:ln>
          </p:spPr>
        </p:sp>
        <p:sp>
          <p:nvSpPr>
            <p:cNvPr name="TextBox 13" id="13"/>
            <p:cNvSpPr txBox="true"/>
            <p:nvPr/>
          </p:nvSpPr>
          <p:spPr>
            <a:xfrm>
              <a:off x="0" y="9525"/>
              <a:ext cx="441333" cy="9052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835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-2596327">
            <a:off x="11679039" y="4102662"/>
            <a:ext cx="1697015" cy="384710"/>
            <a:chOff x="0" y="0"/>
            <a:chExt cx="441333" cy="100049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441333" cy="100049"/>
            </a:xfrm>
            <a:custGeom>
              <a:avLst/>
              <a:gdLst/>
              <a:ahLst/>
              <a:cxnLst/>
              <a:rect r="r" b="b" t="t" l="l"/>
              <a:pathLst>
                <a:path h="100049" w="441333">
                  <a:moveTo>
                    <a:pt x="50025" y="0"/>
                  </a:moveTo>
                  <a:lnTo>
                    <a:pt x="391308" y="0"/>
                  </a:lnTo>
                  <a:cubicBezTo>
                    <a:pt x="404576" y="0"/>
                    <a:pt x="417300" y="5270"/>
                    <a:pt x="426681" y="14652"/>
                  </a:cubicBezTo>
                  <a:cubicBezTo>
                    <a:pt x="436062" y="24033"/>
                    <a:pt x="441333" y="36757"/>
                    <a:pt x="441333" y="50025"/>
                  </a:cubicBezTo>
                  <a:lnTo>
                    <a:pt x="441333" y="50025"/>
                  </a:lnTo>
                  <a:cubicBezTo>
                    <a:pt x="441333" y="77652"/>
                    <a:pt x="418936" y="100049"/>
                    <a:pt x="391308" y="100049"/>
                  </a:cubicBezTo>
                  <a:lnTo>
                    <a:pt x="50025" y="100049"/>
                  </a:lnTo>
                  <a:cubicBezTo>
                    <a:pt x="22397" y="100049"/>
                    <a:pt x="0" y="77652"/>
                    <a:pt x="0" y="50025"/>
                  </a:cubicBezTo>
                  <a:lnTo>
                    <a:pt x="0" y="50025"/>
                  </a:lnTo>
                  <a:cubicBezTo>
                    <a:pt x="0" y="22397"/>
                    <a:pt x="22397" y="0"/>
                    <a:pt x="50025" y="0"/>
                  </a:cubicBezTo>
                  <a:close/>
                </a:path>
              </a:pathLst>
            </a:custGeom>
            <a:solidFill>
              <a:srgbClr val="9496DF"/>
            </a:solidFill>
            <a:ln w="114300" cap="rnd">
              <a:solidFill>
                <a:srgbClr val="272727"/>
              </a:solidFill>
              <a:prstDash val="solid"/>
              <a:round/>
            </a:ln>
          </p:spPr>
        </p:sp>
        <p:sp>
          <p:nvSpPr>
            <p:cNvPr name="TextBox 16" id="16"/>
            <p:cNvSpPr txBox="true"/>
            <p:nvPr/>
          </p:nvSpPr>
          <p:spPr>
            <a:xfrm>
              <a:off x="0" y="9525"/>
              <a:ext cx="441333" cy="9052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835"/>
                </a:lnSpc>
              </a:pPr>
            </a:p>
          </p:txBody>
        </p:sp>
      </p:grpSp>
      <p:sp>
        <p:nvSpPr>
          <p:cNvPr name="TextBox 17" id="17"/>
          <p:cNvSpPr txBox="true"/>
          <p:nvPr/>
        </p:nvSpPr>
        <p:spPr>
          <a:xfrm rot="-80280">
            <a:off x="5749105" y="2337723"/>
            <a:ext cx="6718689" cy="15196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824"/>
              </a:lnSpc>
              <a:spcBef>
                <a:spcPct val="0"/>
              </a:spcBef>
            </a:pPr>
            <a:r>
              <a:rPr lang="en-US" sz="5600" spc="280">
                <a:solidFill>
                  <a:srgbClr val="9496DF"/>
                </a:solidFill>
                <a:latin typeface="Pluma Bold"/>
                <a:ea typeface="Pluma Bold"/>
                <a:cs typeface="Pluma Bold"/>
                <a:sym typeface="Pluma Bold"/>
              </a:rPr>
              <a:t>teacher model &amp; Practice</a:t>
            </a:r>
          </a:p>
        </p:txBody>
      </p:sp>
      <p:sp>
        <p:nvSpPr>
          <p:cNvPr name="AutoShape 18" id="18"/>
          <p:cNvSpPr/>
          <p:nvPr/>
        </p:nvSpPr>
        <p:spPr>
          <a:xfrm>
            <a:off x="5897880" y="5143500"/>
            <a:ext cx="6492240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D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740142">
            <a:off x="13555648" y="-1394049"/>
            <a:ext cx="5694495" cy="4845497"/>
          </a:xfrm>
          <a:custGeom>
            <a:avLst/>
            <a:gdLst/>
            <a:ahLst/>
            <a:cxnLst/>
            <a:rect r="r" b="b" t="t" l="l"/>
            <a:pathLst>
              <a:path h="4845497" w="5694495">
                <a:moveTo>
                  <a:pt x="0" y="0"/>
                </a:moveTo>
                <a:lnTo>
                  <a:pt x="5694495" y="0"/>
                </a:lnTo>
                <a:lnTo>
                  <a:pt x="5694495" y="4845498"/>
                </a:lnTo>
                <a:lnTo>
                  <a:pt x="0" y="48454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3373921" y="870840"/>
            <a:ext cx="2057671" cy="2031482"/>
          </a:xfrm>
          <a:custGeom>
            <a:avLst/>
            <a:gdLst/>
            <a:ahLst/>
            <a:cxnLst/>
            <a:rect r="r" b="b" t="t" l="l"/>
            <a:pathLst>
              <a:path h="2031482" w="2057671">
                <a:moveTo>
                  <a:pt x="0" y="0"/>
                </a:moveTo>
                <a:lnTo>
                  <a:pt x="2057671" y="0"/>
                </a:lnTo>
                <a:lnTo>
                  <a:pt x="2057671" y="2031483"/>
                </a:lnTo>
                <a:lnTo>
                  <a:pt x="0" y="203148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4317754" y="8331911"/>
            <a:ext cx="2941546" cy="2904108"/>
          </a:xfrm>
          <a:custGeom>
            <a:avLst/>
            <a:gdLst/>
            <a:ahLst/>
            <a:cxnLst/>
            <a:rect r="r" b="b" t="t" l="l"/>
            <a:pathLst>
              <a:path h="2904108" w="2941546">
                <a:moveTo>
                  <a:pt x="0" y="0"/>
                </a:moveTo>
                <a:lnTo>
                  <a:pt x="2941546" y="0"/>
                </a:lnTo>
                <a:lnTo>
                  <a:pt x="2941546" y="2904109"/>
                </a:lnTo>
                <a:lnTo>
                  <a:pt x="0" y="29041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-106270">
            <a:off x="4651593" y="1435008"/>
            <a:ext cx="8887453" cy="3340333"/>
            <a:chOff x="0" y="0"/>
            <a:chExt cx="2311308" cy="8687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311309" cy="868701"/>
            </a:xfrm>
            <a:custGeom>
              <a:avLst/>
              <a:gdLst/>
              <a:ahLst/>
              <a:cxnLst/>
              <a:rect r="r" b="b" t="t" l="l"/>
              <a:pathLst>
                <a:path h="868701" w="2311309">
                  <a:moveTo>
                    <a:pt x="0" y="0"/>
                  </a:moveTo>
                  <a:lnTo>
                    <a:pt x="2311309" y="0"/>
                  </a:lnTo>
                  <a:lnTo>
                    <a:pt x="2311309" y="868701"/>
                  </a:lnTo>
                  <a:lnTo>
                    <a:pt x="0" y="868701"/>
                  </a:lnTo>
                  <a:close/>
                </a:path>
              </a:pathLst>
            </a:custGeom>
            <a:solidFill>
              <a:srgbClr val="F5EDD9"/>
            </a:solidFill>
            <a:ln w="114300" cap="sq">
              <a:solidFill>
                <a:srgbClr val="272727"/>
              </a:solidFill>
              <a:prstDash val="solid"/>
              <a:miter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9525"/>
              <a:ext cx="2311308" cy="8591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835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-2596327">
            <a:off x="4153515" y="1694227"/>
            <a:ext cx="1697015" cy="384710"/>
            <a:chOff x="0" y="0"/>
            <a:chExt cx="441333" cy="100049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441333" cy="100049"/>
            </a:xfrm>
            <a:custGeom>
              <a:avLst/>
              <a:gdLst/>
              <a:ahLst/>
              <a:cxnLst/>
              <a:rect r="r" b="b" t="t" l="l"/>
              <a:pathLst>
                <a:path h="100049" w="441333">
                  <a:moveTo>
                    <a:pt x="50025" y="0"/>
                  </a:moveTo>
                  <a:lnTo>
                    <a:pt x="391308" y="0"/>
                  </a:lnTo>
                  <a:cubicBezTo>
                    <a:pt x="404576" y="0"/>
                    <a:pt x="417300" y="5270"/>
                    <a:pt x="426681" y="14652"/>
                  </a:cubicBezTo>
                  <a:cubicBezTo>
                    <a:pt x="436062" y="24033"/>
                    <a:pt x="441333" y="36757"/>
                    <a:pt x="441333" y="50025"/>
                  </a:cubicBezTo>
                  <a:lnTo>
                    <a:pt x="441333" y="50025"/>
                  </a:lnTo>
                  <a:cubicBezTo>
                    <a:pt x="441333" y="77652"/>
                    <a:pt x="418936" y="100049"/>
                    <a:pt x="391308" y="100049"/>
                  </a:cubicBezTo>
                  <a:lnTo>
                    <a:pt x="50025" y="100049"/>
                  </a:lnTo>
                  <a:cubicBezTo>
                    <a:pt x="22397" y="100049"/>
                    <a:pt x="0" y="77652"/>
                    <a:pt x="0" y="50025"/>
                  </a:cubicBezTo>
                  <a:lnTo>
                    <a:pt x="0" y="50025"/>
                  </a:lnTo>
                  <a:cubicBezTo>
                    <a:pt x="0" y="22397"/>
                    <a:pt x="22397" y="0"/>
                    <a:pt x="50025" y="0"/>
                  </a:cubicBezTo>
                  <a:close/>
                </a:path>
              </a:pathLst>
            </a:custGeom>
            <a:solidFill>
              <a:srgbClr val="9496DF"/>
            </a:solidFill>
            <a:ln w="114300" cap="rnd">
              <a:solidFill>
                <a:srgbClr val="272727"/>
              </a:solidFill>
              <a:prstDash val="solid"/>
              <a:round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0" y="9525"/>
              <a:ext cx="441333" cy="9052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835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-2596327">
            <a:off x="12436861" y="4183281"/>
            <a:ext cx="1697015" cy="384710"/>
            <a:chOff x="0" y="0"/>
            <a:chExt cx="441333" cy="100049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441333" cy="100049"/>
            </a:xfrm>
            <a:custGeom>
              <a:avLst/>
              <a:gdLst/>
              <a:ahLst/>
              <a:cxnLst/>
              <a:rect r="r" b="b" t="t" l="l"/>
              <a:pathLst>
                <a:path h="100049" w="441333">
                  <a:moveTo>
                    <a:pt x="50025" y="0"/>
                  </a:moveTo>
                  <a:lnTo>
                    <a:pt x="391308" y="0"/>
                  </a:lnTo>
                  <a:cubicBezTo>
                    <a:pt x="404576" y="0"/>
                    <a:pt x="417300" y="5270"/>
                    <a:pt x="426681" y="14652"/>
                  </a:cubicBezTo>
                  <a:cubicBezTo>
                    <a:pt x="436062" y="24033"/>
                    <a:pt x="441333" y="36757"/>
                    <a:pt x="441333" y="50025"/>
                  </a:cubicBezTo>
                  <a:lnTo>
                    <a:pt x="441333" y="50025"/>
                  </a:lnTo>
                  <a:cubicBezTo>
                    <a:pt x="441333" y="77652"/>
                    <a:pt x="418936" y="100049"/>
                    <a:pt x="391308" y="100049"/>
                  </a:cubicBezTo>
                  <a:lnTo>
                    <a:pt x="50025" y="100049"/>
                  </a:lnTo>
                  <a:cubicBezTo>
                    <a:pt x="22397" y="100049"/>
                    <a:pt x="0" y="77652"/>
                    <a:pt x="0" y="50025"/>
                  </a:cubicBezTo>
                  <a:lnTo>
                    <a:pt x="0" y="50025"/>
                  </a:lnTo>
                  <a:cubicBezTo>
                    <a:pt x="0" y="22397"/>
                    <a:pt x="22397" y="0"/>
                    <a:pt x="50025" y="0"/>
                  </a:cubicBezTo>
                  <a:close/>
                </a:path>
              </a:pathLst>
            </a:custGeom>
            <a:solidFill>
              <a:srgbClr val="9496DF"/>
            </a:solidFill>
            <a:ln w="114300" cap="rnd">
              <a:solidFill>
                <a:srgbClr val="272727"/>
              </a:solidFill>
              <a:prstDash val="solid"/>
              <a:round/>
            </a:ln>
          </p:spPr>
        </p:sp>
        <p:sp>
          <p:nvSpPr>
            <p:cNvPr name="TextBox 13" id="13"/>
            <p:cNvSpPr txBox="true"/>
            <p:nvPr/>
          </p:nvSpPr>
          <p:spPr>
            <a:xfrm>
              <a:off x="0" y="9525"/>
              <a:ext cx="441333" cy="9052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835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3373921" y="5816775"/>
            <a:ext cx="643324" cy="643324"/>
            <a:chOff x="0" y="0"/>
            <a:chExt cx="812800" cy="8128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EDD9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3373921" y="6913512"/>
            <a:ext cx="643324" cy="643324"/>
            <a:chOff x="0" y="0"/>
            <a:chExt cx="812800" cy="8128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EDD9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3373921" y="8010249"/>
            <a:ext cx="643324" cy="643324"/>
            <a:chOff x="0" y="0"/>
            <a:chExt cx="812800" cy="8128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EDD9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23" id="23"/>
          <p:cNvSpPr/>
          <p:nvPr/>
        </p:nvSpPr>
        <p:spPr>
          <a:xfrm flipH="false" flipV="false" rot="9177102">
            <a:off x="102524" y="6881991"/>
            <a:ext cx="2342365" cy="3811540"/>
          </a:xfrm>
          <a:custGeom>
            <a:avLst/>
            <a:gdLst/>
            <a:ahLst/>
            <a:cxnLst/>
            <a:rect r="r" b="b" t="t" l="l"/>
            <a:pathLst>
              <a:path h="3811540" w="2342365">
                <a:moveTo>
                  <a:pt x="0" y="0"/>
                </a:moveTo>
                <a:lnTo>
                  <a:pt x="2342365" y="0"/>
                </a:lnTo>
                <a:lnTo>
                  <a:pt x="2342365" y="3811539"/>
                </a:lnTo>
                <a:lnTo>
                  <a:pt x="0" y="381153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24" id="24"/>
          <p:cNvSpPr/>
          <p:nvPr/>
        </p:nvSpPr>
        <p:spPr>
          <a:xfrm flipH="false" flipV="false" rot="6224142">
            <a:off x="-1278447" y="-338791"/>
            <a:ext cx="3823201" cy="2565020"/>
          </a:xfrm>
          <a:custGeom>
            <a:avLst/>
            <a:gdLst/>
            <a:ahLst/>
            <a:cxnLst/>
            <a:rect r="r" b="b" t="t" l="l"/>
            <a:pathLst>
              <a:path h="2565020" w="3823201">
                <a:moveTo>
                  <a:pt x="0" y="0"/>
                </a:moveTo>
                <a:lnTo>
                  <a:pt x="3823201" y="0"/>
                </a:lnTo>
                <a:lnTo>
                  <a:pt x="3823201" y="2565020"/>
                </a:lnTo>
                <a:lnTo>
                  <a:pt x="0" y="256502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TextBox 25" id="25"/>
          <p:cNvSpPr txBox="true"/>
          <p:nvPr/>
        </p:nvSpPr>
        <p:spPr>
          <a:xfrm rot="-98530">
            <a:off x="4628214" y="2186717"/>
            <a:ext cx="9018761" cy="23943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151"/>
              </a:lnSpc>
            </a:pPr>
            <a:r>
              <a:rPr lang="en-US" sz="8799" spc="263">
                <a:solidFill>
                  <a:srgbClr val="E480D2"/>
                </a:solidFill>
                <a:latin typeface="Pluma Bold"/>
                <a:ea typeface="Pluma Bold"/>
                <a:cs typeface="Pluma Bold"/>
                <a:sym typeface="Pluma Bold"/>
              </a:rPr>
              <a:t>Teacher </a:t>
            </a:r>
          </a:p>
          <a:p>
            <a:pPr algn="ctr" marL="0" indent="0" lvl="0">
              <a:lnSpc>
                <a:spcPts val="9151"/>
              </a:lnSpc>
              <a:spcBef>
                <a:spcPct val="0"/>
              </a:spcBef>
            </a:pPr>
            <a:r>
              <a:rPr lang="en-US" sz="8799" spc="263">
                <a:solidFill>
                  <a:srgbClr val="E480D2"/>
                </a:solidFill>
                <a:latin typeface="Pluma Bold"/>
                <a:ea typeface="Pluma Bold"/>
                <a:cs typeface="Pluma Bold"/>
                <a:sym typeface="Pluma Bold"/>
              </a:rPr>
              <a:t>model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3544149" y="5752077"/>
            <a:ext cx="272130" cy="8057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512"/>
              </a:lnSpc>
              <a:spcBef>
                <a:spcPct val="0"/>
              </a:spcBef>
            </a:pPr>
            <a:r>
              <a:rPr lang="en-US" sz="4651">
                <a:solidFill>
                  <a:srgbClr val="9496DF"/>
                </a:solidFill>
                <a:latin typeface="Pluma Bold"/>
                <a:ea typeface="Pluma Bold"/>
                <a:cs typeface="Pluma Bold"/>
                <a:sym typeface="Pluma Bold"/>
              </a:rPr>
              <a:t>1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3499276" y="6848815"/>
            <a:ext cx="272130" cy="8057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512"/>
              </a:lnSpc>
              <a:spcBef>
                <a:spcPct val="0"/>
              </a:spcBef>
            </a:pPr>
            <a:r>
              <a:rPr lang="en-US" sz="4651">
                <a:solidFill>
                  <a:srgbClr val="9496DF"/>
                </a:solidFill>
                <a:latin typeface="Pluma Bold"/>
                <a:ea typeface="Pluma Bold"/>
                <a:cs typeface="Pluma Bold"/>
                <a:sym typeface="Pluma Bold"/>
              </a:rPr>
              <a:t>2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3508250" y="7945552"/>
            <a:ext cx="272130" cy="8057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512"/>
              </a:lnSpc>
              <a:spcBef>
                <a:spcPct val="0"/>
              </a:spcBef>
            </a:pPr>
            <a:r>
              <a:rPr lang="en-US" sz="4651">
                <a:solidFill>
                  <a:srgbClr val="9496DF"/>
                </a:solidFill>
                <a:latin typeface="Pluma Bold"/>
                <a:ea typeface="Pluma Bold"/>
                <a:cs typeface="Pluma Bold"/>
                <a:sym typeface="Pluma Bold"/>
              </a:rPr>
              <a:t>3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4211871" y="5866928"/>
            <a:ext cx="7673987" cy="5968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00"/>
              </a:lnSpc>
            </a:pPr>
            <a:r>
              <a:rPr lang="en-US" sz="4054">
                <a:solidFill>
                  <a:srgbClr val="000000"/>
                </a:solidFill>
                <a:latin typeface="Pluma Bold"/>
                <a:ea typeface="Pluma Bold"/>
                <a:cs typeface="Pluma Bold"/>
                <a:sym typeface="Pluma Bold"/>
              </a:rPr>
              <a:t>Should be 5-10 mins (varies)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4211871" y="6963665"/>
            <a:ext cx="6236012" cy="5968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00"/>
              </a:lnSpc>
            </a:pPr>
            <a:r>
              <a:rPr lang="en-US" sz="4054">
                <a:solidFill>
                  <a:srgbClr val="000000"/>
                </a:solidFill>
                <a:latin typeface="Pluma Bold"/>
                <a:ea typeface="Pluma Bold"/>
                <a:cs typeface="Pluma Bold"/>
                <a:sym typeface="Pluma Bold"/>
              </a:rPr>
              <a:t>annotate!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4211871" y="8060402"/>
            <a:ext cx="9467560" cy="11760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00"/>
              </a:lnSpc>
            </a:pPr>
            <a:r>
              <a:rPr lang="en-US" sz="4054">
                <a:solidFill>
                  <a:srgbClr val="000000"/>
                </a:solidFill>
                <a:latin typeface="Pluma Bold"/>
                <a:ea typeface="Pluma Bold"/>
                <a:cs typeface="Pluma Bold"/>
                <a:sym typeface="Pluma Bold"/>
              </a:rPr>
              <a:t>make connections to learning objective, make interactive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D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740142">
            <a:off x="13555648" y="-1394049"/>
            <a:ext cx="5694495" cy="4845497"/>
          </a:xfrm>
          <a:custGeom>
            <a:avLst/>
            <a:gdLst/>
            <a:ahLst/>
            <a:cxnLst/>
            <a:rect r="r" b="b" t="t" l="l"/>
            <a:pathLst>
              <a:path h="4845497" w="5694495">
                <a:moveTo>
                  <a:pt x="0" y="0"/>
                </a:moveTo>
                <a:lnTo>
                  <a:pt x="5694495" y="0"/>
                </a:lnTo>
                <a:lnTo>
                  <a:pt x="5694495" y="4845498"/>
                </a:lnTo>
                <a:lnTo>
                  <a:pt x="0" y="48454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3823980" y="786627"/>
            <a:ext cx="2057671" cy="2031482"/>
          </a:xfrm>
          <a:custGeom>
            <a:avLst/>
            <a:gdLst/>
            <a:ahLst/>
            <a:cxnLst/>
            <a:rect r="r" b="b" t="t" l="l"/>
            <a:pathLst>
              <a:path h="2031482" w="2057671">
                <a:moveTo>
                  <a:pt x="0" y="0"/>
                </a:moveTo>
                <a:lnTo>
                  <a:pt x="2057671" y="0"/>
                </a:lnTo>
                <a:lnTo>
                  <a:pt x="2057671" y="2031482"/>
                </a:lnTo>
                <a:lnTo>
                  <a:pt x="0" y="203148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4871500" y="8787760"/>
            <a:ext cx="2941546" cy="2904108"/>
          </a:xfrm>
          <a:custGeom>
            <a:avLst/>
            <a:gdLst/>
            <a:ahLst/>
            <a:cxnLst/>
            <a:rect r="r" b="b" t="t" l="l"/>
            <a:pathLst>
              <a:path h="2904108" w="2941546">
                <a:moveTo>
                  <a:pt x="0" y="0"/>
                </a:moveTo>
                <a:lnTo>
                  <a:pt x="2941546" y="0"/>
                </a:lnTo>
                <a:lnTo>
                  <a:pt x="2941546" y="2904109"/>
                </a:lnTo>
                <a:lnTo>
                  <a:pt x="0" y="29041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9177102">
            <a:off x="102524" y="6881991"/>
            <a:ext cx="2342365" cy="3811540"/>
          </a:xfrm>
          <a:custGeom>
            <a:avLst/>
            <a:gdLst/>
            <a:ahLst/>
            <a:cxnLst/>
            <a:rect r="r" b="b" t="t" l="l"/>
            <a:pathLst>
              <a:path h="3811540" w="2342365">
                <a:moveTo>
                  <a:pt x="0" y="0"/>
                </a:moveTo>
                <a:lnTo>
                  <a:pt x="2342365" y="0"/>
                </a:lnTo>
                <a:lnTo>
                  <a:pt x="2342365" y="3811539"/>
                </a:lnTo>
                <a:lnTo>
                  <a:pt x="0" y="381153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6" id="6"/>
          <p:cNvSpPr/>
          <p:nvPr/>
        </p:nvSpPr>
        <p:spPr>
          <a:xfrm flipH="false" flipV="false" rot="6224142">
            <a:off x="-1278447" y="-338791"/>
            <a:ext cx="3823201" cy="2565020"/>
          </a:xfrm>
          <a:custGeom>
            <a:avLst/>
            <a:gdLst/>
            <a:ahLst/>
            <a:cxnLst/>
            <a:rect r="r" b="b" t="t" l="l"/>
            <a:pathLst>
              <a:path h="2565020" w="3823201">
                <a:moveTo>
                  <a:pt x="0" y="0"/>
                </a:moveTo>
                <a:lnTo>
                  <a:pt x="3823201" y="0"/>
                </a:lnTo>
                <a:lnTo>
                  <a:pt x="3823201" y="2565020"/>
                </a:lnTo>
                <a:lnTo>
                  <a:pt x="0" y="256502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7" id="7"/>
          <p:cNvGrpSpPr/>
          <p:nvPr/>
        </p:nvGrpSpPr>
        <p:grpSpPr>
          <a:xfrm rot="-153">
            <a:off x="5559442" y="1106154"/>
            <a:ext cx="7178533" cy="2670060"/>
            <a:chOff x="0" y="0"/>
            <a:chExt cx="2335528" cy="868701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2335528" cy="868701"/>
            </a:xfrm>
            <a:custGeom>
              <a:avLst/>
              <a:gdLst/>
              <a:ahLst/>
              <a:cxnLst/>
              <a:rect r="r" b="b" t="t" l="l"/>
              <a:pathLst>
                <a:path h="868701" w="2335528">
                  <a:moveTo>
                    <a:pt x="0" y="0"/>
                  </a:moveTo>
                  <a:lnTo>
                    <a:pt x="2335528" y="0"/>
                  </a:lnTo>
                  <a:lnTo>
                    <a:pt x="2335528" y="868701"/>
                  </a:lnTo>
                  <a:lnTo>
                    <a:pt x="0" y="868701"/>
                  </a:lnTo>
                  <a:close/>
                </a:path>
              </a:pathLst>
            </a:custGeom>
            <a:solidFill>
              <a:srgbClr val="F5EDD9"/>
            </a:solidFill>
            <a:ln w="85725" cap="sq">
              <a:solidFill>
                <a:srgbClr val="272727"/>
              </a:solidFill>
              <a:prstDash val="solid"/>
              <a:miter/>
            </a:ln>
          </p:spPr>
        </p:sp>
        <p:sp>
          <p:nvSpPr>
            <p:cNvPr name="TextBox 9" id="9"/>
            <p:cNvSpPr txBox="true"/>
            <p:nvPr/>
          </p:nvSpPr>
          <p:spPr>
            <a:xfrm>
              <a:off x="0" y="9525"/>
              <a:ext cx="2335528" cy="8591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835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-2596327">
            <a:off x="5115902" y="1321924"/>
            <a:ext cx="1664848" cy="469849"/>
            <a:chOff x="0" y="0"/>
            <a:chExt cx="354512" cy="100049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354512" cy="100049"/>
            </a:xfrm>
            <a:custGeom>
              <a:avLst/>
              <a:gdLst/>
              <a:ahLst/>
              <a:cxnLst/>
              <a:rect r="r" b="b" t="t" l="l"/>
              <a:pathLst>
                <a:path h="100049" w="354512">
                  <a:moveTo>
                    <a:pt x="50025" y="0"/>
                  </a:moveTo>
                  <a:lnTo>
                    <a:pt x="304487" y="0"/>
                  </a:lnTo>
                  <a:cubicBezTo>
                    <a:pt x="317754" y="0"/>
                    <a:pt x="330478" y="5270"/>
                    <a:pt x="339860" y="14652"/>
                  </a:cubicBezTo>
                  <a:cubicBezTo>
                    <a:pt x="349241" y="24033"/>
                    <a:pt x="354512" y="36757"/>
                    <a:pt x="354512" y="50025"/>
                  </a:cubicBezTo>
                  <a:lnTo>
                    <a:pt x="354512" y="50025"/>
                  </a:lnTo>
                  <a:cubicBezTo>
                    <a:pt x="354512" y="77652"/>
                    <a:pt x="332115" y="100049"/>
                    <a:pt x="304487" y="100049"/>
                  </a:cubicBezTo>
                  <a:lnTo>
                    <a:pt x="50025" y="100049"/>
                  </a:lnTo>
                  <a:cubicBezTo>
                    <a:pt x="22397" y="100049"/>
                    <a:pt x="0" y="77652"/>
                    <a:pt x="0" y="50025"/>
                  </a:cubicBezTo>
                  <a:lnTo>
                    <a:pt x="0" y="50025"/>
                  </a:lnTo>
                  <a:cubicBezTo>
                    <a:pt x="0" y="22397"/>
                    <a:pt x="22397" y="0"/>
                    <a:pt x="50025" y="0"/>
                  </a:cubicBezTo>
                  <a:close/>
                </a:path>
              </a:pathLst>
            </a:custGeom>
            <a:solidFill>
              <a:srgbClr val="9496DF"/>
            </a:solidFill>
            <a:ln w="85725" cap="rnd">
              <a:solidFill>
                <a:srgbClr val="272727"/>
              </a:solidFill>
              <a:prstDash val="solid"/>
              <a:round/>
            </a:ln>
          </p:spPr>
        </p:sp>
        <p:sp>
          <p:nvSpPr>
            <p:cNvPr name="TextBox 12" id="12"/>
            <p:cNvSpPr txBox="true"/>
            <p:nvPr/>
          </p:nvSpPr>
          <p:spPr>
            <a:xfrm>
              <a:off x="0" y="9525"/>
              <a:ext cx="354512" cy="9052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835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-2596327">
            <a:off x="11513980" y="3130992"/>
            <a:ext cx="1664848" cy="469849"/>
            <a:chOff x="0" y="0"/>
            <a:chExt cx="354512" cy="100049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354512" cy="100049"/>
            </a:xfrm>
            <a:custGeom>
              <a:avLst/>
              <a:gdLst/>
              <a:ahLst/>
              <a:cxnLst/>
              <a:rect r="r" b="b" t="t" l="l"/>
              <a:pathLst>
                <a:path h="100049" w="354512">
                  <a:moveTo>
                    <a:pt x="50025" y="0"/>
                  </a:moveTo>
                  <a:lnTo>
                    <a:pt x="304487" y="0"/>
                  </a:lnTo>
                  <a:cubicBezTo>
                    <a:pt x="317754" y="0"/>
                    <a:pt x="330478" y="5270"/>
                    <a:pt x="339860" y="14652"/>
                  </a:cubicBezTo>
                  <a:cubicBezTo>
                    <a:pt x="349241" y="24033"/>
                    <a:pt x="354512" y="36757"/>
                    <a:pt x="354512" y="50025"/>
                  </a:cubicBezTo>
                  <a:lnTo>
                    <a:pt x="354512" y="50025"/>
                  </a:lnTo>
                  <a:cubicBezTo>
                    <a:pt x="354512" y="77652"/>
                    <a:pt x="332115" y="100049"/>
                    <a:pt x="304487" y="100049"/>
                  </a:cubicBezTo>
                  <a:lnTo>
                    <a:pt x="50025" y="100049"/>
                  </a:lnTo>
                  <a:cubicBezTo>
                    <a:pt x="22397" y="100049"/>
                    <a:pt x="0" y="77652"/>
                    <a:pt x="0" y="50025"/>
                  </a:cubicBezTo>
                  <a:lnTo>
                    <a:pt x="0" y="50025"/>
                  </a:lnTo>
                  <a:cubicBezTo>
                    <a:pt x="0" y="22397"/>
                    <a:pt x="22397" y="0"/>
                    <a:pt x="50025" y="0"/>
                  </a:cubicBezTo>
                  <a:close/>
                </a:path>
              </a:pathLst>
            </a:custGeom>
            <a:solidFill>
              <a:srgbClr val="9496DF"/>
            </a:solidFill>
            <a:ln w="85725" cap="rnd">
              <a:solidFill>
                <a:srgbClr val="272727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9525"/>
              <a:ext cx="354512" cy="9052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835"/>
                </a:lnSpc>
              </a:pPr>
            </a:p>
          </p:txBody>
        </p:sp>
      </p:grpSp>
      <p:sp>
        <p:nvSpPr>
          <p:cNvPr name="TextBox 16" id="16"/>
          <p:cNvSpPr txBox="true"/>
          <p:nvPr/>
        </p:nvSpPr>
        <p:spPr>
          <a:xfrm rot="25836">
            <a:off x="6198078" y="1261440"/>
            <a:ext cx="5890841" cy="25029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545"/>
              </a:lnSpc>
              <a:spcBef>
                <a:spcPct val="0"/>
              </a:spcBef>
            </a:pPr>
            <a:r>
              <a:rPr lang="en-US" sz="9178">
                <a:solidFill>
                  <a:srgbClr val="E480D2"/>
                </a:solidFill>
                <a:latin typeface="Pluma Bold"/>
                <a:ea typeface="Pluma Bold"/>
                <a:cs typeface="Pluma Bold"/>
                <a:sym typeface="Pluma Bold"/>
              </a:rPr>
              <a:t>MAke it your own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3321592" y="5481425"/>
            <a:ext cx="10981134" cy="12604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118"/>
              </a:lnSpc>
              <a:spcBef>
                <a:spcPct val="0"/>
              </a:spcBef>
            </a:pPr>
            <a:r>
              <a:rPr lang="en-US" sz="7227">
                <a:solidFill>
                  <a:srgbClr val="000000"/>
                </a:solidFill>
                <a:latin typeface="Pluma Bold"/>
                <a:ea typeface="Pluma Bold"/>
                <a:cs typeface="Pluma Bold"/>
                <a:sym typeface="Pluma Bold"/>
              </a:rPr>
              <a:t>take 30 minutes to plan 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DAHQdqm_IRw</dc:identifier>
  <dcterms:modified xsi:type="dcterms:W3CDTF">2011-08-01T06:04:30Z</dcterms:modified>
  <cp:revision>1</cp:revision>
  <dc:title>Concept Development 4th Grade</dc:title>
</cp:coreProperties>
</file>