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9" r:id="rId4"/>
  </p:sldMasterIdLst>
  <p:notesMasterIdLst>
    <p:notesMasterId r:id="rId16"/>
  </p:notesMasterIdLst>
  <p:handoutMasterIdLst>
    <p:handoutMasterId r:id="rId17"/>
  </p:handoutMasterIdLst>
  <p:sldIdLst>
    <p:sldId id="939" r:id="rId5"/>
    <p:sldId id="941" r:id="rId6"/>
    <p:sldId id="955" r:id="rId7"/>
    <p:sldId id="956" r:id="rId8"/>
    <p:sldId id="957" r:id="rId9"/>
    <p:sldId id="958" r:id="rId10"/>
    <p:sldId id="963" r:id="rId11"/>
    <p:sldId id="964" r:id="rId12"/>
    <p:sldId id="962" r:id="rId13"/>
    <p:sldId id="960" r:id="rId14"/>
    <p:sldId id="954" r:id="rId15"/>
  </p:sldIdLst>
  <p:sldSz cx="12192000" cy="6858000"/>
  <p:notesSz cx="6858000" cy="9144000"/>
  <p:defaultTextStyle>
    <a:defPPr>
      <a:defRPr lang="en-US"/>
    </a:defPPr>
    <a:lvl1pPr marL="0" algn="l" defTabSz="1172180" rtl="0" eaLnBrk="1" latinLnBrk="0" hangingPunct="1">
      <a:defRPr sz="2308" kern="1200">
        <a:solidFill>
          <a:schemeClr val="tx1"/>
        </a:solidFill>
        <a:latin typeface="+mn-lt"/>
        <a:ea typeface="+mn-ea"/>
        <a:cs typeface="+mn-cs"/>
      </a:defRPr>
    </a:lvl1pPr>
    <a:lvl2pPr marL="586091" algn="l" defTabSz="1172180" rtl="0" eaLnBrk="1" latinLnBrk="0" hangingPunct="1">
      <a:defRPr sz="2308" kern="1200">
        <a:solidFill>
          <a:schemeClr val="tx1"/>
        </a:solidFill>
        <a:latin typeface="+mn-lt"/>
        <a:ea typeface="+mn-ea"/>
        <a:cs typeface="+mn-cs"/>
      </a:defRPr>
    </a:lvl2pPr>
    <a:lvl3pPr marL="1172180" algn="l" defTabSz="1172180" rtl="0" eaLnBrk="1" latinLnBrk="0" hangingPunct="1">
      <a:defRPr sz="2308" kern="1200">
        <a:solidFill>
          <a:schemeClr val="tx1"/>
        </a:solidFill>
        <a:latin typeface="+mn-lt"/>
        <a:ea typeface="+mn-ea"/>
        <a:cs typeface="+mn-cs"/>
      </a:defRPr>
    </a:lvl3pPr>
    <a:lvl4pPr marL="1758271" algn="l" defTabSz="1172180" rtl="0" eaLnBrk="1" latinLnBrk="0" hangingPunct="1">
      <a:defRPr sz="2308" kern="1200">
        <a:solidFill>
          <a:schemeClr val="tx1"/>
        </a:solidFill>
        <a:latin typeface="+mn-lt"/>
        <a:ea typeface="+mn-ea"/>
        <a:cs typeface="+mn-cs"/>
      </a:defRPr>
    </a:lvl4pPr>
    <a:lvl5pPr marL="2344361" algn="l" defTabSz="1172180" rtl="0" eaLnBrk="1" latinLnBrk="0" hangingPunct="1">
      <a:defRPr sz="2308" kern="1200">
        <a:solidFill>
          <a:schemeClr val="tx1"/>
        </a:solidFill>
        <a:latin typeface="+mn-lt"/>
        <a:ea typeface="+mn-ea"/>
        <a:cs typeface="+mn-cs"/>
      </a:defRPr>
    </a:lvl5pPr>
    <a:lvl6pPr marL="2930452" algn="l" defTabSz="1172180" rtl="0" eaLnBrk="1" latinLnBrk="0" hangingPunct="1">
      <a:defRPr sz="2308" kern="1200">
        <a:solidFill>
          <a:schemeClr val="tx1"/>
        </a:solidFill>
        <a:latin typeface="+mn-lt"/>
        <a:ea typeface="+mn-ea"/>
        <a:cs typeface="+mn-cs"/>
      </a:defRPr>
    </a:lvl6pPr>
    <a:lvl7pPr marL="3516541" algn="l" defTabSz="1172180" rtl="0" eaLnBrk="1" latinLnBrk="0" hangingPunct="1">
      <a:defRPr sz="2308" kern="1200">
        <a:solidFill>
          <a:schemeClr val="tx1"/>
        </a:solidFill>
        <a:latin typeface="+mn-lt"/>
        <a:ea typeface="+mn-ea"/>
        <a:cs typeface="+mn-cs"/>
      </a:defRPr>
    </a:lvl7pPr>
    <a:lvl8pPr marL="4102632" algn="l" defTabSz="1172180" rtl="0" eaLnBrk="1" latinLnBrk="0" hangingPunct="1">
      <a:defRPr sz="2308" kern="1200">
        <a:solidFill>
          <a:schemeClr val="tx1"/>
        </a:solidFill>
        <a:latin typeface="+mn-lt"/>
        <a:ea typeface="+mn-ea"/>
        <a:cs typeface="+mn-cs"/>
      </a:defRPr>
    </a:lvl8pPr>
    <a:lvl9pPr marL="4688723" algn="l" defTabSz="1172180" rtl="0" eaLnBrk="1" latinLnBrk="0" hangingPunct="1">
      <a:defRPr sz="2308" kern="1200">
        <a:solidFill>
          <a:schemeClr val="tx1"/>
        </a:solidFill>
        <a:latin typeface="+mn-lt"/>
        <a:ea typeface="+mn-ea"/>
        <a:cs typeface="+mn-cs"/>
      </a:defRPr>
    </a:lvl9pPr>
  </p:defaultTextStyle>
  <p:extLst>
    <p:ext uri="{521415D9-36F7-43E2-AB2F-B90AF26B5E84}">
      <p14:sectionLst xmlns:p14="http://schemas.microsoft.com/office/powerpoint/2010/main">
        <p14:section name="Main PPT" id="{F3339F4E-13A6-41FE-9799-9E25E831D4D3}">
          <p14:sldIdLst>
            <p14:sldId id="939"/>
            <p14:sldId id="941"/>
            <p14:sldId id="955"/>
            <p14:sldId id="956"/>
            <p14:sldId id="957"/>
            <p14:sldId id="958"/>
            <p14:sldId id="963"/>
            <p14:sldId id="964"/>
            <p14:sldId id="962"/>
            <p14:sldId id="960"/>
            <p14:sldId id="9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F77D40-58CD-FE98-5514-7D320F4ACD11}" name="Natalie Procter" initials="NP" userId="S::NatalieProcter@bpp.com::16ef9a5f-f1ec-4324-95a7-c9c178749f8b" providerId="AD"/>
  <p188:author id="{D79372A3-9AC5-F940-3947-D4F38D0C1C65}" name="Jeni Pilling" initials="JP" userId="S::jenipilling@bpp.com::9a285e3b-4835-48f0-868d-e8bcca0bd724" providerId="AD"/>
  <p188:author id="{B62833BB-1C0C-A3AC-ABDC-95271E30460C}" name="Amber Engle-Gannon" initials="" userId="S::AmberEngle-Gannon@bpp.com::db0b5516-6d54-4c2b-8c59-2c0e5890ac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talie Procter" initials="NP" lastIdx="2" clrIdx="0">
    <p:extLst>
      <p:ext uri="{19B8F6BF-5375-455C-9EA6-DF929625EA0E}">
        <p15:presenceInfo xmlns:p15="http://schemas.microsoft.com/office/powerpoint/2012/main" userId="S::NatalieProcter@bpp.com::16ef9a5f-f1ec-4324-95a7-c9c178749f8b" providerId="AD"/>
      </p:ext>
    </p:extLst>
  </p:cmAuthor>
  <p:cmAuthor id="2" name="David Dowdall" initials="DD" lastIdx="1" clrIdx="1">
    <p:extLst>
      <p:ext uri="{19B8F6BF-5375-455C-9EA6-DF929625EA0E}">
        <p15:presenceInfo xmlns:p15="http://schemas.microsoft.com/office/powerpoint/2012/main" userId="S-1-5-21-1064383181-2434983556-634441893-22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62F3D-B4B5-42B7-9B67-970B7572BF09}" v="18" dt="2026-05-01T00:08:28.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726"/>
  </p:normalViewPr>
  <p:slideViewPr>
    <p:cSldViewPr snapToGrid="0" showGuides="1">
      <p:cViewPr varScale="1">
        <p:scale>
          <a:sx n="78" d="100"/>
          <a:sy n="78" d="100"/>
        </p:scale>
        <p:origin x="989" y="67"/>
      </p:cViewPr>
      <p:guideLst/>
    </p:cSldViewPr>
  </p:slideViewPr>
  <p:outlineViewPr>
    <p:cViewPr>
      <p:scale>
        <a:sx n="33" d="100"/>
        <a:sy n="33" d="100"/>
      </p:scale>
      <p:origin x="0" y="-9672"/>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ima Yadav" userId="ad0d0431-beda-4753-b9c5-33bc5a717824" providerId="ADAL" clId="{55565BD9-3FC2-439A-B101-5EE795F4C819}"/>
    <pc:docChg chg="modSld">
      <pc:chgData name="Garima Yadav" userId="ad0d0431-beda-4753-b9c5-33bc5a717824" providerId="ADAL" clId="{55565BD9-3FC2-439A-B101-5EE795F4C819}" dt="2026-04-27T21:20:59.285" v="127" actId="20577"/>
      <pc:docMkLst>
        <pc:docMk/>
      </pc:docMkLst>
      <pc:sldChg chg="modSp mod">
        <pc:chgData name="Garima Yadav" userId="ad0d0431-beda-4753-b9c5-33bc5a717824" providerId="ADAL" clId="{55565BD9-3FC2-439A-B101-5EE795F4C819}" dt="2026-04-27T21:20:41.462" v="63" actId="20577"/>
        <pc:sldMkLst>
          <pc:docMk/>
          <pc:sldMk cId="1634139696" sldId="941"/>
        </pc:sldMkLst>
        <pc:spChg chg="mod">
          <ac:chgData name="Garima Yadav" userId="ad0d0431-beda-4753-b9c5-33bc5a717824" providerId="ADAL" clId="{55565BD9-3FC2-439A-B101-5EE795F4C819}" dt="2026-04-27T21:20:41.462" v="63" actId="20577"/>
          <ac:spMkLst>
            <pc:docMk/>
            <pc:sldMk cId="1634139696" sldId="941"/>
            <ac:spMk id="8" creationId="{EE024A29-627C-D848-B53E-1C1327D5D71E}"/>
          </ac:spMkLst>
        </pc:spChg>
      </pc:sldChg>
      <pc:sldChg chg="modSp mod">
        <pc:chgData name="Garima Yadav" userId="ad0d0431-beda-4753-b9c5-33bc5a717824" providerId="ADAL" clId="{55565BD9-3FC2-439A-B101-5EE795F4C819}" dt="2026-04-27T21:20:59.285" v="127" actId="20577"/>
        <pc:sldMkLst>
          <pc:docMk/>
          <pc:sldMk cId="3719055094" sldId="955"/>
        </pc:sldMkLst>
        <pc:spChg chg="mod">
          <ac:chgData name="Garima Yadav" userId="ad0d0431-beda-4753-b9c5-33bc5a717824" providerId="ADAL" clId="{55565BD9-3FC2-439A-B101-5EE795F4C819}" dt="2026-04-27T21:20:59.285" v="127" actId="20577"/>
          <ac:spMkLst>
            <pc:docMk/>
            <pc:sldMk cId="3719055094" sldId="955"/>
            <ac:spMk id="2" creationId="{F3FF5553-6F18-DC94-26DD-75482678FD36}"/>
          </ac:spMkLst>
        </pc:spChg>
      </pc:sldChg>
    </pc:docChg>
  </pc:docChgLst>
  <pc:docChgLst>
    <pc:chgData name="Garima Yadav" userId="ad0d0431-beda-4753-b9c5-33bc5a717824" providerId="ADAL" clId="{5D3CE1B6-A14E-4B92-96AD-F8E0817ABE17}"/>
    <pc:docChg chg="undo custSel addSld delSld modSld sldOrd modSection">
      <pc:chgData name="Garima Yadav" userId="ad0d0431-beda-4753-b9c5-33bc5a717824" providerId="ADAL" clId="{5D3CE1B6-A14E-4B92-96AD-F8E0817ABE17}" dt="2026-05-01T00:37:28.885" v="6420" actId="1076"/>
      <pc:docMkLst>
        <pc:docMk/>
      </pc:docMkLst>
      <pc:sldChg chg="addSp delSp modSp mod">
        <pc:chgData name="Garima Yadav" userId="ad0d0431-beda-4753-b9c5-33bc5a717824" providerId="ADAL" clId="{5D3CE1B6-A14E-4B92-96AD-F8E0817ABE17}" dt="2026-04-30T23:27:56.297" v="4060" actId="21"/>
        <pc:sldMkLst>
          <pc:docMk/>
          <pc:sldMk cId="3194708494" sldId="939"/>
        </pc:sldMkLst>
        <pc:spChg chg="mod">
          <ac:chgData name="Garima Yadav" userId="ad0d0431-beda-4753-b9c5-33bc5a717824" providerId="ADAL" clId="{5D3CE1B6-A14E-4B92-96AD-F8E0817ABE17}" dt="2026-04-29T17:17:46.336" v="3143" actId="14100"/>
          <ac:spMkLst>
            <pc:docMk/>
            <pc:sldMk cId="3194708494" sldId="939"/>
            <ac:spMk id="2" creationId="{10BC298A-D0C3-AD29-1B14-C79AD7EE7B94}"/>
          </ac:spMkLst>
        </pc:spChg>
        <pc:spChg chg="add del mod">
          <ac:chgData name="Garima Yadav" userId="ad0d0431-beda-4753-b9c5-33bc5a717824" providerId="ADAL" clId="{5D3CE1B6-A14E-4B92-96AD-F8E0817ABE17}" dt="2026-04-30T23:27:56.297" v="4060" actId="21"/>
          <ac:spMkLst>
            <pc:docMk/>
            <pc:sldMk cId="3194708494" sldId="939"/>
            <ac:spMk id="5" creationId="{E5D2EE44-ED76-548E-F12D-4AB73A70F18D}"/>
          </ac:spMkLst>
        </pc:spChg>
      </pc:sldChg>
      <pc:sldChg chg="addSp delSp modSp mod modClrScheme chgLayout">
        <pc:chgData name="Garima Yadav" userId="ad0d0431-beda-4753-b9c5-33bc5a717824" providerId="ADAL" clId="{5D3CE1B6-A14E-4B92-96AD-F8E0817ABE17}" dt="2026-04-30T23:30:58.898" v="4433" actId="21"/>
        <pc:sldMkLst>
          <pc:docMk/>
          <pc:sldMk cId="1634139696" sldId="941"/>
        </pc:sldMkLst>
        <pc:spChg chg="mod">
          <ac:chgData name="Garima Yadav" userId="ad0d0431-beda-4753-b9c5-33bc5a717824" providerId="ADAL" clId="{5D3CE1B6-A14E-4B92-96AD-F8E0817ABE17}" dt="2026-04-30T23:29:33.626" v="4375" actId="26606"/>
          <ac:spMkLst>
            <pc:docMk/>
            <pc:sldMk cId="1634139696" sldId="941"/>
            <ac:spMk id="3" creationId="{45034FC7-8EE2-8B96-4BA6-6918DECCA302}"/>
          </ac:spMkLst>
        </pc:spChg>
        <pc:spChg chg="mod ord">
          <ac:chgData name="Garima Yadav" userId="ad0d0431-beda-4753-b9c5-33bc5a717824" providerId="ADAL" clId="{5D3CE1B6-A14E-4B92-96AD-F8E0817ABE17}" dt="2026-04-30T23:29:47.528" v="4378" actId="14100"/>
          <ac:spMkLst>
            <pc:docMk/>
            <pc:sldMk cId="1634139696" sldId="941"/>
            <ac:spMk id="7" creationId="{8B2E35B9-5D59-0160-BEB8-9EC0B55FFB1D}"/>
          </ac:spMkLst>
        </pc:spChg>
        <pc:spChg chg="mod ord">
          <ac:chgData name="Garima Yadav" userId="ad0d0431-beda-4753-b9c5-33bc5a717824" providerId="ADAL" clId="{5D3CE1B6-A14E-4B92-96AD-F8E0817ABE17}" dt="2026-04-30T23:29:44.851" v="4377" actId="2710"/>
          <ac:spMkLst>
            <pc:docMk/>
            <pc:sldMk cId="1634139696" sldId="941"/>
            <ac:spMk id="8" creationId="{EE024A29-627C-D848-B53E-1C1327D5D71E}"/>
          </ac:spMkLst>
        </pc:spChg>
        <pc:picChg chg="add del mod">
          <ac:chgData name="Garima Yadav" userId="ad0d0431-beda-4753-b9c5-33bc5a717824" providerId="ADAL" clId="{5D3CE1B6-A14E-4B92-96AD-F8E0817ABE17}" dt="2026-04-30T23:30:58.898" v="4433" actId="21"/>
          <ac:picMkLst>
            <pc:docMk/>
            <pc:sldMk cId="1634139696" sldId="941"/>
            <ac:picMk id="2" creationId="{FE50FC1C-6085-DD3A-55FB-547B547B8964}"/>
          </ac:picMkLst>
        </pc:picChg>
      </pc:sldChg>
      <pc:sldChg chg="modSp mod">
        <pc:chgData name="Garima Yadav" userId="ad0d0431-beda-4753-b9c5-33bc5a717824" providerId="ADAL" clId="{5D3CE1B6-A14E-4B92-96AD-F8E0817ABE17}" dt="2026-04-28T17:40:29.521" v="327" actId="20577"/>
        <pc:sldMkLst>
          <pc:docMk/>
          <pc:sldMk cId="2475769933" sldId="954"/>
        </pc:sldMkLst>
        <pc:spChg chg="mod">
          <ac:chgData name="Garima Yadav" userId="ad0d0431-beda-4753-b9c5-33bc5a717824" providerId="ADAL" clId="{5D3CE1B6-A14E-4B92-96AD-F8E0817ABE17}" dt="2026-04-28T17:40:29.521" v="327" actId="20577"/>
          <ac:spMkLst>
            <pc:docMk/>
            <pc:sldMk cId="2475769933" sldId="954"/>
            <ac:spMk id="2" creationId="{EADB9421-36BB-3BB9-CB5A-B77A518DDBA0}"/>
          </ac:spMkLst>
        </pc:spChg>
      </pc:sldChg>
      <pc:sldChg chg="addSp delSp modSp mod modClrScheme chgLayout">
        <pc:chgData name="Garima Yadav" userId="ad0d0431-beda-4753-b9c5-33bc5a717824" providerId="ADAL" clId="{5D3CE1B6-A14E-4B92-96AD-F8E0817ABE17}" dt="2026-04-30T23:30:26.630" v="4411" actId="14100"/>
        <pc:sldMkLst>
          <pc:docMk/>
          <pc:sldMk cId="3719055094" sldId="955"/>
        </pc:sldMkLst>
        <pc:spChg chg="mod ord">
          <ac:chgData name="Garima Yadav" userId="ad0d0431-beda-4753-b9c5-33bc5a717824" providerId="ADAL" clId="{5D3CE1B6-A14E-4B92-96AD-F8E0817ABE17}" dt="2026-04-28T19:18:13.155" v="533" actId="20577"/>
          <ac:spMkLst>
            <pc:docMk/>
            <pc:sldMk cId="3719055094" sldId="955"/>
            <ac:spMk id="2" creationId="{F3FF5553-6F18-DC94-26DD-75482678FD36}"/>
          </ac:spMkLst>
        </pc:spChg>
        <pc:spChg chg="mod">
          <ac:chgData name="Garima Yadav" userId="ad0d0431-beda-4753-b9c5-33bc5a717824" providerId="ADAL" clId="{5D3CE1B6-A14E-4B92-96AD-F8E0817ABE17}" dt="2026-04-28T19:17:57.579" v="522" actId="26606"/>
          <ac:spMkLst>
            <pc:docMk/>
            <pc:sldMk cId="3719055094" sldId="955"/>
            <ac:spMk id="3" creationId="{E6082F2C-DAEF-C23E-21C1-38A224E685CF}"/>
          </ac:spMkLst>
        </pc:spChg>
        <pc:spChg chg="add mod">
          <ac:chgData name="Garima Yadav" userId="ad0d0431-beda-4753-b9c5-33bc5a717824" providerId="ADAL" clId="{5D3CE1B6-A14E-4B92-96AD-F8E0817ABE17}" dt="2026-04-30T23:30:19.744" v="4410" actId="404"/>
          <ac:spMkLst>
            <pc:docMk/>
            <pc:sldMk cId="3719055094" sldId="955"/>
            <ac:spMk id="4" creationId="{E6C2EF1C-CF95-7050-40F2-A000BA0DA107}"/>
          </ac:spMkLst>
        </pc:spChg>
        <pc:picChg chg="add mod">
          <ac:chgData name="Garima Yadav" userId="ad0d0431-beda-4753-b9c5-33bc5a717824" providerId="ADAL" clId="{5D3CE1B6-A14E-4B92-96AD-F8E0817ABE17}" dt="2026-04-30T23:30:26.630" v="4411" actId="14100"/>
          <ac:picMkLst>
            <pc:docMk/>
            <pc:sldMk cId="3719055094" sldId="955"/>
            <ac:picMk id="6" creationId="{018C10A8-300F-7AE4-CC5B-3D44A1A71F6E}"/>
          </ac:picMkLst>
        </pc:picChg>
      </pc:sldChg>
      <pc:sldChg chg="addSp delSp modSp mod modClrScheme chgLayout">
        <pc:chgData name="Garima Yadav" userId="ad0d0431-beda-4753-b9c5-33bc5a717824" providerId="ADAL" clId="{5D3CE1B6-A14E-4B92-96AD-F8E0817ABE17}" dt="2026-04-30T23:30:44.032" v="4432" actId="113"/>
        <pc:sldMkLst>
          <pc:docMk/>
          <pc:sldMk cId="1598168202" sldId="956"/>
        </pc:sldMkLst>
        <pc:spChg chg="mod ord">
          <ac:chgData name="Garima Yadav" userId="ad0d0431-beda-4753-b9c5-33bc5a717824" providerId="ADAL" clId="{5D3CE1B6-A14E-4B92-96AD-F8E0817ABE17}" dt="2026-04-28T19:19:28.275" v="537" actId="700"/>
          <ac:spMkLst>
            <pc:docMk/>
            <pc:sldMk cId="1598168202" sldId="956"/>
            <ac:spMk id="2" creationId="{607DCADD-BAA3-FBCF-9124-9DD889F7260A}"/>
          </ac:spMkLst>
        </pc:spChg>
        <pc:spChg chg="add mod ord">
          <ac:chgData name="Garima Yadav" userId="ad0d0431-beda-4753-b9c5-33bc5a717824" providerId="ADAL" clId="{5D3CE1B6-A14E-4B92-96AD-F8E0817ABE17}" dt="2026-04-30T23:30:37.507" v="4431" actId="20577"/>
          <ac:spMkLst>
            <pc:docMk/>
            <pc:sldMk cId="1598168202" sldId="956"/>
            <ac:spMk id="8" creationId="{7F5BD834-0AAC-74A6-B155-7483413844D4}"/>
          </ac:spMkLst>
        </pc:spChg>
        <pc:spChg chg="add mod ord">
          <ac:chgData name="Garima Yadav" userId="ad0d0431-beda-4753-b9c5-33bc5a717824" providerId="ADAL" clId="{5D3CE1B6-A14E-4B92-96AD-F8E0817ABE17}" dt="2026-04-28T19:35:05.434" v="789" actId="6549"/>
          <ac:spMkLst>
            <pc:docMk/>
            <pc:sldMk cId="1598168202" sldId="956"/>
            <ac:spMk id="9" creationId="{0219333F-5F04-C698-4576-B6A3B72E7551}"/>
          </ac:spMkLst>
        </pc:spChg>
        <pc:graphicFrameChg chg="add mod modGraphic">
          <ac:chgData name="Garima Yadav" userId="ad0d0431-beda-4753-b9c5-33bc5a717824" providerId="ADAL" clId="{5D3CE1B6-A14E-4B92-96AD-F8E0817ABE17}" dt="2026-04-30T23:30:44.032" v="4432" actId="113"/>
          <ac:graphicFrameMkLst>
            <pc:docMk/>
            <pc:sldMk cId="1598168202" sldId="956"/>
            <ac:graphicFrameMk id="10" creationId="{384CACB5-E6C0-7F90-AFD4-01CDB919449F}"/>
          </ac:graphicFrameMkLst>
        </pc:graphicFrameChg>
      </pc:sldChg>
      <pc:sldChg chg="addSp delSp modSp mod modClrScheme chgLayout">
        <pc:chgData name="Garima Yadav" userId="ad0d0431-beda-4753-b9c5-33bc5a717824" providerId="ADAL" clId="{5D3CE1B6-A14E-4B92-96AD-F8E0817ABE17}" dt="2026-04-30T23:35:01.534" v="4469" actId="14100"/>
        <pc:sldMkLst>
          <pc:docMk/>
          <pc:sldMk cId="3631820207" sldId="957"/>
        </pc:sldMkLst>
        <pc:spChg chg="mod ord">
          <ac:chgData name="Garima Yadav" userId="ad0d0431-beda-4753-b9c5-33bc5a717824" providerId="ADAL" clId="{5D3CE1B6-A14E-4B92-96AD-F8E0817ABE17}" dt="2026-04-28T20:00:45.083" v="1278" actId="700"/>
          <ac:spMkLst>
            <pc:docMk/>
            <pc:sldMk cId="3631820207" sldId="957"/>
            <ac:spMk id="2" creationId="{D3DBB9AF-9081-2A8D-0EBB-F6B4481DD93E}"/>
          </ac:spMkLst>
        </pc:spChg>
        <pc:spChg chg="mod ord">
          <ac:chgData name="Garima Yadav" userId="ad0d0431-beda-4753-b9c5-33bc5a717824" providerId="ADAL" clId="{5D3CE1B6-A14E-4B92-96AD-F8E0817ABE17}" dt="2026-04-30T23:35:01.534" v="4469" actId="14100"/>
          <ac:spMkLst>
            <pc:docMk/>
            <pc:sldMk cId="3631820207" sldId="957"/>
            <ac:spMk id="3" creationId="{35731F83-ABF7-7ADA-32A3-793D1C9370C7}"/>
          </ac:spMkLst>
        </pc:spChg>
        <pc:spChg chg="mod ord">
          <ac:chgData name="Garima Yadav" userId="ad0d0431-beda-4753-b9c5-33bc5a717824" providerId="ADAL" clId="{5D3CE1B6-A14E-4B92-96AD-F8E0817ABE17}" dt="2026-04-28T20:00:45.083" v="1278" actId="700"/>
          <ac:spMkLst>
            <pc:docMk/>
            <pc:sldMk cId="3631820207" sldId="957"/>
            <ac:spMk id="5" creationId="{AE610898-A21C-ED1F-BEA6-318E448857EF}"/>
          </ac:spMkLst>
        </pc:spChg>
        <pc:spChg chg="add">
          <ac:chgData name="Garima Yadav" userId="ad0d0431-beda-4753-b9c5-33bc5a717824" providerId="ADAL" clId="{5D3CE1B6-A14E-4B92-96AD-F8E0817ABE17}" dt="2026-04-28T20:02:29.834" v="1279"/>
          <ac:spMkLst>
            <pc:docMk/>
            <pc:sldMk cId="3631820207" sldId="957"/>
            <ac:spMk id="7" creationId="{AB6C1DAA-2590-1E8F-D94D-8F94C32C7414}"/>
          </ac:spMkLst>
        </pc:spChg>
        <pc:picChg chg="add mod">
          <ac:chgData name="Garima Yadav" userId="ad0d0431-beda-4753-b9c5-33bc5a717824" providerId="ADAL" clId="{5D3CE1B6-A14E-4B92-96AD-F8E0817ABE17}" dt="2026-04-28T20:56:25.288" v="2192" actId="931"/>
          <ac:picMkLst>
            <pc:docMk/>
            <pc:sldMk cId="3631820207" sldId="957"/>
            <ac:picMk id="10" creationId="{125B00CA-50D1-1408-440A-56063300D2B2}"/>
          </ac:picMkLst>
        </pc:picChg>
      </pc:sldChg>
      <pc:sldChg chg="addSp delSp modSp mod modClrScheme chgLayout">
        <pc:chgData name="Garima Yadav" userId="ad0d0431-beda-4753-b9c5-33bc5a717824" providerId="ADAL" clId="{5D3CE1B6-A14E-4B92-96AD-F8E0817ABE17}" dt="2026-05-01T00:08:40.657" v="4539" actId="20577"/>
        <pc:sldMkLst>
          <pc:docMk/>
          <pc:sldMk cId="608915755" sldId="958"/>
        </pc:sldMkLst>
        <pc:spChg chg="mod ord">
          <ac:chgData name="Garima Yadav" userId="ad0d0431-beda-4753-b9c5-33bc5a717824" providerId="ADAL" clId="{5D3CE1B6-A14E-4B92-96AD-F8E0817ABE17}" dt="2026-05-01T00:08:22.201" v="4526" actId="700"/>
          <ac:spMkLst>
            <pc:docMk/>
            <pc:sldMk cId="608915755" sldId="958"/>
            <ac:spMk id="2" creationId="{1E5EC3CD-A051-0AE6-0EDF-B8D846B9CC19}"/>
          </ac:spMkLst>
        </pc:spChg>
        <pc:spChg chg="mod ord">
          <ac:chgData name="Garima Yadav" userId="ad0d0431-beda-4753-b9c5-33bc5a717824" providerId="ADAL" clId="{5D3CE1B6-A14E-4B92-96AD-F8E0817ABE17}" dt="2026-05-01T00:08:40.657" v="4539" actId="20577"/>
          <ac:spMkLst>
            <pc:docMk/>
            <pc:sldMk cId="608915755" sldId="958"/>
            <ac:spMk id="4" creationId="{5E43C6A5-2C9C-578F-144F-8D2F43EB618A}"/>
          </ac:spMkLst>
        </pc:spChg>
        <pc:spChg chg="del mod ord">
          <ac:chgData name="Garima Yadav" userId="ad0d0431-beda-4753-b9c5-33bc5a717824" providerId="ADAL" clId="{5D3CE1B6-A14E-4B92-96AD-F8E0817ABE17}" dt="2026-04-30T23:34:02.239" v="4438" actId="21"/>
          <ac:spMkLst>
            <pc:docMk/>
            <pc:sldMk cId="608915755" sldId="958"/>
            <ac:spMk id="6" creationId="{10A579A4-E244-1D94-3A43-ABDE0B814FD5}"/>
          </ac:spMkLst>
        </pc:spChg>
        <pc:spChg chg="add del mod">
          <ac:chgData name="Garima Yadav" userId="ad0d0431-beda-4753-b9c5-33bc5a717824" providerId="ADAL" clId="{5D3CE1B6-A14E-4B92-96AD-F8E0817ABE17}" dt="2026-04-30T23:34:04.680" v="4439" actId="21"/>
          <ac:spMkLst>
            <pc:docMk/>
            <pc:sldMk cId="608915755" sldId="958"/>
            <ac:spMk id="7" creationId="{DE627625-FA9E-1E23-10A0-39DC238F34E3}"/>
          </ac:spMkLst>
        </pc:spChg>
        <pc:spChg chg="add del mod ord">
          <ac:chgData name="Garima Yadav" userId="ad0d0431-beda-4753-b9c5-33bc5a717824" providerId="ADAL" clId="{5D3CE1B6-A14E-4B92-96AD-F8E0817ABE17}" dt="2026-04-30T23:34:29.724" v="4442" actId="700"/>
          <ac:spMkLst>
            <pc:docMk/>
            <pc:sldMk cId="608915755" sldId="958"/>
            <ac:spMk id="8" creationId="{03F8CD0C-7EE6-9E60-5110-4A5CDA16585E}"/>
          </ac:spMkLst>
        </pc:spChg>
        <pc:spChg chg="add del mod ord">
          <ac:chgData name="Garima Yadav" userId="ad0d0431-beda-4753-b9c5-33bc5a717824" providerId="ADAL" clId="{5D3CE1B6-A14E-4B92-96AD-F8E0817ABE17}" dt="2026-05-01T00:07:22.601" v="4517" actId="700"/>
          <ac:spMkLst>
            <pc:docMk/>
            <pc:sldMk cId="608915755" sldId="958"/>
            <ac:spMk id="9" creationId="{95EDB397-B1B3-5C85-04EE-3B25D7434B83}"/>
          </ac:spMkLst>
        </pc:spChg>
        <pc:spChg chg="add del mod">
          <ac:chgData name="Garima Yadav" userId="ad0d0431-beda-4753-b9c5-33bc5a717824" providerId="ADAL" clId="{5D3CE1B6-A14E-4B92-96AD-F8E0817ABE17}" dt="2026-05-01T00:04:17.380" v="4471" actId="931"/>
          <ac:spMkLst>
            <pc:docMk/>
            <pc:sldMk cId="608915755" sldId="958"/>
            <ac:spMk id="10" creationId="{60588B32-D5C9-0C7A-393F-E87707BBB67B}"/>
          </ac:spMkLst>
        </pc:spChg>
        <pc:spChg chg="add del mod ord">
          <ac:chgData name="Garima Yadav" userId="ad0d0431-beda-4753-b9c5-33bc5a717824" providerId="ADAL" clId="{5D3CE1B6-A14E-4B92-96AD-F8E0817ABE17}" dt="2026-04-30T23:33:44.942" v="4434"/>
          <ac:spMkLst>
            <pc:docMk/>
            <pc:sldMk cId="608915755" sldId="958"/>
            <ac:spMk id="18" creationId="{E246161A-A924-7D88-F8FA-5C2B53FF6896}"/>
          </ac:spMkLst>
        </pc:spChg>
        <pc:picChg chg="add del mod ord">
          <ac:chgData name="Garima Yadav" userId="ad0d0431-beda-4753-b9c5-33bc5a717824" providerId="ADAL" clId="{5D3CE1B6-A14E-4B92-96AD-F8E0817ABE17}" dt="2026-04-30T23:35:05.649" v="4470" actId="21"/>
          <ac:picMkLst>
            <pc:docMk/>
            <pc:sldMk cId="608915755" sldId="958"/>
            <ac:picMk id="3" creationId="{DFBF930A-507C-67ED-C464-25DA1A75D66B}"/>
          </ac:picMkLst>
        </pc:picChg>
        <pc:picChg chg="add mod ord modCrop">
          <ac:chgData name="Garima Yadav" userId="ad0d0431-beda-4753-b9c5-33bc5a717824" providerId="ADAL" clId="{5D3CE1B6-A14E-4B92-96AD-F8E0817ABE17}" dt="2026-05-01T00:08:33.902" v="4529" actId="18131"/>
          <ac:picMkLst>
            <pc:docMk/>
            <pc:sldMk cId="608915755" sldId="958"/>
            <ac:picMk id="12" creationId="{08ED0B1C-9435-3096-26A5-9A455C8A0D97}"/>
          </ac:picMkLst>
        </pc:picChg>
      </pc:sldChg>
      <pc:sldChg chg="addSp delSp modSp mod">
        <pc:chgData name="Garima Yadav" userId="ad0d0431-beda-4753-b9c5-33bc5a717824" providerId="ADAL" clId="{5D3CE1B6-A14E-4B92-96AD-F8E0817ABE17}" dt="2026-05-01T00:37:28.885" v="6420" actId="1076"/>
        <pc:sldMkLst>
          <pc:docMk/>
          <pc:sldMk cId="2784519600" sldId="959"/>
        </pc:sldMkLst>
        <pc:spChg chg="mod">
          <ac:chgData name="Garima Yadav" userId="ad0d0431-beda-4753-b9c5-33bc5a717824" providerId="ADAL" clId="{5D3CE1B6-A14E-4B92-96AD-F8E0817ABE17}" dt="2026-04-28T20:59:08.019" v="2285" actId="26606"/>
          <ac:spMkLst>
            <pc:docMk/>
            <pc:sldMk cId="2784519600" sldId="959"/>
            <ac:spMk id="2" creationId="{A2F8503B-73B7-CEB4-4805-AF82B9D107A7}"/>
          </ac:spMkLst>
        </pc:spChg>
        <pc:spChg chg="add del">
          <ac:chgData name="Garima Yadav" userId="ad0d0431-beda-4753-b9c5-33bc5a717824" providerId="ADAL" clId="{5D3CE1B6-A14E-4B92-96AD-F8E0817ABE17}" dt="2026-05-01T00:37:23.884" v="6418" actId="21"/>
          <ac:spMkLst>
            <pc:docMk/>
            <pc:sldMk cId="2784519600" sldId="959"/>
            <ac:spMk id="2055" creationId="{4574B8A1-EE3D-BD0D-0041-5C35F8333B22}"/>
          </ac:spMkLst>
        </pc:spChg>
        <pc:spChg chg="add mod">
          <ac:chgData name="Garima Yadav" userId="ad0d0431-beda-4753-b9c5-33bc5a717824" providerId="ADAL" clId="{5D3CE1B6-A14E-4B92-96AD-F8E0817ABE17}" dt="2026-05-01T00:37:18.046" v="6417" actId="20577"/>
          <ac:spMkLst>
            <pc:docMk/>
            <pc:sldMk cId="2784519600" sldId="959"/>
            <ac:spMk id="2057" creationId="{125BC151-26B1-CE03-BCAF-54F69B4671BC}"/>
          </ac:spMkLst>
        </pc:spChg>
        <pc:picChg chg="add mod">
          <ac:chgData name="Garima Yadav" userId="ad0d0431-beda-4753-b9c5-33bc5a717824" providerId="ADAL" clId="{5D3CE1B6-A14E-4B92-96AD-F8E0817ABE17}" dt="2026-05-01T00:37:28.885" v="6420" actId="1076"/>
          <ac:picMkLst>
            <pc:docMk/>
            <pc:sldMk cId="2784519600" sldId="959"/>
            <ac:picMk id="2050" creationId="{FA8A62FD-A497-156F-EFC9-35A784C152EC}"/>
          </ac:picMkLst>
        </pc:picChg>
      </pc:sldChg>
      <pc:sldChg chg="addSp delSp modSp mod ord modClrScheme chgLayout">
        <pc:chgData name="Garima Yadav" userId="ad0d0431-beda-4753-b9c5-33bc5a717824" providerId="ADAL" clId="{5D3CE1B6-A14E-4B92-96AD-F8E0817ABE17}" dt="2026-04-29T17:18:00.130" v="3147"/>
        <pc:sldMkLst>
          <pc:docMk/>
          <pc:sldMk cId="2879925094" sldId="960"/>
        </pc:sldMkLst>
        <pc:spChg chg="mod ord">
          <ac:chgData name="Garima Yadav" userId="ad0d0431-beda-4753-b9c5-33bc5a717824" providerId="ADAL" clId="{5D3CE1B6-A14E-4B92-96AD-F8E0817ABE17}" dt="2026-04-28T20:58:23.082" v="2276" actId="700"/>
          <ac:spMkLst>
            <pc:docMk/>
            <pc:sldMk cId="2879925094" sldId="960"/>
            <ac:spMk id="2" creationId="{A28C1654-B714-F6B2-8537-0829C52CE826}"/>
          </ac:spMkLst>
        </pc:spChg>
        <pc:picChg chg="add mod ord">
          <ac:chgData name="Garima Yadav" userId="ad0d0431-beda-4753-b9c5-33bc5a717824" providerId="ADAL" clId="{5D3CE1B6-A14E-4B92-96AD-F8E0817ABE17}" dt="2026-04-28T20:58:42.707" v="2283" actId="1076"/>
          <ac:picMkLst>
            <pc:docMk/>
            <pc:sldMk cId="2879925094" sldId="960"/>
            <ac:picMk id="6" creationId="{16C89D37-C1AA-1916-4E16-2E85D0646E8B}"/>
          </ac:picMkLst>
        </pc:picChg>
      </pc:sldChg>
      <pc:sldChg chg="modSp new mod ord">
        <pc:chgData name="Garima Yadav" userId="ad0d0431-beda-4753-b9c5-33bc5a717824" providerId="ADAL" clId="{5D3CE1B6-A14E-4B92-96AD-F8E0817ABE17}" dt="2026-04-29T17:18:12.027" v="3152"/>
        <pc:sldMkLst>
          <pc:docMk/>
          <pc:sldMk cId="2665369106" sldId="962"/>
        </pc:sldMkLst>
        <pc:spChg chg="mod">
          <ac:chgData name="Garima Yadav" userId="ad0d0431-beda-4753-b9c5-33bc5a717824" providerId="ADAL" clId="{5D3CE1B6-A14E-4B92-96AD-F8E0817ABE17}" dt="2026-04-28T19:17:26.451" v="520" actId="122"/>
          <ac:spMkLst>
            <pc:docMk/>
            <pc:sldMk cId="2665369106" sldId="962"/>
            <ac:spMk id="2" creationId="{770BDD13-BB28-92B0-C28B-C7CF7834C395}"/>
          </ac:spMkLst>
        </pc:spChg>
        <pc:spChg chg="mod">
          <ac:chgData name="Garima Yadav" userId="ad0d0431-beda-4753-b9c5-33bc5a717824" providerId="ADAL" clId="{5D3CE1B6-A14E-4B92-96AD-F8E0817ABE17}" dt="2026-04-28T19:17:21.678" v="519" actId="20577"/>
          <ac:spMkLst>
            <pc:docMk/>
            <pc:sldMk cId="2665369106" sldId="962"/>
            <ac:spMk id="4" creationId="{987D90D5-11F3-61A7-E2F3-EEEA5DF847C6}"/>
          </ac:spMkLst>
        </pc:spChg>
      </pc:sldChg>
      <pc:sldChg chg="addSp delSp modSp new mod modClrScheme chgLayout">
        <pc:chgData name="Garima Yadav" userId="ad0d0431-beda-4753-b9c5-33bc5a717824" providerId="ADAL" clId="{5D3CE1B6-A14E-4B92-96AD-F8E0817ABE17}" dt="2026-05-01T00:25:34.619" v="5377" actId="21"/>
        <pc:sldMkLst>
          <pc:docMk/>
          <pc:sldMk cId="3485885322" sldId="963"/>
        </pc:sldMkLst>
        <pc:spChg chg="mod ord">
          <ac:chgData name="Garima Yadav" userId="ad0d0431-beda-4753-b9c5-33bc5a717824" providerId="ADAL" clId="{5D3CE1B6-A14E-4B92-96AD-F8E0817ABE17}" dt="2026-05-01T00:10:41.484" v="4541" actId="700"/>
          <ac:spMkLst>
            <pc:docMk/>
            <pc:sldMk cId="3485885322" sldId="963"/>
            <ac:spMk id="2" creationId="{4924503E-DA92-A1C1-80D6-FCB85D8E2096}"/>
          </ac:spMkLst>
        </pc:spChg>
        <pc:spChg chg="del">
          <ac:chgData name="Garima Yadav" userId="ad0d0431-beda-4753-b9c5-33bc5a717824" providerId="ADAL" clId="{5D3CE1B6-A14E-4B92-96AD-F8E0817ABE17}" dt="2026-05-01T00:10:41.484" v="4541" actId="700"/>
          <ac:spMkLst>
            <pc:docMk/>
            <pc:sldMk cId="3485885322" sldId="963"/>
            <ac:spMk id="3" creationId="{CDC29BEE-2A4E-9297-C4E6-328E0FB25CE4}"/>
          </ac:spMkLst>
        </pc:spChg>
        <pc:spChg chg="del mod ord">
          <ac:chgData name="Garima Yadav" userId="ad0d0431-beda-4753-b9c5-33bc5a717824" providerId="ADAL" clId="{5D3CE1B6-A14E-4B92-96AD-F8E0817ABE17}" dt="2026-05-01T00:10:41.484" v="4541" actId="700"/>
          <ac:spMkLst>
            <pc:docMk/>
            <pc:sldMk cId="3485885322" sldId="963"/>
            <ac:spMk id="4" creationId="{9BF8C31B-4A44-F1E0-7E4A-1F13536CB7ED}"/>
          </ac:spMkLst>
        </pc:spChg>
        <pc:spChg chg="add mod ord">
          <ac:chgData name="Garima Yadav" userId="ad0d0431-beda-4753-b9c5-33bc5a717824" providerId="ADAL" clId="{5D3CE1B6-A14E-4B92-96AD-F8E0817ABE17}" dt="2026-05-01T00:10:58.886" v="4585" actId="1076"/>
          <ac:spMkLst>
            <pc:docMk/>
            <pc:sldMk cId="3485885322" sldId="963"/>
            <ac:spMk id="5" creationId="{E16F157D-5E9E-DEA5-DD5C-E6E6F99AC2CC}"/>
          </ac:spMkLst>
        </pc:spChg>
        <pc:spChg chg="add mod ord">
          <ac:chgData name="Garima Yadav" userId="ad0d0431-beda-4753-b9c5-33bc5a717824" providerId="ADAL" clId="{5D3CE1B6-A14E-4B92-96AD-F8E0817ABE17}" dt="2026-05-01T00:24:09.542" v="5115" actId="20577"/>
          <ac:spMkLst>
            <pc:docMk/>
            <pc:sldMk cId="3485885322" sldId="963"/>
            <ac:spMk id="6" creationId="{609006F0-F9CE-98DB-153D-C3EDA0DF030C}"/>
          </ac:spMkLst>
        </pc:spChg>
        <pc:spChg chg="add mod ord">
          <ac:chgData name="Garima Yadav" userId="ad0d0431-beda-4753-b9c5-33bc5a717824" providerId="ADAL" clId="{5D3CE1B6-A14E-4B92-96AD-F8E0817ABE17}" dt="2026-05-01T00:25:28.336" v="5376" actId="20577"/>
          <ac:spMkLst>
            <pc:docMk/>
            <pc:sldMk cId="3485885322" sldId="963"/>
            <ac:spMk id="7" creationId="{70D16602-8113-B95A-0D9B-58BF43FBD1BF}"/>
          </ac:spMkLst>
        </pc:spChg>
        <pc:spChg chg="add del mod ord">
          <ac:chgData name="Garima Yadav" userId="ad0d0431-beda-4753-b9c5-33bc5a717824" providerId="ADAL" clId="{5D3CE1B6-A14E-4B92-96AD-F8E0817ABE17}" dt="2026-05-01T00:25:34.619" v="5377" actId="21"/>
          <ac:spMkLst>
            <pc:docMk/>
            <pc:sldMk cId="3485885322" sldId="963"/>
            <ac:spMk id="8" creationId="{30027DD4-493E-5508-FC7C-AD227C7BD52C}"/>
          </ac:spMkLst>
        </pc:spChg>
      </pc:sldChg>
      <pc:sldChg chg="addSp delSp modSp new mod modClrScheme chgLayout">
        <pc:chgData name="Garima Yadav" userId="ad0d0431-beda-4753-b9c5-33bc5a717824" providerId="ADAL" clId="{5D3CE1B6-A14E-4B92-96AD-F8E0817ABE17}" dt="2026-05-01T00:36:58.012" v="6366" actId="1076"/>
        <pc:sldMkLst>
          <pc:docMk/>
          <pc:sldMk cId="3734153756" sldId="964"/>
        </pc:sldMkLst>
        <pc:spChg chg="del mod ord">
          <ac:chgData name="Garima Yadav" userId="ad0d0431-beda-4753-b9c5-33bc5a717824" providerId="ADAL" clId="{5D3CE1B6-A14E-4B92-96AD-F8E0817ABE17}" dt="2026-05-01T00:25:41" v="5379" actId="700"/>
          <ac:spMkLst>
            <pc:docMk/>
            <pc:sldMk cId="3734153756" sldId="964"/>
            <ac:spMk id="2" creationId="{38EE9B94-D861-34D4-A8A6-7B5EB5B916FD}"/>
          </ac:spMkLst>
        </pc:spChg>
        <pc:spChg chg="mod ord">
          <ac:chgData name="Garima Yadav" userId="ad0d0431-beda-4753-b9c5-33bc5a717824" providerId="ADAL" clId="{5D3CE1B6-A14E-4B92-96AD-F8E0817ABE17}" dt="2026-05-01T00:25:41" v="5379" actId="700"/>
          <ac:spMkLst>
            <pc:docMk/>
            <pc:sldMk cId="3734153756" sldId="964"/>
            <ac:spMk id="3" creationId="{229375DA-69BA-895D-45FD-6B0565A95675}"/>
          </ac:spMkLst>
        </pc:spChg>
        <pc:spChg chg="del mod ord">
          <ac:chgData name="Garima Yadav" userId="ad0d0431-beda-4753-b9c5-33bc5a717824" providerId="ADAL" clId="{5D3CE1B6-A14E-4B92-96AD-F8E0817ABE17}" dt="2026-05-01T00:25:41" v="5379" actId="700"/>
          <ac:spMkLst>
            <pc:docMk/>
            <pc:sldMk cId="3734153756" sldId="964"/>
            <ac:spMk id="4" creationId="{62518473-E46A-E27F-46E1-DB5F35D0CAAE}"/>
          </ac:spMkLst>
        </pc:spChg>
        <pc:spChg chg="del">
          <ac:chgData name="Garima Yadav" userId="ad0d0431-beda-4753-b9c5-33bc5a717824" providerId="ADAL" clId="{5D3CE1B6-A14E-4B92-96AD-F8E0817ABE17}" dt="2026-05-01T00:25:41" v="5379" actId="700"/>
          <ac:spMkLst>
            <pc:docMk/>
            <pc:sldMk cId="3734153756" sldId="964"/>
            <ac:spMk id="5" creationId="{D095BF19-E0E2-97E4-7A43-A5BA33E0D72B}"/>
          </ac:spMkLst>
        </pc:spChg>
        <pc:spChg chg="del">
          <ac:chgData name="Garima Yadav" userId="ad0d0431-beda-4753-b9c5-33bc5a717824" providerId="ADAL" clId="{5D3CE1B6-A14E-4B92-96AD-F8E0817ABE17}" dt="2026-05-01T00:25:41" v="5379" actId="700"/>
          <ac:spMkLst>
            <pc:docMk/>
            <pc:sldMk cId="3734153756" sldId="964"/>
            <ac:spMk id="6" creationId="{97D56B4F-0CE4-F5B0-A129-4AAA2D23997A}"/>
          </ac:spMkLst>
        </pc:spChg>
        <pc:spChg chg="add mod ord">
          <ac:chgData name="Garima Yadav" userId="ad0d0431-beda-4753-b9c5-33bc5a717824" providerId="ADAL" clId="{5D3CE1B6-A14E-4B92-96AD-F8E0817ABE17}" dt="2026-05-01T00:36:58.012" v="6366" actId="1076"/>
          <ac:spMkLst>
            <pc:docMk/>
            <pc:sldMk cId="3734153756" sldId="964"/>
            <ac:spMk id="7" creationId="{33D5FC0C-C546-ACD2-7928-EA50DE1136BB}"/>
          </ac:spMkLst>
        </pc:spChg>
        <pc:spChg chg="add del mod ord">
          <ac:chgData name="Garima Yadav" userId="ad0d0431-beda-4753-b9c5-33bc5a717824" providerId="ADAL" clId="{5D3CE1B6-A14E-4B92-96AD-F8E0817ABE17}" dt="2026-05-01T00:36:50.409" v="6363" actId="21"/>
          <ac:spMkLst>
            <pc:docMk/>
            <pc:sldMk cId="3734153756" sldId="964"/>
            <ac:spMk id="8" creationId="{965C5C83-4A79-6CCE-A8A6-2DB74A2E1F48}"/>
          </ac:spMkLst>
        </pc:spChg>
        <pc:spChg chg="add del mod">
          <ac:chgData name="Garima Yadav" userId="ad0d0431-beda-4753-b9c5-33bc5a717824" providerId="ADAL" clId="{5D3CE1B6-A14E-4B92-96AD-F8E0817ABE17}" dt="2026-05-01T00:36:53.290" v="6364" actId="21"/>
          <ac:spMkLst>
            <pc:docMk/>
            <pc:sldMk cId="3734153756" sldId="964"/>
            <ac:spMk id="10" creationId="{F79FD887-5FB2-AA51-206E-5B71478EBD1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sv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sv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0C24A-6AB6-40E5-86DD-69C66548DB0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CA"/>
        </a:p>
      </dgm:t>
    </dgm:pt>
    <dgm:pt modelId="{717D8AEB-6FD9-4A8D-B5A6-9C593D66F552}">
      <dgm:prSet phldrT="[Text]" phldr="0"/>
      <dgm:spPr/>
      <dgm:t>
        <a:bodyPr/>
        <a:lstStyle/>
        <a:p>
          <a:r>
            <a:rPr lang="en-CA" dirty="0"/>
            <a:t>Scarcity of resources</a:t>
          </a:r>
        </a:p>
        <a:p>
          <a:r>
            <a:rPr lang="en-CA" dirty="0"/>
            <a:t>(finances, people)</a:t>
          </a:r>
        </a:p>
      </dgm:t>
    </dgm:pt>
    <dgm:pt modelId="{B2312A07-80A6-49BE-863E-040925A4CB0B}" type="parTrans" cxnId="{0B024451-CDBE-4B2C-B034-33B99BF1ADA3}">
      <dgm:prSet/>
      <dgm:spPr/>
      <dgm:t>
        <a:bodyPr/>
        <a:lstStyle/>
        <a:p>
          <a:endParaRPr lang="en-CA"/>
        </a:p>
      </dgm:t>
    </dgm:pt>
    <dgm:pt modelId="{871EF66F-08A1-4645-B316-4C7F96534B9C}" type="sibTrans" cxnId="{0B024451-CDBE-4B2C-B034-33B99BF1ADA3}">
      <dgm:prSet/>
      <dgm:spPr/>
      <dgm:t>
        <a:bodyPr/>
        <a:lstStyle/>
        <a:p>
          <a:endParaRPr lang="en-CA"/>
        </a:p>
      </dgm:t>
    </dgm:pt>
    <dgm:pt modelId="{BDA8C025-FA57-4079-BB2B-BB3ACBCC5A04}">
      <dgm:prSet phldrT="[Text]" phldr="0"/>
      <dgm:spPr/>
      <dgm:t>
        <a:bodyPr/>
        <a:lstStyle/>
        <a:p>
          <a:r>
            <a:rPr lang="en-CA" dirty="0"/>
            <a:t>Deadlines, Stress, Certainty + </a:t>
          </a:r>
          <a:r>
            <a:rPr lang="en-CA" b="1" dirty="0"/>
            <a:t>Uncertainty </a:t>
          </a:r>
        </a:p>
      </dgm:t>
    </dgm:pt>
    <dgm:pt modelId="{F32FD43A-5770-45C1-8C3A-9E07B09DC1FD}" type="parTrans" cxnId="{D46C5CF8-EB5F-4695-8509-62D2FC87ABB1}">
      <dgm:prSet/>
      <dgm:spPr/>
      <dgm:t>
        <a:bodyPr/>
        <a:lstStyle/>
        <a:p>
          <a:endParaRPr lang="en-CA"/>
        </a:p>
      </dgm:t>
    </dgm:pt>
    <dgm:pt modelId="{8E2D8B7E-57DB-442A-A7F9-A414784948A0}" type="sibTrans" cxnId="{D46C5CF8-EB5F-4695-8509-62D2FC87ABB1}">
      <dgm:prSet/>
      <dgm:spPr/>
      <dgm:t>
        <a:bodyPr/>
        <a:lstStyle/>
        <a:p>
          <a:endParaRPr lang="en-CA"/>
        </a:p>
      </dgm:t>
    </dgm:pt>
    <dgm:pt modelId="{315C88E2-6288-4D9A-AB13-1AD86436EEB4}">
      <dgm:prSet phldrT="[Text]" phldr="0"/>
      <dgm:spPr/>
      <dgm:t>
        <a:bodyPr/>
        <a:lstStyle/>
        <a:p>
          <a:r>
            <a:rPr lang="en-CA" dirty="0"/>
            <a:t>Demand for support services (academic/non-academic)</a:t>
          </a:r>
        </a:p>
      </dgm:t>
    </dgm:pt>
    <dgm:pt modelId="{085EB883-6A94-42F4-91F1-C8BE11A813D9}" type="sibTrans" cxnId="{58ECA9E6-F4E4-4538-BCBE-893B427CD0B8}">
      <dgm:prSet/>
      <dgm:spPr/>
      <dgm:t>
        <a:bodyPr/>
        <a:lstStyle/>
        <a:p>
          <a:endParaRPr lang="en-CA"/>
        </a:p>
      </dgm:t>
    </dgm:pt>
    <dgm:pt modelId="{355612C9-7AB1-4D1E-B0AC-F277AFDAC77E}" type="parTrans" cxnId="{58ECA9E6-F4E4-4538-BCBE-893B427CD0B8}">
      <dgm:prSet/>
      <dgm:spPr/>
      <dgm:t>
        <a:bodyPr/>
        <a:lstStyle/>
        <a:p>
          <a:endParaRPr lang="en-CA"/>
        </a:p>
      </dgm:t>
    </dgm:pt>
    <dgm:pt modelId="{94FD3713-CA30-4027-91EE-99237834AF18}" type="pres">
      <dgm:prSet presAssocID="{B5C0C24A-6AB6-40E5-86DD-69C66548DB0A}" presName="Name0" presStyleCnt="0">
        <dgm:presLayoutVars>
          <dgm:dir/>
          <dgm:resizeHandles val="exact"/>
        </dgm:presLayoutVars>
      </dgm:prSet>
      <dgm:spPr/>
    </dgm:pt>
    <dgm:pt modelId="{5B7CDD81-40AC-46A3-82F8-22BD2847F66E}" type="pres">
      <dgm:prSet presAssocID="{B5C0C24A-6AB6-40E5-86DD-69C66548DB0A}" presName="fgShape" presStyleLbl="fgShp" presStyleIdx="0" presStyleCnt="1"/>
      <dgm:spPr/>
    </dgm:pt>
    <dgm:pt modelId="{54458707-FE0D-483C-88A1-6C672E77476B}" type="pres">
      <dgm:prSet presAssocID="{B5C0C24A-6AB6-40E5-86DD-69C66548DB0A}" presName="linComp" presStyleCnt="0"/>
      <dgm:spPr/>
    </dgm:pt>
    <dgm:pt modelId="{F947DF3D-B189-4385-81C8-8D6E585BD66D}" type="pres">
      <dgm:prSet presAssocID="{315C88E2-6288-4D9A-AB13-1AD86436EEB4}" presName="compNode" presStyleCnt="0"/>
      <dgm:spPr/>
    </dgm:pt>
    <dgm:pt modelId="{A5D573B2-BF57-49BF-BC8A-73D0553836E4}" type="pres">
      <dgm:prSet presAssocID="{315C88E2-6288-4D9A-AB13-1AD86436EEB4}" presName="bkgdShape" presStyleLbl="node1" presStyleIdx="0" presStyleCnt="3"/>
      <dgm:spPr/>
    </dgm:pt>
    <dgm:pt modelId="{1E90CD6B-B23E-42B3-892D-B91C82492C76}" type="pres">
      <dgm:prSet presAssocID="{315C88E2-6288-4D9A-AB13-1AD86436EEB4}" presName="nodeTx" presStyleLbl="node1" presStyleIdx="0" presStyleCnt="3">
        <dgm:presLayoutVars>
          <dgm:bulletEnabled val="1"/>
        </dgm:presLayoutVars>
      </dgm:prSet>
      <dgm:spPr/>
    </dgm:pt>
    <dgm:pt modelId="{0AFFC8FF-AF70-4E69-96A0-9C1494F3D2BA}" type="pres">
      <dgm:prSet presAssocID="{315C88E2-6288-4D9A-AB13-1AD86436EEB4}" presName="invisiNode" presStyleLbl="node1" presStyleIdx="0" presStyleCnt="3"/>
      <dgm:spPr/>
    </dgm:pt>
    <dgm:pt modelId="{65C68822-DD80-4FAB-B85D-B872B183A507}" type="pres">
      <dgm:prSet presAssocID="{315C88E2-6288-4D9A-AB13-1AD86436EEB4}" presName="imagNode" presStyleLbl="fgImgPlace1" presStyleIdx="0" presStyleCnt="3" custLinFactNeighborX="7287" custLinFactNeighborY="1325"/>
      <dgm:spPr>
        <a:blipFill dpi="0" rotWithShape="1">
          <a:blip xmlns:r="http://schemas.openxmlformats.org/officeDocument/2006/relationships" r:embed="rId1"/>
          <a:srcRect/>
          <a:stretch>
            <a:fillRect l="1479" t="-1055" r="-51517" b="1055"/>
          </a:stretch>
        </a:blipFill>
      </dgm:spPr>
      <dgm:extLst>
        <a:ext uri="{E40237B7-FDA0-4F09-8148-C483321AD2D9}">
          <dgm14:cNvPr xmlns:dgm14="http://schemas.microsoft.com/office/drawing/2010/diagram" id="0" name="" descr="Hotel reception bell"/>
        </a:ext>
      </dgm:extLst>
    </dgm:pt>
    <dgm:pt modelId="{90A6F504-A4CD-411B-8B23-57D01D05932F}" type="pres">
      <dgm:prSet presAssocID="{085EB883-6A94-42F4-91F1-C8BE11A813D9}" presName="sibTrans" presStyleLbl="sibTrans2D1" presStyleIdx="0" presStyleCnt="0"/>
      <dgm:spPr/>
    </dgm:pt>
    <dgm:pt modelId="{668E5CF9-EDFB-44C6-9C44-A87D3329A5B2}" type="pres">
      <dgm:prSet presAssocID="{717D8AEB-6FD9-4A8D-B5A6-9C593D66F552}" presName="compNode" presStyleCnt="0"/>
      <dgm:spPr/>
    </dgm:pt>
    <dgm:pt modelId="{E19FC8A5-80DC-4AAD-A663-1A8646952582}" type="pres">
      <dgm:prSet presAssocID="{717D8AEB-6FD9-4A8D-B5A6-9C593D66F552}" presName="bkgdShape" presStyleLbl="node1" presStyleIdx="1" presStyleCnt="3"/>
      <dgm:spPr/>
    </dgm:pt>
    <dgm:pt modelId="{9B7018BE-01FB-40F8-91CB-E47B66C1E63A}" type="pres">
      <dgm:prSet presAssocID="{717D8AEB-6FD9-4A8D-B5A6-9C593D66F552}" presName="nodeTx" presStyleLbl="node1" presStyleIdx="1" presStyleCnt="3">
        <dgm:presLayoutVars>
          <dgm:bulletEnabled val="1"/>
        </dgm:presLayoutVars>
      </dgm:prSet>
      <dgm:spPr/>
    </dgm:pt>
    <dgm:pt modelId="{883A85A3-2A43-4327-AEA5-4D0F22BA0865}" type="pres">
      <dgm:prSet presAssocID="{717D8AEB-6FD9-4A8D-B5A6-9C593D66F552}" presName="invisiNode" presStyleLbl="node1" presStyleIdx="1" presStyleCnt="3"/>
      <dgm:spPr/>
    </dgm:pt>
    <dgm:pt modelId="{A424AADE-E303-46C6-A888-2241771BC847}" type="pres">
      <dgm:prSet presAssocID="{717D8AEB-6FD9-4A8D-B5A6-9C593D66F552}" presName="imagNode" presStyleLbl="fgImgPlac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Cross with solid fill"/>
        </a:ext>
      </dgm:extLst>
    </dgm:pt>
    <dgm:pt modelId="{F5233295-2058-496A-B844-590D0089B12A}" type="pres">
      <dgm:prSet presAssocID="{871EF66F-08A1-4645-B316-4C7F96534B9C}" presName="sibTrans" presStyleLbl="sibTrans2D1" presStyleIdx="0" presStyleCnt="0"/>
      <dgm:spPr/>
    </dgm:pt>
    <dgm:pt modelId="{EF3B917A-37C8-4AB9-A16C-2CDAA0457331}" type="pres">
      <dgm:prSet presAssocID="{BDA8C025-FA57-4079-BB2B-BB3ACBCC5A04}" presName="compNode" presStyleCnt="0"/>
      <dgm:spPr/>
    </dgm:pt>
    <dgm:pt modelId="{F7C95E27-D53C-454E-9FE7-73A5E9748127}" type="pres">
      <dgm:prSet presAssocID="{BDA8C025-FA57-4079-BB2B-BB3ACBCC5A04}" presName="bkgdShape" presStyleLbl="node1" presStyleIdx="2" presStyleCnt="3"/>
      <dgm:spPr/>
    </dgm:pt>
    <dgm:pt modelId="{9C4B4F49-0FC3-4BD6-AB18-D12A2E0CD0D8}" type="pres">
      <dgm:prSet presAssocID="{BDA8C025-FA57-4079-BB2B-BB3ACBCC5A04}" presName="nodeTx" presStyleLbl="node1" presStyleIdx="2" presStyleCnt="3">
        <dgm:presLayoutVars>
          <dgm:bulletEnabled val="1"/>
        </dgm:presLayoutVars>
      </dgm:prSet>
      <dgm:spPr/>
    </dgm:pt>
    <dgm:pt modelId="{9510417B-B5A0-4B7C-8684-4DDC0517A46F}" type="pres">
      <dgm:prSet presAssocID="{BDA8C025-FA57-4079-BB2B-BB3ACBCC5A04}" presName="invisiNode" presStyleLbl="node1" presStyleIdx="2" presStyleCnt="3"/>
      <dgm:spPr/>
    </dgm:pt>
    <dgm:pt modelId="{ACF091F6-4056-4BBA-9429-B7D6322C50C7}" type="pres">
      <dgm:prSet presAssocID="{BDA8C025-FA57-4079-BB2B-BB3ACBCC5A04}" presName="imagNode" presStyleLbl="fgImgPlace1" presStyleIdx="2" presStyleCnt="3"/>
      <dgm:spPr>
        <a:blipFill>
          <a:blip xmlns:r="http://schemas.openxmlformats.org/officeDocument/2006/relationships" r:embed="rId3"/>
          <a:srcRect/>
          <a:stretch>
            <a:fillRect l="-25000" r="-25000"/>
          </a:stretch>
        </a:blipFill>
      </dgm:spPr>
      <dgm:extLst>
        <a:ext uri="{E40237B7-FDA0-4F09-8148-C483321AD2D9}">
          <dgm14:cNvPr xmlns:dgm14="http://schemas.microsoft.com/office/drawing/2010/diagram" id="0" name="" descr="Hourglass on a flat surface"/>
        </a:ext>
      </dgm:extLst>
    </dgm:pt>
  </dgm:ptLst>
  <dgm:cxnLst>
    <dgm:cxn modelId="{5AF07307-C807-4276-A865-259F66AC46D4}" type="presOf" srcId="{871EF66F-08A1-4645-B316-4C7F96534B9C}" destId="{F5233295-2058-496A-B844-590D0089B12A}" srcOrd="0" destOrd="0" presId="urn:microsoft.com/office/officeart/2005/8/layout/hList7"/>
    <dgm:cxn modelId="{06A9A611-084C-43E4-B56F-00B73AD35022}" type="presOf" srcId="{717D8AEB-6FD9-4A8D-B5A6-9C593D66F552}" destId="{E19FC8A5-80DC-4AAD-A663-1A8646952582}" srcOrd="0" destOrd="0" presId="urn:microsoft.com/office/officeart/2005/8/layout/hList7"/>
    <dgm:cxn modelId="{EA2D5216-03CF-4E86-B306-515E5E0A02D4}" type="presOf" srcId="{315C88E2-6288-4D9A-AB13-1AD86436EEB4}" destId="{1E90CD6B-B23E-42B3-892D-B91C82492C76}" srcOrd="1" destOrd="0" presId="urn:microsoft.com/office/officeart/2005/8/layout/hList7"/>
    <dgm:cxn modelId="{92E48818-5AF2-4913-8E84-C0706908B7D8}" type="presOf" srcId="{315C88E2-6288-4D9A-AB13-1AD86436EEB4}" destId="{A5D573B2-BF57-49BF-BC8A-73D0553836E4}" srcOrd="0" destOrd="0" presId="urn:microsoft.com/office/officeart/2005/8/layout/hList7"/>
    <dgm:cxn modelId="{1F4AC048-F78F-4BDB-B6E3-434348BA69F8}" type="presOf" srcId="{BDA8C025-FA57-4079-BB2B-BB3ACBCC5A04}" destId="{9C4B4F49-0FC3-4BD6-AB18-D12A2E0CD0D8}" srcOrd="1" destOrd="0" presId="urn:microsoft.com/office/officeart/2005/8/layout/hList7"/>
    <dgm:cxn modelId="{49955949-7E15-4BFB-9D3B-D6F523A6A30F}" type="presOf" srcId="{BDA8C025-FA57-4079-BB2B-BB3ACBCC5A04}" destId="{F7C95E27-D53C-454E-9FE7-73A5E9748127}" srcOrd="0" destOrd="0" presId="urn:microsoft.com/office/officeart/2005/8/layout/hList7"/>
    <dgm:cxn modelId="{0B024451-CDBE-4B2C-B034-33B99BF1ADA3}" srcId="{B5C0C24A-6AB6-40E5-86DD-69C66548DB0A}" destId="{717D8AEB-6FD9-4A8D-B5A6-9C593D66F552}" srcOrd="1" destOrd="0" parTransId="{B2312A07-80A6-49BE-863E-040925A4CB0B}" sibTransId="{871EF66F-08A1-4645-B316-4C7F96534B9C}"/>
    <dgm:cxn modelId="{A33BFC55-0788-4876-BACF-B486743143C2}" type="presOf" srcId="{085EB883-6A94-42F4-91F1-C8BE11A813D9}" destId="{90A6F504-A4CD-411B-8B23-57D01D05932F}" srcOrd="0" destOrd="0" presId="urn:microsoft.com/office/officeart/2005/8/layout/hList7"/>
    <dgm:cxn modelId="{DD24F1A5-44A9-4208-B848-FA9829381E50}" type="presOf" srcId="{B5C0C24A-6AB6-40E5-86DD-69C66548DB0A}" destId="{94FD3713-CA30-4027-91EE-99237834AF18}" srcOrd="0" destOrd="0" presId="urn:microsoft.com/office/officeart/2005/8/layout/hList7"/>
    <dgm:cxn modelId="{822B57BA-8B53-4977-9EFB-E6D2944950B3}" type="presOf" srcId="{717D8AEB-6FD9-4A8D-B5A6-9C593D66F552}" destId="{9B7018BE-01FB-40F8-91CB-E47B66C1E63A}" srcOrd="1" destOrd="0" presId="urn:microsoft.com/office/officeart/2005/8/layout/hList7"/>
    <dgm:cxn modelId="{58ECA9E6-F4E4-4538-BCBE-893B427CD0B8}" srcId="{B5C0C24A-6AB6-40E5-86DD-69C66548DB0A}" destId="{315C88E2-6288-4D9A-AB13-1AD86436EEB4}" srcOrd="0" destOrd="0" parTransId="{355612C9-7AB1-4D1E-B0AC-F277AFDAC77E}" sibTransId="{085EB883-6A94-42F4-91F1-C8BE11A813D9}"/>
    <dgm:cxn modelId="{D46C5CF8-EB5F-4695-8509-62D2FC87ABB1}" srcId="{B5C0C24A-6AB6-40E5-86DD-69C66548DB0A}" destId="{BDA8C025-FA57-4079-BB2B-BB3ACBCC5A04}" srcOrd="2" destOrd="0" parTransId="{F32FD43A-5770-45C1-8C3A-9E07B09DC1FD}" sibTransId="{8E2D8B7E-57DB-442A-A7F9-A414784948A0}"/>
    <dgm:cxn modelId="{D356EBED-9B7D-4AB7-A911-C19513EE7EC7}" type="presParOf" srcId="{94FD3713-CA30-4027-91EE-99237834AF18}" destId="{5B7CDD81-40AC-46A3-82F8-22BD2847F66E}" srcOrd="0" destOrd="0" presId="urn:microsoft.com/office/officeart/2005/8/layout/hList7"/>
    <dgm:cxn modelId="{0F7CD2B9-FFCC-49ED-ACA1-72971878EABF}" type="presParOf" srcId="{94FD3713-CA30-4027-91EE-99237834AF18}" destId="{54458707-FE0D-483C-88A1-6C672E77476B}" srcOrd="1" destOrd="0" presId="urn:microsoft.com/office/officeart/2005/8/layout/hList7"/>
    <dgm:cxn modelId="{A4D24C85-90BB-4068-B4BD-6A565F47E894}" type="presParOf" srcId="{54458707-FE0D-483C-88A1-6C672E77476B}" destId="{F947DF3D-B189-4385-81C8-8D6E585BD66D}" srcOrd="0" destOrd="0" presId="urn:microsoft.com/office/officeart/2005/8/layout/hList7"/>
    <dgm:cxn modelId="{91D4D24F-8106-4D6A-80A4-7063EEDAD840}" type="presParOf" srcId="{F947DF3D-B189-4385-81C8-8D6E585BD66D}" destId="{A5D573B2-BF57-49BF-BC8A-73D0553836E4}" srcOrd="0" destOrd="0" presId="urn:microsoft.com/office/officeart/2005/8/layout/hList7"/>
    <dgm:cxn modelId="{735E38CE-4236-42BA-8F1F-BFEFC0F3B4D8}" type="presParOf" srcId="{F947DF3D-B189-4385-81C8-8D6E585BD66D}" destId="{1E90CD6B-B23E-42B3-892D-B91C82492C76}" srcOrd="1" destOrd="0" presId="urn:microsoft.com/office/officeart/2005/8/layout/hList7"/>
    <dgm:cxn modelId="{15D75E66-2CF5-4EC1-9ADF-32726C60A642}" type="presParOf" srcId="{F947DF3D-B189-4385-81C8-8D6E585BD66D}" destId="{0AFFC8FF-AF70-4E69-96A0-9C1494F3D2BA}" srcOrd="2" destOrd="0" presId="urn:microsoft.com/office/officeart/2005/8/layout/hList7"/>
    <dgm:cxn modelId="{735D896C-46B6-47E6-8DA5-C87E8456E3BB}" type="presParOf" srcId="{F947DF3D-B189-4385-81C8-8D6E585BD66D}" destId="{65C68822-DD80-4FAB-B85D-B872B183A507}" srcOrd="3" destOrd="0" presId="urn:microsoft.com/office/officeart/2005/8/layout/hList7"/>
    <dgm:cxn modelId="{406947C9-C003-44CD-8D56-4BEE754C28E2}" type="presParOf" srcId="{54458707-FE0D-483C-88A1-6C672E77476B}" destId="{90A6F504-A4CD-411B-8B23-57D01D05932F}" srcOrd="1" destOrd="0" presId="urn:microsoft.com/office/officeart/2005/8/layout/hList7"/>
    <dgm:cxn modelId="{77A03062-B462-4351-81D2-3962A25A1BF3}" type="presParOf" srcId="{54458707-FE0D-483C-88A1-6C672E77476B}" destId="{668E5CF9-EDFB-44C6-9C44-A87D3329A5B2}" srcOrd="2" destOrd="0" presId="urn:microsoft.com/office/officeart/2005/8/layout/hList7"/>
    <dgm:cxn modelId="{5BB17708-F347-464C-95C9-0E125E286A3A}" type="presParOf" srcId="{668E5CF9-EDFB-44C6-9C44-A87D3329A5B2}" destId="{E19FC8A5-80DC-4AAD-A663-1A8646952582}" srcOrd="0" destOrd="0" presId="urn:microsoft.com/office/officeart/2005/8/layout/hList7"/>
    <dgm:cxn modelId="{967DA905-995B-4ED3-BF67-95D9673DF377}" type="presParOf" srcId="{668E5CF9-EDFB-44C6-9C44-A87D3329A5B2}" destId="{9B7018BE-01FB-40F8-91CB-E47B66C1E63A}" srcOrd="1" destOrd="0" presId="urn:microsoft.com/office/officeart/2005/8/layout/hList7"/>
    <dgm:cxn modelId="{AF63C642-CABA-4960-AFBC-7743916132C5}" type="presParOf" srcId="{668E5CF9-EDFB-44C6-9C44-A87D3329A5B2}" destId="{883A85A3-2A43-4327-AEA5-4D0F22BA0865}" srcOrd="2" destOrd="0" presId="urn:microsoft.com/office/officeart/2005/8/layout/hList7"/>
    <dgm:cxn modelId="{3F6926DC-D823-4643-B2D8-DB1FCF587756}" type="presParOf" srcId="{668E5CF9-EDFB-44C6-9C44-A87D3329A5B2}" destId="{A424AADE-E303-46C6-A888-2241771BC847}" srcOrd="3" destOrd="0" presId="urn:microsoft.com/office/officeart/2005/8/layout/hList7"/>
    <dgm:cxn modelId="{917217D1-897D-464D-8D7D-150213284130}" type="presParOf" srcId="{54458707-FE0D-483C-88A1-6C672E77476B}" destId="{F5233295-2058-496A-B844-590D0089B12A}" srcOrd="3" destOrd="0" presId="urn:microsoft.com/office/officeart/2005/8/layout/hList7"/>
    <dgm:cxn modelId="{FAE7AD6E-5479-4F47-B13C-E4AAD7E49D0F}" type="presParOf" srcId="{54458707-FE0D-483C-88A1-6C672E77476B}" destId="{EF3B917A-37C8-4AB9-A16C-2CDAA0457331}" srcOrd="4" destOrd="0" presId="urn:microsoft.com/office/officeart/2005/8/layout/hList7"/>
    <dgm:cxn modelId="{23ABDA97-8DEE-4DE5-B3DC-E3B91142C85C}" type="presParOf" srcId="{EF3B917A-37C8-4AB9-A16C-2CDAA0457331}" destId="{F7C95E27-D53C-454E-9FE7-73A5E9748127}" srcOrd="0" destOrd="0" presId="urn:microsoft.com/office/officeart/2005/8/layout/hList7"/>
    <dgm:cxn modelId="{54C436E1-C0F0-4F17-B303-B7F5F462CD48}" type="presParOf" srcId="{EF3B917A-37C8-4AB9-A16C-2CDAA0457331}" destId="{9C4B4F49-0FC3-4BD6-AB18-D12A2E0CD0D8}" srcOrd="1" destOrd="0" presId="urn:microsoft.com/office/officeart/2005/8/layout/hList7"/>
    <dgm:cxn modelId="{1193A2A1-F4FF-49E4-A632-CD10C8EB4292}" type="presParOf" srcId="{EF3B917A-37C8-4AB9-A16C-2CDAA0457331}" destId="{9510417B-B5A0-4B7C-8684-4DDC0517A46F}" srcOrd="2" destOrd="0" presId="urn:microsoft.com/office/officeart/2005/8/layout/hList7"/>
    <dgm:cxn modelId="{B493662B-D5A2-43E2-91A0-2F0A7741EFE9}" type="presParOf" srcId="{EF3B917A-37C8-4AB9-A16C-2CDAA0457331}" destId="{ACF091F6-4056-4BBA-9429-B7D6322C50C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573B2-BF57-49BF-BC8A-73D0553836E4}">
      <dsp:nvSpPr>
        <dsp:cNvPr id="0" name=""/>
        <dsp:cNvSpPr/>
      </dsp:nvSpPr>
      <dsp:spPr>
        <a:xfrm>
          <a:off x="2135" y="0"/>
          <a:ext cx="3321905" cy="4145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Demand for support services (academic/non-academic)</a:t>
          </a:r>
        </a:p>
      </dsp:txBody>
      <dsp:txXfrm>
        <a:off x="2135" y="1658078"/>
        <a:ext cx="3321905" cy="1658078"/>
      </dsp:txXfrm>
    </dsp:sp>
    <dsp:sp modelId="{65C68822-DD80-4FAB-B85D-B872B183A507}">
      <dsp:nvSpPr>
        <dsp:cNvPr id="0" name=""/>
        <dsp:cNvSpPr/>
      </dsp:nvSpPr>
      <dsp:spPr>
        <a:xfrm>
          <a:off x="1073498" y="267001"/>
          <a:ext cx="1380350" cy="1380350"/>
        </a:xfrm>
        <a:prstGeom prst="ellipse">
          <a:avLst/>
        </a:prstGeom>
        <a:blipFill dpi="0" rotWithShape="1">
          <a:blip xmlns:r="http://schemas.openxmlformats.org/officeDocument/2006/relationships" r:embed="rId1"/>
          <a:srcRect/>
          <a:stretch>
            <a:fillRect l="1479" t="-1055" r="-51517" b="105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9FC8A5-80DC-4AAD-A663-1A8646952582}">
      <dsp:nvSpPr>
        <dsp:cNvPr id="0" name=""/>
        <dsp:cNvSpPr/>
      </dsp:nvSpPr>
      <dsp:spPr>
        <a:xfrm>
          <a:off x="3423698" y="0"/>
          <a:ext cx="3321905" cy="4145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Scarcity of resources</a:t>
          </a:r>
        </a:p>
        <a:p>
          <a:pPr marL="0" lvl="0" indent="0" algn="ctr" defTabSz="1066800">
            <a:lnSpc>
              <a:spcPct val="90000"/>
            </a:lnSpc>
            <a:spcBef>
              <a:spcPct val="0"/>
            </a:spcBef>
            <a:spcAft>
              <a:spcPct val="35000"/>
            </a:spcAft>
            <a:buNone/>
          </a:pPr>
          <a:r>
            <a:rPr lang="en-CA" sz="2400" kern="1200" dirty="0"/>
            <a:t>(finances, people)</a:t>
          </a:r>
        </a:p>
      </dsp:txBody>
      <dsp:txXfrm>
        <a:off x="3423698" y="1658078"/>
        <a:ext cx="3321905" cy="1658078"/>
      </dsp:txXfrm>
    </dsp:sp>
    <dsp:sp modelId="{A424AADE-E303-46C6-A888-2241771BC847}">
      <dsp:nvSpPr>
        <dsp:cNvPr id="0" name=""/>
        <dsp:cNvSpPr/>
      </dsp:nvSpPr>
      <dsp:spPr>
        <a:xfrm>
          <a:off x="4394475" y="248711"/>
          <a:ext cx="1380350" cy="1380350"/>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C95E27-D53C-454E-9FE7-73A5E9748127}">
      <dsp:nvSpPr>
        <dsp:cNvPr id="0" name=""/>
        <dsp:cNvSpPr/>
      </dsp:nvSpPr>
      <dsp:spPr>
        <a:xfrm>
          <a:off x="6845261" y="0"/>
          <a:ext cx="3321905" cy="4145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Deadlines, Stress, Certainty + </a:t>
          </a:r>
          <a:r>
            <a:rPr lang="en-CA" sz="2400" b="1" kern="1200" dirty="0"/>
            <a:t>Uncertainty </a:t>
          </a:r>
        </a:p>
      </dsp:txBody>
      <dsp:txXfrm>
        <a:off x="6845261" y="1658078"/>
        <a:ext cx="3321905" cy="1658078"/>
      </dsp:txXfrm>
    </dsp:sp>
    <dsp:sp modelId="{ACF091F6-4056-4BBA-9429-B7D6322C50C7}">
      <dsp:nvSpPr>
        <dsp:cNvPr id="0" name=""/>
        <dsp:cNvSpPr/>
      </dsp:nvSpPr>
      <dsp:spPr>
        <a:xfrm>
          <a:off x="7816038" y="248711"/>
          <a:ext cx="1380350" cy="1380350"/>
        </a:xfrm>
        <a:prstGeom prst="ellipse">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7CDD81-40AC-46A3-82F8-22BD2847F66E}">
      <dsp:nvSpPr>
        <dsp:cNvPr id="0" name=""/>
        <dsp:cNvSpPr/>
      </dsp:nvSpPr>
      <dsp:spPr>
        <a:xfrm>
          <a:off x="406772" y="3316157"/>
          <a:ext cx="9355757" cy="62177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5289B0-E018-7940-925B-BA31713C76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3ADD6C-CC44-2D45-8E82-8A82AFA01A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EA7EEF-D905-5D41-9929-C28A8EFDD395}" type="datetimeFigureOut">
              <a:rPr lang="en-US" smtClean="0"/>
              <a:t>4/30/2026</a:t>
            </a:fld>
            <a:endParaRPr lang="en-US"/>
          </a:p>
        </p:txBody>
      </p:sp>
      <p:sp>
        <p:nvSpPr>
          <p:cNvPr id="4" name="Footer Placeholder 3">
            <a:extLst>
              <a:ext uri="{FF2B5EF4-FFF2-40B4-BE49-F238E27FC236}">
                <a16:creationId xmlns:a16="http://schemas.microsoft.com/office/drawing/2014/main" id="{6DD3E27A-CE60-214D-A3D8-722062CB7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4B02D8-791F-BD42-BBC6-4C7D0B7390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DD6E70-8AD4-BC44-B8B4-45EA7939DCDF}" type="slidenum">
              <a:rPr lang="en-US" smtClean="0"/>
              <a:t>‹#›</a:t>
            </a:fld>
            <a:endParaRPr lang="en-US"/>
          </a:p>
        </p:txBody>
      </p:sp>
    </p:spTree>
    <p:extLst>
      <p:ext uri="{BB962C8B-B14F-4D97-AF65-F5344CB8AC3E}">
        <p14:creationId xmlns:p14="http://schemas.microsoft.com/office/powerpoint/2010/main" val="326817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1D54A-23C7-4258-AFC7-A43528023809}"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21A4C-94B1-44DB-808F-2A51A4CA9D73}" type="slidenum">
              <a:rPr lang="en-US" smtClean="0"/>
              <a:t>‹#›</a:t>
            </a:fld>
            <a:endParaRPr lang="en-US"/>
          </a:p>
        </p:txBody>
      </p:sp>
    </p:spTree>
    <p:extLst>
      <p:ext uri="{BB962C8B-B14F-4D97-AF65-F5344CB8AC3E}">
        <p14:creationId xmlns:p14="http://schemas.microsoft.com/office/powerpoint/2010/main" val="36528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senda_Front Cover_Misty Ston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C40F5E-BF3E-C316-BEFD-65AC367266DB}"/>
              </a:ext>
            </a:extLst>
          </p:cNvPr>
          <p:cNvPicPr>
            <a:picLocks noChangeAspect="1"/>
          </p:cNvPicPr>
          <p:nvPr userDrawn="1"/>
        </p:nvPicPr>
        <p:blipFill>
          <a:blip r:embed="rId2"/>
          <a:srcRect l="7461" r="7461"/>
          <a:stretch/>
        </p:blipFill>
        <p:spPr>
          <a:xfrm rot="16200000" flipH="1">
            <a:off x="399385" y="4267537"/>
            <a:ext cx="2204412" cy="2621548"/>
          </a:xfrm>
          <a:prstGeom prst="rect">
            <a:avLst/>
          </a:prstGeom>
        </p:spPr>
      </p:pic>
      <p:sp>
        <p:nvSpPr>
          <p:cNvPr id="8" name="Text Placeholder 9">
            <a:extLst>
              <a:ext uri="{FF2B5EF4-FFF2-40B4-BE49-F238E27FC236}">
                <a16:creationId xmlns:a16="http://schemas.microsoft.com/office/drawing/2014/main" id="{A2BF976D-DB85-492D-AACA-99D46070DFF6}"/>
              </a:ext>
            </a:extLst>
          </p:cNvPr>
          <p:cNvSpPr>
            <a:spLocks noGrp="1"/>
          </p:cNvSpPr>
          <p:nvPr>
            <p:ph type="body" sz="quarter" idx="10" hasCustomPrompt="1"/>
          </p:nvPr>
        </p:nvSpPr>
        <p:spPr>
          <a:xfrm>
            <a:off x="348125" y="1576117"/>
            <a:ext cx="5568488" cy="1495794"/>
          </a:xfrm>
          <a:prstGeom prst="rect">
            <a:avLst/>
          </a:prstGeom>
        </p:spPr>
        <p:txBody>
          <a:bodyPr lIns="0" tIns="0" rIns="0" bIns="0">
            <a:noAutofit/>
          </a:bodyPr>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Edit text for an engaging professional title header.</a:t>
            </a:r>
          </a:p>
        </p:txBody>
      </p:sp>
      <p:sp>
        <p:nvSpPr>
          <p:cNvPr id="9" name="Text Placeholder 9">
            <a:extLst>
              <a:ext uri="{FF2B5EF4-FFF2-40B4-BE49-F238E27FC236}">
                <a16:creationId xmlns:a16="http://schemas.microsoft.com/office/drawing/2014/main" id="{92A7F4DA-764C-4E71-9CDA-E9A94FD9F79E}"/>
              </a:ext>
            </a:extLst>
          </p:cNvPr>
          <p:cNvSpPr>
            <a:spLocks noGrp="1"/>
          </p:cNvSpPr>
          <p:nvPr>
            <p:ph type="body" sz="quarter" idx="11" hasCustomPrompt="1"/>
          </p:nvPr>
        </p:nvSpPr>
        <p:spPr>
          <a:xfrm>
            <a:off x="381635" y="3428999"/>
            <a:ext cx="5534978" cy="1306512"/>
          </a:xfrm>
          <a:prstGeom prst="rect">
            <a:avLst/>
          </a:prstGeom>
        </p:spPr>
        <p:txBody>
          <a:bodyPr lIns="0" tIns="0" rIns="0" bIns="0"/>
          <a:lstStyle>
            <a:lvl1pPr marL="0" indent="0" algn="l">
              <a:lnSpc>
                <a:spcPts val="1800"/>
              </a:lnSpc>
              <a:spcBef>
                <a:spcPts val="0"/>
              </a:spcBef>
              <a:spcAft>
                <a:spcPts val="600"/>
              </a:spcAft>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Edit text for presentation details</a:t>
            </a:r>
          </a:p>
        </p:txBody>
      </p:sp>
      <p:pic>
        <p:nvPicPr>
          <p:cNvPr id="3" name="Picture 2">
            <a:extLst>
              <a:ext uri="{FF2B5EF4-FFF2-40B4-BE49-F238E27FC236}">
                <a16:creationId xmlns:a16="http://schemas.microsoft.com/office/drawing/2014/main" id="{BA16EB51-D1EF-0D4E-91CC-8EEA2BFC2235}"/>
              </a:ext>
            </a:extLst>
          </p:cNvPr>
          <p:cNvPicPr>
            <a:picLocks noChangeAspect="1"/>
          </p:cNvPicPr>
          <p:nvPr userDrawn="1"/>
        </p:nvPicPr>
        <p:blipFill>
          <a:blip r:embed="rId3"/>
          <a:srcRect/>
          <a:stretch/>
        </p:blipFill>
        <p:spPr>
          <a:xfrm>
            <a:off x="376322" y="368300"/>
            <a:ext cx="2811963" cy="594000"/>
          </a:xfrm>
          <a:prstGeom prst="rect">
            <a:avLst/>
          </a:prstGeom>
        </p:spPr>
      </p:pic>
      <p:pic>
        <p:nvPicPr>
          <p:cNvPr id="2" name="Graphic 1">
            <a:extLst>
              <a:ext uri="{FF2B5EF4-FFF2-40B4-BE49-F238E27FC236}">
                <a16:creationId xmlns:a16="http://schemas.microsoft.com/office/drawing/2014/main" id="{01342E19-2E5E-B04F-A654-53CDC670DEB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867775" y="4178774"/>
            <a:ext cx="3324225" cy="2679226"/>
          </a:xfrm>
          <a:prstGeom prst="rect">
            <a:avLst/>
          </a:prstGeom>
        </p:spPr>
      </p:pic>
      <p:pic>
        <p:nvPicPr>
          <p:cNvPr id="4" name="Picture 3">
            <a:extLst>
              <a:ext uri="{FF2B5EF4-FFF2-40B4-BE49-F238E27FC236}">
                <a16:creationId xmlns:a16="http://schemas.microsoft.com/office/drawing/2014/main" id="{ACAEA085-EA31-8D89-EEFD-16A32517E8CF}"/>
              </a:ext>
            </a:extLst>
          </p:cNvPr>
          <p:cNvPicPr>
            <a:picLocks noChangeAspect="1"/>
          </p:cNvPicPr>
          <p:nvPr userDrawn="1"/>
        </p:nvPicPr>
        <p:blipFill>
          <a:blip r:embed="rId5"/>
          <a:srcRect/>
          <a:stretch/>
        </p:blipFill>
        <p:spPr>
          <a:xfrm>
            <a:off x="10364160" y="368300"/>
            <a:ext cx="1456363" cy="540000"/>
          </a:xfrm>
          <a:prstGeom prst="rect">
            <a:avLst/>
          </a:prstGeom>
        </p:spPr>
      </p:pic>
    </p:spTree>
    <p:extLst>
      <p:ext uri="{BB962C8B-B14F-4D97-AF65-F5344CB8AC3E}">
        <p14:creationId xmlns:p14="http://schemas.microsoft.com/office/powerpoint/2010/main" val="157172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Misty Stone Dots_Tab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E3BFE-A5E3-3794-FB7C-BF1951614646}"/>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1" name="Picture 10">
            <a:extLst>
              <a:ext uri="{FF2B5EF4-FFF2-40B4-BE49-F238E27FC236}">
                <a16:creationId xmlns:a16="http://schemas.microsoft.com/office/drawing/2014/main" id="{C5D3919D-8822-1203-F533-5803533C7A36}"/>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9" name="Table Placeholder 8">
            <a:extLst>
              <a:ext uri="{FF2B5EF4-FFF2-40B4-BE49-F238E27FC236}">
                <a16:creationId xmlns:a16="http://schemas.microsoft.com/office/drawing/2014/main" id="{85A9D23A-D052-AAFD-ACA4-D5456D8BC02A}"/>
              </a:ext>
            </a:extLst>
          </p:cNvPr>
          <p:cNvSpPr>
            <a:spLocks noGrp="1"/>
          </p:cNvSpPr>
          <p:nvPr>
            <p:ph type="tbl" sz="quarter" idx="13"/>
          </p:nvPr>
        </p:nvSpPr>
        <p:spPr>
          <a:xfrm>
            <a:off x="371475" y="1605756"/>
            <a:ext cx="11466000" cy="3984193"/>
          </a:xfrm>
          <a:prstGeom prst="rect">
            <a:avLst/>
          </a:prstGeom>
          <a:solidFill>
            <a:schemeClr val="bg2"/>
          </a:solidFill>
        </p:spPr>
        <p:txBody>
          <a:bodyPr/>
          <a:lstStyle/>
          <a:p>
            <a:endParaRPr lang="en-US"/>
          </a:p>
        </p:txBody>
      </p:sp>
      <p:sp>
        <p:nvSpPr>
          <p:cNvPr id="6" name="Text Placeholder 9">
            <a:extLst>
              <a:ext uri="{FF2B5EF4-FFF2-40B4-BE49-F238E27FC236}">
                <a16:creationId xmlns:a16="http://schemas.microsoft.com/office/drawing/2014/main" id="{F80259A7-9E66-CAF0-46CD-3B47DBB42D0B}"/>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pic>
        <p:nvPicPr>
          <p:cNvPr id="3" name="Picture 2">
            <a:extLst>
              <a:ext uri="{FF2B5EF4-FFF2-40B4-BE49-F238E27FC236}">
                <a16:creationId xmlns:a16="http://schemas.microsoft.com/office/drawing/2014/main" id="{50B4FFE7-7B73-3EC2-E947-4F9C42F83EC3}"/>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376826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senda_Back Cover_Misty Stone">
    <p:bg>
      <p:bgPr>
        <a:solidFill>
          <a:schemeClr val="tx2"/>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E8B1A36-05F4-B5B7-405F-CFC791EE6DFC}"/>
              </a:ext>
            </a:extLst>
          </p:cNvPr>
          <p:cNvSpPr txBox="1">
            <a:spLocks/>
          </p:cNvSpPr>
          <p:nvPr userDrawn="1"/>
        </p:nvSpPr>
        <p:spPr>
          <a:xfrm>
            <a:off x="376320" y="1603942"/>
            <a:ext cx="4910137" cy="455009"/>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000"/>
              </a:lnSpc>
              <a:spcBef>
                <a:spcPts val="0"/>
              </a:spcBef>
              <a:spcAft>
                <a:spcPts val="600"/>
              </a:spcAft>
            </a:pPr>
            <a:r>
              <a:rPr lang="en-GB" sz="1800" dirty="0">
                <a:solidFill>
                  <a:schemeClr val="tx1"/>
                </a:solidFill>
              </a:rPr>
              <a:t>Contact us</a:t>
            </a:r>
            <a:endParaRPr lang="en-US" sz="1800" dirty="0">
              <a:solidFill>
                <a:schemeClr val="tx1"/>
              </a:solidFill>
            </a:endParaRPr>
          </a:p>
        </p:txBody>
      </p:sp>
      <p:sp>
        <p:nvSpPr>
          <p:cNvPr id="6" name="Text Placeholder 2">
            <a:extLst>
              <a:ext uri="{FF2B5EF4-FFF2-40B4-BE49-F238E27FC236}">
                <a16:creationId xmlns:a16="http://schemas.microsoft.com/office/drawing/2014/main" id="{F898C1F5-0506-A281-ED00-383C4AB45829}"/>
              </a:ext>
            </a:extLst>
          </p:cNvPr>
          <p:cNvSpPr txBox="1">
            <a:spLocks/>
          </p:cNvSpPr>
          <p:nvPr userDrawn="1"/>
        </p:nvSpPr>
        <p:spPr>
          <a:xfrm>
            <a:off x="376320" y="2751117"/>
            <a:ext cx="5545137" cy="667889"/>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1400"/>
              </a:lnSpc>
              <a:spcBef>
                <a:spcPts val="0"/>
              </a:spcBef>
              <a:spcAft>
                <a:spcPts val="600"/>
              </a:spcAft>
            </a:pPr>
            <a:r>
              <a:rPr lang="en-GB" sz="1200" b="1" dirty="0"/>
              <a:t>Main Office</a:t>
            </a:r>
            <a:br>
              <a:rPr lang="en-GB" sz="1200" dirty="0"/>
            </a:br>
            <a:r>
              <a:rPr lang="en-GB" sz="1200" dirty="0"/>
              <a:t>2nd Floor 666 Burrard Street, Vancouver BC V6C 2X8</a:t>
            </a:r>
            <a:br>
              <a:rPr lang="en-GB" sz="1200" dirty="0"/>
            </a:br>
            <a:r>
              <a:rPr lang="en-GB" sz="1200" dirty="0"/>
              <a:t>+1 604 430 5111</a:t>
            </a:r>
            <a:br>
              <a:rPr lang="en-GB" sz="1200" dirty="0"/>
            </a:br>
            <a:r>
              <a:rPr lang="en-GB" sz="1200" dirty="0" err="1"/>
              <a:t>info@acsenda.com</a:t>
            </a:r>
            <a:endParaRPr lang="en-GB" sz="1200" dirty="0"/>
          </a:p>
        </p:txBody>
      </p:sp>
      <p:pic>
        <p:nvPicPr>
          <p:cNvPr id="3" name="Picture 2">
            <a:extLst>
              <a:ext uri="{FF2B5EF4-FFF2-40B4-BE49-F238E27FC236}">
                <a16:creationId xmlns:a16="http://schemas.microsoft.com/office/drawing/2014/main" id="{869868FE-8AA4-637E-13E0-733C0F6A4A73}"/>
              </a:ext>
            </a:extLst>
          </p:cNvPr>
          <p:cNvPicPr>
            <a:picLocks noChangeAspect="1"/>
          </p:cNvPicPr>
          <p:nvPr userDrawn="1"/>
        </p:nvPicPr>
        <p:blipFill>
          <a:blip r:embed="rId2"/>
          <a:srcRect/>
          <a:stretch/>
        </p:blipFill>
        <p:spPr>
          <a:xfrm>
            <a:off x="376322" y="368300"/>
            <a:ext cx="2811963" cy="594000"/>
          </a:xfrm>
          <a:prstGeom prst="rect">
            <a:avLst/>
          </a:prstGeom>
        </p:spPr>
      </p:pic>
      <p:pic>
        <p:nvPicPr>
          <p:cNvPr id="2" name="Picture 1">
            <a:extLst>
              <a:ext uri="{FF2B5EF4-FFF2-40B4-BE49-F238E27FC236}">
                <a16:creationId xmlns:a16="http://schemas.microsoft.com/office/drawing/2014/main" id="{3723C2A1-6165-E6CE-6EEA-61DF761690F9}"/>
              </a:ext>
            </a:extLst>
          </p:cNvPr>
          <p:cNvPicPr>
            <a:picLocks noChangeAspect="1"/>
          </p:cNvPicPr>
          <p:nvPr userDrawn="1"/>
        </p:nvPicPr>
        <p:blipFill>
          <a:blip r:embed="rId3"/>
          <a:srcRect l="7461" r="7461"/>
          <a:stretch/>
        </p:blipFill>
        <p:spPr>
          <a:xfrm rot="16200000" flipH="1">
            <a:off x="399385" y="4267537"/>
            <a:ext cx="2204412" cy="2621548"/>
          </a:xfrm>
          <a:prstGeom prst="rect">
            <a:avLst/>
          </a:prstGeom>
        </p:spPr>
      </p:pic>
      <p:pic>
        <p:nvPicPr>
          <p:cNvPr id="5" name="Graphic 4">
            <a:extLst>
              <a:ext uri="{FF2B5EF4-FFF2-40B4-BE49-F238E27FC236}">
                <a16:creationId xmlns:a16="http://schemas.microsoft.com/office/drawing/2014/main" id="{B843B356-1CF6-8B54-24B0-8F548989F5B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867775" y="4178774"/>
            <a:ext cx="3324225" cy="2679226"/>
          </a:xfrm>
          <a:prstGeom prst="rect">
            <a:avLst/>
          </a:prstGeom>
        </p:spPr>
      </p:pic>
      <p:sp>
        <p:nvSpPr>
          <p:cNvPr id="7" name="Text Placeholder 1">
            <a:extLst>
              <a:ext uri="{FF2B5EF4-FFF2-40B4-BE49-F238E27FC236}">
                <a16:creationId xmlns:a16="http://schemas.microsoft.com/office/drawing/2014/main" id="{98E6B5AA-B09B-4BE3-A2F5-054429C18E9C}"/>
              </a:ext>
            </a:extLst>
          </p:cNvPr>
          <p:cNvSpPr txBox="1">
            <a:spLocks/>
          </p:cNvSpPr>
          <p:nvPr userDrawn="1"/>
        </p:nvSpPr>
        <p:spPr>
          <a:xfrm>
            <a:off x="376228" y="6061076"/>
            <a:ext cx="1213675" cy="428624"/>
          </a:xfrm>
          <a:prstGeom prst="rect">
            <a:avLst/>
          </a:prstGeom>
          <a:solidFill>
            <a:schemeClr val="tx2"/>
          </a:solidFill>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200" dirty="0">
                <a:solidFill>
                  <a:schemeClr val="tx1"/>
                </a:solidFill>
              </a:rPr>
              <a:t>Follow us</a:t>
            </a:r>
            <a:endParaRPr lang="en-US" sz="1200" dirty="0">
              <a:solidFill>
                <a:schemeClr val="tx1"/>
              </a:solidFill>
            </a:endParaRPr>
          </a:p>
        </p:txBody>
      </p:sp>
      <p:grpSp>
        <p:nvGrpSpPr>
          <p:cNvPr id="30" name="Group 29">
            <a:extLst>
              <a:ext uri="{FF2B5EF4-FFF2-40B4-BE49-F238E27FC236}">
                <a16:creationId xmlns:a16="http://schemas.microsoft.com/office/drawing/2014/main" id="{5959CBFC-AA20-7053-5C77-FD702BF93315}"/>
              </a:ext>
            </a:extLst>
          </p:cNvPr>
          <p:cNvGrpSpPr/>
          <p:nvPr userDrawn="1"/>
        </p:nvGrpSpPr>
        <p:grpSpPr>
          <a:xfrm>
            <a:off x="354223" y="6264922"/>
            <a:ext cx="1213675" cy="270593"/>
            <a:chOff x="1210561" y="4178774"/>
            <a:chExt cx="8073441" cy="1800000"/>
          </a:xfrm>
        </p:grpSpPr>
        <p:pic>
          <p:nvPicPr>
            <p:cNvPr id="21" name="Graphic 20">
              <a:extLst>
                <a:ext uri="{FF2B5EF4-FFF2-40B4-BE49-F238E27FC236}">
                  <a16:creationId xmlns:a16="http://schemas.microsoft.com/office/drawing/2014/main" id="{87FAB2EB-CF18-C9C5-DCBE-F90D5285D699}"/>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881310" y="4178774"/>
              <a:ext cx="1800000" cy="1800000"/>
            </a:xfrm>
            <a:prstGeom prst="rect">
              <a:avLst/>
            </a:prstGeom>
          </p:spPr>
        </p:pic>
        <p:pic>
          <p:nvPicPr>
            <p:cNvPr id="23" name="Graphic 22">
              <a:extLst>
                <a:ext uri="{FF2B5EF4-FFF2-40B4-BE49-F238E27FC236}">
                  <a16:creationId xmlns:a16="http://schemas.microsoft.com/office/drawing/2014/main" id="{7542136A-5FD2-1669-F86B-70FBEA8CD2C7}"/>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415540" y="4178774"/>
              <a:ext cx="1800000" cy="1800000"/>
            </a:xfrm>
            <a:prstGeom prst="rect">
              <a:avLst/>
            </a:prstGeom>
          </p:spPr>
        </p:pic>
        <p:pic>
          <p:nvPicPr>
            <p:cNvPr id="25" name="Graphic 24">
              <a:extLst>
                <a:ext uri="{FF2B5EF4-FFF2-40B4-BE49-F238E27FC236}">
                  <a16:creationId xmlns:a16="http://schemas.microsoft.com/office/drawing/2014/main" id="{1920A85D-AECB-393E-C7F3-8C7AE118690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5949770" y="4178774"/>
              <a:ext cx="1800000" cy="1800000"/>
            </a:xfrm>
            <a:prstGeom prst="rect">
              <a:avLst/>
            </a:prstGeom>
          </p:spPr>
        </p:pic>
        <p:pic>
          <p:nvPicPr>
            <p:cNvPr id="27" name="Graphic 26">
              <a:extLst>
                <a:ext uri="{FF2B5EF4-FFF2-40B4-BE49-F238E27FC236}">
                  <a16:creationId xmlns:a16="http://schemas.microsoft.com/office/drawing/2014/main" id="{256AEB0E-8D57-4FFA-3108-FA4797D08753}"/>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484002" y="4178774"/>
              <a:ext cx="1800000" cy="1800000"/>
            </a:xfrm>
            <a:prstGeom prst="rect">
              <a:avLst/>
            </a:prstGeom>
          </p:spPr>
        </p:pic>
        <p:pic>
          <p:nvPicPr>
            <p:cNvPr id="29" name="Graphic 28">
              <a:extLst>
                <a:ext uri="{FF2B5EF4-FFF2-40B4-BE49-F238E27FC236}">
                  <a16:creationId xmlns:a16="http://schemas.microsoft.com/office/drawing/2014/main" id="{C2B62B82-E2F2-2759-25D5-40AE7D54DAA9}"/>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210561" y="4178774"/>
              <a:ext cx="1800000" cy="1800000"/>
            </a:xfrm>
            <a:prstGeom prst="rect">
              <a:avLst/>
            </a:prstGeom>
          </p:spPr>
        </p:pic>
      </p:grpSp>
      <p:pic>
        <p:nvPicPr>
          <p:cNvPr id="33" name="Picture 32">
            <a:extLst>
              <a:ext uri="{FF2B5EF4-FFF2-40B4-BE49-F238E27FC236}">
                <a16:creationId xmlns:a16="http://schemas.microsoft.com/office/drawing/2014/main" id="{F98355E6-E5E9-F1DE-3808-89740F02E310}"/>
              </a:ext>
            </a:extLst>
          </p:cNvPr>
          <p:cNvPicPr>
            <a:picLocks noChangeAspect="1"/>
          </p:cNvPicPr>
          <p:nvPr userDrawn="1"/>
        </p:nvPicPr>
        <p:blipFill>
          <a:blip r:embed="rId10"/>
          <a:srcRect/>
          <a:stretch/>
        </p:blipFill>
        <p:spPr>
          <a:xfrm>
            <a:off x="10364160" y="368300"/>
            <a:ext cx="1456363" cy="540000"/>
          </a:xfrm>
          <a:prstGeom prst="rect">
            <a:avLst/>
          </a:prstGeom>
        </p:spPr>
      </p:pic>
    </p:spTree>
    <p:extLst>
      <p:ext uri="{BB962C8B-B14F-4D97-AF65-F5344CB8AC3E}">
        <p14:creationId xmlns:p14="http://schemas.microsoft.com/office/powerpoint/2010/main" val="216249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senda_Divider_Misty Stone">
    <p:bg>
      <p:bgPr>
        <a:solidFill>
          <a:schemeClr val="tx2"/>
        </a:solid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A2BF976D-DB85-492D-AACA-99D46070DFF6}"/>
              </a:ext>
            </a:extLst>
          </p:cNvPr>
          <p:cNvSpPr>
            <a:spLocks noGrp="1"/>
          </p:cNvSpPr>
          <p:nvPr>
            <p:ph type="body" sz="quarter" idx="10" hasCustomPrompt="1"/>
          </p:nvPr>
        </p:nvSpPr>
        <p:spPr>
          <a:xfrm>
            <a:off x="371475" y="2980311"/>
            <a:ext cx="5903914" cy="901878"/>
          </a:xfrm>
          <a:prstGeom prst="rect">
            <a:avLst/>
          </a:prstGeom>
        </p:spPr>
        <p:txBody>
          <a:bodyPr lIns="0" tIns="0" rIns="0" bIns="0">
            <a:noAutofit/>
          </a:bodyPr>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Edit text for an engaging professional title header.</a:t>
            </a:r>
          </a:p>
        </p:txBody>
      </p:sp>
      <p:pic>
        <p:nvPicPr>
          <p:cNvPr id="4" name="Picture 3">
            <a:extLst>
              <a:ext uri="{FF2B5EF4-FFF2-40B4-BE49-F238E27FC236}">
                <a16:creationId xmlns:a16="http://schemas.microsoft.com/office/drawing/2014/main" id="{A5F9BBD8-943B-C068-B851-6E940E53B075}"/>
              </a:ext>
            </a:extLst>
          </p:cNvPr>
          <p:cNvPicPr>
            <a:picLocks noChangeAspect="1"/>
          </p:cNvPicPr>
          <p:nvPr userDrawn="1"/>
        </p:nvPicPr>
        <p:blipFill>
          <a:blip r:embed="rId2"/>
          <a:srcRect l="7461" r="7461"/>
          <a:stretch/>
        </p:blipFill>
        <p:spPr>
          <a:xfrm>
            <a:off x="9801849" y="185738"/>
            <a:ext cx="2204412" cy="2621548"/>
          </a:xfrm>
          <a:prstGeom prst="rect">
            <a:avLst/>
          </a:prstGeom>
        </p:spPr>
      </p:pic>
      <p:pic>
        <p:nvPicPr>
          <p:cNvPr id="3" name="Picture 2">
            <a:extLst>
              <a:ext uri="{FF2B5EF4-FFF2-40B4-BE49-F238E27FC236}">
                <a16:creationId xmlns:a16="http://schemas.microsoft.com/office/drawing/2014/main" id="{3DB1CBA8-1815-80D0-F921-3EA1DF255334}"/>
              </a:ext>
            </a:extLst>
          </p:cNvPr>
          <p:cNvPicPr>
            <a:picLocks noChangeAspect="1"/>
          </p:cNvPicPr>
          <p:nvPr userDrawn="1"/>
        </p:nvPicPr>
        <p:blipFill>
          <a:blip r:embed="rId3"/>
          <a:srcRect/>
          <a:stretch/>
        </p:blipFill>
        <p:spPr>
          <a:xfrm>
            <a:off x="376322" y="368300"/>
            <a:ext cx="2811963" cy="594000"/>
          </a:xfrm>
          <a:prstGeom prst="rect">
            <a:avLst/>
          </a:prstGeom>
        </p:spPr>
      </p:pic>
      <p:pic>
        <p:nvPicPr>
          <p:cNvPr id="6" name="Graphic 5">
            <a:extLst>
              <a:ext uri="{FF2B5EF4-FFF2-40B4-BE49-F238E27FC236}">
                <a16:creationId xmlns:a16="http://schemas.microsoft.com/office/drawing/2014/main" id="{4BD82EBE-5BFC-564A-6DFC-26902D55D73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867775" y="4178774"/>
            <a:ext cx="3324225" cy="2679226"/>
          </a:xfrm>
          <a:prstGeom prst="rect">
            <a:avLst/>
          </a:prstGeom>
        </p:spPr>
      </p:pic>
      <p:pic>
        <p:nvPicPr>
          <p:cNvPr id="7" name="Picture 6">
            <a:extLst>
              <a:ext uri="{FF2B5EF4-FFF2-40B4-BE49-F238E27FC236}">
                <a16:creationId xmlns:a16="http://schemas.microsoft.com/office/drawing/2014/main" id="{7C3BD67C-0928-E57F-56FF-F4AE06A4721F}"/>
              </a:ext>
            </a:extLst>
          </p:cNvPr>
          <p:cNvPicPr>
            <a:picLocks noChangeAspect="1"/>
          </p:cNvPicPr>
          <p:nvPr userDrawn="1"/>
        </p:nvPicPr>
        <p:blipFill>
          <a:blip r:embed="rId5"/>
          <a:srcRect/>
          <a:stretch/>
        </p:blipFill>
        <p:spPr>
          <a:xfrm>
            <a:off x="10364160" y="368300"/>
            <a:ext cx="1456363" cy="540000"/>
          </a:xfrm>
          <a:prstGeom prst="rect">
            <a:avLst/>
          </a:prstGeom>
          <a:solidFill>
            <a:schemeClr val="tx2"/>
          </a:solidFill>
        </p:spPr>
      </p:pic>
    </p:spTree>
    <p:extLst>
      <p:ext uri="{BB962C8B-B14F-4D97-AF65-F5344CB8AC3E}">
        <p14:creationId xmlns:p14="http://schemas.microsoft.com/office/powerpoint/2010/main" val="51873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_Misty Stone Dots_3-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0B7F5B-D97E-9D9D-16DA-B580BBC40B6D}"/>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3" name="Picture 2">
            <a:extLst>
              <a:ext uri="{FF2B5EF4-FFF2-40B4-BE49-F238E27FC236}">
                <a16:creationId xmlns:a16="http://schemas.microsoft.com/office/drawing/2014/main" id="{770D880A-7DA9-DEB6-004E-B237922F58D7}"/>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11" name="Text Placeholder 9">
            <a:extLst>
              <a:ext uri="{FF2B5EF4-FFF2-40B4-BE49-F238E27FC236}">
                <a16:creationId xmlns:a16="http://schemas.microsoft.com/office/drawing/2014/main" id="{34569F18-B816-DF41-99D3-5A9CCA6D3AF3}"/>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27" name="Text Placeholder 9">
            <a:extLst>
              <a:ext uri="{FF2B5EF4-FFF2-40B4-BE49-F238E27FC236}">
                <a16:creationId xmlns:a16="http://schemas.microsoft.com/office/drawing/2014/main" id="{D67CA22A-0FAD-DB41-8C64-0704A948DDF0}"/>
              </a:ext>
            </a:extLst>
          </p:cNvPr>
          <p:cNvSpPr>
            <a:spLocks noGrp="1"/>
          </p:cNvSpPr>
          <p:nvPr>
            <p:ph type="body" sz="quarter" idx="11" hasCustomPrompt="1"/>
          </p:nvPr>
        </p:nvSpPr>
        <p:spPr>
          <a:xfrm>
            <a:off x="371475"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8" name="Text Placeholder 9">
            <a:extLst>
              <a:ext uri="{FF2B5EF4-FFF2-40B4-BE49-F238E27FC236}">
                <a16:creationId xmlns:a16="http://schemas.microsoft.com/office/drawing/2014/main" id="{FC4A0684-E1AB-1708-6A1B-74D3F213FFFD}"/>
              </a:ext>
            </a:extLst>
          </p:cNvPr>
          <p:cNvSpPr>
            <a:spLocks noGrp="1"/>
          </p:cNvSpPr>
          <p:nvPr>
            <p:ph type="body" sz="quarter" idx="15" hasCustomPrompt="1"/>
          </p:nvPr>
        </p:nvSpPr>
        <p:spPr>
          <a:xfrm>
            <a:off x="3325207"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Text Placeholder 9">
            <a:extLst>
              <a:ext uri="{FF2B5EF4-FFF2-40B4-BE49-F238E27FC236}">
                <a16:creationId xmlns:a16="http://schemas.microsoft.com/office/drawing/2014/main" id="{F8CF8EF4-7004-117B-A436-138B55D91BC6}"/>
              </a:ext>
            </a:extLst>
          </p:cNvPr>
          <p:cNvSpPr>
            <a:spLocks noGrp="1"/>
          </p:cNvSpPr>
          <p:nvPr>
            <p:ph type="body" sz="quarter" idx="16" hasCustomPrompt="1"/>
          </p:nvPr>
        </p:nvSpPr>
        <p:spPr>
          <a:xfrm>
            <a:off x="6278939"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2" name="Picture 1">
            <a:extLst>
              <a:ext uri="{FF2B5EF4-FFF2-40B4-BE49-F238E27FC236}">
                <a16:creationId xmlns:a16="http://schemas.microsoft.com/office/drawing/2014/main" id="{E66F1D07-6397-B6E8-F306-D9830B7EE321}"/>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219558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isty Stone Dots_1-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E9BB6E-91D4-54B5-CEE9-0BE95C61851F}"/>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0" name="Picture 9">
            <a:extLst>
              <a:ext uri="{FF2B5EF4-FFF2-40B4-BE49-F238E27FC236}">
                <a16:creationId xmlns:a16="http://schemas.microsoft.com/office/drawing/2014/main" id="{0D1D7BD9-6179-98F0-0046-9BEBC15CC66A}"/>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11" name="Text Placeholder 9">
            <a:extLst>
              <a:ext uri="{FF2B5EF4-FFF2-40B4-BE49-F238E27FC236}">
                <a16:creationId xmlns:a16="http://schemas.microsoft.com/office/drawing/2014/main" id="{34569F18-B816-DF41-99D3-5A9CCA6D3AF3}"/>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4" name="Text Placeholder 9">
            <a:extLst>
              <a:ext uri="{FF2B5EF4-FFF2-40B4-BE49-F238E27FC236}">
                <a16:creationId xmlns:a16="http://schemas.microsoft.com/office/drawing/2014/main" id="{386FD105-25FB-33C3-D5A9-13502C8461A6}"/>
              </a:ext>
            </a:extLst>
          </p:cNvPr>
          <p:cNvSpPr>
            <a:spLocks noGrp="1"/>
          </p:cNvSpPr>
          <p:nvPr>
            <p:ph type="body" sz="quarter" idx="11" hasCustomPrompt="1"/>
          </p:nvPr>
        </p:nvSpPr>
        <p:spPr>
          <a:xfrm>
            <a:off x="371475" y="1605756"/>
            <a:ext cx="8496300"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3" name="Picture 2">
            <a:extLst>
              <a:ext uri="{FF2B5EF4-FFF2-40B4-BE49-F238E27FC236}">
                <a16:creationId xmlns:a16="http://schemas.microsoft.com/office/drawing/2014/main" id="{DAEA6802-257D-EFE2-51BF-28782254A585}"/>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327168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Misty Stone Dots_4-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5D99E7-9408-F68D-BC66-42D106AEFCC3}"/>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4" name="Picture 13">
            <a:extLst>
              <a:ext uri="{FF2B5EF4-FFF2-40B4-BE49-F238E27FC236}">
                <a16:creationId xmlns:a16="http://schemas.microsoft.com/office/drawing/2014/main" id="{C2D95A5A-DF75-7F70-1D61-CB985F0B747E}"/>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8" name="Text Placeholder 9">
            <a:extLst>
              <a:ext uri="{FF2B5EF4-FFF2-40B4-BE49-F238E27FC236}">
                <a16:creationId xmlns:a16="http://schemas.microsoft.com/office/drawing/2014/main" id="{C76ED9D6-9E50-5C86-24DF-A66CB277B934}"/>
              </a:ext>
            </a:extLst>
          </p:cNvPr>
          <p:cNvSpPr>
            <a:spLocks noGrp="1"/>
          </p:cNvSpPr>
          <p:nvPr>
            <p:ph type="body" sz="quarter" idx="11" hasCustomPrompt="1"/>
          </p:nvPr>
        </p:nvSpPr>
        <p:spPr>
          <a:xfrm>
            <a:off x="371475"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9" name="Text Placeholder 9">
            <a:extLst>
              <a:ext uri="{FF2B5EF4-FFF2-40B4-BE49-F238E27FC236}">
                <a16:creationId xmlns:a16="http://schemas.microsoft.com/office/drawing/2014/main" id="{E1E99888-B78A-BCD0-B261-3537584774E7}"/>
              </a:ext>
            </a:extLst>
          </p:cNvPr>
          <p:cNvSpPr>
            <a:spLocks noGrp="1"/>
          </p:cNvSpPr>
          <p:nvPr>
            <p:ph type="body" sz="quarter" idx="15" hasCustomPrompt="1"/>
          </p:nvPr>
        </p:nvSpPr>
        <p:spPr>
          <a:xfrm>
            <a:off x="3325207"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1" name="Text Placeholder 9">
            <a:extLst>
              <a:ext uri="{FF2B5EF4-FFF2-40B4-BE49-F238E27FC236}">
                <a16:creationId xmlns:a16="http://schemas.microsoft.com/office/drawing/2014/main" id="{979737C6-131B-E7F9-6032-E42201B0D081}"/>
              </a:ext>
            </a:extLst>
          </p:cNvPr>
          <p:cNvSpPr>
            <a:spLocks noGrp="1"/>
          </p:cNvSpPr>
          <p:nvPr>
            <p:ph type="body" sz="quarter" idx="16" hasCustomPrompt="1"/>
          </p:nvPr>
        </p:nvSpPr>
        <p:spPr>
          <a:xfrm>
            <a:off x="6278939"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2" name="Text Placeholder 9">
            <a:extLst>
              <a:ext uri="{FF2B5EF4-FFF2-40B4-BE49-F238E27FC236}">
                <a16:creationId xmlns:a16="http://schemas.microsoft.com/office/drawing/2014/main" id="{90DDE735-0E88-6BE2-884B-0C4C80AF6E4D}"/>
              </a:ext>
            </a:extLst>
          </p:cNvPr>
          <p:cNvSpPr>
            <a:spLocks noGrp="1"/>
          </p:cNvSpPr>
          <p:nvPr>
            <p:ph type="body" sz="quarter" idx="17" hasCustomPrompt="1"/>
          </p:nvPr>
        </p:nvSpPr>
        <p:spPr>
          <a:xfrm>
            <a:off x="9232671"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3" name="Text Placeholder 9">
            <a:extLst>
              <a:ext uri="{FF2B5EF4-FFF2-40B4-BE49-F238E27FC236}">
                <a16:creationId xmlns:a16="http://schemas.microsoft.com/office/drawing/2014/main" id="{4402B538-AB3E-646A-9E52-BC885DD045B7}"/>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pic>
        <p:nvPicPr>
          <p:cNvPr id="4" name="Picture 3">
            <a:extLst>
              <a:ext uri="{FF2B5EF4-FFF2-40B4-BE49-F238E27FC236}">
                <a16:creationId xmlns:a16="http://schemas.microsoft.com/office/drawing/2014/main" id="{6E2134D1-F1CF-3825-AD0D-8ACA59F9FC11}"/>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186420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Misty Stone Dots_2-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567EF7-05CF-640D-9410-0013E6CCA78A}"/>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2" name="Picture 11">
            <a:extLst>
              <a:ext uri="{FF2B5EF4-FFF2-40B4-BE49-F238E27FC236}">
                <a16:creationId xmlns:a16="http://schemas.microsoft.com/office/drawing/2014/main" id="{11077808-1DA3-25BE-7079-C46683E8C74F}"/>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5" name="Text Placeholder 9">
            <a:extLst>
              <a:ext uri="{FF2B5EF4-FFF2-40B4-BE49-F238E27FC236}">
                <a16:creationId xmlns:a16="http://schemas.microsoft.com/office/drawing/2014/main" id="{3AE32F52-769D-FDAD-37DE-3934FA860800}"/>
              </a:ext>
            </a:extLst>
          </p:cNvPr>
          <p:cNvSpPr>
            <a:spLocks noGrp="1"/>
          </p:cNvSpPr>
          <p:nvPr>
            <p:ph type="body" sz="quarter" idx="11" hasCustomPrompt="1"/>
          </p:nvPr>
        </p:nvSpPr>
        <p:spPr>
          <a:xfrm>
            <a:off x="371475" y="1605756"/>
            <a:ext cx="554513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8" name="Text Placeholder 9">
            <a:extLst>
              <a:ext uri="{FF2B5EF4-FFF2-40B4-BE49-F238E27FC236}">
                <a16:creationId xmlns:a16="http://schemas.microsoft.com/office/drawing/2014/main" id="{CB2F17F4-CF3C-9B82-4F2B-18DE9A4D3999}"/>
              </a:ext>
            </a:extLst>
          </p:cNvPr>
          <p:cNvSpPr>
            <a:spLocks noGrp="1"/>
          </p:cNvSpPr>
          <p:nvPr>
            <p:ph type="body" sz="quarter" idx="13" hasCustomPrompt="1"/>
          </p:nvPr>
        </p:nvSpPr>
        <p:spPr>
          <a:xfrm>
            <a:off x="6272654" y="1605756"/>
            <a:ext cx="554513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1" name="Text Placeholder 9">
            <a:extLst>
              <a:ext uri="{FF2B5EF4-FFF2-40B4-BE49-F238E27FC236}">
                <a16:creationId xmlns:a16="http://schemas.microsoft.com/office/drawing/2014/main" id="{6760B649-4009-8B67-DDBC-4C33697C7324}"/>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pic>
        <p:nvPicPr>
          <p:cNvPr id="3" name="Picture 2">
            <a:extLst>
              <a:ext uri="{FF2B5EF4-FFF2-40B4-BE49-F238E27FC236}">
                <a16:creationId xmlns:a16="http://schemas.microsoft.com/office/drawing/2014/main" id="{AB1B7AB4-C9AD-731C-D40D-A846858A5DA9}"/>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72218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Misty Stone Dots_2-Column_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80A9AC-90F8-4F78-D781-4E72D48DE60D}"/>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3" name="Picture 12">
            <a:extLst>
              <a:ext uri="{FF2B5EF4-FFF2-40B4-BE49-F238E27FC236}">
                <a16:creationId xmlns:a16="http://schemas.microsoft.com/office/drawing/2014/main" id="{1B78E9CF-8AF6-A02C-DBF5-C4E767857F35}"/>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5" name="Picture Placeholder 4">
            <a:extLst>
              <a:ext uri="{FF2B5EF4-FFF2-40B4-BE49-F238E27FC236}">
                <a16:creationId xmlns:a16="http://schemas.microsoft.com/office/drawing/2014/main" id="{A0372562-3D8F-0154-56DA-686EEC45927A}"/>
              </a:ext>
            </a:extLst>
          </p:cNvPr>
          <p:cNvSpPr>
            <a:spLocks noGrp="1"/>
          </p:cNvSpPr>
          <p:nvPr>
            <p:ph type="pic" sz="quarter" idx="14"/>
          </p:nvPr>
        </p:nvSpPr>
        <p:spPr>
          <a:xfrm>
            <a:off x="6288181" y="1605756"/>
            <a:ext cx="5545137" cy="3984193"/>
          </a:xfrm>
          <a:prstGeom prst="rect">
            <a:avLst/>
          </a:prstGeom>
          <a:solidFill>
            <a:schemeClr val="bg2"/>
          </a:solidFill>
        </p:spPr>
        <p:txBody>
          <a:bodyPr/>
          <a:lstStyle/>
          <a:p>
            <a:endParaRPr lang="en-US" dirty="0"/>
          </a:p>
        </p:txBody>
      </p:sp>
      <p:sp>
        <p:nvSpPr>
          <p:cNvPr id="8" name="Text Placeholder 9">
            <a:extLst>
              <a:ext uri="{FF2B5EF4-FFF2-40B4-BE49-F238E27FC236}">
                <a16:creationId xmlns:a16="http://schemas.microsoft.com/office/drawing/2014/main" id="{B87ED97B-8D4C-79CB-64B2-B9F1021C90D1}"/>
              </a:ext>
            </a:extLst>
          </p:cNvPr>
          <p:cNvSpPr>
            <a:spLocks noGrp="1"/>
          </p:cNvSpPr>
          <p:nvPr>
            <p:ph type="body" sz="quarter" idx="11" hasCustomPrompt="1"/>
          </p:nvPr>
        </p:nvSpPr>
        <p:spPr>
          <a:xfrm>
            <a:off x="371475"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9" name="Text Placeholder 9">
            <a:extLst>
              <a:ext uri="{FF2B5EF4-FFF2-40B4-BE49-F238E27FC236}">
                <a16:creationId xmlns:a16="http://schemas.microsoft.com/office/drawing/2014/main" id="{072C85E9-F1B2-D712-82F7-F9843680AEFD}"/>
              </a:ext>
            </a:extLst>
          </p:cNvPr>
          <p:cNvSpPr>
            <a:spLocks noGrp="1"/>
          </p:cNvSpPr>
          <p:nvPr>
            <p:ph type="body" sz="quarter" idx="15" hasCustomPrompt="1"/>
          </p:nvPr>
        </p:nvSpPr>
        <p:spPr>
          <a:xfrm>
            <a:off x="3325207" y="1605756"/>
            <a:ext cx="259238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2" name="Text Placeholder 9">
            <a:extLst>
              <a:ext uri="{FF2B5EF4-FFF2-40B4-BE49-F238E27FC236}">
                <a16:creationId xmlns:a16="http://schemas.microsoft.com/office/drawing/2014/main" id="{4D7DA710-D4FB-F1A5-29FC-B2E6E86C12C6}"/>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pic>
        <p:nvPicPr>
          <p:cNvPr id="3" name="Picture 2">
            <a:extLst>
              <a:ext uri="{FF2B5EF4-FFF2-40B4-BE49-F238E27FC236}">
                <a16:creationId xmlns:a16="http://schemas.microsoft.com/office/drawing/2014/main" id="{9BFD0BC3-69A4-1C61-C653-DF9AC60CC03C}"/>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5643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Misty Stone Dots_1-Column_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92BFDE-EE85-45CE-F340-61E7AACBF6B0}"/>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2" name="Picture 11">
            <a:extLst>
              <a:ext uri="{FF2B5EF4-FFF2-40B4-BE49-F238E27FC236}">
                <a16:creationId xmlns:a16="http://schemas.microsoft.com/office/drawing/2014/main" id="{C07CC790-4B06-2E2C-1838-FCE6AB2F2B17}"/>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5" name="Picture Placeholder 4">
            <a:extLst>
              <a:ext uri="{FF2B5EF4-FFF2-40B4-BE49-F238E27FC236}">
                <a16:creationId xmlns:a16="http://schemas.microsoft.com/office/drawing/2014/main" id="{540C43DA-A2BA-9099-E45B-F6B862203FDE}"/>
              </a:ext>
            </a:extLst>
          </p:cNvPr>
          <p:cNvSpPr>
            <a:spLocks noGrp="1"/>
          </p:cNvSpPr>
          <p:nvPr>
            <p:ph type="pic" sz="quarter" idx="13"/>
          </p:nvPr>
        </p:nvSpPr>
        <p:spPr>
          <a:xfrm>
            <a:off x="6288181" y="1605756"/>
            <a:ext cx="5545137" cy="3984193"/>
          </a:xfrm>
          <a:prstGeom prst="rect">
            <a:avLst/>
          </a:prstGeom>
          <a:solidFill>
            <a:schemeClr val="bg2"/>
          </a:solidFill>
        </p:spPr>
        <p:txBody>
          <a:bodyPr/>
          <a:lstStyle/>
          <a:p>
            <a:endParaRPr lang="en-US" dirty="0"/>
          </a:p>
        </p:txBody>
      </p:sp>
      <p:sp>
        <p:nvSpPr>
          <p:cNvPr id="6" name="Text Placeholder 9">
            <a:extLst>
              <a:ext uri="{FF2B5EF4-FFF2-40B4-BE49-F238E27FC236}">
                <a16:creationId xmlns:a16="http://schemas.microsoft.com/office/drawing/2014/main" id="{B74A9EEE-B48E-4378-561A-9DA1A2616E9F}"/>
              </a:ext>
            </a:extLst>
          </p:cNvPr>
          <p:cNvSpPr>
            <a:spLocks noGrp="1"/>
          </p:cNvSpPr>
          <p:nvPr>
            <p:ph type="body" sz="quarter" idx="11" hasCustomPrompt="1"/>
          </p:nvPr>
        </p:nvSpPr>
        <p:spPr>
          <a:xfrm>
            <a:off x="371475" y="1605756"/>
            <a:ext cx="5545138" cy="3984193"/>
          </a:xfrm>
          <a:prstGeom prst="rect">
            <a:avLst/>
          </a:prstGeom>
        </p:spPr>
        <p:txBody>
          <a:bodyPr lIns="0" tIns="0" rIns="0" bIns="0"/>
          <a:lstStyle>
            <a:lvl1pPr marL="0" marR="0" indent="0" algn="l" defTabSz="914400" rtl="0" eaLnBrk="1" fontAlgn="auto" latinLnBrk="0" hangingPunct="1">
              <a:lnSpc>
                <a:spcPts val="1800"/>
              </a:lnSpc>
              <a:spcBef>
                <a:spcPts val="0"/>
              </a:spcBef>
              <a:spcAft>
                <a:spcPts val="60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1" name="Text Placeholder 9">
            <a:extLst>
              <a:ext uri="{FF2B5EF4-FFF2-40B4-BE49-F238E27FC236}">
                <a16:creationId xmlns:a16="http://schemas.microsoft.com/office/drawing/2014/main" id="{65715666-8708-D35B-A417-5733EADF758F}"/>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pic>
        <p:nvPicPr>
          <p:cNvPr id="3" name="Picture 2">
            <a:extLst>
              <a:ext uri="{FF2B5EF4-FFF2-40B4-BE49-F238E27FC236}">
                <a16:creationId xmlns:a16="http://schemas.microsoft.com/office/drawing/2014/main" id="{A1CD4187-C81B-B171-C055-3E82621448BD}"/>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71572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Misty Stone Dots_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00571A-E98E-7A68-224D-900955AECE31}"/>
              </a:ext>
            </a:extLst>
          </p:cNvPr>
          <p:cNvPicPr>
            <a:picLocks noChangeAspect="1"/>
          </p:cNvPicPr>
          <p:nvPr userDrawn="1"/>
        </p:nvPicPr>
        <p:blipFill>
          <a:blip r:embed="rId2"/>
          <a:srcRect/>
          <a:stretch/>
        </p:blipFill>
        <p:spPr>
          <a:xfrm>
            <a:off x="10103288" y="185738"/>
            <a:ext cx="1902973" cy="3414157"/>
          </a:xfrm>
          <a:prstGeom prst="rect">
            <a:avLst/>
          </a:prstGeom>
        </p:spPr>
      </p:pic>
      <p:pic>
        <p:nvPicPr>
          <p:cNvPr id="11" name="Picture 10">
            <a:extLst>
              <a:ext uri="{FF2B5EF4-FFF2-40B4-BE49-F238E27FC236}">
                <a16:creationId xmlns:a16="http://schemas.microsoft.com/office/drawing/2014/main" id="{52B98D8F-2E89-6EA1-8422-B0882F9C8CEC}"/>
              </a:ext>
            </a:extLst>
          </p:cNvPr>
          <p:cNvPicPr>
            <a:picLocks noChangeAspect="1"/>
          </p:cNvPicPr>
          <p:nvPr userDrawn="1"/>
        </p:nvPicPr>
        <p:blipFill>
          <a:blip r:embed="rId3"/>
          <a:srcRect/>
          <a:stretch/>
        </p:blipFill>
        <p:spPr>
          <a:xfrm>
            <a:off x="10364160" y="368300"/>
            <a:ext cx="1456363" cy="540000"/>
          </a:xfrm>
          <a:prstGeom prst="rect">
            <a:avLst/>
          </a:prstGeom>
        </p:spPr>
      </p:pic>
      <p:sp>
        <p:nvSpPr>
          <p:cNvPr id="7" name="Slide Number Placeholder 1">
            <a:extLst>
              <a:ext uri="{FF2B5EF4-FFF2-40B4-BE49-F238E27FC236}">
                <a16:creationId xmlns:a16="http://schemas.microsoft.com/office/drawing/2014/main" id="{623EE690-E06F-E0C3-FF1D-748815C092A4}"/>
              </a:ext>
            </a:extLst>
          </p:cNvPr>
          <p:cNvSpPr>
            <a:spLocks noGrp="1"/>
          </p:cNvSpPr>
          <p:nvPr>
            <p:ph type="sldNum" sz="quarter" idx="12"/>
          </p:nvPr>
        </p:nvSpPr>
        <p:spPr>
          <a:xfrm>
            <a:off x="371475" y="6507480"/>
            <a:ext cx="2743200" cy="365125"/>
          </a:xfrm>
          <a:prstGeom prst="rect">
            <a:avLst/>
          </a:prstGeom>
        </p:spPr>
        <p:txBody>
          <a:bodyPr lIns="0" tIns="0" rIns="0" bIns="0"/>
          <a:lstStyle/>
          <a:p>
            <a:fld id="{3407867C-75BD-4144-8CEA-4B3EDFFD368C}" type="slidenum">
              <a:rPr lang="en-US" smtClean="0"/>
              <a:pPr/>
              <a:t>‹#›</a:t>
            </a:fld>
            <a:endParaRPr lang="en-US"/>
          </a:p>
        </p:txBody>
      </p:sp>
      <p:sp>
        <p:nvSpPr>
          <p:cNvPr id="5" name="Picture Placeholder 4">
            <a:extLst>
              <a:ext uri="{FF2B5EF4-FFF2-40B4-BE49-F238E27FC236}">
                <a16:creationId xmlns:a16="http://schemas.microsoft.com/office/drawing/2014/main" id="{540C43DA-A2BA-9099-E45B-F6B862203FDE}"/>
              </a:ext>
            </a:extLst>
          </p:cNvPr>
          <p:cNvSpPr>
            <a:spLocks noGrp="1"/>
          </p:cNvSpPr>
          <p:nvPr>
            <p:ph type="pic" sz="quarter" idx="13"/>
          </p:nvPr>
        </p:nvSpPr>
        <p:spPr>
          <a:xfrm>
            <a:off x="371475" y="1605756"/>
            <a:ext cx="11461843" cy="3984193"/>
          </a:xfrm>
          <a:prstGeom prst="rect">
            <a:avLst/>
          </a:prstGeom>
          <a:solidFill>
            <a:schemeClr val="bg2"/>
          </a:solidFill>
        </p:spPr>
        <p:txBody>
          <a:bodyPr/>
          <a:lstStyle/>
          <a:p>
            <a:endParaRPr lang="en-US" dirty="0"/>
          </a:p>
        </p:txBody>
      </p:sp>
      <p:sp>
        <p:nvSpPr>
          <p:cNvPr id="6" name="Text Placeholder 9">
            <a:extLst>
              <a:ext uri="{FF2B5EF4-FFF2-40B4-BE49-F238E27FC236}">
                <a16:creationId xmlns:a16="http://schemas.microsoft.com/office/drawing/2014/main" id="{26388FD3-51C8-0830-87C6-87C838210F88}"/>
              </a:ext>
            </a:extLst>
          </p:cNvPr>
          <p:cNvSpPr>
            <a:spLocks noGrp="1"/>
          </p:cNvSpPr>
          <p:nvPr>
            <p:ph type="body" sz="quarter" idx="10" hasCustomPrompt="1"/>
          </p:nvPr>
        </p:nvSpPr>
        <p:spPr>
          <a:xfrm>
            <a:off x="346298" y="317500"/>
            <a:ext cx="8521477" cy="898623"/>
          </a:xfrm>
          <a:prstGeom prst="rect">
            <a:avLst/>
          </a:prstGeom>
        </p:spPr>
        <p:txBody>
          <a:bodyPr lIns="0" tIns="0" rIns="0" bIns="0"/>
          <a:lstStyle>
            <a:lvl1pPr marL="0" indent="0" algn="l">
              <a:lnSpc>
                <a:spcPts val="3400"/>
              </a:lnSpc>
              <a:spcBef>
                <a:spcPts val="0"/>
              </a:spcBef>
              <a:spcAft>
                <a:spcPts val="600"/>
              </a:spcAft>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dirty="0"/>
              <a:t>Engaging title header about the contents.</a:t>
            </a:r>
          </a:p>
        </p:txBody>
      </p:sp>
      <p:pic>
        <p:nvPicPr>
          <p:cNvPr id="3" name="Picture 2">
            <a:extLst>
              <a:ext uri="{FF2B5EF4-FFF2-40B4-BE49-F238E27FC236}">
                <a16:creationId xmlns:a16="http://schemas.microsoft.com/office/drawing/2014/main" id="{E3878F77-8C70-C920-23D5-43A3C62465AE}"/>
              </a:ext>
            </a:extLst>
          </p:cNvPr>
          <p:cNvPicPr>
            <a:picLocks noChangeAspect="1"/>
          </p:cNvPicPr>
          <p:nvPr userDrawn="1"/>
        </p:nvPicPr>
        <p:blipFill>
          <a:blip r:embed="rId4"/>
          <a:srcRect/>
          <a:stretch/>
        </p:blipFill>
        <p:spPr>
          <a:xfrm>
            <a:off x="9445688" y="5988289"/>
            <a:ext cx="2374835" cy="501661"/>
          </a:xfrm>
          <a:prstGeom prst="rect">
            <a:avLst/>
          </a:prstGeom>
        </p:spPr>
      </p:pic>
    </p:spTree>
    <p:extLst>
      <p:ext uri="{BB962C8B-B14F-4D97-AF65-F5344CB8AC3E}">
        <p14:creationId xmlns:p14="http://schemas.microsoft.com/office/powerpoint/2010/main" val="75507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2E1AF-5DEA-C348-B1DC-21F56FBE4CB1}"/>
              </a:ext>
            </a:extLst>
          </p:cNvPr>
          <p:cNvSpPr>
            <a:spLocks noGrp="1"/>
          </p:cNvSpPr>
          <p:nvPr>
            <p:ph type="sldNum" sz="quarter" idx="4"/>
          </p:nvPr>
        </p:nvSpPr>
        <p:spPr>
          <a:xfrm>
            <a:off x="279400" y="6507480"/>
            <a:ext cx="2743200" cy="365125"/>
          </a:xfrm>
          <a:prstGeom prst="rect">
            <a:avLst/>
          </a:prstGeom>
        </p:spPr>
        <p:txBody>
          <a:bodyPr vert="horz" lIns="91440" tIns="45720" rIns="91440" bIns="45720" rtlCol="0" anchor="ctr"/>
          <a:lstStyle>
            <a:lvl1pPr algn="l">
              <a:defRPr sz="1000">
                <a:solidFill>
                  <a:schemeClr val="tx1"/>
                </a:solidFill>
              </a:defRPr>
            </a:lvl1pPr>
          </a:lstStyle>
          <a:p>
            <a:fld id="{3407867C-75BD-4144-8CEA-4B3EDFFD368C}" type="slidenum">
              <a:rPr lang="en-US" smtClean="0"/>
              <a:pPr/>
              <a:t>‹#›</a:t>
            </a:fld>
            <a:endParaRPr lang="en-US"/>
          </a:p>
        </p:txBody>
      </p:sp>
    </p:spTree>
    <p:extLst>
      <p:ext uri="{BB962C8B-B14F-4D97-AF65-F5344CB8AC3E}">
        <p14:creationId xmlns:p14="http://schemas.microsoft.com/office/powerpoint/2010/main" val="1934844399"/>
      </p:ext>
    </p:extLst>
  </p:cSld>
  <p:clrMap bg1="lt1" tx1="dk1" bg2="lt2" tx2="dk2" accent1="accent1" accent2="accent2" accent3="accent3" accent4="accent4" accent5="accent5" accent6="accent6" hlink="hlink" folHlink="folHlink"/>
  <p:sldLayoutIdLst>
    <p:sldLayoutId id="2147484221" r:id="rId1"/>
    <p:sldLayoutId id="2147484234" r:id="rId2"/>
    <p:sldLayoutId id="2147484200" r:id="rId3"/>
    <p:sldLayoutId id="2147484231" r:id="rId4"/>
    <p:sldLayoutId id="2147484224" r:id="rId5"/>
    <p:sldLayoutId id="2147484225" r:id="rId6"/>
    <p:sldLayoutId id="2147484232" r:id="rId7"/>
    <p:sldLayoutId id="2147484226" r:id="rId8"/>
    <p:sldLayoutId id="2147484227" r:id="rId9"/>
    <p:sldLayoutId id="2147484228" r:id="rId10"/>
    <p:sldLayoutId id="214748423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18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ts val="18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ts val="18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18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18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34" userDrawn="1">
          <p15:clr>
            <a:srgbClr val="F26B43"/>
          </p15:clr>
        </p15:guide>
        <p15:guide id="5" orient="horz" pos="232" userDrawn="1">
          <p15:clr>
            <a:srgbClr val="F26B43"/>
          </p15:clr>
        </p15:guide>
        <p15:guide id="8" pos="7446" userDrawn="1">
          <p15:clr>
            <a:srgbClr val="F26B43"/>
          </p15:clr>
        </p15:guide>
        <p15:guide id="9" orient="horz" pos="1026" userDrawn="1">
          <p15:clr>
            <a:srgbClr val="F26B43"/>
          </p15:clr>
        </p15:guide>
        <p15:guide id="11" orient="horz" pos="3748" userDrawn="1">
          <p15:clr>
            <a:srgbClr val="F26B43"/>
          </p15:clr>
        </p15:guide>
        <p15:guide id="22" orient="horz" pos="4088" userDrawn="1">
          <p15:clr>
            <a:srgbClr val="F26B43"/>
          </p15:clr>
        </p15:guide>
        <p15:guide id="23" pos="1867" userDrawn="1">
          <p15:clr>
            <a:srgbClr val="F26B43"/>
          </p15:clr>
        </p15:guide>
        <p15:guide id="24" pos="2094" userDrawn="1">
          <p15:clr>
            <a:srgbClr val="F26B43"/>
          </p15:clr>
        </p15:guide>
        <p15:guide id="26" pos="3727" userDrawn="1">
          <p15:clr>
            <a:srgbClr val="F26B43"/>
          </p15:clr>
        </p15:guide>
        <p15:guide id="27" pos="5586" userDrawn="1">
          <p15:clr>
            <a:srgbClr val="F26B43"/>
          </p15:clr>
        </p15:guide>
        <p15:guide id="28" pos="5813" userDrawn="1">
          <p15:clr>
            <a:srgbClr val="F26B43"/>
          </p15:clr>
        </p15:guide>
        <p15:guide id="29" pos="1980" userDrawn="1">
          <p15:clr>
            <a:srgbClr val="F26B43"/>
          </p15:clr>
        </p15:guide>
        <p15:guide id="30" pos="3840" userDrawn="1">
          <p15:clr>
            <a:srgbClr val="F26B43"/>
          </p15:clr>
        </p15:guide>
        <p15:guide id="31" pos="5700" userDrawn="1">
          <p15:clr>
            <a:srgbClr val="F26B43"/>
          </p15:clr>
        </p15:guide>
        <p15:guide id="32" pos="39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quamish.net/" TargetMode="External"/><Relationship Id="rId2" Type="http://schemas.openxmlformats.org/officeDocument/2006/relationships/hyperlink" Target="https://acsenda.com/" TargetMode="External"/><Relationship Id="rId1" Type="http://schemas.openxmlformats.org/officeDocument/2006/relationships/slideLayout" Target="../slideLayouts/slideLayout1.xml"/><Relationship Id="rId4" Type="http://schemas.openxmlformats.org/officeDocument/2006/relationships/hyperlink" Target="https://twnation.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chatgpt.com/c/69f0f272-192c-83e8-a66b-9465329fa059" TargetMode="External"/><Relationship Id="rId2" Type="http://schemas.openxmlformats.org/officeDocument/2006/relationships/hyperlink" Target="https://acsenda.com/learning-commons/" TargetMode="External"/><Relationship Id="rId1" Type="http://schemas.openxmlformats.org/officeDocument/2006/relationships/slideLayout" Target="../slideLayouts/slideLayout4.xml"/><Relationship Id="rId4" Type="http://schemas.openxmlformats.org/officeDocument/2006/relationships/hyperlink" Target="https://chatgpt.com/c/69f25609-0304-83e8-9dfc-9ebaa889c1b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BC298A-D0C3-AD29-1B14-C79AD7EE7B94}"/>
              </a:ext>
            </a:extLst>
          </p:cNvPr>
          <p:cNvSpPr>
            <a:spLocks noGrp="1"/>
          </p:cNvSpPr>
          <p:nvPr>
            <p:ph type="body" sz="quarter" idx="10"/>
          </p:nvPr>
        </p:nvSpPr>
        <p:spPr>
          <a:xfrm>
            <a:off x="348124" y="1576117"/>
            <a:ext cx="6665323" cy="1075643"/>
          </a:xfrm>
        </p:spPr>
        <p:txBody>
          <a:bodyPr/>
          <a:lstStyle/>
          <a:p>
            <a:r>
              <a:rPr lang="en-US" dirty="0"/>
              <a:t>Building Resources in Times of Scarcity and Unending Change.</a:t>
            </a:r>
          </a:p>
        </p:txBody>
      </p:sp>
      <p:sp>
        <p:nvSpPr>
          <p:cNvPr id="10" name="TextBox 9">
            <a:extLst>
              <a:ext uri="{FF2B5EF4-FFF2-40B4-BE49-F238E27FC236}">
                <a16:creationId xmlns:a16="http://schemas.microsoft.com/office/drawing/2014/main" id="{4DB570E1-7B3C-DA27-69E0-0A153BD949D2}"/>
              </a:ext>
            </a:extLst>
          </p:cNvPr>
          <p:cNvSpPr txBox="1"/>
          <p:nvPr/>
        </p:nvSpPr>
        <p:spPr>
          <a:xfrm>
            <a:off x="381636" y="6181923"/>
            <a:ext cx="8486140" cy="307777"/>
          </a:xfrm>
          <a:prstGeom prst="rect">
            <a:avLst/>
          </a:prstGeom>
          <a:solidFill>
            <a:schemeClr val="tx2"/>
          </a:solidFill>
          <a:ln>
            <a:noFill/>
          </a:ln>
        </p:spPr>
        <p:txBody>
          <a:bodyPr wrap="square" lIns="0" tIns="0" rIns="0" bIns="0">
            <a:spAutoFit/>
          </a:bodyPr>
          <a:lstStyle/>
          <a:p>
            <a:r>
              <a:rPr lang="en-CA" sz="1000" b="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Acsenda School of Management</a:t>
            </a:r>
            <a:r>
              <a:rPr lang="en-CA" sz="1000" b="0" dirty="0">
                <a:effectLst/>
                <a:latin typeface="Roboto" panose="02000000000000000000" pitchFamily="2" charset="0"/>
              </a:rPr>
              <a:t> acknowledges that it is situated on the traditional, ancestral and unceded territories of the Coast Salish People, including the Musqueam (</a:t>
            </a:r>
            <a:r>
              <a:rPr lang="en-CA" sz="1000" b="0" dirty="0" err="1">
                <a:effectLst/>
                <a:latin typeface="Roboto" panose="02000000000000000000" pitchFamily="2" charset="0"/>
              </a:rPr>
              <a:t>xʷmə</a:t>
            </a:r>
            <a:r>
              <a:rPr lang="el-GR" sz="1000" b="0" dirty="0">
                <a:effectLst/>
                <a:latin typeface="Roboto" panose="02000000000000000000" pitchFamily="2" charset="0"/>
              </a:rPr>
              <a:t>θ</a:t>
            </a:r>
            <a:r>
              <a:rPr lang="en-CA" sz="1000" b="0" dirty="0" err="1">
                <a:effectLst/>
                <a:latin typeface="Roboto" panose="02000000000000000000" pitchFamily="2" charset="0"/>
              </a:rPr>
              <a:t>kʷəy̓əm</a:t>
            </a:r>
            <a:r>
              <a:rPr lang="en-CA" sz="1000" b="0" dirty="0">
                <a:effectLst/>
                <a:latin typeface="Roboto" panose="02000000000000000000" pitchFamily="2" charset="0"/>
              </a:rPr>
              <a:t>), </a:t>
            </a:r>
            <a:r>
              <a:rPr lang="en-CA" sz="1000" b="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Squamish</a:t>
            </a:r>
            <a:r>
              <a:rPr lang="en-CA" sz="1000" b="0" dirty="0">
                <a:effectLst/>
                <a:latin typeface="Roboto" panose="02000000000000000000" pitchFamily="2" charset="0"/>
              </a:rPr>
              <a:t> (Sḵwx̱wú7mesh </a:t>
            </a:r>
            <a:r>
              <a:rPr lang="en-CA" sz="1000" b="0" dirty="0" err="1">
                <a:effectLst/>
                <a:latin typeface="Roboto" panose="02000000000000000000" pitchFamily="2" charset="0"/>
              </a:rPr>
              <a:t>Úxwumixw</a:t>
            </a:r>
            <a:r>
              <a:rPr lang="en-CA" sz="1000" b="0" dirty="0">
                <a:effectLst/>
                <a:latin typeface="Roboto" panose="02000000000000000000" pitchFamily="2" charset="0"/>
              </a:rPr>
              <a:t>) and </a:t>
            </a:r>
            <a:r>
              <a:rPr lang="en-CA" sz="1000" b="0" u="none" strike="noStrike" dirty="0">
                <a:effectLst/>
                <a:latin typeface="Roboto" panose="02000000000000000000" pitchFamily="2" charset="0"/>
                <a:hlinkClick r:id="rId4">
                  <a:extLst>
                    <a:ext uri="{A12FA001-AC4F-418D-AE19-62706E023703}">
                      <ahyp:hlinkClr xmlns:ahyp="http://schemas.microsoft.com/office/drawing/2018/hyperlinkcolor" val="tx"/>
                    </a:ext>
                  </a:extLst>
                </a:hlinkClick>
              </a:rPr>
              <a:t>Tsleil-Waututh</a:t>
            </a:r>
            <a:r>
              <a:rPr lang="en-CA" sz="1000" b="0" dirty="0">
                <a:effectLst/>
                <a:latin typeface="Roboto" panose="02000000000000000000" pitchFamily="2" charset="0"/>
              </a:rPr>
              <a:t> (</a:t>
            </a:r>
            <a:r>
              <a:rPr lang="en-CA" sz="1000" b="0" dirty="0" err="1">
                <a:effectLst/>
                <a:latin typeface="Roboto" panose="02000000000000000000" pitchFamily="2" charset="0"/>
              </a:rPr>
              <a:t>səlil</a:t>
            </a:r>
            <a:r>
              <a:rPr lang="en-CA" sz="1000" b="0" dirty="0">
                <a:effectLst/>
                <a:latin typeface="Roboto" panose="02000000000000000000" pitchFamily="2" charset="0"/>
              </a:rPr>
              <a:t>̓ </a:t>
            </a:r>
            <a:r>
              <a:rPr lang="en-CA" sz="1000" b="0" dirty="0" err="1">
                <a:effectLst/>
                <a:latin typeface="Roboto" panose="02000000000000000000" pitchFamily="2" charset="0"/>
              </a:rPr>
              <a:t>w̓ətaʔɬ</a:t>
            </a:r>
            <a:r>
              <a:rPr lang="en-CA" sz="1000" b="0" dirty="0">
                <a:effectLst/>
                <a:latin typeface="Roboto" panose="02000000000000000000" pitchFamily="2" charset="0"/>
              </a:rPr>
              <a:t>) Nations.</a:t>
            </a:r>
            <a:endParaRPr lang="en-CA" sz="1000" dirty="0"/>
          </a:p>
        </p:txBody>
      </p:sp>
    </p:spTree>
    <p:extLst>
      <p:ext uri="{BB962C8B-B14F-4D97-AF65-F5344CB8AC3E}">
        <p14:creationId xmlns:p14="http://schemas.microsoft.com/office/powerpoint/2010/main" val="319470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C1654-B714-F6B2-8537-0829C52CE826}"/>
              </a:ext>
            </a:extLst>
          </p:cNvPr>
          <p:cNvSpPr>
            <a:spLocks noGrp="1"/>
          </p:cNvSpPr>
          <p:nvPr>
            <p:ph type="sldNum" sz="quarter" idx="12"/>
          </p:nvPr>
        </p:nvSpPr>
        <p:spPr/>
        <p:txBody>
          <a:bodyPr anchor="ctr">
            <a:normAutofit/>
          </a:bodyPr>
          <a:lstStyle/>
          <a:p>
            <a:pPr>
              <a:spcAft>
                <a:spcPts val="600"/>
              </a:spcAft>
            </a:pPr>
            <a:fld id="{3407867C-75BD-4144-8CEA-4B3EDFFD368C}" type="slidenum">
              <a:rPr lang="en-US" smtClean="0"/>
              <a:pPr>
                <a:spcAft>
                  <a:spcPts val="600"/>
                </a:spcAft>
              </a:pPr>
              <a:t>10</a:t>
            </a:fld>
            <a:endParaRPr lang="en-US"/>
          </a:p>
        </p:txBody>
      </p:sp>
      <p:pic>
        <p:nvPicPr>
          <p:cNvPr id="6" name="Picture Placeholder 5">
            <a:extLst>
              <a:ext uri="{FF2B5EF4-FFF2-40B4-BE49-F238E27FC236}">
                <a16:creationId xmlns:a16="http://schemas.microsoft.com/office/drawing/2014/main" id="{16C89D37-C1AA-1916-4E16-2E85D0646E8B}"/>
              </a:ext>
            </a:extLst>
          </p:cNvPr>
          <p:cNvPicPr>
            <a:picLocks noGrp="1" noChangeAspect="1"/>
          </p:cNvPicPr>
          <p:nvPr>
            <p:ph type="tbl" sz="quarter" idx="13"/>
          </p:nvPr>
        </p:nvPicPr>
        <p:blipFill>
          <a:blip r:embed="rId2"/>
          <a:stretch>
            <a:fillRect/>
          </a:stretch>
        </p:blipFill>
        <p:spPr>
          <a:xfrm>
            <a:off x="204004" y="690372"/>
            <a:ext cx="9397196" cy="5477255"/>
          </a:xfrm>
          <a:prstGeom prst="rect">
            <a:avLst/>
          </a:prstGeom>
          <a:noFill/>
        </p:spPr>
      </p:pic>
    </p:spTree>
    <p:extLst>
      <p:ext uri="{BB962C8B-B14F-4D97-AF65-F5344CB8AC3E}">
        <p14:creationId xmlns:p14="http://schemas.microsoft.com/office/powerpoint/2010/main" val="287992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B9421-36BB-3BB9-CB5A-B77A518DDBA0}"/>
              </a:ext>
            </a:extLst>
          </p:cNvPr>
          <p:cNvSpPr txBox="1"/>
          <p:nvPr/>
        </p:nvSpPr>
        <p:spPr>
          <a:xfrm>
            <a:off x="371475" y="2022314"/>
            <a:ext cx="3384880" cy="553998"/>
          </a:xfrm>
          <a:prstGeom prst="rect">
            <a:avLst/>
          </a:prstGeom>
          <a:noFill/>
        </p:spPr>
        <p:txBody>
          <a:bodyPr wrap="square" lIns="0" tIns="0" rIns="0" bIns="0" rtlCol="0">
            <a:spAutoFit/>
          </a:bodyPr>
          <a:lstStyle>
            <a:defPPr>
              <a:defRPr lang="en-US"/>
            </a:defPPr>
            <a:lvl1pPr marL="0" algn="l" defTabSz="1172180" rtl="0" eaLnBrk="1" latinLnBrk="0" hangingPunct="1">
              <a:defRPr sz="2308" kern="1200">
                <a:solidFill>
                  <a:schemeClr val="tx1"/>
                </a:solidFill>
                <a:latin typeface="+mn-lt"/>
                <a:ea typeface="+mn-ea"/>
                <a:cs typeface="+mn-cs"/>
              </a:defRPr>
            </a:lvl1pPr>
            <a:lvl2pPr marL="586091" algn="l" defTabSz="1172180" rtl="0" eaLnBrk="1" latinLnBrk="0" hangingPunct="1">
              <a:defRPr sz="2308" kern="1200">
                <a:solidFill>
                  <a:schemeClr val="tx1"/>
                </a:solidFill>
                <a:latin typeface="+mn-lt"/>
                <a:ea typeface="+mn-ea"/>
                <a:cs typeface="+mn-cs"/>
              </a:defRPr>
            </a:lvl2pPr>
            <a:lvl3pPr marL="1172180" algn="l" defTabSz="1172180" rtl="0" eaLnBrk="1" latinLnBrk="0" hangingPunct="1">
              <a:defRPr sz="2308" kern="1200">
                <a:solidFill>
                  <a:schemeClr val="tx1"/>
                </a:solidFill>
                <a:latin typeface="+mn-lt"/>
                <a:ea typeface="+mn-ea"/>
                <a:cs typeface="+mn-cs"/>
              </a:defRPr>
            </a:lvl3pPr>
            <a:lvl4pPr marL="1758271" algn="l" defTabSz="1172180" rtl="0" eaLnBrk="1" latinLnBrk="0" hangingPunct="1">
              <a:defRPr sz="2308" kern="1200">
                <a:solidFill>
                  <a:schemeClr val="tx1"/>
                </a:solidFill>
                <a:latin typeface="+mn-lt"/>
                <a:ea typeface="+mn-ea"/>
                <a:cs typeface="+mn-cs"/>
              </a:defRPr>
            </a:lvl4pPr>
            <a:lvl5pPr marL="2344361" algn="l" defTabSz="1172180" rtl="0" eaLnBrk="1" latinLnBrk="0" hangingPunct="1">
              <a:defRPr sz="2308" kern="1200">
                <a:solidFill>
                  <a:schemeClr val="tx1"/>
                </a:solidFill>
                <a:latin typeface="+mn-lt"/>
                <a:ea typeface="+mn-ea"/>
                <a:cs typeface="+mn-cs"/>
              </a:defRPr>
            </a:lvl5pPr>
            <a:lvl6pPr marL="2930452" algn="l" defTabSz="1172180" rtl="0" eaLnBrk="1" latinLnBrk="0" hangingPunct="1">
              <a:defRPr sz="2308" kern="1200">
                <a:solidFill>
                  <a:schemeClr val="tx1"/>
                </a:solidFill>
                <a:latin typeface="+mn-lt"/>
                <a:ea typeface="+mn-ea"/>
                <a:cs typeface="+mn-cs"/>
              </a:defRPr>
            </a:lvl6pPr>
            <a:lvl7pPr marL="3516541" algn="l" defTabSz="1172180" rtl="0" eaLnBrk="1" latinLnBrk="0" hangingPunct="1">
              <a:defRPr sz="2308" kern="1200">
                <a:solidFill>
                  <a:schemeClr val="tx1"/>
                </a:solidFill>
                <a:latin typeface="+mn-lt"/>
                <a:ea typeface="+mn-ea"/>
                <a:cs typeface="+mn-cs"/>
              </a:defRPr>
            </a:lvl7pPr>
            <a:lvl8pPr marL="4102632" algn="l" defTabSz="1172180" rtl="0" eaLnBrk="1" latinLnBrk="0" hangingPunct="1">
              <a:defRPr sz="2308" kern="1200">
                <a:solidFill>
                  <a:schemeClr val="tx1"/>
                </a:solidFill>
                <a:latin typeface="+mn-lt"/>
                <a:ea typeface="+mn-ea"/>
                <a:cs typeface="+mn-cs"/>
              </a:defRPr>
            </a:lvl8pPr>
            <a:lvl9pPr marL="4688723" algn="l" defTabSz="1172180" rtl="0" eaLnBrk="1" latinLnBrk="0" hangingPunct="1">
              <a:defRPr sz="2308" kern="1200">
                <a:solidFill>
                  <a:schemeClr val="tx1"/>
                </a:solidFill>
                <a:latin typeface="+mn-lt"/>
                <a:ea typeface="+mn-ea"/>
                <a:cs typeface="+mn-cs"/>
              </a:defRPr>
            </a:lvl9pPr>
          </a:lstStyle>
          <a:p>
            <a:r>
              <a:rPr lang="en-US" sz="1200" dirty="0"/>
              <a:t>Name: Garima Yadav</a:t>
            </a:r>
          </a:p>
          <a:p>
            <a:pPr lvl="0"/>
            <a:r>
              <a:rPr lang="en-US" sz="1200" dirty="0"/>
              <a:t>Position: Manager, Learning Commons</a:t>
            </a:r>
          </a:p>
          <a:p>
            <a:pPr lvl="0"/>
            <a:r>
              <a:rPr lang="en-US" sz="1200" dirty="0"/>
              <a:t>Email: garima.yadav@acsenda.com</a:t>
            </a:r>
          </a:p>
        </p:txBody>
      </p:sp>
    </p:spTree>
    <p:extLst>
      <p:ext uri="{BB962C8B-B14F-4D97-AF65-F5344CB8AC3E}">
        <p14:creationId xmlns:p14="http://schemas.microsoft.com/office/powerpoint/2010/main" val="247576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034FC7-8EE2-8B96-4BA6-6918DECCA302}"/>
              </a:ext>
            </a:extLst>
          </p:cNvPr>
          <p:cNvSpPr>
            <a:spLocks noGrp="1"/>
          </p:cNvSpPr>
          <p:nvPr>
            <p:ph type="sldNum" sz="quarter" idx="12"/>
          </p:nvPr>
        </p:nvSpPr>
        <p:spPr>
          <a:xfrm>
            <a:off x="371475" y="6507480"/>
            <a:ext cx="2743200" cy="365125"/>
          </a:xfrm>
        </p:spPr>
        <p:txBody>
          <a:bodyPr anchor="ctr">
            <a:normAutofit/>
          </a:bodyPr>
          <a:lstStyle/>
          <a:p>
            <a:pPr>
              <a:spcAft>
                <a:spcPts val="600"/>
              </a:spcAft>
            </a:pPr>
            <a:fld id="{3407867C-75BD-4144-8CEA-4B3EDFFD368C}" type="slidenum">
              <a:rPr lang="en-US" smtClean="0"/>
              <a:pPr>
                <a:spcAft>
                  <a:spcPts val="600"/>
                </a:spcAft>
              </a:pPr>
              <a:t>2</a:t>
            </a:fld>
            <a:endParaRPr lang="en-US"/>
          </a:p>
        </p:txBody>
      </p:sp>
      <p:sp>
        <p:nvSpPr>
          <p:cNvPr id="8" name="Text Placeholder 7">
            <a:extLst>
              <a:ext uri="{FF2B5EF4-FFF2-40B4-BE49-F238E27FC236}">
                <a16:creationId xmlns:a16="http://schemas.microsoft.com/office/drawing/2014/main" id="{EE024A29-627C-D848-B53E-1C1327D5D71E}"/>
              </a:ext>
            </a:extLst>
          </p:cNvPr>
          <p:cNvSpPr>
            <a:spLocks noGrp="1"/>
          </p:cNvSpPr>
          <p:nvPr>
            <p:ph type="body" sz="quarter" idx="11"/>
          </p:nvPr>
        </p:nvSpPr>
        <p:spPr>
          <a:xfrm>
            <a:off x="371475" y="1605756"/>
            <a:ext cx="5545138" cy="3984193"/>
          </a:xfrm>
        </p:spPr>
        <p:txBody>
          <a:bodyPr>
            <a:normAutofit/>
          </a:bodyPr>
          <a:lstStyle/>
          <a:p>
            <a:pPr marL="285750" indent="-285750">
              <a:lnSpc>
                <a:spcPct val="200000"/>
              </a:lnSpc>
              <a:buFont typeface="Wingdings" panose="05000000000000000000" pitchFamily="2" charset="2"/>
              <a:buChar char="Ø"/>
            </a:pPr>
            <a:r>
              <a:rPr lang="en-US" dirty="0"/>
              <a:t>  Timeline of the change. </a:t>
            </a:r>
          </a:p>
          <a:p>
            <a:pPr marL="285750" indent="-285750">
              <a:lnSpc>
                <a:spcPct val="200000"/>
              </a:lnSpc>
              <a:buFont typeface="Wingdings" panose="05000000000000000000" pitchFamily="2" charset="2"/>
              <a:buChar char="Ø"/>
            </a:pPr>
            <a:r>
              <a:rPr lang="en-US" dirty="0"/>
              <a:t>Impact of the change</a:t>
            </a:r>
          </a:p>
          <a:p>
            <a:pPr marL="285750" indent="-285750">
              <a:lnSpc>
                <a:spcPct val="200000"/>
              </a:lnSpc>
              <a:buFont typeface="Wingdings" panose="05000000000000000000" pitchFamily="2" charset="2"/>
              <a:buChar char="Ø"/>
            </a:pPr>
            <a:r>
              <a:rPr lang="en-US" dirty="0"/>
              <a:t>ASM Learning Commons</a:t>
            </a:r>
          </a:p>
          <a:p>
            <a:pPr marL="285750" indent="-285750">
              <a:lnSpc>
                <a:spcPct val="200000"/>
              </a:lnSpc>
              <a:buFont typeface="Wingdings" panose="05000000000000000000" pitchFamily="2" charset="2"/>
              <a:buChar char="Ø"/>
            </a:pPr>
            <a:r>
              <a:rPr lang="en-US" dirty="0"/>
              <a:t>Building the Learning Commons</a:t>
            </a:r>
          </a:p>
          <a:p>
            <a:pPr marL="285750" indent="-285750">
              <a:lnSpc>
                <a:spcPct val="200000"/>
              </a:lnSpc>
              <a:buFont typeface="Wingdings" panose="05000000000000000000" pitchFamily="2" charset="2"/>
              <a:buChar char="Ø"/>
            </a:pPr>
            <a:r>
              <a:rPr lang="en-US" dirty="0"/>
              <a:t>Challenges &amp; Successes</a:t>
            </a:r>
          </a:p>
          <a:p>
            <a:pPr marL="285750" indent="-285750">
              <a:lnSpc>
                <a:spcPct val="200000"/>
              </a:lnSpc>
              <a:buFont typeface="Wingdings" panose="05000000000000000000" pitchFamily="2" charset="2"/>
              <a:buChar char="Ø"/>
            </a:pPr>
            <a:r>
              <a:rPr lang="en-US" dirty="0"/>
              <a:t>What does the future look like?</a:t>
            </a:r>
          </a:p>
        </p:txBody>
      </p:sp>
      <p:sp>
        <p:nvSpPr>
          <p:cNvPr id="7" name="Text Placeholder 6">
            <a:extLst>
              <a:ext uri="{FF2B5EF4-FFF2-40B4-BE49-F238E27FC236}">
                <a16:creationId xmlns:a16="http://schemas.microsoft.com/office/drawing/2014/main" id="{8B2E35B9-5D59-0160-BEB8-9EC0B55FFB1D}"/>
              </a:ext>
            </a:extLst>
          </p:cNvPr>
          <p:cNvSpPr>
            <a:spLocks noGrp="1"/>
          </p:cNvSpPr>
          <p:nvPr>
            <p:ph type="body" sz="quarter" idx="10"/>
          </p:nvPr>
        </p:nvSpPr>
        <p:spPr>
          <a:xfrm>
            <a:off x="346298" y="317501"/>
            <a:ext cx="8521477" cy="624332"/>
          </a:xfrm>
        </p:spPr>
        <p:txBody>
          <a:bodyPr>
            <a:normAutofit/>
          </a:bodyPr>
          <a:lstStyle/>
          <a:p>
            <a:r>
              <a:rPr lang="en-US" dirty="0"/>
              <a:t>Agenda</a:t>
            </a:r>
          </a:p>
        </p:txBody>
      </p:sp>
    </p:spTree>
    <p:extLst>
      <p:ext uri="{BB962C8B-B14F-4D97-AF65-F5344CB8AC3E}">
        <p14:creationId xmlns:p14="http://schemas.microsoft.com/office/powerpoint/2010/main" val="163413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82F2C-DAEF-C23E-21C1-38A224E685CF}"/>
              </a:ext>
            </a:extLst>
          </p:cNvPr>
          <p:cNvSpPr>
            <a:spLocks noGrp="1"/>
          </p:cNvSpPr>
          <p:nvPr>
            <p:ph type="sldNum" sz="quarter" idx="12"/>
          </p:nvPr>
        </p:nvSpPr>
        <p:spPr>
          <a:xfrm>
            <a:off x="371475" y="6507480"/>
            <a:ext cx="2743200" cy="365125"/>
          </a:xfrm>
        </p:spPr>
        <p:txBody>
          <a:bodyPr anchor="ctr">
            <a:normAutofit/>
          </a:bodyPr>
          <a:lstStyle/>
          <a:p>
            <a:pPr>
              <a:spcAft>
                <a:spcPts val="600"/>
              </a:spcAft>
            </a:pPr>
            <a:fld id="{3407867C-75BD-4144-8CEA-4B3EDFFD368C}" type="slidenum">
              <a:rPr lang="en-US" smtClean="0"/>
              <a:pPr>
                <a:spcAft>
                  <a:spcPts val="600"/>
                </a:spcAft>
              </a:pPr>
              <a:t>3</a:t>
            </a:fld>
            <a:endParaRPr lang="en-US"/>
          </a:p>
        </p:txBody>
      </p:sp>
      <p:pic>
        <p:nvPicPr>
          <p:cNvPr id="6" name="Picture 5">
            <a:extLst>
              <a:ext uri="{FF2B5EF4-FFF2-40B4-BE49-F238E27FC236}">
                <a16:creationId xmlns:a16="http://schemas.microsoft.com/office/drawing/2014/main" id="{018C10A8-300F-7AE4-CC5B-3D44A1A71F6E}"/>
              </a:ext>
            </a:extLst>
          </p:cNvPr>
          <p:cNvPicPr>
            <a:picLocks noChangeAspect="1"/>
          </p:cNvPicPr>
          <p:nvPr/>
        </p:nvPicPr>
        <p:blipFill>
          <a:blip r:embed="rId2"/>
          <a:stretch>
            <a:fillRect/>
          </a:stretch>
        </p:blipFill>
        <p:spPr>
          <a:xfrm>
            <a:off x="189095" y="842887"/>
            <a:ext cx="9247513" cy="5561078"/>
          </a:xfrm>
          <a:prstGeom prst="rect">
            <a:avLst/>
          </a:prstGeom>
          <a:noFill/>
        </p:spPr>
      </p:pic>
      <p:sp>
        <p:nvSpPr>
          <p:cNvPr id="2" name="Text Placeholder 1">
            <a:extLst>
              <a:ext uri="{FF2B5EF4-FFF2-40B4-BE49-F238E27FC236}">
                <a16:creationId xmlns:a16="http://schemas.microsoft.com/office/drawing/2014/main" id="{F3FF5553-6F18-DC94-26DD-75482678FD36}"/>
              </a:ext>
            </a:extLst>
          </p:cNvPr>
          <p:cNvSpPr>
            <a:spLocks noGrp="1"/>
          </p:cNvSpPr>
          <p:nvPr>
            <p:ph type="body" sz="quarter" idx="10"/>
          </p:nvPr>
        </p:nvSpPr>
        <p:spPr>
          <a:xfrm>
            <a:off x="346298" y="317501"/>
            <a:ext cx="8521477" cy="525386"/>
          </a:xfrm>
        </p:spPr>
        <p:txBody>
          <a:bodyPr>
            <a:normAutofit/>
          </a:bodyPr>
          <a:lstStyle/>
          <a:p>
            <a:r>
              <a:rPr lang="en-US" dirty="0"/>
              <a:t>Timeline</a:t>
            </a:r>
          </a:p>
        </p:txBody>
      </p:sp>
      <p:sp>
        <p:nvSpPr>
          <p:cNvPr id="4" name="TextBox 3">
            <a:extLst>
              <a:ext uri="{FF2B5EF4-FFF2-40B4-BE49-F238E27FC236}">
                <a16:creationId xmlns:a16="http://schemas.microsoft.com/office/drawing/2014/main" id="{E6C2EF1C-CF95-7050-40F2-A000BA0DA107}"/>
              </a:ext>
            </a:extLst>
          </p:cNvPr>
          <p:cNvSpPr txBox="1"/>
          <p:nvPr/>
        </p:nvSpPr>
        <p:spPr>
          <a:xfrm>
            <a:off x="3114675" y="6507480"/>
            <a:ext cx="3121533" cy="261610"/>
          </a:xfrm>
          <a:prstGeom prst="rect">
            <a:avLst/>
          </a:prstGeom>
          <a:noFill/>
        </p:spPr>
        <p:txBody>
          <a:bodyPr wrap="square" rtlCol="0">
            <a:spAutoFit/>
          </a:bodyPr>
          <a:lstStyle/>
          <a:p>
            <a:r>
              <a:rPr lang="en-CA" sz="1100" dirty="0"/>
              <a:t>GENAI (2026, April 27) </a:t>
            </a:r>
          </a:p>
        </p:txBody>
      </p:sp>
    </p:spTree>
    <p:extLst>
      <p:ext uri="{BB962C8B-B14F-4D97-AF65-F5344CB8AC3E}">
        <p14:creationId xmlns:p14="http://schemas.microsoft.com/office/powerpoint/2010/main" val="371905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F5BD834-0AAC-74A6-B155-7483413844D4}"/>
              </a:ext>
            </a:extLst>
          </p:cNvPr>
          <p:cNvSpPr>
            <a:spLocks noGrp="1"/>
          </p:cNvSpPr>
          <p:nvPr>
            <p:ph type="body" sz="quarter" idx="10"/>
          </p:nvPr>
        </p:nvSpPr>
        <p:spPr/>
        <p:txBody>
          <a:bodyPr/>
          <a:lstStyle/>
          <a:p>
            <a:r>
              <a:rPr lang="en-CA" dirty="0"/>
              <a:t>Impact of the Change</a:t>
            </a:r>
          </a:p>
        </p:txBody>
      </p:sp>
      <p:sp>
        <p:nvSpPr>
          <p:cNvPr id="2" name="Slide Number Placeholder 1">
            <a:extLst>
              <a:ext uri="{FF2B5EF4-FFF2-40B4-BE49-F238E27FC236}">
                <a16:creationId xmlns:a16="http://schemas.microsoft.com/office/drawing/2014/main" id="{607DCADD-BAA3-FBCF-9124-9DD889F7260A}"/>
              </a:ext>
            </a:extLst>
          </p:cNvPr>
          <p:cNvSpPr>
            <a:spLocks noGrp="1"/>
          </p:cNvSpPr>
          <p:nvPr>
            <p:ph type="sldNum" sz="quarter" idx="12"/>
          </p:nvPr>
        </p:nvSpPr>
        <p:spPr/>
        <p:txBody>
          <a:bodyPr/>
          <a:lstStyle/>
          <a:p>
            <a:fld id="{3407867C-75BD-4144-8CEA-4B3EDFFD368C}" type="slidenum">
              <a:rPr lang="en-US" smtClean="0"/>
              <a:pPr/>
              <a:t>4</a:t>
            </a:fld>
            <a:endParaRPr lang="en-US"/>
          </a:p>
        </p:txBody>
      </p:sp>
      <p:sp>
        <p:nvSpPr>
          <p:cNvPr id="9" name="Text Placeholder 8">
            <a:extLst>
              <a:ext uri="{FF2B5EF4-FFF2-40B4-BE49-F238E27FC236}">
                <a16:creationId xmlns:a16="http://schemas.microsoft.com/office/drawing/2014/main" id="{0219333F-5F04-C698-4576-B6A3B72E7551}"/>
              </a:ext>
            </a:extLst>
          </p:cNvPr>
          <p:cNvSpPr>
            <a:spLocks noGrp="1"/>
          </p:cNvSpPr>
          <p:nvPr>
            <p:ph type="body" sz="quarter" idx="11"/>
          </p:nvPr>
        </p:nvSpPr>
        <p:spPr/>
        <p:txBody>
          <a:bodyPr/>
          <a:lstStyle/>
          <a:p>
            <a:pPr algn="r"/>
            <a:endParaRPr lang="en-CA" dirty="0"/>
          </a:p>
          <a:p>
            <a:pPr algn="r"/>
            <a:endParaRPr lang="en-CA" dirty="0"/>
          </a:p>
        </p:txBody>
      </p:sp>
      <p:graphicFrame>
        <p:nvGraphicFramePr>
          <p:cNvPr id="10" name="Diagram 9">
            <a:extLst>
              <a:ext uri="{FF2B5EF4-FFF2-40B4-BE49-F238E27FC236}">
                <a16:creationId xmlns:a16="http://schemas.microsoft.com/office/drawing/2014/main" id="{384CACB5-E6C0-7F90-AFD4-01CDB919449F}"/>
              </a:ext>
            </a:extLst>
          </p:cNvPr>
          <p:cNvGraphicFramePr/>
          <p:nvPr>
            <p:extLst>
              <p:ext uri="{D42A27DB-BD31-4B8C-83A1-F6EECF244321}">
                <p14:modId xmlns:p14="http://schemas.microsoft.com/office/powerpoint/2010/main" val="4139756454"/>
              </p:ext>
            </p:extLst>
          </p:nvPr>
        </p:nvGraphicFramePr>
        <p:xfrm>
          <a:off x="346298" y="1444752"/>
          <a:ext cx="10169302" cy="4145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16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DBB9AF-9081-2A8D-0EBB-F6B4481DD93E}"/>
              </a:ext>
            </a:extLst>
          </p:cNvPr>
          <p:cNvSpPr>
            <a:spLocks noGrp="1"/>
          </p:cNvSpPr>
          <p:nvPr>
            <p:ph type="sldNum" sz="quarter" idx="12"/>
          </p:nvPr>
        </p:nvSpPr>
        <p:spPr/>
        <p:txBody>
          <a:bodyPr/>
          <a:lstStyle/>
          <a:p>
            <a:fld id="{3407867C-75BD-4144-8CEA-4B3EDFFD368C}" type="slidenum">
              <a:rPr lang="en-US" smtClean="0"/>
              <a:pPr/>
              <a:t>5</a:t>
            </a:fld>
            <a:endParaRPr lang="en-US"/>
          </a:p>
        </p:txBody>
      </p:sp>
      <p:sp>
        <p:nvSpPr>
          <p:cNvPr id="3" name="Text Placeholder 2">
            <a:extLst>
              <a:ext uri="{FF2B5EF4-FFF2-40B4-BE49-F238E27FC236}">
                <a16:creationId xmlns:a16="http://schemas.microsoft.com/office/drawing/2014/main" id="{35731F83-ABF7-7ADA-32A3-793D1C9370C7}"/>
              </a:ext>
            </a:extLst>
          </p:cNvPr>
          <p:cNvSpPr>
            <a:spLocks noGrp="1"/>
          </p:cNvSpPr>
          <p:nvPr>
            <p:ph type="body" sz="quarter" idx="11"/>
          </p:nvPr>
        </p:nvSpPr>
        <p:spPr>
          <a:xfrm>
            <a:off x="371474" y="1143000"/>
            <a:ext cx="6587109" cy="4828032"/>
          </a:xfrm>
        </p:spPr>
        <p:txBody>
          <a:bodyPr/>
          <a:lstStyle/>
          <a:p>
            <a:r>
              <a:rPr lang="en-US" dirty="0"/>
              <a:t>The Learning Commons (LC) is the central hub of academic support at ASM.</a:t>
            </a:r>
          </a:p>
          <a:p>
            <a:endParaRPr lang="en-US" dirty="0"/>
          </a:p>
          <a:p>
            <a:r>
              <a:rPr lang="en-US" dirty="0"/>
              <a:t>Our role is to assist students in achieving their academic goals by providing support services in a welcoming and respectful environment. </a:t>
            </a:r>
          </a:p>
          <a:p>
            <a:endParaRPr lang="en-US" dirty="0"/>
          </a:p>
          <a:p>
            <a:r>
              <a:rPr lang="en-US" dirty="0"/>
              <a:t> Our services:</a:t>
            </a:r>
          </a:p>
          <a:p>
            <a:r>
              <a:rPr lang="en-US" dirty="0"/>
              <a:t> 	Academic onboarding</a:t>
            </a:r>
          </a:p>
          <a:p>
            <a:r>
              <a:rPr lang="en-US" dirty="0"/>
              <a:t> 	Academic Advising</a:t>
            </a:r>
          </a:p>
          <a:p>
            <a:r>
              <a:rPr lang="en-US" dirty="0"/>
              <a:t> 	English Support &amp; Writing Centre</a:t>
            </a:r>
          </a:p>
          <a:p>
            <a:r>
              <a:rPr lang="en-US" dirty="0"/>
              <a:t>	Research &amp; APA Support</a:t>
            </a:r>
          </a:p>
          <a:p>
            <a:r>
              <a:rPr lang="en-US" dirty="0"/>
              <a:t> 	Math &amp; Accounting Support</a:t>
            </a:r>
          </a:p>
          <a:p>
            <a:r>
              <a:rPr lang="en-US" dirty="0"/>
              <a:t>	Digital Literacy &amp; Technology Support</a:t>
            </a:r>
          </a:p>
          <a:p>
            <a:endParaRPr lang="en-US" dirty="0"/>
          </a:p>
        </p:txBody>
      </p:sp>
      <p:sp>
        <p:nvSpPr>
          <p:cNvPr id="5" name="Text Placeholder 4">
            <a:extLst>
              <a:ext uri="{FF2B5EF4-FFF2-40B4-BE49-F238E27FC236}">
                <a16:creationId xmlns:a16="http://schemas.microsoft.com/office/drawing/2014/main" id="{AE610898-A21C-ED1F-BEA6-318E448857EF}"/>
              </a:ext>
            </a:extLst>
          </p:cNvPr>
          <p:cNvSpPr>
            <a:spLocks noGrp="1"/>
          </p:cNvSpPr>
          <p:nvPr>
            <p:ph type="body" sz="quarter" idx="10"/>
          </p:nvPr>
        </p:nvSpPr>
        <p:spPr/>
        <p:txBody>
          <a:bodyPr/>
          <a:lstStyle/>
          <a:p>
            <a:r>
              <a:rPr lang="en-US" dirty="0"/>
              <a:t>ASM Learning Commons</a:t>
            </a:r>
          </a:p>
        </p:txBody>
      </p:sp>
      <p:sp>
        <p:nvSpPr>
          <p:cNvPr id="7" name="Rectangle 1">
            <a:extLst>
              <a:ext uri="{FF2B5EF4-FFF2-40B4-BE49-F238E27FC236}">
                <a16:creationId xmlns:a16="http://schemas.microsoft.com/office/drawing/2014/main" id="{AB6C1DAA-2590-1E8F-D94D-8F94C32C74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 name="Picture Placeholder 9">
            <a:extLst>
              <a:ext uri="{FF2B5EF4-FFF2-40B4-BE49-F238E27FC236}">
                <a16:creationId xmlns:a16="http://schemas.microsoft.com/office/drawing/2014/main" id="{125B00CA-50D1-1408-440A-56063300D2B2}"/>
              </a:ext>
            </a:extLst>
          </p:cNvPr>
          <p:cNvPicPr>
            <a:picLocks noGrp="1" noChangeAspect="1"/>
          </p:cNvPicPr>
          <p:nvPr>
            <p:ph type="pic" sz="quarter" idx="13"/>
          </p:nvPr>
        </p:nvPicPr>
        <p:blipFill>
          <a:blip r:embed="rId2"/>
          <a:srcRect l="10860" r="1086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82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5EC3CD-A051-0AE6-0EDF-B8D846B9CC19}"/>
              </a:ext>
            </a:extLst>
          </p:cNvPr>
          <p:cNvSpPr>
            <a:spLocks noGrp="1"/>
          </p:cNvSpPr>
          <p:nvPr>
            <p:ph type="sldNum" sz="quarter" idx="12"/>
          </p:nvPr>
        </p:nvSpPr>
        <p:spPr/>
        <p:txBody>
          <a:bodyPr/>
          <a:lstStyle/>
          <a:p>
            <a:fld id="{3407867C-75BD-4144-8CEA-4B3EDFFD368C}" type="slidenum">
              <a:rPr lang="en-US" smtClean="0"/>
              <a:pPr/>
              <a:t>6</a:t>
            </a:fld>
            <a:endParaRPr lang="en-US"/>
          </a:p>
        </p:txBody>
      </p:sp>
      <p:pic>
        <p:nvPicPr>
          <p:cNvPr id="12" name="Picture Placeholder 11">
            <a:extLst>
              <a:ext uri="{FF2B5EF4-FFF2-40B4-BE49-F238E27FC236}">
                <a16:creationId xmlns:a16="http://schemas.microsoft.com/office/drawing/2014/main" id="{08ED0B1C-9435-3096-26A5-9A455C8A0D97}"/>
              </a:ext>
            </a:extLst>
          </p:cNvPr>
          <p:cNvPicPr>
            <a:picLocks noGrp="1" noChangeAspect="1"/>
          </p:cNvPicPr>
          <p:nvPr>
            <p:ph type="pic" sz="quarter" idx="13"/>
          </p:nvPr>
        </p:nvPicPr>
        <p:blipFill rotWithShape="1">
          <a:blip r:embed="rId2"/>
          <a:srcRect l="-69894" t="230" r="-65063" b="-230"/>
          <a:stretch>
            <a:fillRect/>
          </a:stretch>
        </p:blipFill>
        <p:spPr>
          <a:xfrm>
            <a:off x="371475" y="1032387"/>
            <a:ext cx="11461843" cy="4876801"/>
          </a:xfrm>
          <a:prstGeom prst="rect">
            <a:avLst/>
          </a:prstGeom>
          <a:solidFill>
            <a:srgbClr val="F8F7F5"/>
          </a:solidFill>
        </p:spPr>
      </p:pic>
      <p:sp>
        <p:nvSpPr>
          <p:cNvPr id="4" name="Text Placeholder 3">
            <a:extLst>
              <a:ext uri="{FF2B5EF4-FFF2-40B4-BE49-F238E27FC236}">
                <a16:creationId xmlns:a16="http://schemas.microsoft.com/office/drawing/2014/main" id="{5E43C6A5-2C9C-578F-144F-8D2F43EB618A}"/>
              </a:ext>
            </a:extLst>
          </p:cNvPr>
          <p:cNvSpPr>
            <a:spLocks noGrp="1"/>
          </p:cNvSpPr>
          <p:nvPr>
            <p:ph type="body" sz="quarter" idx="10"/>
          </p:nvPr>
        </p:nvSpPr>
        <p:spPr>
          <a:prstGeom prst="rect">
            <a:avLst/>
          </a:prstGeom>
        </p:spPr>
        <p:txBody>
          <a:bodyPr/>
          <a:lstStyle/>
          <a:p>
            <a:r>
              <a:rPr lang="en-US" dirty="0"/>
              <a:t>Building Learning Commons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sz="2400" b="0" dirty="0"/>
          </a:p>
        </p:txBody>
      </p:sp>
      <p:sp>
        <p:nvSpPr>
          <p:cNvPr id="3" name="TextBox 2">
            <a:extLst>
              <a:ext uri="{FF2B5EF4-FFF2-40B4-BE49-F238E27FC236}">
                <a16:creationId xmlns:a16="http://schemas.microsoft.com/office/drawing/2014/main" id="{82DAE1AD-5496-A234-546B-69E5311196F5}"/>
              </a:ext>
            </a:extLst>
          </p:cNvPr>
          <p:cNvSpPr txBox="1"/>
          <p:nvPr/>
        </p:nvSpPr>
        <p:spPr>
          <a:xfrm>
            <a:off x="4542503" y="6213987"/>
            <a:ext cx="2664542" cy="338554"/>
          </a:xfrm>
          <a:prstGeom prst="rect">
            <a:avLst/>
          </a:prstGeom>
          <a:noFill/>
        </p:spPr>
        <p:txBody>
          <a:bodyPr wrap="square" rtlCol="0">
            <a:spAutoFit/>
          </a:bodyPr>
          <a:lstStyle/>
          <a:p>
            <a:r>
              <a:rPr lang="en-CA" sz="1600" dirty="0"/>
              <a:t>GenAI (2026, April 28)</a:t>
            </a:r>
          </a:p>
        </p:txBody>
      </p:sp>
    </p:spTree>
    <p:extLst>
      <p:ext uri="{BB962C8B-B14F-4D97-AF65-F5344CB8AC3E}">
        <p14:creationId xmlns:p14="http://schemas.microsoft.com/office/powerpoint/2010/main" val="60891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6F157D-5E9E-DEA5-DD5C-E6E6F99AC2CC}"/>
              </a:ext>
            </a:extLst>
          </p:cNvPr>
          <p:cNvSpPr>
            <a:spLocks noGrp="1"/>
          </p:cNvSpPr>
          <p:nvPr>
            <p:ph type="body" sz="quarter" idx="10"/>
          </p:nvPr>
        </p:nvSpPr>
        <p:spPr>
          <a:xfrm>
            <a:off x="371475" y="369428"/>
            <a:ext cx="8521477" cy="898623"/>
          </a:xfrm>
        </p:spPr>
        <p:txBody>
          <a:bodyPr/>
          <a:lstStyle/>
          <a:p>
            <a:r>
              <a:rPr lang="en-CA" dirty="0"/>
              <a:t>ASM Learning Commons: Wins &amp; Challenges</a:t>
            </a:r>
          </a:p>
        </p:txBody>
      </p:sp>
      <p:sp>
        <p:nvSpPr>
          <p:cNvPr id="2" name="Slide Number Placeholder 1">
            <a:extLst>
              <a:ext uri="{FF2B5EF4-FFF2-40B4-BE49-F238E27FC236}">
                <a16:creationId xmlns:a16="http://schemas.microsoft.com/office/drawing/2014/main" id="{4924503E-DA92-A1C1-80D6-FCB85D8E2096}"/>
              </a:ext>
            </a:extLst>
          </p:cNvPr>
          <p:cNvSpPr>
            <a:spLocks noGrp="1"/>
          </p:cNvSpPr>
          <p:nvPr>
            <p:ph type="sldNum" sz="quarter" idx="12"/>
          </p:nvPr>
        </p:nvSpPr>
        <p:spPr/>
        <p:txBody>
          <a:bodyPr/>
          <a:lstStyle/>
          <a:p>
            <a:fld id="{3407867C-75BD-4144-8CEA-4B3EDFFD368C}" type="slidenum">
              <a:rPr lang="en-US" smtClean="0"/>
              <a:pPr/>
              <a:t>7</a:t>
            </a:fld>
            <a:endParaRPr lang="en-US"/>
          </a:p>
        </p:txBody>
      </p:sp>
      <p:sp>
        <p:nvSpPr>
          <p:cNvPr id="6" name="Text Placeholder 5">
            <a:extLst>
              <a:ext uri="{FF2B5EF4-FFF2-40B4-BE49-F238E27FC236}">
                <a16:creationId xmlns:a16="http://schemas.microsoft.com/office/drawing/2014/main" id="{609006F0-F9CE-98DB-153D-C3EDA0DF030C}"/>
              </a:ext>
            </a:extLst>
          </p:cNvPr>
          <p:cNvSpPr>
            <a:spLocks noGrp="1"/>
          </p:cNvSpPr>
          <p:nvPr>
            <p:ph type="body" sz="quarter" idx="11"/>
          </p:nvPr>
        </p:nvSpPr>
        <p:spPr>
          <a:xfrm>
            <a:off x="371475" y="1605756"/>
            <a:ext cx="2592388" cy="4502436"/>
          </a:xfrm>
        </p:spPr>
        <p:txBody>
          <a:bodyPr/>
          <a:lstStyle/>
          <a:p>
            <a:pPr marL="285750" indent="-285750">
              <a:buFont typeface="Arial" panose="020B0604020202020204" pitchFamily="34" charset="0"/>
              <a:buChar char="•"/>
            </a:pPr>
            <a:r>
              <a:rPr lang="en-CA" dirty="0"/>
              <a:t>Development of the Referral Form: an early alert initiative.</a:t>
            </a:r>
          </a:p>
          <a:p>
            <a:pPr marL="285750" indent="-285750">
              <a:buFont typeface="Arial" panose="020B0604020202020204" pitchFamily="34" charset="0"/>
              <a:buChar char="•"/>
            </a:pPr>
            <a:r>
              <a:rPr lang="en-CA" dirty="0"/>
              <a:t>Between Sept 2025-present 87 referral forms were submitted- 41 were for research &amp; APA support and 24 for English language support. </a:t>
            </a:r>
          </a:p>
          <a:p>
            <a:pPr marL="285750" indent="-285750">
              <a:buFont typeface="Arial" panose="020B0604020202020204" pitchFamily="34" charset="0"/>
              <a:buChar char="•"/>
            </a:pPr>
            <a:r>
              <a:rPr lang="en-CA" dirty="0"/>
              <a:t>ASM Writing Centre with one student tutor and a faculty advisor</a:t>
            </a:r>
          </a:p>
          <a:p>
            <a:pPr marL="285750" indent="-285750">
              <a:buFont typeface="Arial" panose="020B0604020202020204" pitchFamily="34" charset="0"/>
              <a:buChar char="•"/>
            </a:pPr>
            <a:r>
              <a:rPr lang="en-CA" dirty="0"/>
              <a:t>Academic Workshops</a:t>
            </a:r>
          </a:p>
          <a:p>
            <a:pPr marL="285750" indent="-285750">
              <a:buFont typeface="Arial" panose="020B0604020202020204" pitchFamily="34" charset="0"/>
              <a:buChar char="•"/>
            </a:pPr>
            <a:r>
              <a:rPr lang="en-CA" dirty="0"/>
              <a:t>Establishing the online presence on the official website and student portal. </a:t>
            </a:r>
          </a:p>
          <a:p>
            <a:endParaRPr lang="en-CA" dirty="0"/>
          </a:p>
          <a:p>
            <a:endParaRPr lang="en-CA" dirty="0"/>
          </a:p>
        </p:txBody>
      </p:sp>
      <p:sp>
        <p:nvSpPr>
          <p:cNvPr id="7" name="Text Placeholder 6">
            <a:extLst>
              <a:ext uri="{FF2B5EF4-FFF2-40B4-BE49-F238E27FC236}">
                <a16:creationId xmlns:a16="http://schemas.microsoft.com/office/drawing/2014/main" id="{70D16602-8113-B95A-0D9B-58BF43FBD1BF}"/>
              </a:ext>
            </a:extLst>
          </p:cNvPr>
          <p:cNvSpPr>
            <a:spLocks noGrp="1"/>
          </p:cNvSpPr>
          <p:nvPr>
            <p:ph type="body" sz="quarter" idx="15"/>
          </p:nvPr>
        </p:nvSpPr>
        <p:spPr/>
        <p:txBody>
          <a:bodyPr/>
          <a:lstStyle/>
          <a:p>
            <a:r>
              <a:rPr lang="en-CA" dirty="0"/>
              <a:t>Low student engagement with the workshops and study sessions. </a:t>
            </a:r>
          </a:p>
          <a:p>
            <a:r>
              <a:rPr lang="en-CA" dirty="0"/>
              <a:t>Finding reliable and good student tutors.</a:t>
            </a:r>
          </a:p>
          <a:p>
            <a:r>
              <a:rPr lang="en-CA" dirty="0"/>
              <a:t>Financial constraints – most roles are voluntary including faculty advisors. </a:t>
            </a:r>
          </a:p>
        </p:txBody>
      </p:sp>
    </p:spTree>
    <p:extLst>
      <p:ext uri="{BB962C8B-B14F-4D97-AF65-F5344CB8AC3E}">
        <p14:creationId xmlns:p14="http://schemas.microsoft.com/office/powerpoint/2010/main" val="348588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375DA-69BA-895D-45FD-6B0565A95675}"/>
              </a:ext>
            </a:extLst>
          </p:cNvPr>
          <p:cNvSpPr>
            <a:spLocks noGrp="1"/>
          </p:cNvSpPr>
          <p:nvPr>
            <p:ph type="sldNum" sz="quarter" idx="12"/>
          </p:nvPr>
        </p:nvSpPr>
        <p:spPr>
          <a:xfrm>
            <a:off x="371475" y="6507480"/>
            <a:ext cx="2743200" cy="365125"/>
          </a:xfrm>
        </p:spPr>
        <p:txBody>
          <a:bodyPr anchor="ctr">
            <a:normAutofit/>
          </a:bodyPr>
          <a:lstStyle/>
          <a:p>
            <a:pPr>
              <a:spcAft>
                <a:spcPts val="600"/>
              </a:spcAft>
            </a:pPr>
            <a:fld id="{3407867C-75BD-4144-8CEA-4B3EDFFD368C}" type="slidenum">
              <a:rPr lang="en-US" smtClean="0"/>
              <a:pPr>
                <a:spcAft>
                  <a:spcPts val="600"/>
                </a:spcAft>
              </a:pPr>
              <a:t>8</a:t>
            </a:fld>
            <a:endParaRPr lang="en-US"/>
          </a:p>
        </p:txBody>
      </p:sp>
      <p:pic>
        <p:nvPicPr>
          <p:cNvPr id="2050" name="Picture 2" descr="A group of wooden cubes with a question mark on them&#10;&#10;AI-generated content may be incorrect.">
            <a:extLst>
              <a:ext uri="{FF2B5EF4-FFF2-40B4-BE49-F238E27FC236}">
                <a16:creationId xmlns:a16="http://schemas.microsoft.com/office/drawing/2014/main" id="{FA8A62FD-A497-156F-EFC9-35A784C152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11" r="-30911"/>
          <a:stretch>
            <a:fillRect/>
          </a:stretch>
        </p:blipFill>
        <p:spPr bwMode="auto">
          <a:xfrm>
            <a:off x="371475" y="1605756"/>
            <a:ext cx="11461843" cy="3984193"/>
          </a:xfrm>
          <a:prstGeom prst="rect">
            <a:avLst/>
          </a:prstGeom>
          <a:noFill/>
        </p:spPr>
      </p:pic>
      <p:sp>
        <p:nvSpPr>
          <p:cNvPr id="7" name="Text Placeholder 6">
            <a:extLst>
              <a:ext uri="{FF2B5EF4-FFF2-40B4-BE49-F238E27FC236}">
                <a16:creationId xmlns:a16="http://schemas.microsoft.com/office/drawing/2014/main" id="{33D5FC0C-C546-ACD2-7928-EA50DE1136BB}"/>
              </a:ext>
            </a:extLst>
          </p:cNvPr>
          <p:cNvSpPr>
            <a:spLocks noGrp="1"/>
          </p:cNvSpPr>
          <p:nvPr>
            <p:ph type="body" sz="quarter" idx="10"/>
          </p:nvPr>
        </p:nvSpPr>
        <p:spPr>
          <a:xfrm>
            <a:off x="346298" y="317500"/>
            <a:ext cx="8521477" cy="898623"/>
          </a:xfrm>
        </p:spPr>
        <p:txBody>
          <a:bodyPr>
            <a:normAutofit/>
          </a:bodyPr>
          <a:lstStyle/>
          <a:p>
            <a:r>
              <a:rPr lang="en-CA" dirty="0"/>
              <a:t>Future of ASM Learning Commons</a:t>
            </a:r>
          </a:p>
        </p:txBody>
      </p:sp>
    </p:spTree>
    <p:extLst>
      <p:ext uri="{BB962C8B-B14F-4D97-AF65-F5344CB8AC3E}">
        <p14:creationId xmlns:p14="http://schemas.microsoft.com/office/powerpoint/2010/main" val="373415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0BDD13-BB28-92B0-C28B-C7CF7834C395}"/>
              </a:ext>
            </a:extLst>
          </p:cNvPr>
          <p:cNvSpPr>
            <a:spLocks noGrp="1"/>
          </p:cNvSpPr>
          <p:nvPr>
            <p:ph type="body" sz="quarter" idx="10"/>
          </p:nvPr>
        </p:nvSpPr>
        <p:spPr/>
        <p:txBody>
          <a:bodyPr/>
          <a:lstStyle/>
          <a:p>
            <a:pPr algn="ctr"/>
            <a:r>
              <a:rPr lang="en-CA" dirty="0"/>
              <a:t>References</a:t>
            </a:r>
          </a:p>
        </p:txBody>
      </p:sp>
      <p:sp>
        <p:nvSpPr>
          <p:cNvPr id="3" name="Slide Number Placeholder 2">
            <a:extLst>
              <a:ext uri="{FF2B5EF4-FFF2-40B4-BE49-F238E27FC236}">
                <a16:creationId xmlns:a16="http://schemas.microsoft.com/office/drawing/2014/main" id="{69DA5209-22A3-039F-170A-8BCE7DF7149D}"/>
              </a:ext>
            </a:extLst>
          </p:cNvPr>
          <p:cNvSpPr>
            <a:spLocks noGrp="1"/>
          </p:cNvSpPr>
          <p:nvPr>
            <p:ph type="sldNum" sz="quarter" idx="12"/>
          </p:nvPr>
        </p:nvSpPr>
        <p:spPr/>
        <p:txBody>
          <a:bodyPr/>
          <a:lstStyle/>
          <a:p>
            <a:fld id="{3407867C-75BD-4144-8CEA-4B3EDFFD368C}" type="slidenum">
              <a:rPr lang="en-US" smtClean="0"/>
              <a:pPr/>
              <a:t>9</a:t>
            </a:fld>
            <a:endParaRPr lang="en-US"/>
          </a:p>
        </p:txBody>
      </p:sp>
      <p:sp>
        <p:nvSpPr>
          <p:cNvPr id="4" name="Text Placeholder 3">
            <a:extLst>
              <a:ext uri="{FF2B5EF4-FFF2-40B4-BE49-F238E27FC236}">
                <a16:creationId xmlns:a16="http://schemas.microsoft.com/office/drawing/2014/main" id="{987D90D5-11F3-61A7-E2F3-EEEA5DF847C6}"/>
              </a:ext>
            </a:extLst>
          </p:cNvPr>
          <p:cNvSpPr>
            <a:spLocks noGrp="1"/>
          </p:cNvSpPr>
          <p:nvPr>
            <p:ph type="body" sz="quarter" idx="11"/>
          </p:nvPr>
        </p:nvSpPr>
        <p:spPr>
          <a:xfrm>
            <a:off x="371474" y="1605756"/>
            <a:ext cx="9686925" cy="4480412"/>
          </a:xfrm>
        </p:spPr>
        <p:txBody>
          <a:bodyPr/>
          <a:lstStyle/>
          <a:p>
            <a:pPr indent="-457200">
              <a:lnSpc>
                <a:spcPct val="150000"/>
              </a:lnSpc>
            </a:pPr>
            <a:r>
              <a:rPr lang="en-CA" dirty="0"/>
              <a:t>Acsenda School of Management (n.d.) Acsenda Learning Commons. </a:t>
            </a:r>
            <a:r>
              <a:rPr lang="en-CA" dirty="0">
                <a:hlinkClick r:id="rId2"/>
              </a:rPr>
              <a:t>https://acsenda.com/learning-commons/</a:t>
            </a:r>
            <a:r>
              <a:rPr lang="en-CA" dirty="0"/>
              <a:t> </a:t>
            </a:r>
          </a:p>
          <a:p>
            <a:pPr indent="-457200">
              <a:lnSpc>
                <a:spcPct val="150000"/>
              </a:lnSpc>
            </a:pPr>
            <a:endParaRPr lang="en-CA" dirty="0"/>
          </a:p>
          <a:p>
            <a:pPr indent="-457200">
              <a:lnSpc>
                <a:spcPct val="150000"/>
              </a:lnSpc>
            </a:pPr>
            <a:r>
              <a:rPr lang="en-CA" dirty="0"/>
              <a:t>OpenAI. (2026, April 28) Illustration of timeline of study permit changes 2024-2026 [AI-generated image]. ChatGPT. </a:t>
            </a:r>
            <a:r>
              <a:rPr lang="en-CA" dirty="0">
                <a:hlinkClick r:id="rId3"/>
              </a:rPr>
              <a:t>https://chatgpt.com/c/69f0f272-192c-83e8-a66b-9465329fa059</a:t>
            </a:r>
            <a:r>
              <a:rPr lang="en-CA" dirty="0"/>
              <a:t> </a:t>
            </a:r>
          </a:p>
          <a:p>
            <a:pPr indent="-457200">
              <a:lnSpc>
                <a:spcPct val="150000"/>
              </a:lnSpc>
            </a:pPr>
            <a:endParaRPr lang="en-CA" dirty="0"/>
          </a:p>
          <a:p>
            <a:pPr indent="-457200">
              <a:lnSpc>
                <a:spcPct val="150000"/>
              </a:lnSpc>
            </a:pPr>
            <a:r>
              <a:rPr lang="en-CA" dirty="0"/>
              <a:t>OpenAI. (2026, April 28) Minimalist Venn diagram [AI-generated image]. ChatGPT. </a:t>
            </a:r>
            <a:r>
              <a:rPr lang="en-CA" dirty="0">
                <a:hlinkClick r:id="rId4"/>
              </a:rPr>
              <a:t>https://chatgpt.com/c/69f25609-0304-83e8-9dfc-9ebaa889c1b7</a:t>
            </a:r>
            <a:r>
              <a:rPr lang="en-CA" dirty="0"/>
              <a:t> </a:t>
            </a:r>
          </a:p>
          <a:p>
            <a:endParaRPr lang="en-CA" dirty="0"/>
          </a:p>
          <a:p>
            <a:endParaRPr lang="en-CA" dirty="0"/>
          </a:p>
        </p:txBody>
      </p:sp>
    </p:spTree>
    <p:extLst>
      <p:ext uri="{BB962C8B-B14F-4D97-AF65-F5344CB8AC3E}">
        <p14:creationId xmlns:p14="http://schemas.microsoft.com/office/powerpoint/2010/main" val="2665369106"/>
      </p:ext>
    </p:extLst>
  </p:cSld>
  <p:clrMapOvr>
    <a:masterClrMapping/>
  </p:clrMapOvr>
</p:sld>
</file>

<file path=ppt/theme/theme1.xml><?xml version="1.0" encoding="utf-8"?>
<a:theme xmlns:a="http://schemas.openxmlformats.org/drawingml/2006/main" name="Templates">
  <a:themeElements>
    <a:clrScheme name="Acsenda_2026">
      <a:dk1>
        <a:srgbClr val="3E3A34"/>
      </a:dk1>
      <a:lt1>
        <a:srgbClr val="FFFFFF"/>
      </a:lt1>
      <a:dk2>
        <a:srgbClr val="F1EFEB"/>
      </a:dk2>
      <a:lt2>
        <a:srgbClr val="F8F7F5"/>
      </a:lt2>
      <a:accent1>
        <a:srgbClr val="D30047"/>
      </a:accent1>
      <a:accent2>
        <a:srgbClr val="FF6717"/>
      </a:accent2>
      <a:accent3>
        <a:srgbClr val="FFDB46"/>
      </a:accent3>
      <a:accent4>
        <a:srgbClr val="2A65CE"/>
      </a:accent4>
      <a:accent5>
        <a:srgbClr val="13110D"/>
      </a:accent5>
      <a:accent6>
        <a:srgbClr val="F8F7F5"/>
      </a:accent6>
      <a:hlink>
        <a:srgbClr val="3E3A34"/>
      </a:hlink>
      <a:folHlink>
        <a:srgbClr val="2A65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e97914-a637-4096-a194-9b42f7184826">
      <Terms xmlns="http://schemas.microsoft.com/office/infopath/2007/PartnerControls"/>
    </lcf76f155ced4ddcb4097134ff3c332f>
    <TaxCatchAll xmlns="9727b5bd-7933-4b98-abc6-14fba0e5e4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B09E05EBE90E41BB40683EB1138299" ma:contentTypeVersion="11" ma:contentTypeDescription="Create a new document." ma:contentTypeScope="" ma:versionID="528ff08d34e5fcc5235627fcf1e96db8">
  <xsd:schema xmlns:xsd="http://www.w3.org/2001/XMLSchema" xmlns:xs="http://www.w3.org/2001/XMLSchema" xmlns:p="http://schemas.microsoft.com/office/2006/metadata/properties" xmlns:ns2="7be97914-a637-4096-a194-9b42f7184826" xmlns:ns3="9727b5bd-7933-4b98-abc6-14fba0e5e49f" targetNamespace="http://schemas.microsoft.com/office/2006/metadata/properties" ma:root="true" ma:fieldsID="1ed4f23bc875b3d0d17a22937f97162e" ns2:_="" ns3:_="">
    <xsd:import namespace="7be97914-a637-4096-a194-9b42f7184826"/>
    <xsd:import namespace="9727b5bd-7933-4b98-abc6-14fba0e5e4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e97914-a637-4096-a194-9b42f71848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a98ee9e-bcc3-427e-ab86-b138ddd7fa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27b5bd-7933-4b98-abc6-14fba0e5e4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fa6204-44e3-4e90-a997-ce3adf55cf0c}" ma:internalName="TaxCatchAll" ma:showField="CatchAllData" ma:web="9727b5bd-7933-4b98-abc6-14fba0e5e4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B3C685-B576-41CA-B566-5A29C26F7A66}">
  <ds:schemaRefs>
    <ds:schemaRef ds:uri="http://schemas.microsoft.com/sharepoint/v3/contenttype/forms"/>
  </ds:schemaRefs>
</ds:datastoreItem>
</file>

<file path=customXml/itemProps2.xml><?xml version="1.0" encoding="utf-8"?>
<ds:datastoreItem xmlns:ds="http://schemas.openxmlformats.org/officeDocument/2006/customXml" ds:itemID="{AD08B475-F811-4DB5-8BE3-89F77569E30C}">
  <ds:schemaRefs>
    <ds:schemaRef ds:uri="http://schemas.microsoft.com/office/2006/documentManagement/types"/>
    <ds:schemaRef ds:uri="http://purl.org/dc/dcmitype/"/>
    <ds:schemaRef ds:uri="http://purl.org/dc/elements/1.1/"/>
    <ds:schemaRef ds:uri="http://www.w3.org/XML/1998/namespace"/>
    <ds:schemaRef ds:uri="84ce83d6-8c04-4352-a340-d8200084f960"/>
    <ds:schemaRef ds:uri="http://purl.org/dc/terms/"/>
    <ds:schemaRef ds:uri="http://schemas.microsoft.com/office/2006/metadata/properties"/>
    <ds:schemaRef ds:uri="http://schemas.microsoft.com/office/infopath/2007/PartnerControls"/>
    <ds:schemaRef ds:uri="http://schemas.openxmlformats.org/package/2006/metadata/core-properties"/>
    <ds:schemaRef ds:uri="8397acc8-c2aa-4404-9fa1-cab3b30a9a8b"/>
    <ds:schemaRef ds:uri="08ee4231-1175-4492-8f23-372e24c23728"/>
    <ds:schemaRef ds:uri="c93915f3-0b8f-416c-9de4-28ff69b77716"/>
    <ds:schemaRef ds:uri="6f89c35a-a6b2-4b92-a8e1-4c01dcee326f"/>
    <ds:schemaRef ds:uri="7be97914-a637-4096-a194-9b42f7184826"/>
    <ds:schemaRef ds:uri="9727b5bd-7933-4b98-abc6-14fba0e5e49f"/>
  </ds:schemaRefs>
</ds:datastoreItem>
</file>

<file path=customXml/itemProps3.xml><?xml version="1.0" encoding="utf-8"?>
<ds:datastoreItem xmlns:ds="http://schemas.openxmlformats.org/officeDocument/2006/customXml" ds:itemID="{F7E48FB8-FF09-4B2B-B423-E9E5AE69E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97914-a637-4096-a194-9b42f7184826"/>
    <ds:schemaRef ds:uri="9727b5bd-7933-4b98-abc6-14fba0e5e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2027</TotalTime>
  <Words>417</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Roboto</vt:lpstr>
      <vt:lpstr>Wingdings</vt:lpstr>
      <vt:lpstr>Templates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Garima Yadav</cp:lastModifiedBy>
  <cp:revision>119</cp:revision>
  <dcterms:created xsi:type="dcterms:W3CDTF">2018-10-10T10:54:52Z</dcterms:created>
  <dcterms:modified xsi:type="dcterms:W3CDTF">2026-05-01T05:41:55Z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0x01010090B09E05EBE90E41BB40683EB1138299</vt:lpwstr>
  </property>
  <property fmtid="{D5CDD505-2E9C-101B-9397-08002B2CF9AE}" pid="3" name="CandC_Tax_1">
    <vt:lpwstr/>
  </property>
  <property fmtid="{D5CDD505-2E9C-101B-9397-08002B2CF9AE}" pid="4" name="CandC_Tax_4">
    <vt:lpwstr/>
  </property>
  <property fmtid="{D5CDD505-2E9C-101B-9397-08002B2CF9AE}" pid="5" name="CandC_Tax_2">
    <vt:lpwstr/>
  </property>
  <property fmtid="{D5CDD505-2E9C-101B-9397-08002B2CF9AE}" pid="6" name="CandC_Tax_3">
    <vt:lpwstr/>
  </property>
  <property fmtid="{D5CDD505-2E9C-101B-9397-08002B2CF9AE}" pid="7" name="MediaServiceImageTags">
    <vt:lpwstr/>
  </property>
</Properties>
</file>