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0" r:id="rId4"/>
  </p:sldMasterIdLst>
  <p:notesMasterIdLst>
    <p:notesMasterId r:id="rId29"/>
  </p:notesMasterIdLst>
  <p:sldIdLst>
    <p:sldId id="344" r:id="rId5"/>
    <p:sldId id="256" r:id="rId6"/>
    <p:sldId id="398" r:id="rId7"/>
    <p:sldId id="322" r:id="rId8"/>
    <p:sldId id="312" r:id="rId9"/>
    <p:sldId id="399" r:id="rId10"/>
    <p:sldId id="403" r:id="rId11"/>
    <p:sldId id="404" r:id="rId12"/>
    <p:sldId id="459" r:id="rId13"/>
    <p:sldId id="461" r:id="rId14"/>
    <p:sldId id="391" r:id="rId15"/>
    <p:sldId id="446" r:id="rId16"/>
    <p:sldId id="462" r:id="rId17"/>
    <p:sldId id="466" r:id="rId18"/>
    <p:sldId id="467" r:id="rId19"/>
    <p:sldId id="393" r:id="rId20"/>
    <p:sldId id="463" r:id="rId21"/>
    <p:sldId id="460" r:id="rId22"/>
    <p:sldId id="429" r:id="rId23"/>
    <p:sldId id="455" r:id="rId24"/>
    <p:sldId id="423" r:id="rId25"/>
    <p:sldId id="267" r:id="rId26"/>
    <p:sldId id="266" r:id="rId27"/>
    <p:sldId id="468" r:id="rId28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30"/>
      <p:bold r:id="rId31"/>
      <p:italic r:id="rId32"/>
      <p:boldItalic r:id="rId33"/>
    </p:embeddedFont>
    <p:embeddedFont>
      <p:font typeface="Calisto MT" panose="02040603050505030304" pitchFamily="18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Century Gothic" panose="020B0502020202020204" pitchFamily="34" charset="0"/>
      <p:regular r:id="rId39"/>
      <p:bold r:id="rId40"/>
      <p:italic r:id="rId41"/>
      <p:boldItalic r:id="rId42"/>
    </p:embeddedFont>
    <p:embeddedFont>
      <p:font typeface="Elsie Swash Caps" panose="020B0604020202020204" charset="0"/>
      <p:regular r:id="rId43"/>
    </p:embeddedFont>
    <p:embeddedFont>
      <p:font typeface="Hind" panose="02000000000000000000" pitchFamily="2" charset="0"/>
      <p:regular r:id="rId44"/>
      <p:bold r:id="rId45"/>
    </p:embeddedFont>
    <p:embeddedFont>
      <p:font typeface="Nunito Light" pitchFamily="2" charset="0"/>
      <p:regular r:id="rId46"/>
      <p:italic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  <p:embeddedFont>
      <p:font typeface="Wingdings 3" panose="05040102010807070707" pitchFamily="18" charset="2"/>
      <p:regular r:id="rId5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166"/>
    <a:srgbClr val="C0C0C0"/>
    <a:srgbClr val="37724D"/>
    <a:srgbClr val="9D72C1"/>
    <a:srgbClr val="7D4DA5"/>
    <a:srgbClr val="080808"/>
    <a:srgbClr val="FF3B9F"/>
    <a:srgbClr val="FF7ACB"/>
    <a:srgbClr val="9F5CDB"/>
    <a:srgbClr val="480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A4B022-14AE-406B-AEC6-1887FD1F7CED}" v="2" dt="2026-06-29T20:50:52.062"/>
  </p1510:revLst>
</p1510:revInfo>
</file>

<file path=ppt/tableStyles.xml><?xml version="1.0" encoding="utf-8"?>
<a:tblStyleLst xmlns:a="http://schemas.openxmlformats.org/drawingml/2006/main" def="{B146DE3A-2D71-4F94-9550-0CF89146668F}">
  <a:tblStyle styleId="{B146DE3A-2D71-4F94-9550-0CF8914666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732DA3D-7477-438C-93F4-62F25DEF7E0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86325" autoAdjust="0"/>
  </p:normalViewPr>
  <p:slideViewPr>
    <p:cSldViewPr snapToGrid="0">
      <p:cViewPr varScale="1">
        <p:scale>
          <a:sx n="76" d="100"/>
          <a:sy n="76" d="100"/>
        </p:scale>
        <p:origin x="68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22.fntdata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raft, Katherine M" userId="4c4debe8-fbd4-4988-b770-0572e846e086" providerId="ADAL" clId="{4E5824EF-D7FE-4150-B1DA-DC4CDE6EF38C}"/>
    <pc:docChg chg="undo custSel addSld delSld modSld sldOrd">
      <pc:chgData name="Becraft, Katherine M" userId="4c4debe8-fbd4-4988-b770-0572e846e086" providerId="ADAL" clId="{4E5824EF-D7FE-4150-B1DA-DC4CDE6EF38C}" dt="2026-06-29T21:06:26.836" v="1503" actId="1076"/>
      <pc:docMkLst>
        <pc:docMk/>
      </pc:docMkLst>
      <pc:sldChg chg="modSp add del mod">
        <pc:chgData name="Becraft, Katherine M" userId="4c4debe8-fbd4-4988-b770-0572e846e086" providerId="ADAL" clId="{4E5824EF-D7FE-4150-B1DA-DC4CDE6EF38C}" dt="2026-06-18T12:01:24.357" v="65" actId="20577"/>
        <pc:sldMkLst>
          <pc:docMk/>
          <pc:sldMk cId="0" sldId="256"/>
        </pc:sldMkLst>
        <pc:spChg chg="mod">
          <ac:chgData name="Becraft, Katherine M" userId="4c4debe8-fbd4-4988-b770-0572e846e086" providerId="ADAL" clId="{4E5824EF-D7FE-4150-B1DA-DC4CDE6EF38C}" dt="2026-06-18T12:01:24.357" v="65" actId="20577"/>
          <ac:spMkLst>
            <pc:docMk/>
            <pc:sldMk cId="0" sldId="256"/>
            <ac:spMk id="1610" creationId="{00000000-0000-0000-0000-000000000000}"/>
          </ac:spMkLst>
        </pc:spChg>
      </pc:sldChg>
      <pc:sldChg chg="addSp modSp mod">
        <pc:chgData name="Becraft, Katherine M" userId="4c4debe8-fbd4-4988-b770-0572e846e086" providerId="ADAL" clId="{4E5824EF-D7FE-4150-B1DA-DC4CDE6EF38C}" dt="2026-06-29T21:06:26.836" v="1503" actId="1076"/>
        <pc:sldMkLst>
          <pc:docMk/>
          <pc:sldMk cId="0" sldId="266"/>
        </pc:sldMkLst>
        <pc:spChg chg="add mod">
          <ac:chgData name="Becraft, Katherine M" userId="4c4debe8-fbd4-4988-b770-0572e846e086" providerId="ADAL" clId="{4E5824EF-D7FE-4150-B1DA-DC4CDE6EF38C}" dt="2026-06-29T21:06:22.165" v="1501" actId="1076"/>
          <ac:spMkLst>
            <pc:docMk/>
            <pc:sldMk cId="0" sldId="266"/>
            <ac:spMk id="2" creationId="{81A659F3-F170-DB7A-B15D-30651BA84D28}"/>
          </ac:spMkLst>
        </pc:spChg>
        <pc:picChg chg="add mod">
          <ac:chgData name="Becraft, Katherine M" userId="4c4debe8-fbd4-4988-b770-0572e846e086" providerId="ADAL" clId="{4E5824EF-D7FE-4150-B1DA-DC4CDE6EF38C}" dt="2026-06-29T21:06:26.836" v="1503" actId="1076"/>
          <ac:picMkLst>
            <pc:docMk/>
            <pc:sldMk cId="0" sldId="266"/>
            <ac:picMk id="4" creationId="{453AABB3-DD34-B421-5764-F1BE3A6E624E}"/>
          </ac:picMkLst>
        </pc:picChg>
      </pc:sldChg>
      <pc:sldChg chg="addSp delSp modSp mod">
        <pc:chgData name="Becraft, Katherine M" userId="4c4debe8-fbd4-4988-b770-0572e846e086" providerId="ADAL" clId="{4E5824EF-D7FE-4150-B1DA-DC4CDE6EF38C}" dt="2026-06-18T13:01:14.189" v="1281" actId="20577"/>
        <pc:sldMkLst>
          <pc:docMk/>
          <pc:sldMk cId="3579836529" sldId="312"/>
        </pc:sldMkLst>
        <pc:spChg chg="add mod">
          <ac:chgData name="Becraft, Katherine M" userId="4c4debe8-fbd4-4988-b770-0572e846e086" providerId="ADAL" clId="{4E5824EF-D7FE-4150-B1DA-DC4CDE6EF38C}" dt="2026-06-18T13:01:14.189" v="1281" actId="20577"/>
          <ac:spMkLst>
            <pc:docMk/>
            <pc:sldMk cId="3579836529" sldId="312"/>
            <ac:spMk id="6" creationId="{6FE85F57-9A7A-511C-A43E-64AAFF7C8561}"/>
          </ac:spMkLst>
        </pc:spChg>
      </pc:sldChg>
      <pc:sldChg chg="addSp delSp modSp mod delAnim modAnim modShow">
        <pc:chgData name="Becraft, Katherine M" userId="4c4debe8-fbd4-4988-b770-0572e846e086" providerId="ADAL" clId="{4E5824EF-D7FE-4150-B1DA-DC4CDE6EF38C}" dt="2026-06-29T20:47:29.169" v="1467" actId="729"/>
        <pc:sldMkLst>
          <pc:docMk/>
          <pc:sldMk cId="2462405443" sldId="322"/>
        </pc:sldMkLst>
        <pc:spChg chg="add mod">
          <ac:chgData name="Becraft, Katherine M" userId="4c4debe8-fbd4-4988-b770-0572e846e086" providerId="ADAL" clId="{4E5824EF-D7FE-4150-B1DA-DC4CDE6EF38C}" dt="2026-06-18T12:04:19.301" v="226" actId="1038"/>
          <ac:spMkLst>
            <pc:docMk/>
            <pc:sldMk cId="2462405443" sldId="322"/>
            <ac:spMk id="4" creationId="{746E317F-1BFF-AA73-E9ED-0C76F7BF0A19}"/>
          </ac:spMkLst>
        </pc:spChg>
        <pc:spChg chg="mod">
          <ac:chgData name="Becraft, Katherine M" userId="4c4debe8-fbd4-4988-b770-0572e846e086" providerId="ADAL" clId="{4E5824EF-D7FE-4150-B1DA-DC4CDE6EF38C}" dt="2026-06-18T12:39:42.948" v="980" actId="20577"/>
          <ac:spMkLst>
            <pc:docMk/>
            <pc:sldMk cId="2462405443" sldId="322"/>
            <ac:spMk id="14" creationId="{3C055257-EA7A-FE67-8967-AA27C5869D9F}"/>
          </ac:spMkLst>
        </pc:spChg>
        <pc:spChg chg="mod">
          <ac:chgData name="Becraft, Katherine M" userId="4c4debe8-fbd4-4988-b770-0572e846e086" providerId="ADAL" clId="{4E5824EF-D7FE-4150-B1DA-DC4CDE6EF38C}" dt="2026-06-18T12:04:19.301" v="226" actId="1038"/>
          <ac:spMkLst>
            <pc:docMk/>
            <pc:sldMk cId="2462405443" sldId="322"/>
            <ac:spMk id="27" creationId="{06A19493-D030-9A7F-B718-C31A3905A3C2}"/>
          </ac:spMkLst>
        </pc:spChg>
      </pc:sldChg>
      <pc:sldChg chg="addSp delSp modSp mod">
        <pc:chgData name="Becraft, Katherine M" userId="4c4debe8-fbd4-4988-b770-0572e846e086" providerId="ADAL" clId="{4E5824EF-D7FE-4150-B1DA-DC4CDE6EF38C}" dt="2026-06-22T12:30:49.544" v="1466" actId="14100"/>
        <pc:sldMkLst>
          <pc:docMk/>
          <pc:sldMk cId="3814742143" sldId="344"/>
        </pc:sldMkLst>
        <pc:spChg chg="mod">
          <ac:chgData name="Becraft, Katherine M" userId="4c4debe8-fbd4-4988-b770-0572e846e086" providerId="ADAL" clId="{4E5824EF-D7FE-4150-B1DA-DC4CDE6EF38C}" dt="2026-06-22T12:27:02.584" v="1413" actId="1035"/>
          <ac:spMkLst>
            <pc:docMk/>
            <pc:sldMk cId="3814742143" sldId="344"/>
            <ac:spMk id="2" creationId="{180A33B0-3281-2FAD-8CEC-E8AD6F967DF0}"/>
          </ac:spMkLst>
        </pc:spChg>
        <pc:spChg chg="add mod">
          <ac:chgData name="Becraft, Katherine M" userId="4c4debe8-fbd4-4988-b770-0572e846e086" providerId="ADAL" clId="{4E5824EF-D7FE-4150-B1DA-DC4CDE6EF38C}" dt="2026-06-22T12:27:02.584" v="1413" actId="1035"/>
          <ac:spMkLst>
            <pc:docMk/>
            <pc:sldMk cId="3814742143" sldId="344"/>
            <ac:spMk id="3" creationId="{6B797539-93CA-5436-23B7-0ACD4BF1ED46}"/>
          </ac:spMkLst>
        </pc:spChg>
        <pc:spChg chg="mod">
          <ac:chgData name="Becraft, Katherine M" userId="4c4debe8-fbd4-4988-b770-0572e846e086" providerId="ADAL" clId="{4E5824EF-D7FE-4150-B1DA-DC4CDE6EF38C}" dt="2026-06-22T12:27:02.584" v="1413" actId="1035"/>
          <ac:spMkLst>
            <pc:docMk/>
            <pc:sldMk cId="3814742143" sldId="344"/>
            <ac:spMk id="5" creationId="{013DE718-9755-581F-8312-72A7DB09F897}"/>
          </ac:spMkLst>
        </pc:spChg>
        <pc:spChg chg="add mod">
          <ac:chgData name="Becraft, Katherine M" userId="4c4debe8-fbd4-4988-b770-0572e846e086" providerId="ADAL" clId="{4E5824EF-D7FE-4150-B1DA-DC4CDE6EF38C}" dt="2026-06-22T12:27:02.584" v="1413" actId="1035"/>
          <ac:spMkLst>
            <pc:docMk/>
            <pc:sldMk cId="3814742143" sldId="344"/>
            <ac:spMk id="8" creationId="{BBEA8982-E925-5D01-1F69-BE483DAFE96F}"/>
          </ac:spMkLst>
        </pc:spChg>
        <pc:spChg chg="add mod">
          <ac:chgData name="Becraft, Katherine M" userId="4c4debe8-fbd4-4988-b770-0572e846e086" providerId="ADAL" clId="{4E5824EF-D7FE-4150-B1DA-DC4CDE6EF38C}" dt="2026-06-22T12:30:49.544" v="1466" actId="14100"/>
          <ac:spMkLst>
            <pc:docMk/>
            <pc:sldMk cId="3814742143" sldId="344"/>
            <ac:spMk id="9" creationId="{F61C094F-34B5-403E-5BDE-F950C93175AD}"/>
          </ac:spMkLst>
        </pc:spChg>
        <pc:spChg chg="mod">
          <ac:chgData name="Becraft, Katherine M" userId="4c4debe8-fbd4-4988-b770-0572e846e086" providerId="ADAL" clId="{4E5824EF-D7FE-4150-B1DA-DC4CDE6EF38C}" dt="2026-06-22T12:20:22.849" v="1365" actId="20577"/>
          <ac:spMkLst>
            <pc:docMk/>
            <pc:sldMk cId="3814742143" sldId="344"/>
            <ac:spMk id="12" creationId="{D4D14039-5BF3-55E1-775B-9254202E4AA4}"/>
          </ac:spMkLst>
        </pc:spChg>
      </pc:sldChg>
      <pc:sldChg chg="delSp modSp add mod modNotesTx">
        <pc:chgData name="Becraft, Katherine M" userId="4c4debe8-fbd4-4988-b770-0572e846e086" providerId="ADAL" clId="{4E5824EF-D7FE-4150-B1DA-DC4CDE6EF38C}" dt="2026-06-18T12:44:14.312" v="1017" actId="2165"/>
        <pc:sldMkLst>
          <pc:docMk/>
          <pc:sldMk cId="1601409899" sldId="391"/>
        </pc:sldMkLst>
        <pc:graphicFrameChg chg="modGraphic">
          <ac:chgData name="Becraft, Katherine M" userId="4c4debe8-fbd4-4988-b770-0572e846e086" providerId="ADAL" clId="{4E5824EF-D7FE-4150-B1DA-DC4CDE6EF38C}" dt="2026-06-18T12:44:14.312" v="1017" actId="2165"/>
          <ac:graphicFrameMkLst>
            <pc:docMk/>
            <pc:sldMk cId="1601409899" sldId="391"/>
            <ac:graphicFrameMk id="12" creationId="{5C782E35-7A38-8424-C22B-B52E9B046FCA}"/>
          </ac:graphicFrameMkLst>
        </pc:graphicFrameChg>
      </pc:sldChg>
      <pc:sldChg chg="addSp delSp modSp add del mod modNotesTx">
        <pc:chgData name="Becraft, Katherine M" userId="4c4debe8-fbd4-4988-b770-0572e846e086" providerId="ADAL" clId="{4E5824EF-D7FE-4150-B1DA-DC4CDE6EF38C}" dt="2026-06-18T12:54:56.444" v="1076" actId="20577"/>
        <pc:sldMkLst>
          <pc:docMk/>
          <pc:sldMk cId="1452643259" sldId="393"/>
        </pc:sldMkLst>
        <pc:picChg chg="add mod modCrop">
          <ac:chgData name="Becraft, Katherine M" userId="4c4debe8-fbd4-4988-b770-0572e846e086" providerId="ADAL" clId="{4E5824EF-D7FE-4150-B1DA-DC4CDE6EF38C}" dt="2026-06-18T12:54:51.699" v="1075" actId="1076"/>
          <ac:picMkLst>
            <pc:docMk/>
            <pc:sldMk cId="1452643259" sldId="393"/>
            <ac:picMk id="4" creationId="{3714231C-E75E-3EAA-8B65-D55C9A863732}"/>
          </ac:picMkLst>
        </pc:picChg>
      </pc:sldChg>
      <pc:sldChg chg="addSp delSp modSp mod addAnim delAnim modAnim">
        <pc:chgData name="Becraft, Katherine M" userId="4c4debe8-fbd4-4988-b770-0572e846e086" providerId="ADAL" clId="{4E5824EF-D7FE-4150-B1DA-DC4CDE6EF38C}" dt="2026-06-18T12:35:59.880" v="961" actId="1076"/>
        <pc:sldMkLst>
          <pc:docMk/>
          <pc:sldMk cId="3930498400" sldId="398"/>
        </pc:sldMkLst>
        <pc:spChg chg="add del mod">
          <ac:chgData name="Becraft, Katherine M" userId="4c4debe8-fbd4-4988-b770-0572e846e086" providerId="ADAL" clId="{4E5824EF-D7FE-4150-B1DA-DC4CDE6EF38C}" dt="2026-06-18T12:35:59.880" v="961" actId="1076"/>
          <ac:spMkLst>
            <pc:docMk/>
            <pc:sldMk cId="3930498400" sldId="398"/>
            <ac:spMk id="3" creationId="{D153D051-7B2E-E6A7-53CA-5880669F650D}"/>
          </ac:spMkLst>
        </pc:spChg>
        <pc:spChg chg="add del mod">
          <ac:chgData name="Becraft, Katherine M" userId="4c4debe8-fbd4-4988-b770-0572e846e086" providerId="ADAL" clId="{4E5824EF-D7FE-4150-B1DA-DC4CDE6EF38C}" dt="2026-06-18T12:02:58.143" v="150" actId="1036"/>
          <ac:spMkLst>
            <pc:docMk/>
            <pc:sldMk cId="3930498400" sldId="398"/>
            <ac:spMk id="7" creationId="{D5BC1A54-BAA1-24CB-CA0A-372317D27C6A}"/>
          </ac:spMkLst>
        </pc:spChg>
        <pc:spChg chg="add del mod">
          <ac:chgData name="Becraft, Katherine M" userId="4c4debe8-fbd4-4988-b770-0572e846e086" providerId="ADAL" clId="{4E5824EF-D7FE-4150-B1DA-DC4CDE6EF38C}" dt="2026-06-18T12:02:58.143" v="150" actId="1036"/>
          <ac:spMkLst>
            <pc:docMk/>
            <pc:sldMk cId="3930498400" sldId="398"/>
            <ac:spMk id="9" creationId="{109D372E-555F-36F2-4CE2-0A1947C32FBF}"/>
          </ac:spMkLst>
        </pc:spChg>
        <pc:spChg chg="add del mod">
          <ac:chgData name="Becraft, Katherine M" userId="4c4debe8-fbd4-4988-b770-0572e846e086" providerId="ADAL" clId="{4E5824EF-D7FE-4150-B1DA-DC4CDE6EF38C}" dt="2026-06-18T12:35:46.771" v="957" actId="1076"/>
          <ac:spMkLst>
            <pc:docMk/>
            <pc:sldMk cId="3930498400" sldId="398"/>
            <ac:spMk id="13" creationId="{F4EB2B86-113D-20E8-D98C-F7DDEE157EEC}"/>
          </ac:spMkLst>
        </pc:spChg>
        <pc:spChg chg="add del mod">
          <ac:chgData name="Becraft, Katherine M" userId="4c4debe8-fbd4-4988-b770-0572e846e086" providerId="ADAL" clId="{4E5824EF-D7FE-4150-B1DA-DC4CDE6EF38C}" dt="2026-06-18T12:02:58.143" v="150" actId="1036"/>
          <ac:spMkLst>
            <pc:docMk/>
            <pc:sldMk cId="3930498400" sldId="398"/>
            <ac:spMk id="14" creationId="{AB85D94F-82DB-32EF-876A-17B919360672}"/>
          </ac:spMkLst>
        </pc:spChg>
        <pc:spChg chg="add del mod">
          <ac:chgData name="Becraft, Katherine M" userId="4c4debe8-fbd4-4988-b770-0572e846e086" providerId="ADAL" clId="{4E5824EF-D7FE-4150-B1DA-DC4CDE6EF38C}" dt="2026-06-18T12:02:58.143" v="150" actId="1036"/>
          <ac:spMkLst>
            <pc:docMk/>
            <pc:sldMk cId="3930498400" sldId="398"/>
            <ac:spMk id="15" creationId="{3268905A-9CF3-A37C-0B99-9E7CB86DE4D9}"/>
          </ac:spMkLst>
        </pc:spChg>
        <pc:spChg chg="add del mod">
          <ac:chgData name="Becraft, Katherine M" userId="4c4debe8-fbd4-4988-b770-0572e846e086" providerId="ADAL" clId="{4E5824EF-D7FE-4150-B1DA-DC4CDE6EF38C}" dt="2026-06-18T12:35:48.902" v="958" actId="1076"/>
          <ac:spMkLst>
            <pc:docMk/>
            <pc:sldMk cId="3930498400" sldId="398"/>
            <ac:spMk id="19" creationId="{7E0E733B-669F-F7DC-0251-2340366F5CC4}"/>
          </ac:spMkLst>
        </pc:spChg>
        <pc:cxnChg chg="mod">
          <ac:chgData name="Becraft, Katherine M" userId="4c4debe8-fbd4-4988-b770-0572e846e086" providerId="ADAL" clId="{4E5824EF-D7FE-4150-B1DA-DC4CDE6EF38C}" dt="2026-06-18T12:35:59.880" v="961" actId="1076"/>
          <ac:cxnSpMkLst>
            <pc:docMk/>
            <pc:sldMk cId="3930498400" sldId="398"/>
            <ac:cxnSpMk id="4" creationId="{793B0155-F93C-F658-9B78-3366AD5D38E8}"/>
          </ac:cxnSpMkLst>
        </pc:cxnChg>
      </pc:sldChg>
      <pc:sldChg chg="addSp delSp modSp add mod delAnim modAnim modNotesTx">
        <pc:chgData name="Becraft, Katherine M" userId="4c4debe8-fbd4-4988-b770-0572e846e086" providerId="ADAL" clId="{4E5824EF-D7FE-4150-B1DA-DC4CDE6EF38C}" dt="2026-06-29T20:51:42.966" v="1497" actId="1076"/>
        <pc:sldMkLst>
          <pc:docMk/>
          <pc:sldMk cId="2872304594" sldId="399"/>
        </pc:sldMkLst>
        <pc:spChg chg="del mod">
          <ac:chgData name="Becraft, Katherine M" userId="4c4debe8-fbd4-4988-b770-0572e846e086" providerId="ADAL" clId="{4E5824EF-D7FE-4150-B1DA-DC4CDE6EF38C}" dt="2026-06-29T20:50:24.254" v="1480" actId="478"/>
          <ac:spMkLst>
            <pc:docMk/>
            <pc:sldMk cId="2872304594" sldId="399"/>
            <ac:spMk id="2" creationId="{DBFCF700-7813-347A-8281-B2A5315D5700}"/>
          </ac:spMkLst>
        </pc:spChg>
        <pc:spChg chg="del mod">
          <ac:chgData name="Becraft, Katherine M" userId="4c4debe8-fbd4-4988-b770-0572e846e086" providerId="ADAL" clId="{4E5824EF-D7FE-4150-B1DA-DC4CDE6EF38C}" dt="2026-06-29T20:50:34.735" v="1485" actId="478"/>
          <ac:spMkLst>
            <pc:docMk/>
            <pc:sldMk cId="2872304594" sldId="399"/>
            <ac:spMk id="4" creationId="{71AD836D-7475-261A-BA03-75957C549E57}"/>
          </ac:spMkLst>
        </pc:spChg>
        <pc:spChg chg="mod ord">
          <ac:chgData name="Becraft, Katherine M" userId="4c4debe8-fbd4-4988-b770-0572e846e086" providerId="ADAL" clId="{4E5824EF-D7FE-4150-B1DA-DC4CDE6EF38C}" dt="2026-06-29T20:51:15.341" v="1494" actId="14100"/>
          <ac:spMkLst>
            <pc:docMk/>
            <pc:sldMk cId="2872304594" sldId="399"/>
            <ac:spMk id="5" creationId="{01ACB217-E9BB-B1A9-FC31-FF565077467A}"/>
          </ac:spMkLst>
        </pc:spChg>
        <pc:spChg chg="mod ord">
          <ac:chgData name="Becraft, Katherine M" userId="4c4debe8-fbd4-4988-b770-0572e846e086" providerId="ADAL" clId="{4E5824EF-D7FE-4150-B1DA-DC4CDE6EF38C}" dt="2026-06-29T20:51:07.465" v="1491" actId="14100"/>
          <ac:spMkLst>
            <pc:docMk/>
            <pc:sldMk cId="2872304594" sldId="399"/>
            <ac:spMk id="6" creationId="{8E0F7C6A-751D-A672-9229-5B1C61D65DBC}"/>
          </ac:spMkLst>
        </pc:spChg>
        <pc:spChg chg="add mod">
          <ac:chgData name="Becraft, Katherine M" userId="4c4debe8-fbd4-4988-b770-0572e846e086" providerId="ADAL" clId="{4E5824EF-D7FE-4150-B1DA-DC4CDE6EF38C}" dt="2026-06-29T20:50:28.101" v="1482" actId="1076"/>
          <ac:spMkLst>
            <pc:docMk/>
            <pc:sldMk cId="2872304594" sldId="399"/>
            <ac:spMk id="7" creationId="{0C0F7668-94EB-B0E0-32D7-D48DAAC66428}"/>
          </ac:spMkLst>
        </pc:spChg>
        <pc:spChg chg="mod">
          <ac:chgData name="Becraft, Katherine M" userId="4c4debe8-fbd4-4988-b770-0572e846e086" providerId="ADAL" clId="{4E5824EF-D7FE-4150-B1DA-DC4CDE6EF38C}" dt="2026-06-18T12:10:51.595" v="382" actId="1076"/>
          <ac:spMkLst>
            <pc:docMk/>
            <pc:sldMk cId="2872304594" sldId="399"/>
            <ac:spMk id="8" creationId="{7FDAC16A-5F69-4BA8-E657-AB75A99828DA}"/>
          </ac:spMkLst>
        </pc:spChg>
        <pc:spChg chg="mod">
          <ac:chgData name="Becraft, Katherine M" userId="4c4debe8-fbd4-4988-b770-0572e846e086" providerId="ADAL" clId="{4E5824EF-D7FE-4150-B1DA-DC4CDE6EF38C}" dt="2026-06-29T20:48:44.152" v="1478" actId="20577"/>
          <ac:spMkLst>
            <pc:docMk/>
            <pc:sldMk cId="2872304594" sldId="399"/>
            <ac:spMk id="10" creationId="{9B58D6D8-6780-33B3-9A6E-AE9DB0ADA10E}"/>
          </ac:spMkLst>
        </pc:spChg>
        <pc:spChg chg="add mod">
          <ac:chgData name="Becraft, Katherine M" userId="4c4debe8-fbd4-4988-b770-0572e846e086" providerId="ADAL" clId="{4E5824EF-D7FE-4150-B1DA-DC4CDE6EF38C}" dt="2026-06-29T20:50:57.972" v="1487" actId="1076"/>
          <ac:spMkLst>
            <pc:docMk/>
            <pc:sldMk cId="2872304594" sldId="399"/>
            <ac:spMk id="12" creationId="{0A77415F-03D7-44C1-203D-8C78D1AF8DA1}"/>
          </ac:spMkLst>
        </pc:spChg>
        <pc:picChg chg="add del mod">
          <ac:chgData name="Becraft, Katherine M" userId="4c4debe8-fbd4-4988-b770-0572e846e086" providerId="ADAL" clId="{4E5824EF-D7FE-4150-B1DA-DC4CDE6EF38C}" dt="2026-06-29T20:51:18.878" v="1495" actId="478"/>
          <ac:picMkLst>
            <pc:docMk/>
            <pc:sldMk cId="2872304594" sldId="399"/>
            <ac:picMk id="11" creationId="{91E96561-7E6F-9D08-1EBC-B4CEFC1B98ED}"/>
          </ac:picMkLst>
        </pc:picChg>
        <pc:picChg chg="add mod">
          <ac:chgData name="Becraft, Katherine M" userId="4c4debe8-fbd4-4988-b770-0572e846e086" providerId="ADAL" clId="{4E5824EF-D7FE-4150-B1DA-DC4CDE6EF38C}" dt="2026-06-29T20:51:42.966" v="1497" actId="1076"/>
          <ac:picMkLst>
            <pc:docMk/>
            <pc:sldMk cId="2872304594" sldId="399"/>
            <ac:picMk id="14" creationId="{C7AECCFF-00F5-9046-866E-FAB9A67488B9}"/>
          </ac:picMkLst>
        </pc:picChg>
        <pc:cxnChg chg="mod">
          <ac:chgData name="Becraft, Katherine M" userId="4c4debe8-fbd4-4988-b770-0572e846e086" providerId="ADAL" clId="{4E5824EF-D7FE-4150-B1DA-DC4CDE6EF38C}" dt="2026-06-18T12:12:17.326" v="403" actId="1035"/>
          <ac:cxnSpMkLst>
            <pc:docMk/>
            <pc:sldMk cId="2872304594" sldId="399"/>
            <ac:cxnSpMk id="3" creationId="{F670F877-429D-4A28-5DB3-3BF89FF6D5C5}"/>
          </ac:cxnSpMkLst>
        </pc:cxnChg>
        <pc:cxnChg chg="mod">
          <ac:chgData name="Becraft, Katherine M" userId="4c4debe8-fbd4-4988-b770-0572e846e086" providerId="ADAL" clId="{4E5824EF-D7FE-4150-B1DA-DC4CDE6EF38C}" dt="2026-06-18T12:12:17.326" v="403" actId="1035"/>
          <ac:cxnSpMkLst>
            <pc:docMk/>
            <pc:sldMk cId="2872304594" sldId="399"/>
            <ac:cxnSpMk id="9" creationId="{BE08F06A-F46A-CEEA-CE14-E1716E90974F}"/>
          </ac:cxnSpMkLst>
        </pc:cxnChg>
      </pc:sldChg>
      <pc:sldChg chg="modSp mod modNotesTx">
        <pc:chgData name="Becraft, Katherine M" userId="4c4debe8-fbd4-4988-b770-0572e846e086" providerId="ADAL" clId="{4E5824EF-D7FE-4150-B1DA-DC4CDE6EF38C}" dt="2026-06-18T12:42:03.638" v="999" actId="14100"/>
        <pc:sldMkLst>
          <pc:docMk/>
          <pc:sldMk cId="3017153628" sldId="403"/>
        </pc:sldMkLst>
        <pc:spChg chg="mod">
          <ac:chgData name="Becraft, Katherine M" userId="4c4debe8-fbd4-4988-b770-0572e846e086" providerId="ADAL" clId="{4E5824EF-D7FE-4150-B1DA-DC4CDE6EF38C}" dt="2026-06-18T12:41:58.792" v="998" actId="404"/>
          <ac:spMkLst>
            <pc:docMk/>
            <pc:sldMk cId="3017153628" sldId="403"/>
            <ac:spMk id="2651" creationId="{3604B053-06E7-C317-E885-3D90A0F6519F}"/>
          </ac:spMkLst>
        </pc:spChg>
        <pc:cxnChg chg="mod">
          <ac:chgData name="Becraft, Katherine M" userId="4c4debe8-fbd4-4988-b770-0572e846e086" providerId="ADAL" clId="{4E5824EF-D7FE-4150-B1DA-DC4CDE6EF38C}" dt="2026-06-18T12:42:03.638" v="999" actId="14100"/>
          <ac:cxnSpMkLst>
            <pc:docMk/>
            <pc:sldMk cId="3017153628" sldId="403"/>
            <ac:cxnSpMk id="2652" creationId="{E5CB5E79-B999-7322-9CF7-7FB57692386D}"/>
          </ac:cxnSpMkLst>
        </pc:cxnChg>
      </pc:sldChg>
      <pc:sldChg chg="addSp delSp modSp mod modAnim modNotesTx">
        <pc:chgData name="Becraft, Katherine M" userId="4c4debe8-fbd4-4988-b770-0572e846e086" providerId="ADAL" clId="{4E5824EF-D7FE-4150-B1DA-DC4CDE6EF38C}" dt="2026-06-18T12:43:02.086" v="1009" actId="1076"/>
        <pc:sldMkLst>
          <pc:docMk/>
          <pc:sldMk cId="2618046823" sldId="404"/>
        </pc:sldMkLst>
        <pc:spChg chg="mod">
          <ac:chgData name="Becraft, Katherine M" userId="4c4debe8-fbd4-4988-b770-0572e846e086" providerId="ADAL" clId="{4E5824EF-D7FE-4150-B1DA-DC4CDE6EF38C}" dt="2026-06-18T12:42:59.762" v="1008" actId="1076"/>
          <ac:spMkLst>
            <pc:docMk/>
            <pc:sldMk cId="2618046823" sldId="404"/>
            <ac:spMk id="4" creationId="{1720DC82-2E03-64A5-05F5-D14FF189E101}"/>
          </ac:spMkLst>
        </pc:spChg>
        <pc:spChg chg="add mod">
          <ac:chgData name="Becraft, Katherine M" userId="4c4debe8-fbd4-4988-b770-0572e846e086" providerId="ADAL" clId="{4E5824EF-D7FE-4150-B1DA-DC4CDE6EF38C}" dt="2026-06-18T12:43:02.086" v="1009" actId="1076"/>
          <ac:spMkLst>
            <pc:docMk/>
            <pc:sldMk cId="2618046823" sldId="404"/>
            <ac:spMk id="5" creationId="{A2E31CFA-5649-E83A-53A9-A953ABD166BF}"/>
          </ac:spMkLst>
        </pc:spChg>
        <pc:picChg chg="add mod">
          <ac:chgData name="Becraft, Katherine M" userId="4c4debe8-fbd4-4988-b770-0572e846e086" providerId="ADAL" clId="{4E5824EF-D7FE-4150-B1DA-DC4CDE6EF38C}" dt="2026-06-18T12:06:27.482" v="287" actId="1076"/>
          <ac:picMkLst>
            <pc:docMk/>
            <pc:sldMk cId="2618046823" sldId="404"/>
            <ac:picMk id="3" creationId="{5FBF0B4F-D1BA-271A-855A-DD70C3F8CAAF}"/>
          </ac:picMkLst>
        </pc:picChg>
      </pc:sldChg>
      <pc:sldChg chg="modSp add mod ord">
        <pc:chgData name="Becraft, Katherine M" userId="4c4debe8-fbd4-4988-b770-0572e846e086" providerId="ADAL" clId="{4E5824EF-D7FE-4150-B1DA-DC4CDE6EF38C}" dt="2026-06-18T13:00:09.115" v="1259" actId="20577"/>
        <pc:sldMkLst>
          <pc:docMk/>
          <pc:sldMk cId="2573467769" sldId="423"/>
        </pc:sldMkLst>
        <pc:spChg chg="mod">
          <ac:chgData name="Becraft, Katherine M" userId="4c4debe8-fbd4-4988-b770-0572e846e086" providerId="ADAL" clId="{4E5824EF-D7FE-4150-B1DA-DC4CDE6EF38C}" dt="2026-06-18T12:59:25.450" v="1232" actId="20577"/>
          <ac:spMkLst>
            <pc:docMk/>
            <pc:sldMk cId="2573467769" sldId="423"/>
            <ac:spMk id="2" creationId="{779ECD9F-7676-9156-F395-4895F5CD6138}"/>
          </ac:spMkLst>
        </pc:spChg>
        <pc:spChg chg="mod">
          <ac:chgData name="Becraft, Katherine M" userId="4c4debe8-fbd4-4988-b770-0572e846e086" providerId="ADAL" clId="{4E5824EF-D7FE-4150-B1DA-DC4CDE6EF38C}" dt="2026-06-18T13:00:09.115" v="1259" actId="20577"/>
          <ac:spMkLst>
            <pc:docMk/>
            <pc:sldMk cId="2573467769" sldId="423"/>
            <ac:spMk id="12" creationId="{109D4C66-F585-58E9-9B0A-238BE645E4F0}"/>
          </ac:spMkLst>
        </pc:spChg>
        <pc:spChg chg="mod">
          <ac:chgData name="Becraft, Katherine M" userId="4c4debe8-fbd4-4988-b770-0572e846e086" providerId="ADAL" clId="{4E5824EF-D7FE-4150-B1DA-DC4CDE6EF38C}" dt="2026-06-18T13:00:00.766" v="1241" actId="20577"/>
          <ac:spMkLst>
            <pc:docMk/>
            <pc:sldMk cId="2573467769" sldId="423"/>
            <ac:spMk id="14" creationId="{81D84DAA-4FA6-FD7C-9584-417A6CE2E6DA}"/>
          </ac:spMkLst>
        </pc:spChg>
        <pc:spChg chg="mod">
          <ac:chgData name="Becraft, Katherine M" userId="4c4debe8-fbd4-4988-b770-0572e846e086" providerId="ADAL" clId="{4E5824EF-D7FE-4150-B1DA-DC4CDE6EF38C}" dt="2026-06-18T13:00:04.740" v="1250" actId="20577"/>
          <ac:spMkLst>
            <pc:docMk/>
            <pc:sldMk cId="2573467769" sldId="423"/>
            <ac:spMk id="16" creationId="{F733FE8A-6EDF-5E5B-36ED-B16212261132}"/>
          </ac:spMkLst>
        </pc:spChg>
      </pc:sldChg>
      <pc:sldChg chg="addSp delSp modSp add mod setBg delDesignElem">
        <pc:chgData name="Becraft, Katherine M" userId="4c4debe8-fbd4-4988-b770-0572e846e086" providerId="ADAL" clId="{4E5824EF-D7FE-4150-B1DA-DC4CDE6EF38C}" dt="2026-06-18T12:28:12.171" v="905" actId="1076"/>
        <pc:sldMkLst>
          <pc:docMk/>
          <pc:sldMk cId="644760898" sldId="429"/>
        </pc:sldMkLst>
        <pc:spChg chg="mod">
          <ac:chgData name="Becraft, Katherine M" userId="4c4debe8-fbd4-4988-b770-0572e846e086" providerId="ADAL" clId="{4E5824EF-D7FE-4150-B1DA-DC4CDE6EF38C}" dt="2026-06-18T12:28:08.151" v="901" actId="14100"/>
          <ac:spMkLst>
            <pc:docMk/>
            <pc:sldMk cId="644760898" sldId="429"/>
            <ac:spMk id="2" creationId="{2A3E8B39-2BFE-E62B-6B1A-1FEBCCD025E3}"/>
          </ac:spMkLst>
        </pc:spChg>
        <pc:spChg chg="add">
          <ac:chgData name="Becraft, Katherine M" userId="4c4debe8-fbd4-4988-b770-0572e846e086" providerId="ADAL" clId="{4E5824EF-D7FE-4150-B1DA-DC4CDE6EF38C}" dt="2026-06-18T12:27:57.060" v="896" actId="26606"/>
          <ac:spMkLst>
            <pc:docMk/>
            <pc:sldMk cId="644760898" sldId="429"/>
            <ac:spMk id="11" creationId="{B8144315-1C5A-4185-A952-25D98D303D46}"/>
          </ac:spMkLst>
        </pc:spChg>
        <pc:grpChg chg="add">
          <ac:chgData name="Becraft, Katherine M" userId="4c4debe8-fbd4-4988-b770-0572e846e086" providerId="ADAL" clId="{4E5824EF-D7FE-4150-B1DA-DC4CDE6EF38C}" dt="2026-06-18T12:27:57.060" v="896" actId="26606"/>
          <ac:grpSpMkLst>
            <pc:docMk/>
            <pc:sldMk cId="644760898" sldId="429"/>
            <ac:grpSpMk id="10" creationId="{4091D54B-59AB-4A5E-8E9E-0421BD66D4FB}"/>
          </ac:grpSpMkLst>
        </pc:grpChg>
        <pc:grpChg chg="add">
          <ac:chgData name="Becraft, Katherine M" userId="4c4debe8-fbd4-4988-b770-0572e846e086" providerId="ADAL" clId="{4E5824EF-D7FE-4150-B1DA-DC4CDE6EF38C}" dt="2026-06-18T12:27:57.060" v="896" actId="26606"/>
          <ac:grpSpMkLst>
            <pc:docMk/>
            <pc:sldMk cId="644760898" sldId="429"/>
            <ac:grpSpMk id="12" creationId="{25A657F0-42F3-40D3-BC75-7DA1F5C6A225}"/>
          </ac:grpSpMkLst>
        </pc:grpChg>
        <pc:picChg chg="mod">
          <ac:chgData name="Becraft, Katherine M" userId="4c4debe8-fbd4-4988-b770-0572e846e086" providerId="ADAL" clId="{4E5824EF-D7FE-4150-B1DA-DC4CDE6EF38C}" dt="2026-06-18T12:28:12.171" v="905" actId="1076"/>
          <ac:picMkLst>
            <pc:docMk/>
            <pc:sldMk cId="644760898" sldId="429"/>
            <ac:picMk id="8" creationId="{AFD8DDC5-797C-19E4-8F26-C2D5925F85B2}"/>
          </ac:picMkLst>
        </pc:picChg>
      </pc:sldChg>
      <pc:sldChg chg="modSp mod ord modNotesTx">
        <pc:chgData name="Becraft, Katherine M" userId="4c4debe8-fbd4-4988-b770-0572e846e086" providerId="ADAL" clId="{4E5824EF-D7FE-4150-B1DA-DC4CDE6EF38C}" dt="2026-06-18T12:18:03.954" v="489"/>
        <pc:sldMkLst>
          <pc:docMk/>
          <pc:sldMk cId="1603350596" sldId="446"/>
        </pc:sldMkLst>
        <pc:picChg chg="mod">
          <ac:chgData name="Becraft, Katherine M" userId="4c4debe8-fbd4-4988-b770-0572e846e086" providerId="ADAL" clId="{4E5824EF-D7FE-4150-B1DA-DC4CDE6EF38C}" dt="2026-06-18T12:14:36.160" v="484"/>
          <ac:picMkLst>
            <pc:docMk/>
            <pc:sldMk cId="1603350596" sldId="446"/>
            <ac:picMk id="6" creationId="{CE7716AA-3A1E-785C-5E3C-9AF83D6C7538}"/>
          </ac:picMkLst>
        </pc:picChg>
      </pc:sldChg>
      <pc:sldChg chg="delSp modSp add mod ord setBg">
        <pc:chgData name="Becraft, Katherine M" userId="4c4debe8-fbd4-4988-b770-0572e846e086" providerId="ADAL" clId="{4E5824EF-D7FE-4150-B1DA-DC4CDE6EF38C}" dt="2026-06-18T12:58:39.869" v="1226" actId="20577"/>
        <pc:sldMkLst>
          <pc:docMk/>
          <pc:sldMk cId="1966974153" sldId="455"/>
        </pc:sldMkLst>
        <pc:spChg chg="mod">
          <ac:chgData name="Becraft, Katherine M" userId="4c4debe8-fbd4-4988-b770-0572e846e086" providerId="ADAL" clId="{4E5824EF-D7FE-4150-B1DA-DC4CDE6EF38C}" dt="2026-06-18T12:58:32.978" v="1209" actId="1076"/>
          <ac:spMkLst>
            <pc:docMk/>
            <pc:sldMk cId="1966974153" sldId="455"/>
            <ac:spMk id="2" creationId="{78F59ECB-D9AC-2E63-5054-31BC43122AF6}"/>
          </ac:spMkLst>
        </pc:spChg>
        <pc:graphicFrameChg chg="mod modGraphic">
          <ac:chgData name="Becraft, Katherine M" userId="4c4debe8-fbd4-4988-b770-0572e846e086" providerId="ADAL" clId="{4E5824EF-D7FE-4150-B1DA-DC4CDE6EF38C}" dt="2026-06-18T12:58:39.869" v="1226" actId="20577"/>
          <ac:graphicFrameMkLst>
            <pc:docMk/>
            <pc:sldMk cId="1966974153" sldId="455"/>
            <ac:graphicFrameMk id="3" creationId="{B61960FB-2B33-9816-4E4C-A8E3CE31820D}"/>
          </ac:graphicFrameMkLst>
        </pc:graphicFrameChg>
      </pc:sldChg>
      <pc:sldChg chg="addSp delSp modSp add mod addAnim delAnim modAnim modNotesTx">
        <pc:chgData name="Becraft, Katherine M" userId="4c4debe8-fbd4-4988-b770-0572e846e086" providerId="ADAL" clId="{4E5824EF-D7FE-4150-B1DA-DC4CDE6EF38C}" dt="2026-06-18T12:43:13.006" v="1011"/>
        <pc:sldMkLst>
          <pc:docMk/>
          <pc:sldMk cId="2615003356" sldId="459"/>
        </pc:sldMkLst>
        <pc:picChg chg="add mod">
          <ac:chgData name="Becraft, Katherine M" userId="4c4debe8-fbd4-4988-b770-0572e846e086" providerId="ADAL" clId="{4E5824EF-D7FE-4150-B1DA-DC4CDE6EF38C}" dt="2026-06-18T12:07:40.173" v="339" actId="1076"/>
          <ac:picMkLst>
            <pc:docMk/>
            <pc:sldMk cId="2615003356" sldId="459"/>
            <ac:picMk id="5" creationId="{D6D9DC2F-4E33-47F4-F723-8D73A7144EA6}"/>
          </ac:picMkLst>
        </pc:picChg>
      </pc:sldChg>
      <pc:sldChg chg="add">
        <pc:chgData name="Becraft, Katherine M" userId="4c4debe8-fbd4-4988-b770-0572e846e086" providerId="ADAL" clId="{4E5824EF-D7FE-4150-B1DA-DC4CDE6EF38C}" dt="2026-06-18T12:27:34.002" v="894"/>
        <pc:sldMkLst>
          <pc:docMk/>
          <pc:sldMk cId="379122146" sldId="460"/>
        </pc:sldMkLst>
      </pc:sldChg>
      <pc:sldChg chg="modSp add mod">
        <pc:chgData name="Becraft, Katherine M" userId="4c4debe8-fbd4-4988-b770-0572e846e086" providerId="ADAL" clId="{4E5824EF-D7FE-4150-B1DA-DC4CDE6EF38C}" dt="2026-06-18T12:44:00.046" v="1016" actId="1076"/>
        <pc:sldMkLst>
          <pc:docMk/>
          <pc:sldMk cId="465479233" sldId="461"/>
        </pc:sldMkLst>
        <pc:spChg chg="mod">
          <ac:chgData name="Becraft, Katherine M" userId="4c4debe8-fbd4-4988-b770-0572e846e086" providerId="ADAL" clId="{4E5824EF-D7FE-4150-B1DA-DC4CDE6EF38C}" dt="2026-06-18T12:43:49.669" v="1013" actId="1076"/>
          <ac:spMkLst>
            <pc:docMk/>
            <pc:sldMk cId="465479233" sldId="461"/>
            <ac:spMk id="4" creationId="{52460D62-4B33-8A72-237E-21B70EE49663}"/>
          </ac:spMkLst>
        </pc:spChg>
        <pc:graphicFrameChg chg="mod modGraphic">
          <ac:chgData name="Becraft, Katherine M" userId="4c4debe8-fbd4-4988-b770-0572e846e086" providerId="ADAL" clId="{4E5824EF-D7FE-4150-B1DA-DC4CDE6EF38C}" dt="2026-06-18T12:44:00.046" v="1016" actId="1076"/>
          <ac:graphicFrameMkLst>
            <pc:docMk/>
            <pc:sldMk cId="465479233" sldId="461"/>
            <ac:graphicFrameMk id="2" creationId="{C19BF8C4-BB21-58A4-F027-01FA5EE81DC6}"/>
          </ac:graphicFrameMkLst>
        </pc:graphicFrameChg>
      </pc:sldChg>
      <pc:sldChg chg="addSp delSp modSp add mod delAnim modAnim">
        <pc:chgData name="Becraft, Katherine M" userId="4c4debe8-fbd4-4988-b770-0572e846e086" providerId="ADAL" clId="{4E5824EF-D7FE-4150-B1DA-DC4CDE6EF38C}" dt="2026-06-18T12:50:38.083" v="1073" actId="14100"/>
        <pc:sldMkLst>
          <pc:docMk/>
          <pc:sldMk cId="1896510264" sldId="462"/>
        </pc:sldMkLst>
        <pc:spChg chg="mod">
          <ac:chgData name="Becraft, Katherine M" userId="4c4debe8-fbd4-4988-b770-0572e846e086" providerId="ADAL" clId="{4E5824EF-D7FE-4150-B1DA-DC4CDE6EF38C}" dt="2026-06-18T12:50:38.083" v="1073" actId="14100"/>
          <ac:spMkLst>
            <pc:docMk/>
            <pc:sldMk cId="1896510264" sldId="462"/>
            <ac:spMk id="2" creationId="{DEB329A8-E900-28B9-2F4D-637D939E1A66}"/>
          </ac:spMkLst>
        </pc:spChg>
        <pc:spChg chg="mod">
          <ac:chgData name="Becraft, Katherine M" userId="4c4debe8-fbd4-4988-b770-0572e846e086" providerId="ADAL" clId="{4E5824EF-D7FE-4150-B1DA-DC4CDE6EF38C}" dt="2026-06-18T12:50:38.083" v="1073" actId="14100"/>
          <ac:spMkLst>
            <pc:docMk/>
            <pc:sldMk cId="1896510264" sldId="462"/>
            <ac:spMk id="9" creationId="{AF153089-F249-03B2-784F-2A85E3942911}"/>
          </ac:spMkLst>
        </pc:spChg>
        <pc:spChg chg="mod">
          <ac:chgData name="Becraft, Katherine M" userId="4c4debe8-fbd4-4988-b770-0572e846e086" providerId="ADAL" clId="{4E5824EF-D7FE-4150-B1DA-DC4CDE6EF38C}" dt="2026-06-18T12:50:38.083" v="1073" actId="14100"/>
          <ac:spMkLst>
            <pc:docMk/>
            <pc:sldMk cId="1896510264" sldId="462"/>
            <ac:spMk id="11" creationId="{B4C6D81B-07FA-9587-C230-2D455A4BD44E}"/>
          </ac:spMkLst>
        </pc:spChg>
        <pc:spChg chg="add mod">
          <ac:chgData name="Becraft, Katherine M" userId="4c4debe8-fbd4-4988-b770-0572e846e086" providerId="ADAL" clId="{4E5824EF-D7FE-4150-B1DA-DC4CDE6EF38C}" dt="2026-06-18T12:47:19.062" v="1049" actId="1076"/>
          <ac:spMkLst>
            <pc:docMk/>
            <pc:sldMk cId="1896510264" sldId="462"/>
            <ac:spMk id="14" creationId="{2BB46EBA-1A92-313F-BE40-4C397E38709D}"/>
          </ac:spMkLst>
        </pc:spChg>
        <pc:spChg chg="add mod">
          <ac:chgData name="Becraft, Katherine M" userId="4c4debe8-fbd4-4988-b770-0572e846e086" providerId="ADAL" clId="{4E5824EF-D7FE-4150-B1DA-DC4CDE6EF38C}" dt="2026-06-18T12:50:38.083" v="1073" actId="14100"/>
          <ac:spMkLst>
            <pc:docMk/>
            <pc:sldMk cId="1896510264" sldId="462"/>
            <ac:spMk id="17" creationId="{6AC0CFB9-E566-0A1D-6216-67A62C11273A}"/>
          </ac:spMkLst>
        </pc:spChg>
        <pc:spChg chg="add mod">
          <ac:chgData name="Becraft, Katherine M" userId="4c4debe8-fbd4-4988-b770-0572e846e086" providerId="ADAL" clId="{4E5824EF-D7FE-4150-B1DA-DC4CDE6EF38C}" dt="2026-06-18T12:50:38.083" v="1073" actId="14100"/>
          <ac:spMkLst>
            <pc:docMk/>
            <pc:sldMk cId="1896510264" sldId="462"/>
            <ac:spMk id="19" creationId="{1F80C113-8C81-6A78-A769-8794CAC01C81}"/>
          </ac:spMkLst>
        </pc:spChg>
        <pc:spChg chg="add mod">
          <ac:chgData name="Becraft, Katherine M" userId="4c4debe8-fbd4-4988-b770-0572e846e086" providerId="ADAL" clId="{4E5824EF-D7FE-4150-B1DA-DC4CDE6EF38C}" dt="2026-06-18T12:50:08.704" v="1062" actId="1076"/>
          <ac:spMkLst>
            <pc:docMk/>
            <pc:sldMk cId="1896510264" sldId="462"/>
            <ac:spMk id="20" creationId="{62812805-E6D6-7C99-1096-04BB33BDF69E}"/>
          </ac:spMkLst>
        </pc:spChg>
      </pc:sldChg>
      <pc:sldChg chg="addSp delSp modSp add mod modNotesTx">
        <pc:chgData name="Becraft, Katherine M" userId="4c4debe8-fbd4-4988-b770-0572e846e086" providerId="ADAL" clId="{4E5824EF-D7FE-4150-B1DA-DC4CDE6EF38C}" dt="2026-06-18T12:56:45.310" v="1105" actId="20577"/>
        <pc:sldMkLst>
          <pc:docMk/>
          <pc:sldMk cId="3386493064" sldId="463"/>
        </pc:sldMkLst>
        <pc:spChg chg="add mod">
          <ac:chgData name="Becraft, Katherine M" userId="4c4debe8-fbd4-4988-b770-0572e846e086" providerId="ADAL" clId="{4E5824EF-D7FE-4150-B1DA-DC4CDE6EF38C}" dt="2026-06-18T12:56:37.944" v="1104" actId="1076"/>
          <ac:spMkLst>
            <pc:docMk/>
            <pc:sldMk cId="3386493064" sldId="463"/>
            <ac:spMk id="5" creationId="{684F6E2B-D60E-86EE-A0F5-CD5163673C2A}"/>
          </ac:spMkLst>
        </pc:spChg>
        <pc:picChg chg="add mod">
          <ac:chgData name="Becraft, Katherine M" userId="4c4debe8-fbd4-4988-b770-0572e846e086" providerId="ADAL" clId="{4E5824EF-D7FE-4150-B1DA-DC4CDE6EF38C}" dt="2026-06-18T12:55:14.297" v="1077" actId="1076"/>
          <ac:picMkLst>
            <pc:docMk/>
            <pc:sldMk cId="3386493064" sldId="463"/>
            <ac:picMk id="3" creationId="{3EEA630D-38D0-6B1F-AF0A-A3B3F45ADE5E}"/>
          </ac:picMkLst>
        </pc:picChg>
      </pc:sldChg>
      <pc:sldMasterChg chg="delSldLayout">
        <pc:chgData name="Becraft, Katherine M" userId="4c4debe8-fbd4-4988-b770-0572e846e086" providerId="ADAL" clId="{4E5824EF-D7FE-4150-B1DA-DC4CDE6EF38C}" dt="2026-06-18T12:26:53.498" v="889" actId="47"/>
        <pc:sldMasterMkLst>
          <pc:docMk/>
          <pc:sldMasterMk cId="1921488546" sldId="2147483800"/>
        </pc:sldMasterMkLst>
      </pc:sldMasterChg>
    </pc:docChg>
  </pc:docChgLst>
  <pc:docChgLst>
    <pc:chgData name="Rathlev, Mary C" userId="cb126730-f3cd-4a1e-ae43-10dd400ee6d7" providerId="ADAL" clId="{E693C488-25AA-4FFC-94F5-4E8AD18F0A88}"/>
    <pc:docChg chg="undo custSel addSld delSld modSld">
      <pc:chgData name="Rathlev, Mary C" userId="cb126730-f3cd-4a1e-ae43-10dd400ee6d7" providerId="ADAL" clId="{E693C488-25AA-4FFC-94F5-4E8AD18F0A88}" dt="2026-06-28T11:39:40.760" v="607" actId="20577"/>
      <pc:docMkLst>
        <pc:docMk/>
      </pc:docMkLst>
      <pc:sldChg chg="addSp modSp mod">
        <pc:chgData name="Rathlev, Mary C" userId="cb126730-f3cd-4a1e-ae43-10dd400ee6d7" providerId="ADAL" clId="{E693C488-25AA-4FFC-94F5-4E8AD18F0A88}" dt="2026-06-28T11:39:40.760" v="607" actId="20577"/>
        <pc:sldMkLst>
          <pc:docMk/>
          <pc:sldMk cId="3579836529" sldId="312"/>
        </pc:sldMkLst>
        <pc:spChg chg="add mod">
          <ac:chgData name="Rathlev, Mary C" userId="cb126730-f3cd-4a1e-ae43-10dd400ee6d7" providerId="ADAL" clId="{E693C488-25AA-4FFC-94F5-4E8AD18F0A88}" dt="2026-06-28T11:39:40.760" v="607" actId="20577"/>
          <ac:spMkLst>
            <pc:docMk/>
            <pc:sldMk cId="3579836529" sldId="312"/>
            <ac:spMk id="2" creationId="{BD095E8A-E9BC-E47D-E3B2-094923E2D1C1}"/>
          </ac:spMkLst>
        </pc:spChg>
      </pc:sldChg>
      <pc:sldChg chg="modSp mod">
        <pc:chgData name="Rathlev, Mary C" userId="cb126730-f3cd-4a1e-ae43-10dd400ee6d7" providerId="ADAL" clId="{E693C488-25AA-4FFC-94F5-4E8AD18F0A88}" dt="2026-06-22T16:12:57.473" v="11" actId="20577"/>
        <pc:sldMkLst>
          <pc:docMk/>
          <pc:sldMk cId="3814742143" sldId="344"/>
        </pc:sldMkLst>
        <pc:spChg chg="mod">
          <ac:chgData name="Rathlev, Mary C" userId="cb126730-f3cd-4a1e-ae43-10dd400ee6d7" providerId="ADAL" clId="{E693C488-25AA-4FFC-94F5-4E8AD18F0A88}" dt="2026-06-22T16:12:19.100" v="4" actId="1076"/>
          <ac:spMkLst>
            <pc:docMk/>
            <pc:sldMk cId="3814742143" sldId="344"/>
            <ac:spMk id="2" creationId="{180A33B0-3281-2FAD-8CEC-E8AD6F967DF0}"/>
          </ac:spMkLst>
        </pc:spChg>
        <pc:spChg chg="mod">
          <ac:chgData name="Rathlev, Mary C" userId="cb126730-f3cd-4a1e-ae43-10dd400ee6d7" providerId="ADAL" clId="{E693C488-25AA-4FFC-94F5-4E8AD18F0A88}" dt="2026-06-22T16:12:23.465" v="5" actId="1076"/>
          <ac:spMkLst>
            <pc:docMk/>
            <pc:sldMk cId="3814742143" sldId="344"/>
            <ac:spMk id="3" creationId="{6B797539-93CA-5436-23B7-0ACD4BF1ED46}"/>
          </ac:spMkLst>
        </pc:spChg>
        <pc:spChg chg="mod">
          <ac:chgData name="Rathlev, Mary C" userId="cb126730-f3cd-4a1e-ae43-10dd400ee6d7" providerId="ADAL" clId="{E693C488-25AA-4FFC-94F5-4E8AD18F0A88}" dt="2026-06-22T16:12:02.594" v="0" actId="1076"/>
          <ac:spMkLst>
            <pc:docMk/>
            <pc:sldMk cId="3814742143" sldId="344"/>
            <ac:spMk id="4" creationId="{CFB5CF82-EAF3-4E56-A212-4809EE4457B9}"/>
          </ac:spMkLst>
        </pc:spChg>
        <pc:spChg chg="mod">
          <ac:chgData name="Rathlev, Mary C" userId="cb126730-f3cd-4a1e-ae43-10dd400ee6d7" providerId="ADAL" clId="{E693C488-25AA-4FFC-94F5-4E8AD18F0A88}" dt="2026-06-22T16:12:57.473" v="11" actId="20577"/>
          <ac:spMkLst>
            <pc:docMk/>
            <pc:sldMk cId="3814742143" sldId="344"/>
            <ac:spMk id="5" creationId="{013DE718-9755-581F-8312-72A7DB09F897}"/>
          </ac:spMkLst>
        </pc:spChg>
        <pc:spChg chg="mod">
          <ac:chgData name="Rathlev, Mary C" userId="cb126730-f3cd-4a1e-ae43-10dd400ee6d7" providerId="ADAL" clId="{E693C488-25AA-4FFC-94F5-4E8AD18F0A88}" dt="2026-06-22T16:12:10.146" v="2" actId="1076"/>
          <ac:spMkLst>
            <pc:docMk/>
            <pc:sldMk cId="3814742143" sldId="344"/>
            <ac:spMk id="6" creationId="{5CBB4CFA-EEE9-A923-A8B7-43A0D63CA53E}"/>
          </ac:spMkLst>
        </pc:spChg>
        <pc:spChg chg="mod">
          <ac:chgData name="Rathlev, Mary C" userId="cb126730-f3cd-4a1e-ae43-10dd400ee6d7" providerId="ADAL" clId="{E693C488-25AA-4FFC-94F5-4E8AD18F0A88}" dt="2026-06-22T16:12:42.764" v="8" actId="1076"/>
          <ac:spMkLst>
            <pc:docMk/>
            <pc:sldMk cId="3814742143" sldId="344"/>
            <ac:spMk id="8" creationId="{BBEA8982-E925-5D01-1F69-BE483DAFE96F}"/>
          </ac:spMkLst>
        </pc:spChg>
        <pc:spChg chg="mod">
          <ac:chgData name="Rathlev, Mary C" userId="cb126730-f3cd-4a1e-ae43-10dd400ee6d7" providerId="ADAL" clId="{E693C488-25AA-4FFC-94F5-4E8AD18F0A88}" dt="2026-06-22T16:12:48.231" v="9" actId="1076"/>
          <ac:spMkLst>
            <pc:docMk/>
            <pc:sldMk cId="3814742143" sldId="344"/>
            <ac:spMk id="9" creationId="{F61C094F-34B5-403E-5BDE-F950C93175AD}"/>
          </ac:spMkLst>
        </pc:spChg>
        <pc:spChg chg="mod">
          <ac:chgData name="Rathlev, Mary C" userId="cb126730-f3cd-4a1e-ae43-10dd400ee6d7" providerId="ADAL" clId="{E693C488-25AA-4FFC-94F5-4E8AD18F0A88}" dt="2026-06-22T16:12:13.587" v="3" actId="1076"/>
          <ac:spMkLst>
            <pc:docMk/>
            <pc:sldMk cId="3814742143" sldId="344"/>
            <ac:spMk id="12" creationId="{D4D14039-5BF3-55E1-775B-9254202E4AA4}"/>
          </ac:spMkLst>
        </pc:spChg>
      </pc:sldChg>
      <pc:sldChg chg="addSp modSp mod">
        <pc:chgData name="Rathlev, Mary C" userId="cb126730-f3cd-4a1e-ae43-10dd400ee6d7" providerId="ADAL" clId="{E693C488-25AA-4FFC-94F5-4E8AD18F0A88}" dt="2026-06-28T11:34:24.465" v="362" actId="20577"/>
        <pc:sldMkLst>
          <pc:docMk/>
          <pc:sldMk cId="1966974153" sldId="455"/>
        </pc:sldMkLst>
        <pc:spChg chg="add mod">
          <ac:chgData name="Rathlev, Mary C" userId="cb126730-f3cd-4a1e-ae43-10dd400ee6d7" providerId="ADAL" clId="{E693C488-25AA-4FFC-94F5-4E8AD18F0A88}" dt="2026-06-28T11:31:54.661" v="319"/>
          <ac:spMkLst>
            <pc:docMk/>
            <pc:sldMk cId="1966974153" sldId="455"/>
            <ac:spMk id="4" creationId="{845FFF64-1224-A175-2142-047BF25ED1AB}"/>
          </ac:spMkLst>
        </pc:spChg>
        <pc:graphicFrameChg chg="mod modGraphic">
          <ac:chgData name="Rathlev, Mary C" userId="cb126730-f3cd-4a1e-ae43-10dd400ee6d7" providerId="ADAL" clId="{E693C488-25AA-4FFC-94F5-4E8AD18F0A88}" dt="2026-06-28T11:34:24.465" v="362" actId="20577"/>
          <ac:graphicFrameMkLst>
            <pc:docMk/>
            <pc:sldMk cId="1966974153" sldId="455"/>
            <ac:graphicFrameMk id="3" creationId="{B61960FB-2B33-9816-4E4C-A8E3CE31820D}"/>
          </ac:graphicFrameMkLst>
        </pc:graphicFrameChg>
      </pc:sldChg>
      <pc:sldChg chg="addSp delSp modSp mod delAnim modAnim">
        <pc:chgData name="Rathlev, Mary C" userId="cb126730-f3cd-4a1e-ae43-10dd400ee6d7" providerId="ADAL" clId="{E693C488-25AA-4FFC-94F5-4E8AD18F0A88}" dt="2026-06-22T18:45:50.673" v="161"/>
        <pc:sldMkLst>
          <pc:docMk/>
          <pc:sldMk cId="2615003356" sldId="459"/>
        </pc:sldMkLst>
        <pc:spChg chg="add mod">
          <ac:chgData name="Rathlev, Mary C" userId="cb126730-f3cd-4a1e-ae43-10dd400ee6d7" providerId="ADAL" clId="{E693C488-25AA-4FFC-94F5-4E8AD18F0A88}" dt="2026-06-22T18:45:43.405" v="160" actId="1076"/>
          <ac:spMkLst>
            <pc:docMk/>
            <pc:sldMk cId="2615003356" sldId="459"/>
            <ac:spMk id="3" creationId="{AF4475BD-2EC5-DE44-EB29-78D998C9C10A}"/>
          </ac:spMkLst>
        </pc:spChg>
        <pc:spChg chg="add mod ord">
          <ac:chgData name="Rathlev, Mary C" userId="cb126730-f3cd-4a1e-ae43-10dd400ee6d7" providerId="ADAL" clId="{E693C488-25AA-4FFC-94F5-4E8AD18F0A88}" dt="2026-06-22T18:43:44.038" v="132" actId="1076"/>
          <ac:spMkLst>
            <pc:docMk/>
            <pc:sldMk cId="2615003356" sldId="459"/>
            <ac:spMk id="4" creationId="{7025F8BB-942B-4742-9EC1-157904421409}"/>
          </ac:spMkLst>
        </pc:spChg>
        <pc:spChg chg="add mod ord">
          <ac:chgData name="Rathlev, Mary C" userId="cb126730-f3cd-4a1e-ae43-10dd400ee6d7" providerId="ADAL" clId="{E693C488-25AA-4FFC-94F5-4E8AD18F0A88}" dt="2026-06-22T18:43:18.541" v="120" actId="20577"/>
          <ac:spMkLst>
            <pc:docMk/>
            <pc:sldMk cId="2615003356" sldId="459"/>
            <ac:spMk id="8" creationId="{ECF73D2E-65AD-967C-70CB-9F77A1B87235}"/>
          </ac:spMkLst>
        </pc:spChg>
        <pc:spChg chg="add mod">
          <ac:chgData name="Rathlev, Mary C" userId="cb126730-f3cd-4a1e-ae43-10dd400ee6d7" providerId="ADAL" clId="{E693C488-25AA-4FFC-94F5-4E8AD18F0A88}" dt="2026-06-22T18:45:24.729" v="158" actId="1035"/>
          <ac:spMkLst>
            <pc:docMk/>
            <pc:sldMk cId="2615003356" sldId="459"/>
            <ac:spMk id="9" creationId="{319D114F-F85B-2672-C9E5-529AA441B00F}"/>
          </ac:spMkLst>
        </pc:spChg>
        <pc:graphicFrameChg chg="add mod modGraphic">
          <ac:chgData name="Rathlev, Mary C" userId="cb126730-f3cd-4a1e-ae43-10dd400ee6d7" providerId="ADAL" clId="{E693C488-25AA-4FFC-94F5-4E8AD18F0A88}" dt="2026-06-22T18:43:36.917" v="131" actId="1035"/>
          <ac:graphicFrameMkLst>
            <pc:docMk/>
            <pc:sldMk cId="2615003356" sldId="459"/>
            <ac:graphicFrameMk id="2" creationId="{0B0A3AF5-F366-1D88-9554-A1A2EFAECA5E}"/>
          </ac:graphicFrameMkLst>
        </pc:graphicFrameChg>
        <pc:picChg chg="mod">
          <ac:chgData name="Rathlev, Mary C" userId="cb126730-f3cd-4a1e-ae43-10dd400ee6d7" providerId="ADAL" clId="{E693C488-25AA-4FFC-94F5-4E8AD18F0A88}" dt="2026-06-22T18:40:36.374" v="96" actId="1076"/>
          <ac:picMkLst>
            <pc:docMk/>
            <pc:sldMk cId="2615003356" sldId="459"/>
            <ac:picMk id="5" creationId="{D6D9DC2F-4E33-47F4-F723-8D73A7144EA6}"/>
          </ac:picMkLst>
        </pc:picChg>
      </pc:sldChg>
      <pc:sldChg chg="addSp delSp modSp mod modAnim">
        <pc:chgData name="Rathlev, Mary C" userId="cb126730-f3cd-4a1e-ae43-10dd400ee6d7" providerId="ADAL" clId="{E693C488-25AA-4FFC-94F5-4E8AD18F0A88}" dt="2026-06-22T18:55:54.919" v="205"/>
        <pc:sldMkLst>
          <pc:docMk/>
          <pc:sldMk cId="1896510264" sldId="462"/>
        </pc:sldMkLst>
        <pc:spChg chg="mod">
          <ac:chgData name="Rathlev, Mary C" userId="cb126730-f3cd-4a1e-ae43-10dd400ee6d7" providerId="ADAL" clId="{E693C488-25AA-4FFC-94F5-4E8AD18F0A88}" dt="2026-06-22T16:18:21.029" v="19" actId="1076"/>
          <ac:spMkLst>
            <pc:docMk/>
            <pc:sldMk cId="1896510264" sldId="462"/>
            <ac:spMk id="2" creationId="{DEB329A8-E900-28B9-2F4D-637D939E1A66}"/>
          </ac:spMkLst>
        </pc:spChg>
        <pc:spChg chg="add mod">
          <ac:chgData name="Rathlev, Mary C" userId="cb126730-f3cd-4a1e-ae43-10dd400ee6d7" providerId="ADAL" clId="{E693C488-25AA-4FFC-94F5-4E8AD18F0A88}" dt="2026-06-22T18:53:49.651" v="195" actId="1076"/>
          <ac:spMkLst>
            <pc:docMk/>
            <pc:sldMk cId="1896510264" sldId="462"/>
            <ac:spMk id="4" creationId="{17FA93EF-F37E-77D4-7B6A-CF2159579516}"/>
          </ac:spMkLst>
        </pc:spChg>
        <pc:spChg chg="add mod">
          <ac:chgData name="Rathlev, Mary C" userId="cb126730-f3cd-4a1e-ae43-10dd400ee6d7" providerId="ADAL" clId="{E693C488-25AA-4FFC-94F5-4E8AD18F0A88}" dt="2026-06-22T18:54:20.588" v="198" actId="207"/>
          <ac:spMkLst>
            <pc:docMk/>
            <pc:sldMk cId="1896510264" sldId="462"/>
            <ac:spMk id="5" creationId="{8D52400A-25E0-249B-136D-42EAFDAE6FE4}"/>
          </ac:spMkLst>
        </pc:spChg>
        <pc:spChg chg="mod">
          <ac:chgData name="Rathlev, Mary C" userId="cb126730-f3cd-4a1e-ae43-10dd400ee6d7" providerId="ADAL" clId="{E693C488-25AA-4FFC-94F5-4E8AD18F0A88}" dt="2026-06-22T16:18:27.033" v="20" actId="1076"/>
          <ac:spMkLst>
            <pc:docMk/>
            <pc:sldMk cId="1896510264" sldId="462"/>
            <ac:spMk id="11" creationId="{B4C6D81B-07FA-9587-C230-2D455A4BD44E}"/>
          </ac:spMkLst>
        </pc:spChg>
        <pc:spChg chg="mod">
          <ac:chgData name="Rathlev, Mary C" userId="cb126730-f3cd-4a1e-ae43-10dd400ee6d7" providerId="ADAL" clId="{E693C488-25AA-4FFC-94F5-4E8AD18F0A88}" dt="2026-06-22T16:21:04.556" v="34" actId="20577"/>
          <ac:spMkLst>
            <pc:docMk/>
            <pc:sldMk cId="1896510264" sldId="462"/>
            <ac:spMk id="14" creationId="{2BB46EBA-1A92-313F-BE40-4C397E38709D}"/>
          </ac:spMkLst>
        </pc:spChg>
        <pc:spChg chg="mod">
          <ac:chgData name="Rathlev, Mary C" userId="cb126730-f3cd-4a1e-ae43-10dd400ee6d7" providerId="ADAL" clId="{E693C488-25AA-4FFC-94F5-4E8AD18F0A88}" dt="2026-06-22T16:18:29.724" v="21" actId="1076"/>
          <ac:spMkLst>
            <pc:docMk/>
            <pc:sldMk cId="1896510264" sldId="462"/>
            <ac:spMk id="17" creationId="{6AC0CFB9-E566-0A1D-6216-67A62C11273A}"/>
          </ac:spMkLst>
        </pc:spChg>
        <pc:spChg chg="mod">
          <ac:chgData name="Rathlev, Mary C" userId="cb126730-f3cd-4a1e-ae43-10dd400ee6d7" providerId="ADAL" clId="{E693C488-25AA-4FFC-94F5-4E8AD18F0A88}" dt="2026-06-22T16:18:35.871" v="22" actId="1076"/>
          <ac:spMkLst>
            <pc:docMk/>
            <pc:sldMk cId="1896510264" sldId="462"/>
            <ac:spMk id="19" creationId="{1F80C113-8C81-6A78-A769-8794CAC01C81}"/>
          </ac:spMkLst>
        </pc:spChg>
        <pc:graphicFrameChg chg="add mod modGraphic">
          <ac:chgData name="Rathlev, Mary C" userId="cb126730-f3cd-4a1e-ae43-10dd400ee6d7" providerId="ADAL" clId="{E693C488-25AA-4FFC-94F5-4E8AD18F0A88}" dt="2026-06-22T18:52:55.192" v="189" actId="20577"/>
          <ac:graphicFrameMkLst>
            <pc:docMk/>
            <pc:sldMk cId="1896510264" sldId="462"/>
            <ac:graphicFrameMk id="3" creationId="{CF8CB9C2-CC0F-3EAD-EF3D-1C5B030F13F2}"/>
          </ac:graphicFrameMkLst>
        </pc:graphicFrameChg>
      </pc:sldChg>
      <pc:sldChg chg="addSp modSp add mod modAnim">
        <pc:chgData name="Rathlev, Mary C" userId="cb126730-f3cd-4a1e-ae43-10dd400ee6d7" providerId="ADAL" clId="{E693C488-25AA-4FFC-94F5-4E8AD18F0A88}" dt="2026-06-22T19:00:34.543" v="260"/>
        <pc:sldMkLst>
          <pc:docMk/>
          <pc:sldMk cId="2981800447" sldId="466"/>
        </pc:sldMkLst>
        <pc:spChg chg="add mod">
          <ac:chgData name="Rathlev, Mary C" userId="cb126730-f3cd-4a1e-ae43-10dd400ee6d7" providerId="ADAL" clId="{E693C488-25AA-4FFC-94F5-4E8AD18F0A88}" dt="2026-06-22T18:59:01.511" v="250" actId="1076"/>
          <ac:spMkLst>
            <pc:docMk/>
            <pc:sldMk cId="2981800447" sldId="466"/>
            <ac:spMk id="4" creationId="{3E3B1AF5-00B3-126F-4092-BCDB1778FA70}"/>
          </ac:spMkLst>
        </pc:spChg>
        <pc:spChg chg="add mod">
          <ac:chgData name="Rathlev, Mary C" userId="cb126730-f3cd-4a1e-ae43-10dd400ee6d7" providerId="ADAL" clId="{E693C488-25AA-4FFC-94F5-4E8AD18F0A88}" dt="2026-06-22T18:59:22.086" v="253" actId="207"/>
          <ac:spMkLst>
            <pc:docMk/>
            <pc:sldMk cId="2981800447" sldId="466"/>
            <ac:spMk id="5" creationId="{D5F60DA8-7037-EB4B-A1AA-985D1A372E14}"/>
          </ac:spMkLst>
        </pc:spChg>
        <pc:spChg chg="mod">
          <ac:chgData name="Rathlev, Mary C" userId="cb126730-f3cd-4a1e-ae43-10dd400ee6d7" providerId="ADAL" clId="{E693C488-25AA-4FFC-94F5-4E8AD18F0A88}" dt="2026-06-22T18:58:27.079" v="242" actId="20577"/>
          <ac:spMkLst>
            <pc:docMk/>
            <pc:sldMk cId="2981800447" sldId="466"/>
            <ac:spMk id="14" creationId="{86DFEA96-428F-2703-D9DD-89157BB49853}"/>
          </ac:spMkLst>
        </pc:spChg>
        <pc:spChg chg="mod">
          <ac:chgData name="Rathlev, Mary C" userId="cb126730-f3cd-4a1e-ae43-10dd400ee6d7" providerId="ADAL" clId="{E693C488-25AA-4FFC-94F5-4E8AD18F0A88}" dt="2026-06-22T16:19:16.567" v="26" actId="20577"/>
          <ac:spMkLst>
            <pc:docMk/>
            <pc:sldMk cId="2981800447" sldId="466"/>
            <ac:spMk id="20" creationId="{B5AEC474-7423-5275-5CDF-15C92460DC55}"/>
          </ac:spMkLst>
        </pc:spChg>
        <pc:graphicFrameChg chg="add mod modGraphic">
          <ac:chgData name="Rathlev, Mary C" userId="cb126730-f3cd-4a1e-ae43-10dd400ee6d7" providerId="ADAL" clId="{E693C488-25AA-4FFC-94F5-4E8AD18F0A88}" dt="2026-06-22T18:58:34.987" v="246" actId="20577"/>
          <ac:graphicFrameMkLst>
            <pc:docMk/>
            <pc:sldMk cId="2981800447" sldId="466"/>
            <ac:graphicFrameMk id="3" creationId="{4E29D4C3-5315-71B8-0B98-53B28FED40B6}"/>
          </ac:graphicFrameMkLst>
        </pc:graphicFrameChg>
      </pc:sldChg>
      <pc:sldChg chg="addSp modSp add mod modAnim">
        <pc:chgData name="Rathlev, Mary C" userId="cb126730-f3cd-4a1e-ae43-10dd400ee6d7" providerId="ADAL" clId="{E693C488-25AA-4FFC-94F5-4E8AD18F0A88}" dt="2026-06-22T19:07:56.901" v="293"/>
        <pc:sldMkLst>
          <pc:docMk/>
          <pc:sldMk cId="2229380935" sldId="467"/>
        </pc:sldMkLst>
        <pc:spChg chg="add mod">
          <ac:chgData name="Rathlev, Mary C" userId="cb126730-f3cd-4a1e-ae43-10dd400ee6d7" providerId="ADAL" clId="{E693C488-25AA-4FFC-94F5-4E8AD18F0A88}" dt="2026-06-22T19:04:14.010" v="288" actId="1076"/>
          <ac:spMkLst>
            <pc:docMk/>
            <pc:sldMk cId="2229380935" sldId="467"/>
            <ac:spMk id="4" creationId="{DE1EA02D-7F3A-670A-045B-F196F186BDA1}"/>
          </ac:spMkLst>
        </pc:spChg>
        <pc:spChg chg="add mod">
          <ac:chgData name="Rathlev, Mary C" userId="cb126730-f3cd-4a1e-ae43-10dd400ee6d7" providerId="ADAL" clId="{E693C488-25AA-4FFC-94F5-4E8AD18F0A88}" dt="2026-06-22T19:04:55.641" v="291" actId="207"/>
          <ac:spMkLst>
            <pc:docMk/>
            <pc:sldMk cId="2229380935" sldId="467"/>
            <ac:spMk id="5" creationId="{5282CFD7-C946-3573-B00F-AF7CBA217915}"/>
          </ac:spMkLst>
        </pc:spChg>
        <pc:spChg chg="mod">
          <ac:chgData name="Rathlev, Mary C" userId="cb126730-f3cd-4a1e-ae43-10dd400ee6d7" providerId="ADAL" clId="{E693C488-25AA-4FFC-94F5-4E8AD18F0A88}" dt="2026-06-22T16:19:51.122" v="29"/>
          <ac:spMkLst>
            <pc:docMk/>
            <pc:sldMk cId="2229380935" sldId="467"/>
            <ac:spMk id="14" creationId="{307D7FAC-0A8E-3E60-D7AA-72768B2A8C69}"/>
          </ac:spMkLst>
        </pc:spChg>
        <pc:spChg chg="mod">
          <ac:chgData name="Rathlev, Mary C" userId="cb126730-f3cd-4a1e-ae43-10dd400ee6d7" providerId="ADAL" clId="{E693C488-25AA-4FFC-94F5-4E8AD18F0A88}" dt="2026-06-22T16:24:12.527" v="41" actId="20577"/>
          <ac:spMkLst>
            <pc:docMk/>
            <pc:sldMk cId="2229380935" sldId="467"/>
            <ac:spMk id="20" creationId="{7CE1A328-2D73-3247-F103-6039D026A1C1}"/>
          </ac:spMkLst>
        </pc:spChg>
        <pc:graphicFrameChg chg="add mod modGraphic">
          <ac:chgData name="Rathlev, Mary C" userId="cb126730-f3cd-4a1e-ae43-10dd400ee6d7" providerId="ADAL" clId="{E693C488-25AA-4FFC-94F5-4E8AD18F0A88}" dt="2026-06-22T19:03:40.054" v="284" actId="20577"/>
          <ac:graphicFrameMkLst>
            <pc:docMk/>
            <pc:sldMk cId="2229380935" sldId="467"/>
            <ac:graphicFrameMk id="3" creationId="{15E01211-B9B3-ABD0-F961-0C7351942199}"/>
          </ac:graphicFrameMkLst>
        </pc:graphicFrameChg>
      </pc:sldChg>
      <pc:sldChg chg="addSp delSp modSp new mod setBg modClrScheme chgLayout">
        <pc:chgData name="Rathlev, Mary C" userId="cb126730-f3cd-4a1e-ae43-10dd400ee6d7" providerId="ADAL" clId="{E693C488-25AA-4FFC-94F5-4E8AD18F0A88}" dt="2026-06-24T20:27:57.865" v="299" actId="26606"/>
        <pc:sldMkLst>
          <pc:docMk/>
          <pc:sldMk cId="1020713764" sldId="468"/>
        </pc:sldMkLst>
        <pc:spChg chg="add">
          <ac:chgData name="Rathlev, Mary C" userId="cb126730-f3cd-4a1e-ae43-10dd400ee6d7" providerId="ADAL" clId="{E693C488-25AA-4FFC-94F5-4E8AD18F0A88}" dt="2026-06-24T20:27:57.865" v="299" actId="26606"/>
          <ac:spMkLst>
            <pc:docMk/>
            <pc:sldMk cId="1020713764" sldId="468"/>
            <ac:spMk id="15" creationId="{85F279D6-ED25-4D3F-9479-8ABB21867D9B}"/>
          </ac:spMkLst>
        </pc:spChg>
        <pc:spChg chg="add">
          <ac:chgData name="Rathlev, Mary C" userId="cb126730-f3cd-4a1e-ae43-10dd400ee6d7" providerId="ADAL" clId="{E693C488-25AA-4FFC-94F5-4E8AD18F0A88}" dt="2026-06-24T20:27:57.865" v="299" actId="26606"/>
          <ac:spMkLst>
            <pc:docMk/>
            <pc:sldMk cId="1020713764" sldId="468"/>
            <ac:spMk id="16" creationId="{38D0B1B4-C487-47EF-B7D0-421066454CB6}"/>
          </ac:spMkLst>
        </pc:spChg>
        <pc:spChg chg="add">
          <ac:chgData name="Rathlev, Mary C" userId="cb126730-f3cd-4a1e-ae43-10dd400ee6d7" providerId="ADAL" clId="{E693C488-25AA-4FFC-94F5-4E8AD18F0A88}" dt="2026-06-24T20:27:57.865" v="299" actId="26606"/>
          <ac:spMkLst>
            <pc:docMk/>
            <pc:sldMk cId="1020713764" sldId="468"/>
            <ac:spMk id="17" creationId="{0214736A-03B2-4B91-B0AF-B21213F3B9DF}"/>
          </ac:spMkLst>
        </pc:spChg>
        <pc:picChg chg="add mod">
          <ac:chgData name="Rathlev, Mary C" userId="cb126730-f3cd-4a1e-ae43-10dd400ee6d7" providerId="ADAL" clId="{E693C488-25AA-4FFC-94F5-4E8AD18F0A88}" dt="2026-06-24T20:27:57.865" v="299" actId="26606"/>
          <ac:picMkLst>
            <pc:docMk/>
            <pc:sldMk cId="1020713764" sldId="468"/>
            <ac:picMk id="4" creationId="{8DDBE2BB-91AE-2086-5308-6A48E1428E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608" name="Google Shape;160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</a:rPr>
              <a:t>44 (17), 59 (149), 38 (29)</a:t>
            </a:r>
            <a:endParaRPr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26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6559E-EA22-78BF-A149-A43BD38FD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AF9B4E-E2B5-8575-D2FE-3B30FDA38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C5AABF-744F-3D8E-2544-9BC4951F8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Would you rather have a fire drill at the beginning of class or during your closure?</a:t>
            </a:r>
          </a:p>
        </p:txBody>
      </p:sp>
    </p:spTree>
    <p:extLst>
      <p:ext uri="{BB962C8B-B14F-4D97-AF65-F5344CB8AC3E}">
        <p14:creationId xmlns:p14="http://schemas.microsoft.com/office/powerpoint/2010/main" val="2289622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E5E68-C453-3F76-8E92-7DFFB8084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30997A-D80A-2D4B-792A-8B4290CA52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3AF539-01D3-FF4B-904E-41D583CC1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https://docs.google.com/spreadsheets/d/14Mx8H9LlVeQSd8xjBFFzRJBrDJyXJeo0qARhaUIqAsQ/edit?gid=0#gid=0</a:t>
            </a:r>
          </a:p>
        </p:txBody>
      </p:sp>
    </p:spTree>
    <p:extLst>
      <p:ext uri="{BB962C8B-B14F-4D97-AF65-F5344CB8AC3E}">
        <p14:creationId xmlns:p14="http://schemas.microsoft.com/office/powerpoint/2010/main" val="1398090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1. 8.07</a:t>
            </a:r>
          </a:p>
          <a:p>
            <a:r>
              <a:rPr lang="en-US"/>
              <a:t>2. 5.48</a:t>
            </a:r>
          </a:p>
        </p:txBody>
      </p:sp>
    </p:spTree>
    <p:extLst>
      <p:ext uri="{BB962C8B-B14F-4D97-AF65-F5344CB8AC3E}">
        <p14:creationId xmlns:p14="http://schemas.microsoft.com/office/powerpoint/2010/main" val="3719784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179C4-3B12-442F-BFFC-692F2D90E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CB6985-AF60-529F-337D-D3EFC06A7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243DE7-C683-DE63-06A3-A4AE64957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1. 8.07</a:t>
            </a:r>
          </a:p>
          <a:p>
            <a:r>
              <a:rPr lang="en-US"/>
              <a:t>2. 5.48</a:t>
            </a:r>
          </a:p>
        </p:txBody>
      </p:sp>
    </p:spTree>
    <p:extLst>
      <p:ext uri="{BB962C8B-B14F-4D97-AF65-F5344CB8AC3E}">
        <p14:creationId xmlns:p14="http://schemas.microsoft.com/office/powerpoint/2010/main" val="1615093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49014-FF23-01B3-4493-18AB90E87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480AF5-390F-171C-B935-35522011A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7F8960-D88C-B94F-9627-F32340A76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1. 8.07</a:t>
            </a:r>
          </a:p>
          <a:p>
            <a:r>
              <a:rPr lang="en-US"/>
              <a:t>2. 5.48</a:t>
            </a:r>
          </a:p>
        </p:txBody>
      </p:sp>
    </p:spTree>
    <p:extLst>
      <p:ext uri="{BB962C8B-B14F-4D97-AF65-F5344CB8AC3E}">
        <p14:creationId xmlns:p14="http://schemas.microsoft.com/office/powerpoint/2010/main" val="2325619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13D4D-4030-D6CD-CA21-B4F7746A1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F2566F-340C-DF37-D781-6C0DCB19B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49DB72-706D-C9A8-1188-51D09F8D2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11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166DC-C601-BCF9-B363-8079DA6FA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CB64F7-9AA2-F884-8B3B-1558E5185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1642BB-8C79-0F4A-BC62-EE53584F3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1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26ECD-5C46-FA15-2B09-1E1DBF12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9410C0-2882-E7DE-C791-2B9760445C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85681E-BFF8-AEA9-4749-B3374D0D5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766" indent="0">
              <a:buNone/>
            </a:pPr>
            <a:r>
              <a:rPr lang="en-US"/>
              <a:t>Mary</a:t>
            </a:r>
          </a:p>
          <a:p>
            <a:pPr marL="161766" indent="0">
              <a:buNone/>
            </a:pPr>
            <a:endParaRPr lang="en-US"/>
          </a:p>
          <a:p>
            <a:pPr marL="161766" indent="0">
              <a:buNone/>
            </a:pPr>
            <a:r>
              <a:rPr lang="en-US"/>
              <a:t>Point out the structure of the lesson includes these practices: thinking tasks; random groups; VNPS; competency rubrics; consolidation; notetaking; check your understanding</a:t>
            </a:r>
          </a:p>
          <a:p>
            <a:pPr marL="161766" indent="0">
              <a:buNone/>
            </a:pPr>
            <a:endParaRPr lang="en-US"/>
          </a:p>
          <a:p>
            <a:pPr marL="161766" indent="0">
              <a:buNone/>
            </a:pPr>
            <a:r>
              <a:rPr lang="en-US"/>
              <a:t>To maintain flow teachers will: answer keep thinking questions; encourage autonomy; use hints and extensions</a:t>
            </a:r>
          </a:p>
        </p:txBody>
      </p:sp>
    </p:spTree>
    <p:extLst>
      <p:ext uri="{BB962C8B-B14F-4D97-AF65-F5344CB8AC3E}">
        <p14:creationId xmlns:p14="http://schemas.microsoft.com/office/powerpoint/2010/main" val="1522199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10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CEEF0-645E-AB43-90A1-67193BA96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2B6F49-D9F7-92A8-6927-A267BD7662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6ABAE5-CBE7-BF79-D0EB-B41B40D44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608" name="Google Shape;160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93F8D-4B95-9CE4-0318-17CB10434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B7E809-5A1C-5E93-0909-BC24C2E7F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9DABF2-687C-8EFC-6FA3-C1C703305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83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270f9029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516" name="Google Shape;3516;g10270f9029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10270f9029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313" name="Google Shape;3313;g10270f9029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9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47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g10270f9029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648" name="Google Shape;2648;g10270f9029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97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4AC17-BE10-3D17-227E-CB214ECC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63DCE5-23C1-919C-442D-BFF8867CF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33829C-CD4D-83ED-A769-5F3BE297A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Katie – Remember yesterday, you guys came up with these ideas. </a:t>
            </a:r>
          </a:p>
        </p:txBody>
      </p:sp>
    </p:spTree>
    <p:extLst>
      <p:ext uri="{BB962C8B-B14F-4D97-AF65-F5344CB8AC3E}">
        <p14:creationId xmlns:p14="http://schemas.microsoft.com/office/powerpoint/2010/main" val="237279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6">
          <a:extLst>
            <a:ext uri="{FF2B5EF4-FFF2-40B4-BE49-F238E27FC236}">
              <a16:creationId xmlns:a16="http://schemas.microsoft.com/office/drawing/2014/main" id="{051EBDF4-E2FC-1638-1684-16F3E7473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g10270f9029e_0_5:notes">
            <a:extLst>
              <a:ext uri="{FF2B5EF4-FFF2-40B4-BE49-F238E27FC236}">
                <a16:creationId xmlns:a16="http://schemas.microsoft.com/office/drawing/2014/main" id="{A2355998-3F8D-E3EC-C939-8462413DD8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648" name="Google Shape;2648;g10270f9029e_0_5:notes">
            <a:extLst>
              <a:ext uri="{FF2B5EF4-FFF2-40B4-BE49-F238E27FC236}">
                <a16:creationId xmlns:a16="http://schemas.microsoft.com/office/drawing/2014/main" id="{887A18BD-296D-EE19-5907-5922E8DF54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188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60BBD-C352-01F6-F5D0-A429280AE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020C9-640E-8C5C-7ACC-6A410E574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901C5-593A-7F43-6696-11DED6DE3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72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938B2-E4CA-4E24-BBAE-EFB289F30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CD61B1-5E3B-96E7-8657-2845D6EBC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126229-B039-2BC9-778B-79671E880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4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349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727445"/>
            <a:ext cx="661924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4152499"/>
            <a:ext cx="6619244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626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797563"/>
            <a:ext cx="6623862" cy="102974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630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 bwMode="gray">
          <a:xfrm>
            <a:off x="661175" y="45550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1960341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6600"/>
            <a:ext cx="6340430" cy="2022474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8414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71899"/>
            <a:ext cx="6933673" cy="748393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5866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0357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52626"/>
            <a:ext cx="23564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2384823"/>
            <a:ext cx="2356409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5"/>
            <a:ext cx="236025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84823"/>
            <a:ext cx="2360257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1952626"/>
            <a:ext cx="235929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2384822"/>
            <a:ext cx="2359152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975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3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0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3831829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3399634"/>
            <a:ext cx="228832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3831828"/>
            <a:ext cx="2288322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4793879"/>
            <a:ext cx="2733212" cy="2286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5997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4793879"/>
            <a:ext cx="742949" cy="228599"/>
          </a:xfrm>
        </p:spPr>
        <p:txBody>
          <a:bodyPr/>
          <a:lstStyle/>
          <a:p>
            <a:fld id="{E9F9C37B-1D36-470B-8223-D6C91242EC14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2853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58850"/>
            <a:ext cx="1057474" cy="3561443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958850"/>
            <a:ext cx="4692019" cy="3561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4101" cy="228599"/>
          </a:xfrm>
        </p:spPr>
        <p:txBody>
          <a:bodyPr/>
          <a:lstStyle/>
          <a:p>
            <a:fld id="{67C6F52A-A82B-47A2-A83A-8C4C91F2D59F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1549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57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3131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8"/>
          <p:cNvSpPr txBox="1">
            <a:spLocks noGrp="1"/>
          </p:cNvSpPr>
          <p:nvPr>
            <p:ph type="title"/>
          </p:nvPr>
        </p:nvSpPr>
        <p:spPr>
          <a:xfrm>
            <a:off x="1999350" y="1615288"/>
            <a:ext cx="5145300" cy="19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762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4"/>
          <p:cNvSpPr txBox="1">
            <a:spLocks noGrp="1"/>
          </p:cNvSpPr>
          <p:nvPr>
            <p:ph type="title"/>
          </p:nvPr>
        </p:nvSpPr>
        <p:spPr>
          <a:xfrm>
            <a:off x="2618250" y="3081428"/>
            <a:ext cx="3907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14"/>
          <p:cNvSpPr txBox="1">
            <a:spLocks noGrp="1"/>
          </p:cNvSpPr>
          <p:nvPr>
            <p:ph type="subTitle" idx="1"/>
          </p:nvPr>
        </p:nvSpPr>
        <p:spPr>
          <a:xfrm>
            <a:off x="1226400" y="1492441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9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22"/>
          <p:cNvSpPr txBox="1">
            <a:spLocks noGrp="1"/>
          </p:cNvSpPr>
          <p:nvPr>
            <p:ph type="body" idx="1"/>
          </p:nvPr>
        </p:nvSpPr>
        <p:spPr>
          <a:xfrm>
            <a:off x="720150" y="1936750"/>
            <a:ext cx="3823800" cy="2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1079" name="Google Shape;1079;p22"/>
          <p:cNvSpPr txBox="1">
            <a:spLocks noGrp="1"/>
          </p:cNvSpPr>
          <p:nvPr>
            <p:ph type="body" idx="2"/>
          </p:nvPr>
        </p:nvSpPr>
        <p:spPr>
          <a:xfrm>
            <a:off x="4600349" y="1936750"/>
            <a:ext cx="3823800" cy="2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1080" name="Google Shape;1080;p22"/>
          <p:cNvSpPr txBox="1">
            <a:spLocks noGrp="1"/>
          </p:cNvSpPr>
          <p:nvPr>
            <p:ph type="subTitle" idx="3"/>
          </p:nvPr>
        </p:nvSpPr>
        <p:spPr>
          <a:xfrm>
            <a:off x="2217450" y="1243584"/>
            <a:ext cx="4709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81" name="Google Shape;1081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0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9552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1111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384822"/>
            <a:ext cx="3618869" cy="2130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208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7805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713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50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596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4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8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20" r:id="rId18"/>
    <p:sldLayoutId id="2147483821" r:id="rId19"/>
    <p:sldLayoutId id="2147483824" r:id="rId20"/>
    <p:sldLayoutId id="2147483828" r:id="rId21"/>
    <p:sldLayoutId id="2147483829" r:id="rId2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4Mx8H9LlVeQSd8xjBFFzRJBrDJyXJeo0qARhaUIqAsQ/edit?gid=0#gid=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5"/>
          <p:cNvSpPr/>
          <p:nvPr/>
        </p:nvSpPr>
        <p:spPr>
          <a:xfrm>
            <a:off x="1251328" y="2255780"/>
            <a:ext cx="3616" cy="38508"/>
          </a:xfrm>
          <a:custGeom>
            <a:avLst/>
            <a:gdLst/>
            <a:ahLst/>
            <a:cxnLst/>
            <a:rect l="l" t="t" r="r" b="b"/>
            <a:pathLst>
              <a:path w="113" h="1229" extrusionOk="0">
                <a:moveTo>
                  <a:pt x="112" y="0"/>
                </a:moveTo>
                <a:lnTo>
                  <a:pt x="112" y="0"/>
                </a:lnTo>
                <a:lnTo>
                  <a:pt x="1" y="1228"/>
                </a:lnTo>
                <a:lnTo>
                  <a:pt x="1" y="1228"/>
                </a:lnTo>
                <a:lnTo>
                  <a:pt x="112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35"/>
          <p:cNvSpPr/>
          <p:nvPr/>
        </p:nvSpPr>
        <p:spPr>
          <a:xfrm>
            <a:off x="1251328" y="2255780"/>
            <a:ext cx="3616" cy="38508"/>
          </a:xfrm>
          <a:custGeom>
            <a:avLst/>
            <a:gdLst/>
            <a:ahLst/>
            <a:cxnLst/>
            <a:rect l="l" t="t" r="r" b="b"/>
            <a:pathLst>
              <a:path w="113" h="1229" fill="none" extrusionOk="0">
                <a:moveTo>
                  <a:pt x="112" y="0"/>
                </a:moveTo>
                <a:lnTo>
                  <a:pt x="112" y="0"/>
                </a:lnTo>
                <a:lnTo>
                  <a:pt x="1" y="1228"/>
                </a:lnTo>
                <a:lnTo>
                  <a:pt x="1" y="1228"/>
                </a:lnTo>
                <a:lnTo>
                  <a:pt x="112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35"/>
          <p:cNvSpPr/>
          <p:nvPr/>
        </p:nvSpPr>
        <p:spPr>
          <a:xfrm>
            <a:off x="1251328" y="229425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5"/>
          <p:cNvSpPr/>
          <p:nvPr/>
        </p:nvSpPr>
        <p:spPr>
          <a:xfrm>
            <a:off x="1251328" y="229425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35"/>
          <p:cNvSpPr/>
          <p:nvPr/>
        </p:nvSpPr>
        <p:spPr>
          <a:xfrm>
            <a:off x="1251328" y="229541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5"/>
          <p:cNvSpPr/>
          <p:nvPr/>
        </p:nvSpPr>
        <p:spPr>
          <a:xfrm>
            <a:off x="1251328" y="229541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5"/>
          <p:cNvSpPr/>
          <p:nvPr/>
        </p:nvSpPr>
        <p:spPr>
          <a:xfrm>
            <a:off x="1251328" y="229657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35"/>
          <p:cNvSpPr/>
          <p:nvPr/>
        </p:nvSpPr>
        <p:spPr>
          <a:xfrm>
            <a:off x="1251328" y="229657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5"/>
          <p:cNvSpPr/>
          <p:nvPr/>
        </p:nvSpPr>
        <p:spPr>
          <a:xfrm>
            <a:off x="1251328" y="2297734"/>
            <a:ext cx="32" cy="2381"/>
          </a:xfrm>
          <a:custGeom>
            <a:avLst/>
            <a:gdLst/>
            <a:ahLst/>
            <a:cxnLst/>
            <a:rect l="l" t="t" r="r" b="b"/>
            <a:pathLst>
              <a:path w="1" h="76" extrusionOk="0">
                <a:moveTo>
                  <a:pt x="1" y="1"/>
                </a:moveTo>
                <a:lnTo>
                  <a:pt x="1" y="1"/>
                </a:lnTo>
                <a:lnTo>
                  <a:pt x="1" y="75"/>
                </a:lnTo>
                <a:lnTo>
                  <a:pt x="1" y="75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5"/>
          <p:cNvSpPr/>
          <p:nvPr/>
        </p:nvSpPr>
        <p:spPr>
          <a:xfrm>
            <a:off x="1251328" y="2297734"/>
            <a:ext cx="32" cy="2381"/>
          </a:xfrm>
          <a:custGeom>
            <a:avLst/>
            <a:gdLst/>
            <a:ahLst/>
            <a:cxnLst/>
            <a:rect l="l" t="t" r="r" b="b"/>
            <a:pathLst>
              <a:path w="1" h="76" fill="none" extrusionOk="0">
                <a:moveTo>
                  <a:pt x="1" y="1"/>
                </a:moveTo>
                <a:lnTo>
                  <a:pt x="1" y="1"/>
                </a:lnTo>
                <a:lnTo>
                  <a:pt x="1" y="75"/>
                </a:lnTo>
                <a:lnTo>
                  <a:pt x="1" y="75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35"/>
          <p:cNvSpPr/>
          <p:nvPr/>
        </p:nvSpPr>
        <p:spPr>
          <a:xfrm>
            <a:off x="1251328" y="23000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35"/>
          <p:cNvSpPr/>
          <p:nvPr/>
        </p:nvSpPr>
        <p:spPr>
          <a:xfrm>
            <a:off x="1251328" y="23000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35"/>
          <p:cNvSpPr/>
          <p:nvPr/>
        </p:nvSpPr>
        <p:spPr>
          <a:xfrm>
            <a:off x="1250144" y="2301243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extrusionOk="0">
                <a:moveTo>
                  <a:pt x="38" y="0"/>
                </a:moveTo>
                <a:lnTo>
                  <a:pt x="38" y="0"/>
                </a:lnTo>
                <a:lnTo>
                  <a:pt x="0" y="38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35"/>
          <p:cNvSpPr/>
          <p:nvPr/>
        </p:nvSpPr>
        <p:spPr>
          <a:xfrm>
            <a:off x="1250144" y="2301243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38" y="0"/>
                </a:moveTo>
                <a:lnTo>
                  <a:pt x="38" y="0"/>
                </a:lnTo>
                <a:lnTo>
                  <a:pt x="0" y="38"/>
                </a:lnTo>
                <a:lnTo>
                  <a:pt x="0" y="38"/>
                </a:lnTo>
                <a:lnTo>
                  <a:pt x="38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35"/>
          <p:cNvSpPr/>
          <p:nvPr/>
        </p:nvSpPr>
        <p:spPr>
          <a:xfrm>
            <a:off x="1250144" y="230240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35"/>
          <p:cNvSpPr/>
          <p:nvPr/>
        </p:nvSpPr>
        <p:spPr>
          <a:xfrm>
            <a:off x="1250144" y="230240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35"/>
          <p:cNvSpPr/>
          <p:nvPr/>
        </p:nvSpPr>
        <p:spPr>
          <a:xfrm>
            <a:off x="1250144" y="230475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35"/>
          <p:cNvSpPr/>
          <p:nvPr/>
        </p:nvSpPr>
        <p:spPr>
          <a:xfrm>
            <a:off x="1250144" y="230475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35"/>
          <p:cNvSpPr/>
          <p:nvPr/>
        </p:nvSpPr>
        <p:spPr>
          <a:xfrm>
            <a:off x="1250144" y="230591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35"/>
          <p:cNvSpPr/>
          <p:nvPr/>
        </p:nvSpPr>
        <p:spPr>
          <a:xfrm>
            <a:off x="1250144" y="230591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35"/>
          <p:cNvSpPr/>
          <p:nvPr/>
        </p:nvSpPr>
        <p:spPr>
          <a:xfrm>
            <a:off x="1250144" y="230707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35"/>
          <p:cNvSpPr/>
          <p:nvPr/>
        </p:nvSpPr>
        <p:spPr>
          <a:xfrm>
            <a:off x="1250144" y="230707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35"/>
          <p:cNvSpPr/>
          <p:nvPr/>
        </p:nvSpPr>
        <p:spPr>
          <a:xfrm>
            <a:off x="1250144" y="230823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35"/>
          <p:cNvSpPr/>
          <p:nvPr/>
        </p:nvSpPr>
        <p:spPr>
          <a:xfrm>
            <a:off x="1250144" y="230823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35"/>
          <p:cNvSpPr/>
          <p:nvPr/>
        </p:nvSpPr>
        <p:spPr>
          <a:xfrm>
            <a:off x="1250144" y="2309389"/>
            <a:ext cx="32" cy="2381"/>
          </a:xfrm>
          <a:custGeom>
            <a:avLst/>
            <a:gdLst/>
            <a:ahLst/>
            <a:cxnLst/>
            <a:rect l="l" t="t" r="r" b="b"/>
            <a:pathLst>
              <a:path w="1" h="76" extrusionOk="0">
                <a:moveTo>
                  <a:pt x="0" y="1"/>
                </a:moveTo>
                <a:lnTo>
                  <a:pt x="0" y="1"/>
                </a:lnTo>
                <a:lnTo>
                  <a:pt x="0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35"/>
          <p:cNvSpPr/>
          <p:nvPr/>
        </p:nvSpPr>
        <p:spPr>
          <a:xfrm>
            <a:off x="1250144" y="2309389"/>
            <a:ext cx="32" cy="2381"/>
          </a:xfrm>
          <a:custGeom>
            <a:avLst/>
            <a:gdLst/>
            <a:ahLst/>
            <a:cxnLst/>
            <a:rect l="l" t="t" r="r" b="b"/>
            <a:pathLst>
              <a:path w="1" h="76" fill="none" extrusionOk="0">
                <a:moveTo>
                  <a:pt x="0" y="1"/>
                </a:moveTo>
                <a:lnTo>
                  <a:pt x="0" y="1"/>
                </a:lnTo>
                <a:lnTo>
                  <a:pt x="0" y="75"/>
                </a:lnTo>
                <a:lnTo>
                  <a:pt x="0" y="75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35"/>
          <p:cNvSpPr/>
          <p:nvPr/>
        </p:nvSpPr>
        <p:spPr>
          <a:xfrm>
            <a:off x="1248960" y="2311739"/>
            <a:ext cx="1216" cy="19833"/>
          </a:xfrm>
          <a:custGeom>
            <a:avLst/>
            <a:gdLst/>
            <a:ahLst/>
            <a:cxnLst/>
            <a:rect l="l" t="t" r="r" b="b"/>
            <a:pathLst>
              <a:path w="38" h="633" extrusionOk="0">
                <a:moveTo>
                  <a:pt x="37" y="0"/>
                </a:moveTo>
                <a:lnTo>
                  <a:pt x="37" y="0"/>
                </a:lnTo>
                <a:lnTo>
                  <a:pt x="0" y="633"/>
                </a:lnTo>
                <a:lnTo>
                  <a:pt x="0" y="633"/>
                </a:lnTo>
                <a:lnTo>
                  <a:pt x="37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35"/>
          <p:cNvSpPr/>
          <p:nvPr/>
        </p:nvSpPr>
        <p:spPr>
          <a:xfrm>
            <a:off x="1248960" y="2311739"/>
            <a:ext cx="1216" cy="19833"/>
          </a:xfrm>
          <a:custGeom>
            <a:avLst/>
            <a:gdLst/>
            <a:ahLst/>
            <a:cxnLst/>
            <a:rect l="l" t="t" r="r" b="b"/>
            <a:pathLst>
              <a:path w="38" h="633" fill="none" extrusionOk="0">
                <a:moveTo>
                  <a:pt x="37" y="0"/>
                </a:moveTo>
                <a:lnTo>
                  <a:pt x="37" y="0"/>
                </a:lnTo>
                <a:lnTo>
                  <a:pt x="0" y="633"/>
                </a:lnTo>
                <a:lnTo>
                  <a:pt x="0" y="633"/>
                </a:lnTo>
                <a:lnTo>
                  <a:pt x="37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35"/>
          <p:cNvSpPr/>
          <p:nvPr/>
        </p:nvSpPr>
        <p:spPr>
          <a:xfrm>
            <a:off x="1247744" y="2331542"/>
            <a:ext cx="1248" cy="3541"/>
          </a:xfrm>
          <a:custGeom>
            <a:avLst/>
            <a:gdLst/>
            <a:ahLst/>
            <a:cxnLst/>
            <a:rect l="l" t="t" r="r" b="b"/>
            <a:pathLst>
              <a:path w="39" h="113" extrusionOk="0">
                <a:moveTo>
                  <a:pt x="38" y="1"/>
                </a:moveTo>
                <a:lnTo>
                  <a:pt x="38" y="1"/>
                </a:lnTo>
                <a:lnTo>
                  <a:pt x="1" y="112"/>
                </a:lnTo>
                <a:lnTo>
                  <a:pt x="1" y="112"/>
                </a:lnTo>
                <a:lnTo>
                  <a:pt x="38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35"/>
          <p:cNvSpPr/>
          <p:nvPr/>
        </p:nvSpPr>
        <p:spPr>
          <a:xfrm>
            <a:off x="1247744" y="2331542"/>
            <a:ext cx="1248" cy="3541"/>
          </a:xfrm>
          <a:custGeom>
            <a:avLst/>
            <a:gdLst/>
            <a:ahLst/>
            <a:cxnLst/>
            <a:rect l="l" t="t" r="r" b="b"/>
            <a:pathLst>
              <a:path w="39" h="113" fill="none" extrusionOk="0">
                <a:moveTo>
                  <a:pt x="38" y="1"/>
                </a:moveTo>
                <a:lnTo>
                  <a:pt x="38" y="1"/>
                </a:lnTo>
                <a:lnTo>
                  <a:pt x="1" y="112"/>
                </a:lnTo>
                <a:lnTo>
                  <a:pt x="1" y="112"/>
                </a:lnTo>
                <a:lnTo>
                  <a:pt x="38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35"/>
          <p:cNvSpPr/>
          <p:nvPr/>
        </p:nvSpPr>
        <p:spPr>
          <a:xfrm>
            <a:off x="1247744" y="233505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35"/>
          <p:cNvSpPr/>
          <p:nvPr/>
        </p:nvSpPr>
        <p:spPr>
          <a:xfrm>
            <a:off x="1247744" y="233505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35"/>
          <p:cNvSpPr/>
          <p:nvPr/>
        </p:nvSpPr>
        <p:spPr>
          <a:xfrm>
            <a:off x="1247744" y="233621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35"/>
          <p:cNvSpPr/>
          <p:nvPr/>
        </p:nvSpPr>
        <p:spPr>
          <a:xfrm>
            <a:off x="1247744" y="233621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35"/>
          <p:cNvSpPr/>
          <p:nvPr/>
        </p:nvSpPr>
        <p:spPr>
          <a:xfrm>
            <a:off x="1247744" y="2337369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35"/>
          <p:cNvSpPr/>
          <p:nvPr/>
        </p:nvSpPr>
        <p:spPr>
          <a:xfrm>
            <a:off x="1247744" y="2337369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35"/>
          <p:cNvSpPr/>
          <p:nvPr/>
        </p:nvSpPr>
        <p:spPr>
          <a:xfrm>
            <a:off x="1247744" y="2339719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35"/>
          <p:cNvSpPr/>
          <p:nvPr/>
        </p:nvSpPr>
        <p:spPr>
          <a:xfrm>
            <a:off x="1247744" y="2339719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35"/>
          <p:cNvSpPr/>
          <p:nvPr/>
        </p:nvSpPr>
        <p:spPr>
          <a:xfrm>
            <a:off x="1247744" y="234087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35"/>
          <p:cNvSpPr/>
          <p:nvPr/>
        </p:nvSpPr>
        <p:spPr>
          <a:xfrm>
            <a:off x="1247744" y="234087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35"/>
          <p:cNvSpPr/>
          <p:nvPr/>
        </p:nvSpPr>
        <p:spPr>
          <a:xfrm>
            <a:off x="1247744" y="234203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35"/>
          <p:cNvSpPr/>
          <p:nvPr/>
        </p:nvSpPr>
        <p:spPr>
          <a:xfrm>
            <a:off x="1247744" y="234203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35"/>
          <p:cNvSpPr/>
          <p:nvPr/>
        </p:nvSpPr>
        <p:spPr>
          <a:xfrm>
            <a:off x="1247744" y="234319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35"/>
          <p:cNvSpPr/>
          <p:nvPr/>
        </p:nvSpPr>
        <p:spPr>
          <a:xfrm>
            <a:off x="1247744" y="234319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35"/>
          <p:cNvSpPr/>
          <p:nvPr/>
        </p:nvSpPr>
        <p:spPr>
          <a:xfrm>
            <a:off x="1247744" y="234554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35"/>
          <p:cNvSpPr/>
          <p:nvPr/>
        </p:nvSpPr>
        <p:spPr>
          <a:xfrm>
            <a:off x="1247744" y="234554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35"/>
          <p:cNvSpPr/>
          <p:nvPr/>
        </p:nvSpPr>
        <p:spPr>
          <a:xfrm>
            <a:off x="1247744" y="234670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35"/>
          <p:cNvSpPr/>
          <p:nvPr/>
        </p:nvSpPr>
        <p:spPr>
          <a:xfrm>
            <a:off x="1247744" y="234670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35"/>
          <p:cNvSpPr/>
          <p:nvPr/>
        </p:nvSpPr>
        <p:spPr>
          <a:xfrm>
            <a:off x="1246560" y="2347866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extrusionOk="0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35"/>
          <p:cNvSpPr/>
          <p:nvPr/>
        </p:nvSpPr>
        <p:spPr>
          <a:xfrm>
            <a:off x="1246560" y="2347866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35"/>
          <p:cNvSpPr/>
          <p:nvPr/>
        </p:nvSpPr>
        <p:spPr>
          <a:xfrm>
            <a:off x="1246560" y="234902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35"/>
          <p:cNvSpPr/>
          <p:nvPr/>
        </p:nvSpPr>
        <p:spPr>
          <a:xfrm>
            <a:off x="1246560" y="234902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35"/>
          <p:cNvSpPr/>
          <p:nvPr/>
        </p:nvSpPr>
        <p:spPr>
          <a:xfrm>
            <a:off x="1246560" y="235137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35"/>
          <p:cNvSpPr/>
          <p:nvPr/>
        </p:nvSpPr>
        <p:spPr>
          <a:xfrm>
            <a:off x="1246560" y="235137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35"/>
          <p:cNvSpPr/>
          <p:nvPr/>
        </p:nvSpPr>
        <p:spPr>
          <a:xfrm>
            <a:off x="1246560" y="235253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5"/>
          <p:cNvSpPr/>
          <p:nvPr/>
        </p:nvSpPr>
        <p:spPr>
          <a:xfrm>
            <a:off x="1246560" y="235253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5"/>
          <p:cNvSpPr/>
          <p:nvPr/>
        </p:nvSpPr>
        <p:spPr>
          <a:xfrm>
            <a:off x="1246560" y="2353694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35"/>
          <p:cNvSpPr/>
          <p:nvPr/>
        </p:nvSpPr>
        <p:spPr>
          <a:xfrm>
            <a:off x="1246560" y="2353694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35"/>
          <p:cNvSpPr/>
          <p:nvPr/>
        </p:nvSpPr>
        <p:spPr>
          <a:xfrm>
            <a:off x="1246560" y="23548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35"/>
          <p:cNvSpPr/>
          <p:nvPr/>
        </p:nvSpPr>
        <p:spPr>
          <a:xfrm>
            <a:off x="1246560" y="23548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35"/>
          <p:cNvSpPr/>
          <p:nvPr/>
        </p:nvSpPr>
        <p:spPr>
          <a:xfrm>
            <a:off x="1246560" y="235720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35"/>
          <p:cNvSpPr/>
          <p:nvPr/>
        </p:nvSpPr>
        <p:spPr>
          <a:xfrm>
            <a:off x="1246560" y="235720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35"/>
          <p:cNvSpPr/>
          <p:nvPr/>
        </p:nvSpPr>
        <p:spPr>
          <a:xfrm>
            <a:off x="1246560" y="235836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35"/>
          <p:cNvSpPr/>
          <p:nvPr/>
        </p:nvSpPr>
        <p:spPr>
          <a:xfrm>
            <a:off x="1246560" y="235836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35"/>
          <p:cNvSpPr/>
          <p:nvPr/>
        </p:nvSpPr>
        <p:spPr>
          <a:xfrm>
            <a:off x="1246560" y="235952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35"/>
          <p:cNvSpPr/>
          <p:nvPr/>
        </p:nvSpPr>
        <p:spPr>
          <a:xfrm>
            <a:off x="1246560" y="235952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35"/>
          <p:cNvSpPr/>
          <p:nvPr/>
        </p:nvSpPr>
        <p:spPr>
          <a:xfrm>
            <a:off x="1246560" y="236071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35"/>
          <p:cNvSpPr/>
          <p:nvPr/>
        </p:nvSpPr>
        <p:spPr>
          <a:xfrm>
            <a:off x="1246560" y="236071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35"/>
          <p:cNvSpPr/>
          <p:nvPr/>
        </p:nvSpPr>
        <p:spPr>
          <a:xfrm>
            <a:off x="1246560" y="236303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35"/>
          <p:cNvSpPr/>
          <p:nvPr/>
        </p:nvSpPr>
        <p:spPr>
          <a:xfrm>
            <a:off x="1246560" y="236303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35"/>
          <p:cNvSpPr/>
          <p:nvPr/>
        </p:nvSpPr>
        <p:spPr>
          <a:xfrm>
            <a:off x="1246560" y="23641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35"/>
          <p:cNvSpPr/>
          <p:nvPr/>
        </p:nvSpPr>
        <p:spPr>
          <a:xfrm>
            <a:off x="1246560" y="23641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35"/>
          <p:cNvSpPr/>
          <p:nvPr/>
        </p:nvSpPr>
        <p:spPr>
          <a:xfrm>
            <a:off x="1245376" y="2365349"/>
            <a:ext cx="1216" cy="1222"/>
          </a:xfrm>
          <a:custGeom>
            <a:avLst/>
            <a:gdLst/>
            <a:ahLst/>
            <a:cxnLst/>
            <a:rect l="l" t="t" r="r" b="b"/>
            <a:pathLst>
              <a:path w="38" h="39" extrusionOk="0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35"/>
          <p:cNvSpPr/>
          <p:nvPr/>
        </p:nvSpPr>
        <p:spPr>
          <a:xfrm>
            <a:off x="1245376" y="2365349"/>
            <a:ext cx="1216" cy="1222"/>
          </a:xfrm>
          <a:custGeom>
            <a:avLst/>
            <a:gdLst/>
            <a:ahLst/>
            <a:cxnLst/>
            <a:rect l="l" t="t" r="r" b="b"/>
            <a:pathLst>
              <a:path w="38" h="39" fill="none" extrusionOk="0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35"/>
          <p:cNvSpPr/>
          <p:nvPr/>
        </p:nvSpPr>
        <p:spPr>
          <a:xfrm>
            <a:off x="1245376" y="236654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35"/>
          <p:cNvSpPr/>
          <p:nvPr/>
        </p:nvSpPr>
        <p:spPr>
          <a:xfrm>
            <a:off x="1245376" y="236654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35"/>
          <p:cNvSpPr/>
          <p:nvPr/>
        </p:nvSpPr>
        <p:spPr>
          <a:xfrm>
            <a:off x="1245376" y="2368859"/>
            <a:ext cx="32" cy="8178"/>
          </a:xfrm>
          <a:custGeom>
            <a:avLst/>
            <a:gdLst/>
            <a:ahLst/>
            <a:cxnLst/>
            <a:rect l="l" t="t" r="r" b="b"/>
            <a:pathLst>
              <a:path w="1" h="261" extrusionOk="0">
                <a:moveTo>
                  <a:pt x="1" y="0"/>
                </a:moveTo>
                <a:lnTo>
                  <a:pt x="1" y="0"/>
                </a:lnTo>
                <a:lnTo>
                  <a:pt x="1" y="261"/>
                </a:lnTo>
                <a:lnTo>
                  <a:pt x="1" y="261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35"/>
          <p:cNvSpPr/>
          <p:nvPr/>
        </p:nvSpPr>
        <p:spPr>
          <a:xfrm>
            <a:off x="1245376" y="2368859"/>
            <a:ext cx="32" cy="8178"/>
          </a:xfrm>
          <a:custGeom>
            <a:avLst/>
            <a:gdLst/>
            <a:ahLst/>
            <a:cxnLst/>
            <a:rect l="l" t="t" r="r" b="b"/>
            <a:pathLst>
              <a:path w="1" h="261" fill="none" extrusionOk="0">
                <a:moveTo>
                  <a:pt x="1" y="0"/>
                </a:moveTo>
                <a:lnTo>
                  <a:pt x="1" y="0"/>
                </a:lnTo>
                <a:lnTo>
                  <a:pt x="1" y="261"/>
                </a:lnTo>
                <a:lnTo>
                  <a:pt x="1" y="261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35"/>
          <p:cNvSpPr/>
          <p:nvPr/>
        </p:nvSpPr>
        <p:spPr>
          <a:xfrm>
            <a:off x="1245376" y="237700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35"/>
          <p:cNvSpPr/>
          <p:nvPr/>
        </p:nvSpPr>
        <p:spPr>
          <a:xfrm>
            <a:off x="1245376" y="237700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35"/>
          <p:cNvSpPr/>
          <p:nvPr/>
        </p:nvSpPr>
        <p:spPr>
          <a:xfrm>
            <a:off x="1245376" y="237819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35"/>
          <p:cNvSpPr/>
          <p:nvPr/>
        </p:nvSpPr>
        <p:spPr>
          <a:xfrm>
            <a:off x="1245376" y="237819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35"/>
          <p:cNvSpPr/>
          <p:nvPr/>
        </p:nvSpPr>
        <p:spPr>
          <a:xfrm>
            <a:off x="1245376" y="238051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35"/>
          <p:cNvSpPr/>
          <p:nvPr/>
        </p:nvSpPr>
        <p:spPr>
          <a:xfrm>
            <a:off x="1245376" y="238051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35"/>
          <p:cNvSpPr/>
          <p:nvPr/>
        </p:nvSpPr>
        <p:spPr>
          <a:xfrm>
            <a:off x="1245376" y="238167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35"/>
          <p:cNvSpPr/>
          <p:nvPr/>
        </p:nvSpPr>
        <p:spPr>
          <a:xfrm>
            <a:off x="1245376" y="238167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35"/>
          <p:cNvSpPr/>
          <p:nvPr/>
        </p:nvSpPr>
        <p:spPr>
          <a:xfrm>
            <a:off x="1245376" y="238283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35"/>
          <p:cNvSpPr/>
          <p:nvPr/>
        </p:nvSpPr>
        <p:spPr>
          <a:xfrm>
            <a:off x="1245376" y="238283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35"/>
          <p:cNvSpPr/>
          <p:nvPr/>
        </p:nvSpPr>
        <p:spPr>
          <a:xfrm>
            <a:off x="1245376" y="238402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35"/>
          <p:cNvSpPr/>
          <p:nvPr/>
        </p:nvSpPr>
        <p:spPr>
          <a:xfrm>
            <a:off x="1245376" y="238402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35"/>
          <p:cNvSpPr/>
          <p:nvPr/>
        </p:nvSpPr>
        <p:spPr>
          <a:xfrm>
            <a:off x="1244192" y="2386342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extrusionOk="0">
                <a:moveTo>
                  <a:pt x="38" y="1"/>
                </a:moveTo>
                <a:lnTo>
                  <a:pt x="38" y="1"/>
                </a:lnTo>
                <a:lnTo>
                  <a:pt x="0" y="38"/>
                </a:lnTo>
                <a:lnTo>
                  <a:pt x="0" y="38"/>
                </a:lnTo>
                <a:lnTo>
                  <a:pt x="38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35"/>
          <p:cNvSpPr/>
          <p:nvPr/>
        </p:nvSpPr>
        <p:spPr>
          <a:xfrm>
            <a:off x="1244192" y="2386342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38" y="1"/>
                </a:moveTo>
                <a:lnTo>
                  <a:pt x="38" y="1"/>
                </a:lnTo>
                <a:lnTo>
                  <a:pt x="0" y="38"/>
                </a:lnTo>
                <a:lnTo>
                  <a:pt x="0" y="38"/>
                </a:lnTo>
                <a:lnTo>
                  <a:pt x="38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35"/>
          <p:cNvSpPr/>
          <p:nvPr/>
        </p:nvSpPr>
        <p:spPr>
          <a:xfrm>
            <a:off x="1244192" y="238750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35"/>
          <p:cNvSpPr/>
          <p:nvPr/>
        </p:nvSpPr>
        <p:spPr>
          <a:xfrm>
            <a:off x="1244192" y="238750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35"/>
          <p:cNvSpPr/>
          <p:nvPr/>
        </p:nvSpPr>
        <p:spPr>
          <a:xfrm>
            <a:off x="1244192" y="238869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35"/>
          <p:cNvSpPr/>
          <p:nvPr/>
        </p:nvSpPr>
        <p:spPr>
          <a:xfrm>
            <a:off x="1244192" y="238869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35"/>
          <p:cNvSpPr/>
          <p:nvPr/>
        </p:nvSpPr>
        <p:spPr>
          <a:xfrm>
            <a:off x="1244192" y="239101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35"/>
          <p:cNvSpPr/>
          <p:nvPr/>
        </p:nvSpPr>
        <p:spPr>
          <a:xfrm>
            <a:off x="1244192" y="239101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35"/>
          <p:cNvSpPr/>
          <p:nvPr/>
        </p:nvSpPr>
        <p:spPr>
          <a:xfrm>
            <a:off x="1244192" y="239217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35"/>
          <p:cNvSpPr/>
          <p:nvPr/>
        </p:nvSpPr>
        <p:spPr>
          <a:xfrm>
            <a:off x="1244192" y="239217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35"/>
          <p:cNvSpPr/>
          <p:nvPr/>
        </p:nvSpPr>
        <p:spPr>
          <a:xfrm>
            <a:off x="1244192" y="2393329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35"/>
          <p:cNvSpPr/>
          <p:nvPr/>
        </p:nvSpPr>
        <p:spPr>
          <a:xfrm>
            <a:off x="1244192" y="2393329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35"/>
          <p:cNvSpPr/>
          <p:nvPr/>
        </p:nvSpPr>
        <p:spPr>
          <a:xfrm>
            <a:off x="1244192" y="239452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35"/>
          <p:cNvSpPr/>
          <p:nvPr/>
        </p:nvSpPr>
        <p:spPr>
          <a:xfrm>
            <a:off x="1244192" y="239452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35"/>
          <p:cNvSpPr/>
          <p:nvPr/>
        </p:nvSpPr>
        <p:spPr>
          <a:xfrm>
            <a:off x="1244192" y="23968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35"/>
          <p:cNvSpPr/>
          <p:nvPr/>
        </p:nvSpPr>
        <p:spPr>
          <a:xfrm>
            <a:off x="1244192" y="23968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35"/>
          <p:cNvSpPr/>
          <p:nvPr/>
        </p:nvSpPr>
        <p:spPr>
          <a:xfrm>
            <a:off x="1244192" y="239799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35"/>
          <p:cNvSpPr/>
          <p:nvPr/>
        </p:nvSpPr>
        <p:spPr>
          <a:xfrm>
            <a:off x="1244192" y="239799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35"/>
          <p:cNvSpPr/>
          <p:nvPr/>
        </p:nvSpPr>
        <p:spPr>
          <a:xfrm>
            <a:off x="1244192" y="239915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35"/>
          <p:cNvSpPr/>
          <p:nvPr/>
        </p:nvSpPr>
        <p:spPr>
          <a:xfrm>
            <a:off x="1244192" y="239915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35"/>
          <p:cNvSpPr/>
          <p:nvPr/>
        </p:nvSpPr>
        <p:spPr>
          <a:xfrm>
            <a:off x="1244192" y="240034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35"/>
          <p:cNvSpPr/>
          <p:nvPr/>
        </p:nvSpPr>
        <p:spPr>
          <a:xfrm>
            <a:off x="1244192" y="240034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35"/>
          <p:cNvSpPr/>
          <p:nvPr/>
        </p:nvSpPr>
        <p:spPr>
          <a:xfrm>
            <a:off x="1244192" y="240266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35"/>
          <p:cNvSpPr/>
          <p:nvPr/>
        </p:nvSpPr>
        <p:spPr>
          <a:xfrm>
            <a:off x="1244192" y="240266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35"/>
          <p:cNvSpPr/>
          <p:nvPr/>
        </p:nvSpPr>
        <p:spPr>
          <a:xfrm>
            <a:off x="1244192" y="240382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35"/>
          <p:cNvSpPr/>
          <p:nvPr/>
        </p:nvSpPr>
        <p:spPr>
          <a:xfrm>
            <a:off x="1244192" y="240382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35"/>
          <p:cNvSpPr/>
          <p:nvPr/>
        </p:nvSpPr>
        <p:spPr>
          <a:xfrm>
            <a:off x="1244192" y="240498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35"/>
          <p:cNvSpPr/>
          <p:nvPr/>
        </p:nvSpPr>
        <p:spPr>
          <a:xfrm>
            <a:off x="1244192" y="240498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35"/>
          <p:cNvSpPr/>
          <p:nvPr/>
        </p:nvSpPr>
        <p:spPr>
          <a:xfrm>
            <a:off x="1244192" y="240617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35"/>
          <p:cNvSpPr/>
          <p:nvPr/>
        </p:nvSpPr>
        <p:spPr>
          <a:xfrm>
            <a:off x="1244192" y="240617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35"/>
          <p:cNvSpPr/>
          <p:nvPr/>
        </p:nvSpPr>
        <p:spPr>
          <a:xfrm>
            <a:off x="1243008" y="2408494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extrusionOk="0">
                <a:moveTo>
                  <a:pt x="37" y="1"/>
                </a:moveTo>
                <a:lnTo>
                  <a:pt x="37" y="1"/>
                </a:lnTo>
                <a:lnTo>
                  <a:pt x="0" y="38"/>
                </a:lnTo>
                <a:lnTo>
                  <a:pt x="0" y="38"/>
                </a:lnTo>
                <a:lnTo>
                  <a:pt x="37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35"/>
          <p:cNvSpPr/>
          <p:nvPr/>
        </p:nvSpPr>
        <p:spPr>
          <a:xfrm>
            <a:off x="1243008" y="2408494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37" y="1"/>
                </a:moveTo>
                <a:lnTo>
                  <a:pt x="37" y="1"/>
                </a:lnTo>
                <a:lnTo>
                  <a:pt x="0" y="38"/>
                </a:lnTo>
                <a:lnTo>
                  <a:pt x="0" y="38"/>
                </a:lnTo>
                <a:lnTo>
                  <a:pt x="37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35"/>
          <p:cNvSpPr/>
          <p:nvPr/>
        </p:nvSpPr>
        <p:spPr>
          <a:xfrm>
            <a:off x="1243008" y="240965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35"/>
          <p:cNvSpPr/>
          <p:nvPr/>
        </p:nvSpPr>
        <p:spPr>
          <a:xfrm>
            <a:off x="1243008" y="240965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35"/>
          <p:cNvSpPr/>
          <p:nvPr/>
        </p:nvSpPr>
        <p:spPr>
          <a:xfrm>
            <a:off x="1243008" y="241081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35"/>
          <p:cNvSpPr/>
          <p:nvPr/>
        </p:nvSpPr>
        <p:spPr>
          <a:xfrm>
            <a:off x="1243008" y="241081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35"/>
          <p:cNvSpPr/>
          <p:nvPr/>
        </p:nvSpPr>
        <p:spPr>
          <a:xfrm>
            <a:off x="1243008" y="241316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35"/>
          <p:cNvSpPr/>
          <p:nvPr/>
        </p:nvSpPr>
        <p:spPr>
          <a:xfrm>
            <a:off x="1243008" y="241316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35"/>
          <p:cNvSpPr/>
          <p:nvPr/>
        </p:nvSpPr>
        <p:spPr>
          <a:xfrm>
            <a:off x="1243008" y="241432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35"/>
          <p:cNvSpPr/>
          <p:nvPr/>
        </p:nvSpPr>
        <p:spPr>
          <a:xfrm>
            <a:off x="1243008" y="241432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35"/>
          <p:cNvSpPr/>
          <p:nvPr/>
        </p:nvSpPr>
        <p:spPr>
          <a:xfrm>
            <a:off x="1243008" y="241548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35"/>
          <p:cNvSpPr/>
          <p:nvPr/>
        </p:nvSpPr>
        <p:spPr>
          <a:xfrm>
            <a:off x="1243008" y="241548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35"/>
          <p:cNvSpPr/>
          <p:nvPr/>
        </p:nvSpPr>
        <p:spPr>
          <a:xfrm>
            <a:off x="1243008" y="241664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35"/>
          <p:cNvSpPr/>
          <p:nvPr/>
        </p:nvSpPr>
        <p:spPr>
          <a:xfrm>
            <a:off x="1243008" y="241664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35"/>
          <p:cNvSpPr/>
          <p:nvPr/>
        </p:nvSpPr>
        <p:spPr>
          <a:xfrm>
            <a:off x="1243008" y="241783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35"/>
          <p:cNvSpPr/>
          <p:nvPr/>
        </p:nvSpPr>
        <p:spPr>
          <a:xfrm>
            <a:off x="1243008" y="241783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35"/>
          <p:cNvSpPr/>
          <p:nvPr/>
        </p:nvSpPr>
        <p:spPr>
          <a:xfrm>
            <a:off x="1243008" y="2420150"/>
            <a:ext cx="32" cy="4700"/>
          </a:xfrm>
          <a:custGeom>
            <a:avLst/>
            <a:gdLst/>
            <a:ahLst/>
            <a:cxnLst/>
            <a:rect l="l" t="t" r="r" b="b"/>
            <a:pathLst>
              <a:path w="1" h="150" extrusionOk="0">
                <a:moveTo>
                  <a:pt x="0" y="1"/>
                </a:moveTo>
                <a:lnTo>
                  <a:pt x="0" y="1"/>
                </a:lnTo>
                <a:lnTo>
                  <a:pt x="0" y="149"/>
                </a:lnTo>
                <a:lnTo>
                  <a:pt x="0" y="149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35"/>
          <p:cNvSpPr/>
          <p:nvPr/>
        </p:nvSpPr>
        <p:spPr>
          <a:xfrm>
            <a:off x="1243008" y="2420150"/>
            <a:ext cx="32" cy="4700"/>
          </a:xfrm>
          <a:custGeom>
            <a:avLst/>
            <a:gdLst/>
            <a:ahLst/>
            <a:cxnLst/>
            <a:rect l="l" t="t" r="r" b="b"/>
            <a:pathLst>
              <a:path w="1" h="150" fill="none" extrusionOk="0">
                <a:moveTo>
                  <a:pt x="0" y="1"/>
                </a:moveTo>
                <a:lnTo>
                  <a:pt x="0" y="1"/>
                </a:lnTo>
                <a:lnTo>
                  <a:pt x="0" y="149"/>
                </a:lnTo>
                <a:lnTo>
                  <a:pt x="0" y="149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35"/>
          <p:cNvSpPr/>
          <p:nvPr/>
        </p:nvSpPr>
        <p:spPr>
          <a:xfrm>
            <a:off x="1243008" y="242597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35"/>
          <p:cNvSpPr/>
          <p:nvPr/>
        </p:nvSpPr>
        <p:spPr>
          <a:xfrm>
            <a:off x="1243008" y="242597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35"/>
          <p:cNvSpPr/>
          <p:nvPr/>
        </p:nvSpPr>
        <p:spPr>
          <a:xfrm>
            <a:off x="1243008" y="242713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35"/>
          <p:cNvSpPr/>
          <p:nvPr/>
        </p:nvSpPr>
        <p:spPr>
          <a:xfrm>
            <a:off x="1243008" y="242713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35"/>
          <p:cNvSpPr/>
          <p:nvPr/>
        </p:nvSpPr>
        <p:spPr>
          <a:xfrm>
            <a:off x="1243008" y="242832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35"/>
          <p:cNvSpPr/>
          <p:nvPr/>
        </p:nvSpPr>
        <p:spPr>
          <a:xfrm>
            <a:off x="1243008" y="242832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35"/>
          <p:cNvSpPr/>
          <p:nvPr/>
        </p:nvSpPr>
        <p:spPr>
          <a:xfrm>
            <a:off x="1243008" y="242948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35"/>
          <p:cNvSpPr/>
          <p:nvPr/>
        </p:nvSpPr>
        <p:spPr>
          <a:xfrm>
            <a:off x="1243008" y="242948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35"/>
          <p:cNvSpPr/>
          <p:nvPr/>
        </p:nvSpPr>
        <p:spPr>
          <a:xfrm>
            <a:off x="1243008" y="243180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35"/>
          <p:cNvSpPr/>
          <p:nvPr/>
        </p:nvSpPr>
        <p:spPr>
          <a:xfrm>
            <a:off x="1243008" y="243180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35"/>
          <p:cNvSpPr/>
          <p:nvPr/>
        </p:nvSpPr>
        <p:spPr>
          <a:xfrm>
            <a:off x="1243008" y="243296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35"/>
          <p:cNvSpPr/>
          <p:nvPr/>
        </p:nvSpPr>
        <p:spPr>
          <a:xfrm>
            <a:off x="1243008" y="243296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35"/>
          <p:cNvSpPr/>
          <p:nvPr/>
        </p:nvSpPr>
        <p:spPr>
          <a:xfrm>
            <a:off x="1241792" y="243415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35"/>
          <p:cNvSpPr/>
          <p:nvPr/>
        </p:nvSpPr>
        <p:spPr>
          <a:xfrm>
            <a:off x="1241792" y="243415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35"/>
          <p:cNvSpPr/>
          <p:nvPr/>
        </p:nvSpPr>
        <p:spPr>
          <a:xfrm>
            <a:off x="1241792" y="243531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35"/>
          <p:cNvSpPr/>
          <p:nvPr/>
        </p:nvSpPr>
        <p:spPr>
          <a:xfrm>
            <a:off x="1241792" y="243531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35"/>
          <p:cNvSpPr/>
          <p:nvPr/>
        </p:nvSpPr>
        <p:spPr>
          <a:xfrm>
            <a:off x="1241792" y="243763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35"/>
          <p:cNvSpPr/>
          <p:nvPr/>
        </p:nvSpPr>
        <p:spPr>
          <a:xfrm>
            <a:off x="1241792" y="243763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35"/>
          <p:cNvSpPr/>
          <p:nvPr/>
        </p:nvSpPr>
        <p:spPr>
          <a:xfrm>
            <a:off x="1241792" y="243879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35"/>
          <p:cNvSpPr/>
          <p:nvPr/>
        </p:nvSpPr>
        <p:spPr>
          <a:xfrm>
            <a:off x="1241792" y="243879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35"/>
          <p:cNvSpPr/>
          <p:nvPr/>
        </p:nvSpPr>
        <p:spPr>
          <a:xfrm>
            <a:off x="1241792" y="243998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35"/>
          <p:cNvSpPr/>
          <p:nvPr/>
        </p:nvSpPr>
        <p:spPr>
          <a:xfrm>
            <a:off x="1241792" y="243998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35"/>
          <p:cNvSpPr/>
          <p:nvPr/>
        </p:nvSpPr>
        <p:spPr>
          <a:xfrm>
            <a:off x="1241792" y="244230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35"/>
          <p:cNvSpPr/>
          <p:nvPr/>
        </p:nvSpPr>
        <p:spPr>
          <a:xfrm>
            <a:off x="1241792" y="244230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35"/>
          <p:cNvSpPr/>
          <p:nvPr/>
        </p:nvSpPr>
        <p:spPr>
          <a:xfrm>
            <a:off x="1241792" y="244346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35"/>
          <p:cNvSpPr/>
          <p:nvPr/>
        </p:nvSpPr>
        <p:spPr>
          <a:xfrm>
            <a:off x="1241792" y="244346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35"/>
          <p:cNvSpPr/>
          <p:nvPr/>
        </p:nvSpPr>
        <p:spPr>
          <a:xfrm>
            <a:off x="1241792" y="244462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35"/>
          <p:cNvSpPr/>
          <p:nvPr/>
        </p:nvSpPr>
        <p:spPr>
          <a:xfrm>
            <a:off x="1241792" y="244462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35"/>
          <p:cNvSpPr/>
          <p:nvPr/>
        </p:nvSpPr>
        <p:spPr>
          <a:xfrm>
            <a:off x="1241792" y="244581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35"/>
          <p:cNvSpPr/>
          <p:nvPr/>
        </p:nvSpPr>
        <p:spPr>
          <a:xfrm>
            <a:off x="1241792" y="244581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35"/>
          <p:cNvSpPr/>
          <p:nvPr/>
        </p:nvSpPr>
        <p:spPr>
          <a:xfrm>
            <a:off x="1241792" y="244813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35"/>
          <p:cNvSpPr/>
          <p:nvPr/>
        </p:nvSpPr>
        <p:spPr>
          <a:xfrm>
            <a:off x="1241792" y="244813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35"/>
          <p:cNvSpPr/>
          <p:nvPr/>
        </p:nvSpPr>
        <p:spPr>
          <a:xfrm>
            <a:off x="1241792" y="244928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35"/>
          <p:cNvSpPr/>
          <p:nvPr/>
        </p:nvSpPr>
        <p:spPr>
          <a:xfrm>
            <a:off x="1241792" y="244928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35"/>
          <p:cNvSpPr/>
          <p:nvPr/>
        </p:nvSpPr>
        <p:spPr>
          <a:xfrm>
            <a:off x="1241792" y="245044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35"/>
          <p:cNvSpPr/>
          <p:nvPr/>
        </p:nvSpPr>
        <p:spPr>
          <a:xfrm>
            <a:off x="1241792" y="245044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35"/>
          <p:cNvSpPr/>
          <p:nvPr/>
        </p:nvSpPr>
        <p:spPr>
          <a:xfrm>
            <a:off x="1241792" y="245279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35"/>
          <p:cNvSpPr/>
          <p:nvPr/>
        </p:nvSpPr>
        <p:spPr>
          <a:xfrm>
            <a:off x="1241792" y="245279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35"/>
          <p:cNvSpPr/>
          <p:nvPr/>
        </p:nvSpPr>
        <p:spPr>
          <a:xfrm>
            <a:off x="1241792" y="245395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35"/>
          <p:cNvSpPr/>
          <p:nvPr/>
        </p:nvSpPr>
        <p:spPr>
          <a:xfrm>
            <a:off x="1241792" y="245395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35"/>
          <p:cNvSpPr/>
          <p:nvPr/>
        </p:nvSpPr>
        <p:spPr>
          <a:xfrm>
            <a:off x="1241792" y="245511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35"/>
          <p:cNvSpPr/>
          <p:nvPr/>
        </p:nvSpPr>
        <p:spPr>
          <a:xfrm>
            <a:off x="1241792" y="245511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35"/>
          <p:cNvSpPr/>
          <p:nvPr/>
        </p:nvSpPr>
        <p:spPr>
          <a:xfrm>
            <a:off x="1241792" y="245630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35"/>
          <p:cNvSpPr/>
          <p:nvPr/>
        </p:nvSpPr>
        <p:spPr>
          <a:xfrm>
            <a:off x="1241792" y="245630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35"/>
          <p:cNvSpPr/>
          <p:nvPr/>
        </p:nvSpPr>
        <p:spPr>
          <a:xfrm>
            <a:off x="1241792" y="245862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35"/>
          <p:cNvSpPr/>
          <p:nvPr/>
        </p:nvSpPr>
        <p:spPr>
          <a:xfrm>
            <a:off x="1241792" y="245862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35"/>
          <p:cNvSpPr/>
          <p:nvPr/>
        </p:nvSpPr>
        <p:spPr>
          <a:xfrm>
            <a:off x="1241792" y="245978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35"/>
          <p:cNvSpPr/>
          <p:nvPr/>
        </p:nvSpPr>
        <p:spPr>
          <a:xfrm>
            <a:off x="1241792" y="245978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35"/>
          <p:cNvSpPr/>
          <p:nvPr/>
        </p:nvSpPr>
        <p:spPr>
          <a:xfrm>
            <a:off x="1241792" y="246094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35"/>
          <p:cNvSpPr/>
          <p:nvPr/>
        </p:nvSpPr>
        <p:spPr>
          <a:xfrm>
            <a:off x="1241792" y="246094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35"/>
          <p:cNvSpPr/>
          <p:nvPr/>
        </p:nvSpPr>
        <p:spPr>
          <a:xfrm>
            <a:off x="1241792" y="2463295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35"/>
          <p:cNvSpPr/>
          <p:nvPr/>
        </p:nvSpPr>
        <p:spPr>
          <a:xfrm>
            <a:off x="1241792" y="2463295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35"/>
          <p:cNvSpPr/>
          <p:nvPr/>
        </p:nvSpPr>
        <p:spPr>
          <a:xfrm>
            <a:off x="1241792" y="246445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35"/>
          <p:cNvSpPr/>
          <p:nvPr/>
        </p:nvSpPr>
        <p:spPr>
          <a:xfrm>
            <a:off x="1241792" y="246445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35"/>
          <p:cNvSpPr/>
          <p:nvPr/>
        </p:nvSpPr>
        <p:spPr>
          <a:xfrm>
            <a:off x="1240608" y="2465613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extrusionOk="0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35"/>
          <p:cNvSpPr/>
          <p:nvPr/>
        </p:nvSpPr>
        <p:spPr>
          <a:xfrm>
            <a:off x="1240608" y="2465613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35"/>
          <p:cNvSpPr/>
          <p:nvPr/>
        </p:nvSpPr>
        <p:spPr>
          <a:xfrm>
            <a:off x="1240608" y="246677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35"/>
          <p:cNvSpPr/>
          <p:nvPr/>
        </p:nvSpPr>
        <p:spPr>
          <a:xfrm>
            <a:off x="1240608" y="246677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35"/>
          <p:cNvSpPr/>
          <p:nvPr/>
        </p:nvSpPr>
        <p:spPr>
          <a:xfrm>
            <a:off x="1240608" y="246912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35"/>
          <p:cNvSpPr/>
          <p:nvPr/>
        </p:nvSpPr>
        <p:spPr>
          <a:xfrm>
            <a:off x="1240608" y="246912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35"/>
          <p:cNvSpPr/>
          <p:nvPr/>
        </p:nvSpPr>
        <p:spPr>
          <a:xfrm>
            <a:off x="1240608" y="2470282"/>
            <a:ext cx="32" cy="2350"/>
          </a:xfrm>
          <a:custGeom>
            <a:avLst/>
            <a:gdLst/>
            <a:ahLst/>
            <a:cxnLst/>
            <a:rect l="l" t="t" r="r" b="b"/>
            <a:pathLst>
              <a:path w="1" h="75" extrusionOk="0">
                <a:moveTo>
                  <a:pt x="1" y="1"/>
                </a:moveTo>
                <a:lnTo>
                  <a:pt x="1" y="1"/>
                </a:lnTo>
                <a:lnTo>
                  <a:pt x="1" y="75"/>
                </a:lnTo>
                <a:lnTo>
                  <a:pt x="1" y="75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35"/>
          <p:cNvSpPr/>
          <p:nvPr/>
        </p:nvSpPr>
        <p:spPr>
          <a:xfrm>
            <a:off x="1240608" y="2470282"/>
            <a:ext cx="32" cy="2350"/>
          </a:xfrm>
          <a:custGeom>
            <a:avLst/>
            <a:gdLst/>
            <a:ahLst/>
            <a:cxnLst/>
            <a:rect l="l" t="t" r="r" b="b"/>
            <a:pathLst>
              <a:path w="1" h="75" fill="none" extrusionOk="0">
                <a:moveTo>
                  <a:pt x="1" y="1"/>
                </a:moveTo>
                <a:lnTo>
                  <a:pt x="1" y="1"/>
                </a:lnTo>
                <a:lnTo>
                  <a:pt x="1" y="75"/>
                </a:lnTo>
                <a:lnTo>
                  <a:pt x="1" y="75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35"/>
          <p:cNvSpPr/>
          <p:nvPr/>
        </p:nvSpPr>
        <p:spPr>
          <a:xfrm>
            <a:off x="1240608" y="247379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35"/>
          <p:cNvSpPr/>
          <p:nvPr/>
        </p:nvSpPr>
        <p:spPr>
          <a:xfrm>
            <a:off x="1240608" y="247379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35"/>
          <p:cNvSpPr/>
          <p:nvPr/>
        </p:nvSpPr>
        <p:spPr>
          <a:xfrm>
            <a:off x="1240608" y="247495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35"/>
          <p:cNvSpPr/>
          <p:nvPr/>
        </p:nvSpPr>
        <p:spPr>
          <a:xfrm>
            <a:off x="1240608" y="247495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35"/>
          <p:cNvSpPr/>
          <p:nvPr/>
        </p:nvSpPr>
        <p:spPr>
          <a:xfrm>
            <a:off x="1240608" y="247726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35"/>
          <p:cNvSpPr/>
          <p:nvPr/>
        </p:nvSpPr>
        <p:spPr>
          <a:xfrm>
            <a:off x="1240608" y="247726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35"/>
          <p:cNvSpPr/>
          <p:nvPr/>
        </p:nvSpPr>
        <p:spPr>
          <a:xfrm>
            <a:off x="1240608" y="247842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35"/>
          <p:cNvSpPr/>
          <p:nvPr/>
        </p:nvSpPr>
        <p:spPr>
          <a:xfrm>
            <a:off x="1240608" y="247842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35"/>
          <p:cNvSpPr/>
          <p:nvPr/>
        </p:nvSpPr>
        <p:spPr>
          <a:xfrm>
            <a:off x="1240608" y="247961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35"/>
          <p:cNvSpPr/>
          <p:nvPr/>
        </p:nvSpPr>
        <p:spPr>
          <a:xfrm>
            <a:off x="1240608" y="247961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35"/>
          <p:cNvSpPr/>
          <p:nvPr/>
        </p:nvSpPr>
        <p:spPr>
          <a:xfrm>
            <a:off x="1240608" y="24819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35"/>
          <p:cNvSpPr/>
          <p:nvPr/>
        </p:nvSpPr>
        <p:spPr>
          <a:xfrm>
            <a:off x="1240608" y="24819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35"/>
          <p:cNvSpPr/>
          <p:nvPr/>
        </p:nvSpPr>
        <p:spPr>
          <a:xfrm>
            <a:off x="1240608" y="248309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35"/>
          <p:cNvSpPr/>
          <p:nvPr/>
        </p:nvSpPr>
        <p:spPr>
          <a:xfrm>
            <a:off x="1240608" y="248309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35"/>
          <p:cNvSpPr/>
          <p:nvPr/>
        </p:nvSpPr>
        <p:spPr>
          <a:xfrm>
            <a:off x="1240608" y="2484256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35"/>
          <p:cNvSpPr/>
          <p:nvPr/>
        </p:nvSpPr>
        <p:spPr>
          <a:xfrm>
            <a:off x="1240608" y="2484256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35"/>
          <p:cNvSpPr/>
          <p:nvPr/>
        </p:nvSpPr>
        <p:spPr>
          <a:xfrm>
            <a:off x="1240608" y="248660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35"/>
          <p:cNvSpPr/>
          <p:nvPr/>
        </p:nvSpPr>
        <p:spPr>
          <a:xfrm>
            <a:off x="1240608" y="248660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35"/>
          <p:cNvSpPr/>
          <p:nvPr/>
        </p:nvSpPr>
        <p:spPr>
          <a:xfrm>
            <a:off x="1240608" y="2487765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35"/>
          <p:cNvSpPr/>
          <p:nvPr/>
        </p:nvSpPr>
        <p:spPr>
          <a:xfrm>
            <a:off x="1240608" y="2487765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35"/>
          <p:cNvSpPr/>
          <p:nvPr/>
        </p:nvSpPr>
        <p:spPr>
          <a:xfrm>
            <a:off x="1240608" y="248892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35"/>
          <p:cNvSpPr/>
          <p:nvPr/>
        </p:nvSpPr>
        <p:spPr>
          <a:xfrm>
            <a:off x="1240608" y="248892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35"/>
          <p:cNvSpPr/>
          <p:nvPr/>
        </p:nvSpPr>
        <p:spPr>
          <a:xfrm>
            <a:off x="1240608" y="249011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35"/>
          <p:cNvSpPr/>
          <p:nvPr/>
        </p:nvSpPr>
        <p:spPr>
          <a:xfrm>
            <a:off x="1240608" y="249011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35"/>
          <p:cNvSpPr/>
          <p:nvPr/>
        </p:nvSpPr>
        <p:spPr>
          <a:xfrm>
            <a:off x="1240608" y="249243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35"/>
          <p:cNvSpPr/>
          <p:nvPr/>
        </p:nvSpPr>
        <p:spPr>
          <a:xfrm>
            <a:off x="1240608" y="249243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35"/>
          <p:cNvSpPr/>
          <p:nvPr/>
        </p:nvSpPr>
        <p:spPr>
          <a:xfrm>
            <a:off x="1240608" y="249359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35"/>
          <p:cNvSpPr/>
          <p:nvPr/>
        </p:nvSpPr>
        <p:spPr>
          <a:xfrm>
            <a:off x="1240608" y="249359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35"/>
          <p:cNvSpPr/>
          <p:nvPr/>
        </p:nvSpPr>
        <p:spPr>
          <a:xfrm>
            <a:off x="1240608" y="2494752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35"/>
          <p:cNvSpPr/>
          <p:nvPr/>
        </p:nvSpPr>
        <p:spPr>
          <a:xfrm>
            <a:off x="1240608" y="2494752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35"/>
          <p:cNvSpPr/>
          <p:nvPr/>
        </p:nvSpPr>
        <p:spPr>
          <a:xfrm>
            <a:off x="1240608" y="249710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35"/>
          <p:cNvSpPr/>
          <p:nvPr/>
        </p:nvSpPr>
        <p:spPr>
          <a:xfrm>
            <a:off x="1240608" y="249710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35"/>
          <p:cNvSpPr/>
          <p:nvPr/>
        </p:nvSpPr>
        <p:spPr>
          <a:xfrm>
            <a:off x="1240608" y="249826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35"/>
          <p:cNvSpPr/>
          <p:nvPr/>
        </p:nvSpPr>
        <p:spPr>
          <a:xfrm>
            <a:off x="1240608" y="249826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35"/>
          <p:cNvSpPr/>
          <p:nvPr/>
        </p:nvSpPr>
        <p:spPr>
          <a:xfrm>
            <a:off x="1240608" y="249942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35"/>
          <p:cNvSpPr/>
          <p:nvPr/>
        </p:nvSpPr>
        <p:spPr>
          <a:xfrm>
            <a:off x="1240608" y="249942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35"/>
          <p:cNvSpPr/>
          <p:nvPr/>
        </p:nvSpPr>
        <p:spPr>
          <a:xfrm>
            <a:off x="1240608" y="250058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35"/>
          <p:cNvSpPr/>
          <p:nvPr/>
        </p:nvSpPr>
        <p:spPr>
          <a:xfrm>
            <a:off x="1240608" y="250058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35"/>
          <p:cNvSpPr/>
          <p:nvPr/>
        </p:nvSpPr>
        <p:spPr>
          <a:xfrm>
            <a:off x="1240608" y="250293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35"/>
          <p:cNvSpPr/>
          <p:nvPr/>
        </p:nvSpPr>
        <p:spPr>
          <a:xfrm>
            <a:off x="1240608" y="250293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35"/>
          <p:cNvSpPr/>
          <p:nvPr/>
        </p:nvSpPr>
        <p:spPr>
          <a:xfrm>
            <a:off x="1240608" y="25040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35"/>
          <p:cNvSpPr/>
          <p:nvPr/>
        </p:nvSpPr>
        <p:spPr>
          <a:xfrm>
            <a:off x="1240608" y="25040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35"/>
          <p:cNvSpPr/>
          <p:nvPr/>
        </p:nvSpPr>
        <p:spPr>
          <a:xfrm>
            <a:off x="1240608" y="250524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35"/>
          <p:cNvSpPr/>
          <p:nvPr/>
        </p:nvSpPr>
        <p:spPr>
          <a:xfrm>
            <a:off x="1240608" y="250524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35"/>
          <p:cNvSpPr/>
          <p:nvPr/>
        </p:nvSpPr>
        <p:spPr>
          <a:xfrm>
            <a:off x="1240608" y="2507599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35"/>
          <p:cNvSpPr/>
          <p:nvPr/>
        </p:nvSpPr>
        <p:spPr>
          <a:xfrm>
            <a:off x="1240608" y="2507599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35"/>
          <p:cNvSpPr/>
          <p:nvPr/>
        </p:nvSpPr>
        <p:spPr>
          <a:xfrm>
            <a:off x="1240608" y="250875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35"/>
          <p:cNvSpPr/>
          <p:nvPr/>
        </p:nvSpPr>
        <p:spPr>
          <a:xfrm>
            <a:off x="1240608" y="250875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35"/>
          <p:cNvSpPr/>
          <p:nvPr/>
        </p:nvSpPr>
        <p:spPr>
          <a:xfrm>
            <a:off x="1240608" y="250991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35"/>
          <p:cNvSpPr/>
          <p:nvPr/>
        </p:nvSpPr>
        <p:spPr>
          <a:xfrm>
            <a:off x="1240608" y="250991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35"/>
          <p:cNvSpPr/>
          <p:nvPr/>
        </p:nvSpPr>
        <p:spPr>
          <a:xfrm>
            <a:off x="1240608" y="251107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35"/>
          <p:cNvSpPr/>
          <p:nvPr/>
        </p:nvSpPr>
        <p:spPr>
          <a:xfrm>
            <a:off x="1240608" y="251107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35"/>
          <p:cNvSpPr/>
          <p:nvPr/>
        </p:nvSpPr>
        <p:spPr>
          <a:xfrm>
            <a:off x="1239424" y="2513427"/>
            <a:ext cx="1216" cy="31"/>
          </a:xfrm>
          <a:custGeom>
            <a:avLst/>
            <a:gdLst/>
            <a:ahLst/>
            <a:cxnLst/>
            <a:rect l="l" t="t" r="r" b="b"/>
            <a:pathLst>
              <a:path w="38" h="1" extrusionOk="0">
                <a:moveTo>
                  <a:pt x="38" y="0"/>
                </a:moveTo>
                <a:lnTo>
                  <a:pt x="38" y="0"/>
                </a:lnTo>
                <a:lnTo>
                  <a:pt x="1" y="0"/>
                </a:lnTo>
                <a:lnTo>
                  <a:pt x="1" y="0"/>
                </a:lnTo>
                <a:lnTo>
                  <a:pt x="38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35"/>
          <p:cNvSpPr/>
          <p:nvPr/>
        </p:nvSpPr>
        <p:spPr>
          <a:xfrm>
            <a:off x="1239424" y="2513427"/>
            <a:ext cx="1216" cy="31"/>
          </a:xfrm>
          <a:custGeom>
            <a:avLst/>
            <a:gdLst/>
            <a:ahLst/>
            <a:cxnLst/>
            <a:rect l="l" t="t" r="r" b="b"/>
            <a:pathLst>
              <a:path w="38" h="1" fill="none" extrusionOk="0">
                <a:moveTo>
                  <a:pt x="38" y="0"/>
                </a:moveTo>
                <a:lnTo>
                  <a:pt x="38" y="0"/>
                </a:lnTo>
                <a:lnTo>
                  <a:pt x="1" y="0"/>
                </a:lnTo>
                <a:lnTo>
                  <a:pt x="1" y="0"/>
                </a:lnTo>
                <a:lnTo>
                  <a:pt x="38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35"/>
          <p:cNvSpPr/>
          <p:nvPr/>
        </p:nvSpPr>
        <p:spPr>
          <a:xfrm>
            <a:off x="1239424" y="251458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35"/>
          <p:cNvSpPr/>
          <p:nvPr/>
        </p:nvSpPr>
        <p:spPr>
          <a:xfrm>
            <a:off x="1239424" y="251458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35"/>
          <p:cNvSpPr/>
          <p:nvPr/>
        </p:nvSpPr>
        <p:spPr>
          <a:xfrm>
            <a:off x="1239424" y="251574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35"/>
          <p:cNvSpPr/>
          <p:nvPr/>
        </p:nvSpPr>
        <p:spPr>
          <a:xfrm>
            <a:off x="1239424" y="251574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35"/>
          <p:cNvSpPr/>
          <p:nvPr/>
        </p:nvSpPr>
        <p:spPr>
          <a:xfrm>
            <a:off x="1239424" y="251806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35"/>
          <p:cNvSpPr/>
          <p:nvPr/>
        </p:nvSpPr>
        <p:spPr>
          <a:xfrm>
            <a:off x="1239424" y="251806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35"/>
          <p:cNvSpPr/>
          <p:nvPr/>
        </p:nvSpPr>
        <p:spPr>
          <a:xfrm>
            <a:off x="1239424" y="252392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35"/>
          <p:cNvSpPr/>
          <p:nvPr/>
        </p:nvSpPr>
        <p:spPr>
          <a:xfrm>
            <a:off x="1239424" y="252392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35"/>
          <p:cNvSpPr/>
          <p:nvPr/>
        </p:nvSpPr>
        <p:spPr>
          <a:xfrm>
            <a:off x="1239424" y="252624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35"/>
          <p:cNvSpPr/>
          <p:nvPr/>
        </p:nvSpPr>
        <p:spPr>
          <a:xfrm>
            <a:off x="1239424" y="252624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35"/>
          <p:cNvSpPr/>
          <p:nvPr/>
        </p:nvSpPr>
        <p:spPr>
          <a:xfrm>
            <a:off x="1239424" y="252740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35"/>
          <p:cNvSpPr/>
          <p:nvPr/>
        </p:nvSpPr>
        <p:spPr>
          <a:xfrm>
            <a:off x="1239424" y="252740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35"/>
          <p:cNvSpPr/>
          <p:nvPr/>
        </p:nvSpPr>
        <p:spPr>
          <a:xfrm>
            <a:off x="1239424" y="252856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35"/>
          <p:cNvSpPr/>
          <p:nvPr/>
        </p:nvSpPr>
        <p:spPr>
          <a:xfrm>
            <a:off x="1239424" y="252856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35"/>
          <p:cNvSpPr/>
          <p:nvPr/>
        </p:nvSpPr>
        <p:spPr>
          <a:xfrm>
            <a:off x="1239424" y="252975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35"/>
          <p:cNvSpPr/>
          <p:nvPr/>
        </p:nvSpPr>
        <p:spPr>
          <a:xfrm>
            <a:off x="1239424" y="252975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35"/>
          <p:cNvSpPr/>
          <p:nvPr/>
        </p:nvSpPr>
        <p:spPr>
          <a:xfrm>
            <a:off x="1239424" y="253207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35"/>
          <p:cNvSpPr/>
          <p:nvPr/>
        </p:nvSpPr>
        <p:spPr>
          <a:xfrm>
            <a:off x="1239424" y="253207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35"/>
          <p:cNvSpPr/>
          <p:nvPr/>
        </p:nvSpPr>
        <p:spPr>
          <a:xfrm>
            <a:off x="1239424" y="253322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35"/>
          <p:cNvSpPr/>
          <p:nvPr/>
        </p:nvSpPr>
        <p:spPr>
          <a:xfrm>
            <a:off x="1239424" y="253322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35"/>
          <p:cNvSpPr/>
          <p:nvPr/>
        </p:nvSpPr>
        <p:spPr>
          <a:xfrm>
            <a:off x="1239424" y="253438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35"/>
          <p:cNvSpPr/>
          <p:nvPr/>
        </p:nvSpPr>
        <p:spPr>
          <a:xfrm>
            <a:off x="1239424" y="253438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35"/>
          <p:cNvSpPr/>
          <p:nvPr/>
        </p:nvSpPr>
        <p:spPr>
          <a:xfrm>
            <a:off x="1239424" y="25367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35"/>
          <p:cNvSpPr/>
          <p:nvPr/>
        </p:nvSpPr>
        <p:spPr>
          <a:xfrm>
            <a:off x="1239424" y="25367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35"/>
          <p:cNvSpPr/>
          <p:nvPr/>
        </p:nvSpPr>
        <p:spPr>
          <a:xfrm>
            <a:off x="1239424" y="253789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35"/>
          <p:cNvSpPr/>
          <p:nvPr/>
        </p:nvSpPr>
        <p:spPr>
          <a:xfrm>
            <a:off x="1239424" y="253789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35"/>
          <p:cNvSpPr/>
          <p:nvPr/>
        </p:nvSpPr>
        <p:spPr>
          <a:xfrm>
            <a:off x="1239424" y="253905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35"/>
          <p:cNvSpPr/>
          <p:nvPr/>
        </p:nvSpPr>
        <p:spPr>
          <a:xfrm>
            <a:off x="1239424" y="253905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35"/>
          <p:cNvSpPr/>
          <p:nvPr/>
        </p:nvSpPr>
        <p:spPr>
          <a:xfrm>
            <a:off x="1239424" y="254140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35"/>
          <p:cNvSpPr/>
          <p:nvPr/>
        </p:nvSpPr>
        <p:spPr>
          <a:xfrm>
            <a:off x="1239424" y="254140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35"/>
          <p:cNvSpPr/>
          <p:nvPr/>
        </p:nvSpPr>
        <p:spPr>
          <a:xfrm>
            <a:off x="1239424" y="254256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35"/>
          <p:cNvSpPr/>
          <p:nvPr/>
        </p:nvSpPr>
        <p:spPr>
          <a:xfrm>
            <a:off x="1239424" y="254256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35"/>
          <p:cNvSpPr/>
          <p:nvPr/>
        </p:nvSpPr>
        <p:spPr>
          <a:xfrm>
            <a:off x="1239424" y="254372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35"/>
          <p:cNvSpPr/>
          <p:nvPr/>
        </p:nvSpPr>
        <p:spPr>
          <a:xfrm>
            <a:off x="1239424" y="254372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35"/>
          <p:cNvSpPr/>
          <p:nvPr/>
        </p:nvSpPr>
        <p:spPr>
          <a:xfrm>
            <a:off x="1239424" y="25448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35"/>
          <p:cNvSpPr/>
          <p:nvPr/>
        </p:nvSpPr>
        <p:spPr>
          <a:xfrm>
            <a:off x="1239424" y="25448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35"/>
          <p:cNvSpPr/>
          <p:nvPr/>
        </p:nvSpPr>
        <p:spPr>
          <a:xfrm>
            <a:off x="1239424" y="254723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35"/>
          <p:cNvSpPr/>
          <p:nvPr/>
        </p:nvSpPr>
        <p:spPr>
          <a:xfrm>
            <a:off x="1239424" y="254723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35"/>
          <p:cNvSpPr/>
          <p:nvPr/>
        </p:nvSpPr>
        <p:spPr>
          <a:xfrm>
            <a:off x="1239424" y="254839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35"/>
          <p:cNvSpPr/>
          <p:nvPr/>
        </p:nvSpPr>
        <p:spPr>
          <a:xfrm>
            <a:off x="1239424" y="254839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35"/>
          <p:cNvSpPr/>
          <p:nvPr/>
        </p:nvSpPr>
        <p:spPr>
          <a:xfrm>
            <a:off x="1239424" y="254955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35"/>
          <p:cNvSpPr/>
          <p:nvPr/>
        </p:nvSpPr>
        <p:spPr>
          <a:xfrm>
            <a:off x="1239424" y="254955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35"/>
          <p:cNvSpPr/>
          <p:nvPr/>
        </p:nvSpPr>
        <p:spPr>
          <a:xfrm>
            <a:off x="1239424" y="255187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35"/>
          <p:cNvSpPr/>
          <p:nvPr/>
        </p:nvSpPr>
        <p:spPr>
          <a:xfrm>
            <a:off x="1239424" y="255187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35"/>
          <p:cNvSpPr/>
          <p:nvPr/>
        </p:nvSpPr>
        <p:spPr>
          <a:xfrm>
            <a:off x="1239424" y="255306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35"/>
          <p:cNvSpPr/>
          <p:nvPr/>
        </p:nvSpPr>
        <p:spPr>
          <a:xfrm>
            <a:off x="1239424" y="255306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35"/>
          <p:cNvSpPr/>
          <p:nvPr/>
        </p:nvSpPr>
        <p:spPr>
          <a:xfrm>
            <a:off x="1239424" y="255422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35"/>
          <p:cNvSpPr/>
          <p:nvPr/>
        </p:nvSpPr>
        <p:spPr>
          <a:xfrm>
            <a:off x="1239424" y="255422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35"/>
          <p:cNvSpPr/>
          <p:nvPr/>
        </p:nvSpPr>
        <p:spPr>
          <a:xfrm>
            <a:off x="1239424" y="255654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35"/>
          <p:cNvSpPr/>
          <p:nvPr/>
        </p:nvSpPr>
        <p:spPr>
          <a:xfrm>
            <a:off x="1239424" y="255654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35"/>
          <p:cNvSpPr/>
          <p:nvPr/>
        </p:nvSpPr>
        <p:spPr>
          <a:xfrm>
            <a:off x="1239424" y="255773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35"/>
          <p:cNvSpPr/>
          <p:nvPr/>
        </p:nvSpPr>
        <p:spPr>
          <a:xfrm>
            <a:off x="1239424" y="255773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35"/>
          <p:cNvSpPr/>
          <p:nvPr/>
        </p:nvSpPr>
        <p:spPr>
          <a:xfrm>
            <a:off x="1239424" y="25588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35"/>
          <p:cNvSpPr/>
          <p:nvPr/>
        </p:nvSpPr>
        <p:spPr>
          <a:xfrm>
            <a:off x="1239424" y="25588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35"/>
          <p:cNvSpPr/>
          <p:nvPr/>
        </p:nvSpPr>
        <p:spPr>
          <a:xfrm>
            <a:off x="1239424" y="256004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35"/>
          <p:cNvSpPr/>
          <p:nvPr/>
        </p:nvSpPr>
        <p:spPr>
          <a:xfrm>
            <a:off x="1239424" y="256004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35"/>
          <p:cNvSpPr/>
          <p:nvPr/>
        </p:nvSpPr>
        <p:spPr>
          <a:xfrm>
            <a:off x="1239424" y="256236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35"/>
          <p:cNvSpPr/>
          <p:nvPr/>
        </p:nvSpPr>
        <p:spPr>
          <a:xfrm>
            <a:off x="1239424" y="256236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35"/>
          <p:cNvSpPr/>
          <p:nvPr/>
        </p:nvSpPr>
        <p:spPr>
          <a:xfrm>
            <a:off x="1239424" y="256355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35"/>
          <p:cNvSpPr/>
          <p:nvPr/>
        </p:nvSpPr>
        <p:spPr>
          <a:xfrm>
            <a:off x="1239424" y="256355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35"/>
          <p:cNvSpPr/>
          <p:nvPr/>
        </p:nvSpPr>
        <p:spPr>
          <a:xfrm>
            <a:off x="1239424" y="256471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35"/>
          <p:cNvSpPr/>
          <p:nvPr/>
        </p:nvSpPr>
        <p:spPr>
          <a:xfrm>
            <a:off x="1239424" y="256471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35"/>
          <p:cNvSpPr/>
          <p:nvPr/>
        </p:nvSpPr>
        <p:spPr>
          <a:xfrm>
            <a:off x="1239424" y="256703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35"/>
          <p:cNvSpPr/>
          <p:nvPr/>
        </p:nvSpPr>
        <p:spPr>
          <a:xfrm>
            <a:off x="1239424" y="256703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35"/>
          <p:cNvSpPr/>
          <p:nvPr/>
        </p:nvSpPr>
        <p:spPr>
          <a:xfrm>
            <a:off x="1239424" y="256819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35"/>
          <p:cNvSpPr/>
          <p:nvPr/>
        </p:nvSpPr>
        <p:spPr>
          <a:xfrm>
            <a:off x="1239424" y="256819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35"/>
          <p:cNvSpPr/>
          <p:nvPr/>
        </p:nvSpPr>
        <p:spPr>
          <a:xfrm>
            <a:off x="1239424" y="256938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35"/>
          <p:cNvSpPr/>
          <p:nvPr/>
        </p:nvSpPr>
        <p:spPr>
          <a:xfrm>
            <a:off x="1239424" y="256938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35"/>
          <p:cNvSpPr/>
          <p:nvPr/>
        </p:nvSpPr>
        <p:spPr>
          <a:xfrm>
            <a:off x="7904544" y="256938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35"/>
          <p:cNvSpPr/>
          <p:nvPr/>
        </p:nvSpPr>
        <p:spPr>
          <a:xfrm>
            <a:off x="7904544" y="256819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35"/>
          <p:cNvSpPr/>
          <p:nvPr/>
        </p:nvSpPr>
        <p:spPr>
          <a:xfrm>
            <a:off x="7904544" y="256703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35"/>
          <p:cNvSpPr/>
          <p:nvPr/>
        </p:nvSpPr>
        <p:spPr>
          <a:xfrm>
            <a:off x="7904544" y="256471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35"/>
          <p:cNvSpPr/>
          <p:nvPr/>
        </p:nvSpPr>
        <p:spPr>
          <a:xfrm>
            <a:off x="7904544" y="256355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35"/>
          <p:cNvSpPr/>
          <p:nvPr/>
        </p:nvSpPr>
        <p:spPr>
          <a:xfrm>
            <a:off x="7904544" y="256236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35"/>
          <p:cNvSpPr/>
          <p:nvPr/>
        </p:nvSpPr>
        <p:spPr>
          <a:xfrm>
            <a:off x="7904544" y="256004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35"/>
          <p:cNvSpPr/>
          <p:nvPr/>
        </p:nvSpPr>
        <p:spPr>
          <a:xfrm>
            <a:off x="7904544" y="25588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35"/>
          <p:cNvSpPr/>
          <p:nvPr/>
        </p:nvSpPr>
        <p:spPr>
          <a:xfrm>
            <a:off x="7904544" y="255773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35"/>
          <p:cNvSpPr/>
          <p:nvPr/>
        </p:nvSpPr>
        <p:spPr>
          <a:xfrm>
            <a:off x="7904544" y="255538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35"/>
          <p:cNvSpPr/>
          <p:nvPr/>
        </p:nvSpPr>
        <p:spPr>
          <a:xfrm>
            <a:off x="7904544" y="255422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35"/>
          <p:cNvSpPr/>
          <p:nvPr/>
        </p:nvSpPr>
        <p:spPr>
          <a:xfrm>
            <a:off x="7904544" y="255306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35"/>
          <p:cNvSpPr/>
          <p:nvPr/>
        </p:nvSpPr>
        <p:spPr>
          <a:xfrm>
            <a:off x="7904544" y="255187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35"/>
          <p:cNvSpPr/>
          <p:nvPr/>
        </p:nvSpPr>
        <p:spPr>
          <a:xfrm>
            <a:off x="7904544" y="254955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35"/>
          <p:cNvSpPr/>
          <p:nvPr/>
        </p:nvSpPr>
        <p:spPr>
          <a:xfrm>
            <a:off x="7904544" y="254839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35"/>
          <p:cNvSpPr/>
          <p:nvPr/>
        </p:nvSpPr>
        <p:spPr>
          <a:xfrm>
            <a:off x="7904544" y="254723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35"/>
          <p:cNvSpPr/>
          <p:nvPr/>
        </p:nvSpPr>
        <p:spPr>
          <a:xfrm>
            <a:off x="7904544" y="25448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35"/>
          <p:cNvSpPr/>
          <p:nvPr/>
        </p:nvSpPr>
        <p:spPr>
          <a:xfrm>
            <a:off x="7904544" y="254372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35"/>
          <p:cNvSpPr/>
          <p:nvPr/>
        </p:nvSpPr>
        <p:spPr>
          <a:xfrm>
            <a:off x="7904544" y="254256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35"/>
          <p:cNvSpPr/>
          <p:nvPr/>
        </p:nvSpPr>
        <p:spPr>
          <a:xfrm>
            <a:off x="7904544" y="254140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35"/>
          <p:cNvSpPr/>
          <p:nvPr/>
        </p:nvSpPr>
        <p:spPr>
          <a:xfrm>
            <a:off x="7904544" y="253905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35"/>
          <p:cNvSpPr/>
          <p:nvPr/>
        </p:nvSpPr>
        <p:spPr>
          <a:xfrm>
            <a:off x="7904544" y="253789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35"/>
          <p:cNvSpPr/>
          <p:nvPr/>
        </p:nvSpPr>
        <p:spPr>
          <a:xfrm>
            <a:off x="7904544" y="25367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35"/>
          <p:cNvSpPr/>
          <p:nvPr/>
        </p:nvSpPr>
        <p:spPr>
          <a:xfrm>
            <a:off x="7904544" y="253438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35"/>
          <p:cNvSpPr/>
          <p:nvPr/>
        </p:nvSpPr>
        <p:spPr>
          <a:xfrm>
            <a:off x="7904544" y="253322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35"/>
          <p:cNvSpPr/>
          <p:nvPr/>
        </p:nvSpPr>
        <p:spPr>
          <a:xfrm>
            <a:off x="7904544" y="253207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35"/>
          <p:cNvSpPr/>
          <p:nvPr/>
        </p:nvSpPr>
        <p:spPr>
          <a:xfrm>
            <a:off x="7904544" y="253091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35"/>
          <p:cNvSpPr/>
          <p:nvPr/>
        </p:nvSpPr>
        <p:spPr>
          <a:xfrm>
            <a:off x="7904544" y="252856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35"/>
          <p:cNvSpPr/>
          <p:nvPr/>
        </p:nvSpPr>
        <p:spPr>
          <a:xfrm>
            <a:off x="7904544" y="252740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35"/>
          <p:cNvSpPr/>
          <p:nvPr/>
        </p:nvSpPr>
        <p:spPr>
          <a:xfrm>
            <a:off x="7904544" y="252624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35"/>
          <p:cNvSpPr/>
          <p:nvPr/>
        </p:nvSpPr>
        <p:spPr>
          <a:xfrm>
            <a:off x="7904544" y="252273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35"/>
          <p:cNvSpPr/>
          <p:nvPr/>
        </p:nvSpPr>
        <p:spPr>
          <a:xfrm>
            <a:off x="7904544" y="2519255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35"/>
          <p:cNvSpPr/>
          <p:nvPr/>
        </p:nvSpPr>
        <p:spPr>
          <a:xfrm>
            <a:off x="7904544" y="251806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35"/>
          <p:cNvSpPr/>
          <p:nvPr/>
        </p:nvSpPr>
        <p:spPr>
          <a:xfrm>
            <a:off x="7904544" y="251574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35"/>
          <p:cNvSpPr/>
          <p:nvPr/>
        </p:nvSpPr>
        <p:spPr>
          <a:xfrm>
            <a:off x="7904544" y="251458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35"/>
          <p:cNvSpPr/>
          <p:nvPr/>
        </p:nvSpPr>
        <p:spPr>
          <a:xfrm>
            <a:off x="7903360" y="2513427"/>
            <a:ext cx="1216" cy="31"/>
          </a:xfrm>
          <a:custGeom>
            <a:avLst/>
            <a:gdLst/>
            <a:ahLst/>
            <a:cxnLst/>
            <a:rect l="l" t="t" r="r" b="b"/>
            <a:pathLst>
              <a:path w="38" h="1" fill="none" extrusionOk="0">
                <a:moveTo>
                  <a:pt x="0" y="0"/>
                </a:moveTo>
                <a:lnTo>
                  <a:pt x="0" y="0"/>
                </a:lnTo>
                <a:lnTo>
                  <a:pt x="37" y="0"/>
                </a:lnTo>
                <a:lnTo>
                  <a:pt x="3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35"/>
          <p:cNvSpPr/>
          <p:nvPr/>
        </p:nvSpPr>
        <p:spPr>
          <a:xfrm>
            <a:off x="7903360" y="251107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35"/>
          <p:cNvSpPr/>
          <p:nvPr/>
        </p:nvSpPr>
        <p:spPr>
          <a:xfrm>
            <a:off x="7903360" y="250991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35"/>
          <p:cNvSpPr/>
          <p:nvPr/>
        </p:nvSpPr>
        <p:spPr>
          <a:xfrm>
            <a:off x="7903360" y="250875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35"/>
          <p:cNvSpPr/>
          <p:nvPr/>
        </p:nvSpPr>
        <p:spPr>
          <a:xfrm>
            <a:off x="7903360" y="2507599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35"/>
          <p:cNvSpPr/>
          <p:nvPr/>
        </p:nvSpPr>
        <p:spPr>
          <a:xfrm>
            <a:off x="7903360" y="250524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35"/>
          <p:cNvSpPr/>
          <p:nvPr/>
        </p:nvSpPr>
        <p:spPr>
          <a:xfrm>
            <a:off x="7903360" y="25040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35"/>
          <p:cNvSpPr/>
          <p:nvPr/>
        </p:nvSpPr>
        <p:spPr>
          <a:xfrm>
            <a:off x="7903360" y="250293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35"/>
          <p:cNvSpPr/>
          <p:nvPr/>
        </p:nvSpPr>
        <p:spPr>
          <a:xfrm>
            <a:off x="7903360" y="250058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35"/>
          <p:cNvSpPr/>
          <p:nvPr/>
        </p:nvSpPr>
        <p:spPr>
          <a:xfrm>
            <a:off x="7903360" y="249942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35"/>
          <p:cNvSpPr/>
          <p:nvPr/>
        </p:nvSpPr>
        <p:spPr>
          <a:xfrm>
            <a:off x="7903360" y="249826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35"/>
          <p:cNvSpPr/>
          <p:nvPr/>
        </p:nvSpPr>
        <p:spPr>
          <a:xfrm>
            <a:off x="7903360" y="249710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35"/>
          <p:cNvSpPr/>
          <p:nvPr/>
        </p:nvSpPr>
        <p:spPr>
          <a:xfrm>
            <a:off x="7903360" y="2494752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35"/>
          <p:cNvSpPr/>
          <p:nvPr/>
        </p:nvSpPr>
        <p:spPr>
          <a:xfrm>
            <a:off x="7903360" y="249359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35"/>
          <p:cNvSpPr/>
          <p:nvPr/>
        </p:nvSpPr>
        <p:spPr>
          <a:xfrm>
            <a:off x="7903360" y="249243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35"/>
          <p:cNvSpPr/>
          <p:nvPr/>
        </p:nvSpPr>
        <p:spPr>
          <a:xfrm>
            <a:off x="7903360" y="249011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35"/>
          <p:cNvSpPr/>
          <p:nvPr/>
        </p:nvSpPr>
        <p:spPr>
          <a:xfrm>
            <a:off x="7903360" y="248892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35"/>
          <p:cNvSpPr/>
          <p:nvPr/>
        </p:nvSpPr>
        <p:spPr>
          <a:xfrm>
            <a:off x="7903360" y="2487765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35"/>
          <p:cNvSpPr/>
          <p:nvPr/>
        </p:nvSpPr>
        <p:spPr>
          <a:xfrm>
            <a:off x="7903360" y="248660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35"/>
          <p:cNvSpPr/>
          <p:nvPr/>
        </p:nvSpPr>
        <p:spPr>
          <a:xfrm>
            <a:off x="7903360" y="2484256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35"/>
          <p:cNvSpPr/>
          <p:nvPr/>
        </p:nvSpPr>
        <p:spPr>
          <a:xfrm>
            <a:off x="7903360" y="248309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35"/>
          <p:cNvSpPr/>
          <p:nvPr/>
        </p:nvSpPr>
        <p:spPr>
          <a:xfrm>
            <a:off x="7903360" y="24819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35"/>
          <p:cNvSpPr/>
          <p:nvPr/>
        </p:nvSpPr>
        <p:spPr>
          <a:xfrm>
            <a:off x="7903360" y="247961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35"/>
          <p:cNvSpPr/>
          <p:nvPr/>
        </p:nvSpPr>
        <p:spPr>
          <a:xfrm>
            <a:off x="7903360" y="247842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35"/>
          <p:cNvSpPr/>
          <p:nvPr/>
        </p:nvSpPr>
        <p:spPr>
          <a:xfrm>
            <a:off x="7903360" y="2477269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35"/>
          <p:cNvSpPr/>
          <p:nvPr/>
        </p:nvSpPr>
        <p:spPr>
          <a:xfrm>
            <a:off x="7903360" y="247611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35"/>
          <p:cNvSpPr/>
          <p:nvPr/>
        </p:nvSpPr>
        <p:spPr>
          <a:xfrm>
            <a:off x="7903360" y="247379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35"/>
          <p:cNvSpPr/>
          <p:nvPr/>
        </p:nvSpPr>
        <p:spPr>
          <a:xfrm>
            <a:off x="7903360" y="247260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35"/>
          <p:cNvSpPr/>
          <p:nvPr/>
        </p:nvSpPr>
        <p:spPr>
          <a:xfrm>
            <a:off x="7903360" y="247028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35"/>
          <p:cNvSpPr/>
          <p:nvPr/>
        </p:nvSpPr>
        <p:spPr>
          <a:xfrm>
            <a:off x="7903360" y="246912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35"/>
          <p:cNvSpPr/>
          <p:nvPr/>
        </p:nvSpPr>
        <p:spPr>
          <a:xfrm>
            <a:off x="7903360" y="246796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35"/>
          <p:cNvSpPr/>
          <p:nvPr/>
        </p:nvSpPr>
        <p:spPr>
          <a:xfrm>
            <a:off x="7902176" y="2465613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0" y="1"/>
                </a:moveTo>
                <a:lnTo>
                  <a:pt x="0" y="1"/>
                </a:lnTo>
                <a:lnTo>
                  <a:pt x="37" y="38"/>
                </a:lnTo>
                <a:lnTo>
                  <a:pt x="37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35"/>
          <p:cNvSpPr/>
          <p:nvPr/>
        </p:nvSpPr>
        <p:spPr>
          <a:xfrm>
            <a:off x="7902176" y="246445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35"/>
          <p:cNvSpPr/>
          <p:nvPr/>
        </p:nvSpPr>
        <p:spPr>
          <a:xfrm>
            <a:off x="7902176" y="2463295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35"/>
          <p:cNvSpPr/>
          <p:nvPr/>
        </p:nvSpPr>
        <p:spPr>
          <a:xfrm>
            <a:off x="7902176" y="246094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35"/>
          <p:cNvSpPr/>
          <p:nvPr/>
        </p:nvSpPr>
        <p:spPr>
          <a:xfrm>
            <a:off x="7902176" y="245978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35"/>
          <p:cNvSpPr/>
          <p:nvPr/>
        </p:nvSpPr>
        <p:spPr>
          <a:xfrm>
            <a:off x="7902176" y="245862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35"/>
          <p:cNvSpPr/>
          <p:nvPr/>
        </p:nvSpPr>
        <p:spPr>
          <a:xfrm>
            <a:off x="7902176" y="245746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35"/>
          <p:cNvSpPr/>
          <p:nvPr/>
        </p:nvSpPr>
        <p:spPr>
          <a:xfrm>
            <a:off x="7902176" y="245511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35"/>
          <p:cNvSpPr/>
          <p:nvPr/>
        </p:nvSpPr>
        <p:spPr>
          <a:xfrm>
            <a:off x="7902176" y="245395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35"/>
          <p:cNvSpPr/>
          <p:nvPr/>
        </p:nvSpPr>
        <p:spPr>
          <a:xfrm>
            <a:off x="7902176" y="245279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35"/>
          <p:cNvSpPr/>
          <p:nvPr/>
        </p:nvSpPr>
        <p:spPr>
          <a:xfrm>
            <a:off x="7902176" y="245044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35"/>
          <p:cNvSpPr/>
          <p:nvPr/>
        </p:nvSpPr>
        <p:spPr>
          <a:xfrm>
            <a:off x="7902176" y="244928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35"/>
          <p:cNvSpPr/>
          <p:nvPr/>
        </p:nvSpPr>
        <p:spPr>
          <a:xfrm>
            <a:off x="7902176" y="244813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35"/>
          <p:cNvSpPr/>
          <p:nvPr/>
        </p:nvSpPr>
        <p:spPr>
          <a:xfrm>
            <a:off x="7902176" y="244697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35"/>
          <p:cNvSpPr/>
          <p:nvPr/>
        </p:nvSpPr>
        <p:spPr>
          <a:xfrm>
            <a:off x="7902176" y="244462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35"/>
          <p:cNvSpPr/>
          <p:nvPr/>
        </p:nvSpPr>
        <p:spPr>
          <a:xfrm>
            <a:off x="7902176" y="244346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35"/>
          <p:cNvSpPr/>
          <p:nvPr/>
        </p:nvSpPr>
        <p:spPr>
          <a:xfrm>
            <a:off x="7902176" y="244230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35"/>
          <p:cNvSpPr/>
          <p:nvPr/>
        </p:nvSpPr>
        <p:spPr>
          <a:xfrm>
            <a:off x="7902176" y="243998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35"/>
          <p:cNvSpPr/>
          <p:nvPr/>
        </p:nvSpPr>
        <p:spPr>
          <a:xfrm>
            <a:off x="7902176" y="243879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35"/>
          <p:cNvSpPr/>
          <p:nvPr/>
        </p:nvSpPr>
        <p:spPr>
          <a:xfrm>
            <a:off x="7902176" y="243763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35"/>
          <p:cNvSpPr/>
          <p:nvPr/>
        </p:nvSpPr>
        <p:spPr>
          <a:xfrm>
            <a:off x="7902176" y="243647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35"/>
          <p:cNvSpPr/>
          <p:nvPr/>
        </p:nvSpPr>
        <p:spPr>
          <a:xfrm>
            <a:off x="7902176" y="243415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35"/>
          <p:cNvSpPr/>
          <p:nvPr/>
        </p:nvSpPr>
        <p:spPr>
          <a:xfrm>
            <a:off x="7900960" y="243296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35"/>
          <p:cNvSpPr/>
          <p:nvPr/>
        </p:nvSpPr>
        <p:spPr>
          <a:xfrm>
            <a:off x="7900960" y="243180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35"/>
          <p:cNvSpPr/>
          <p:nvPr/>
        </p:nvSpPr>
        <p:spPr>
          <a:xfrm>
            <a:off x="7900960" y="242948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35"/>
          <p:cNvSpPr/>
          <p:nvPr/>
        </p:nvSpPr>
        <p:spPr>
          <a:xfrm>
            <a:off x="7900960" y="242832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35"/>
          <p:cNvSpPr/>
          <p:nvPr/>
        </p:nvSpPr>
        <p:spPr>
          <a:xfrm>
            <a:off x="7900960" y="242713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35"/>
          <p:cNvSpPr/>
          <p:nvPr/>
        </p:nvSpPr>
        <p:spPr>
          <a:xfrm>
            <a:off x="7900960" y="2418991"/>
            <a:ext cx="32" cy="8178"/>
          </a:xfrm>
          <a:custGeom>
            <a:avLst/>
            <a:gdLst/>
            <a:ahLst/>
            <a:cxnLst/>
            <a:rect l="l" t="t" r="r" b="b"/>
            <a:pathLst>
              <a:path w="1" h="261" fill="none" extrusionOk="0">
                <a:moveTo>
                  <a:pt x="1" y="0"/>
                </a:moveTo>
                <a:lnTo>
                  <a:pt x="1" y="0"/>
                </a:lnTo>
                <a:lnTo>
                  <a:pt x="1" y="261"/>
                </a:lnTo>
                <a:lnTo>
                  <a:pt x="1" y="261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35"/>
          <p:cNvSpPr/>
          <p:nvPr/>
        </p:nvSpPr>
        <p:spPr>
          <a:xfrm>
            <a:off x="7900960" y="241664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35"/>
          <p:cNvSpPr/>
          <p:nvPr/>
        </p:nvSpPr>
        <p:spPr>
          <a:xfrm>
            <a:off x="7900960" y="241548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35"/>
          <p:cNvSpPr/>
          <p:nvPr/>
        </p:nvSpPr>
        <p:spPr>
          <a:xfrm>
            <a:off x="7900960" y="241432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35"/>
          <p:cNvSpPr/>
          <p:nvPr/>
        </p:nvSpPr>
        <p:spPr>
          <a:xfrm>
            <a:off x="7900960" y="241316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35"/>
          <p:cNvSpPr/>
          <p:nvPr/>
        </p:nvSpPr>
        <p:spPr>
          <a:xfrm>
            <a:off x="7900960" y="241081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35"/>
          <p:cNvSpPr/>
          <p:nvPr/>
        </p:nvSpPr>
        <p:spPr>
          <a:xfrm>
            <a:off x="7900960" y="240965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35"/>
          <p:cNvSpPr/>
          <p:nvPr/>
        </p:nvSpPr>
        <p:spPr>
          <a:xfrm>
            <a:off x="7899776" y="2408494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1" y="1"/>
                </a:moveTo>
                <a:lnTo>
                  <a:pt x="1" y="1"/>
                </a:lnTo>
                <a:lnTo>
                  <a:pt x="38" y="38"/>
                </a:lnTo>
                <a:lnTo>
                  <a:pt x="38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35"/>
          <p:cNvSpPr/>
          <p:nvPr/>
        </p:nvSpPr>
        <p:spPr>
          <a:xfrm>
            <a:off x="7899776" y="2407335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35"/>
          <p:cNvSpPr/>
          <p:nvPr/>
        </p:nvSpPr>
        <p:spPr>
          <a:xfrm>
            <a:off x="7899776" y="240498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35"/>
          <p:cNvSpPr/>
          <p:nvPr/>
        </p:nvSpPr>
        <p:spPr>
          <a:xfrm>
            <a:off x="7899776" y="240382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35"/>
          <p:cNvSpPr/>
          <p:nvPr/>
        </p:nvSpPr>
        <p:spPr>
          <a:xfrm>
            <a:off x="7899776" y="240266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35"/>
          <p:cNvSpPr/>
          <p:nvPr/>
        </p:nvSpPr>
        <p:spPr>
          <a:xfrm>
            <a:off x="7899776" y="240034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35"/>
          <p:cNvSpPr/>
          <p:nvPr/>
        </p:nvSpPr>
        <p:spPr>
          <a:xfrm>
            <a:off x="7899776" y="239915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35"/>
          <p:cNvSpPr/>
          <p:nvPr/>
        </p:nvSpPr>
        <p:spPr>
          <a:xfrm>
            <a:off x="7899776" y="239799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35"/>
          <p:cNvSpPr/>
          <p:nvPr/>
        </p:nvSpPr>
        <p:spPr>
          <a:xfrm>
            <a:off x="7899776" y="23968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35"/>
          <p:cNvSpPr/>
          <p:nvPr/>
        </p:nvSpPr>
        <p:spPr>
          <a:xfrm>
            <a:off x="7899776" y="239452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35"/>
          <p:cNvSpPr/>
          <p:nvPr/>
        </p:nvSpPr>
        <p:spPr>
          <a:xfrm>
            <a:off x="7899776" y="2393329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35"/>
          <p:cNvSpPr/>
          <p:nvPr/>
        </p:nvSpPr>
        <p:spPr>
          <a:xfrm>
            <a:off x="7899776" y="239217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35"/>
          <p:cNvSpPr/>
          <p:nvPr/>
        </p:nvSpPr>
        <p:spPr>
          <a:xfrm>
            <a:off x="7899776" y="238985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35"/>
          <p:cNvSpPr/>
          <p:nvPr/>
        </p:nvSpPr>
        <p:spPr>
          <a:xfrm>
            <a:off x="7899776" y="238869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35"/>
          <p:cNvSpPr/>
          <p:nvPr/>
        </p:nvSpPr>
        <p:spPr>
          <a:xfrm>
            <a:off x="7899776" y="238750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35"/>
          <p:cNvSpPr/>
          <p:nvPr/>
        </p:nvSpPr>
        <p:spPr>
          <a:xfrm>
            <a:off x="7898592" y="2386342"/>
            <a:ext cx="1216" cy="31"/>
          </a:xfrm>
          <a:custGeom>
            <a:avLst/>
            <a:gdLst/>
            <a:ahLst/>
            <a:cxnLst/>
            <a:rect l="l" t="t" r="r" b="b"/>
            <a:pathLst>
              <a:path w="38" h="1" fill="none" extrusionOk="0">
                <a:moveTo>
                  <a:pt x="0" y="1"/>
                </a:moveTo>
                <a:lnTo>
                  <a:pt x="0" y="1"/>
                </a:lnTo>
                <a:lnTo>
                  <a:pt x="38" y="1"/>
                </a:lnTo>
                <a:lnTo>
                  <a:pt x="38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35"/>
          <p:cNvSpPr/>
          <p:nvPr/>
        </p:nvSpPr>
        <p:spPr>
          <a:xfrm>
            <a:off x="7898592" y="238402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35"/>
          <p:cNvSpPr/>
          <p:nvPr/>
        </p:nvSpPr>
        <p:spPr>
          <a:xfrm>
            <a:off x="7898592" y="238283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35"/>
          <p:cNvSpPr/>
          <p:nvPr/>
        </p:nvSpPr>
        <p:spPr>
          <a:xfrm>
            <a:off x="7898592" y="238167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35"/>
          <p:cNvSpPr/>
          <p:nvPr/>
        </p:nvSpPr>
        <p:spPr>
          <a:xfrm>
            <a:off x="7898592" y="238051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35"/>
          <p:cNvSpPr/>
          <p:nvPr/>
        </p:nvSpPr>
        <p:spPr>
          <a:xfrm>
            <a:off x="7898592" y="2366540"/>
            <a:ext cx="32" cy="12846"/>
          </a:xfrm>
          <a:custGeom>
            <a:avLst/>
            <a:gdLst/>
            <a:ahLst/>
            <a:cxnLst/>
            <a:rect l="l" t="t" r="r" b="b"/>
            <a:pathLst>
              <a:path w="1" h="410" fill="none" extrusionOk="0">
                <a:moveTo>
                  <a:pt x="0" y="0"/>
                </a:moveTo>
                <a:lnTo>
                  <a:pt x="0" y="0"/>
                </a:lnTo>
                <a:lnTo>
                  <a:pt x="0" y="409"/>
                </a:lnTo>
                <a:lnTo>
                  <a:pt x="0" y="40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35"/>
          <p:cNvSpPr/>
          <p:nvPr/>
        </p:nvSpPr>
        <p:spPr>
          <a:xfrm>
            <a:off x="7897408" y="2365349"/>
            <a:ext cx="1216" cy="1222"/>
          </a:xfrm>
          <a:custGeom>
            <a:avLst/>
            <a:gdLst/>
            <a:ahLst/>
            <a:cxnLst/>
            <a:rect l="l" t="t" r="r" b="b"/>
            <a:pathLst>
              <a:path w="38" h="39" fill="none" extrusionOk="0">
                <a:moveTo>
                  <a:pt x="0" y="1"/>
                </a:moveTo>
                <a:lnTo>
                  <a:pt x="0" y="1"/>
                </a:lnTo>
                <a:lnTo>
                  <a:pt x="37" y="38"/>
                </a:lnTo>
                <a:lnTo>
                  <a:pt x="37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35"/>
          <p:cNvSpPr/>
          <p:nvPr/>
        </p:nvSpPr>
        <p:spPr>
          <a:xfrm>
            <a:off x="7897408" y="23641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35"/>
          <p:cNvSpPr/>
          <p:nvPr/>
        </p:nvSpPr>
        <p:spPr>
          <a:xfrm>
            <a:off x="7897408" y="236303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35"/>
          <p:cNvSpPr/>
          <p:nvPr/>
        </p:nvSpPr>
        <p:spPr>
          <a:xfrm>
            <a:off x="7897408" y="236187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35"/>
          <p:cNvSpPr/>
          <p:nvPr/>
        </p:nvSpPr>
        <p:spPr>
          <a:xfrm>
            <a:off x="7897408" y="235952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35"/>
          <p:cNvSpPr/>
          <p:nvPr/>
        </p:nvSpPr>
        <p:spPr>
          <a:xfrm>
            <a:off x="7897408" y="235836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35"/>
          <p:cNvSpPr/>
          <p:nvPr/>
        </p:nvSpPr>
        <p:spPr>
          <a:xfrm>
            <a:off x="7897408" y="235720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35"/>
          <p:cNvSpPr/>
          <p:nvPr/>
        </p:nvSpPr>
        <p:spPr>
          <a:xfrm>
            <a:off x="7897408" y="23548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35"/>
          <p:cNvSpPr/>
          <p:nvPr/>
        </p:nvSpPr>
        <p:spPr>
          <a:xfrm>
            <a:off x="7897408" y="2353694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35"/>
          <p:cNvSpPr/>
          <p:nvPr/>
        </p:nvSpPr>
        <p:spPr>
          <a:xfrm>
            <a:off x="7897408" y="235253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35"/>
          <p:cNvSpPr/>
          <p:nvPr/>
        </p:nvSpPr>
        <p:spPr>
          <a:xfrm>
            <a:off x="7897408" y="235137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35"/>
          <p:cNvSpPr/>
          <p:nvPr/>
        </p:nvSpPr>
        <p:spPr>
          <a:xfrm>
            <a:off x="7897408" y="234902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35"/>
          <p:cNvSpPr/>
          <p:nvPr/>
        </p:nvSpPr>
        <p:spPr>
          <a:xfrm>
            <a:off x="7896224" y="2347866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0" y="1"/>
                </a:moveTo>
                <a:lnTo>
                  <a:pt x="0" y="1"/>
                </a:lnTo>
                <a:lnTo>
                  <a:pt x="37" y="38"/>
                </a:lnTo>
                <a:lnTo>
                  <a:pt x="37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35"/>
          <p:cNvSpPr/>
          <p:nvPr/>
        </p:nvSpPr>
        <p:spPr>
          <a:xfrm>
            <a:off x="7896224" y="234670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35"/>
          <p:cNvSpPr/>
          <p:nvPr/>
        </p:nvSpPr>
        <p:spPr>
          <a:xfrm>
            <a:off x="7896224" y="234554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35"/>
          <p:cNvSpPr/>
          <p:nvPr/>
        </p:nvSpPr>
        <p:spPr>
          <a:xfrm>
            <a:off x="7896224" y="234319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35"/>
          <p:cNvSpPr/>
          <p:nvPr/>
        </p:nvSpPr>
        <p:spPr>
          <a:xfrm>
            <a:off x="7896224" y="234203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35"/>
          <p:cNvSpPr/>
          <p:nvPr/>
        </p:nvSpPr>
        <p:spPr>
          <a:xfrm>
            <a:off x="7896224" y="234087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35"/>
          <p:cNvSpPr/>
          <p:nvPr/>
        </p:nvSpPr>
        <p:spPr>
          <a:xfrm>
            <a:off x="7896224" y="233971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35"/>
          <p:cNvSpPr/>
          <p:nvPr/>
        </p:nvSpPr>
        <p:spPr>
          <a:xfrm>
            <a:off x="7896224" y="2337369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35"/>
          <p:cNvSpPr/>
          <p:nvPr/>
        </p:nvSpPr>
        <p:spPr>
          <a:xfrm>
            <a:off x="7896224" y="233621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35"/>
          <p:cNvSpPr/>
          <p:nvPr/>
        </p:nvSpPr>
        <p:spPr>
          <a:xfrm>
            <a:off x="7896224" y="233505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35"/>
          <p:cNvSpPr/>
          <p:nvPr/>
        </p:nvSpPr>
        <p:spPr>
          <a:xfrm>
            <a:off x="7896224" y="2332732"/>
            <a:ext cx="32" cy="2350"/>
          </a:xfrm>
          <a:custGeom>
            <a:avLst/>
            <a:gdLst/>
            <a:ahLst/>
            <a:cxnLst/>
            <a:rect l="l" t="t" r="r" b="b"/>
            <a:pathLst>
              <a:path w="1" h="75" fill="none" extrusionOk="0">
                <a:moveTo>
                  <a:pt x="0" y="0"/>
                </a:moveTo>
                <a:lnTo>
                  <a:pt x="0" y="0"/>
                </a:lnTo>
                <a:lnTo>
                  <a:pt x="0" y="74"/>
                </a:lnTo>
                <a:lnTo>
                  <a:pt x="0" y="7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35"/>
          <p:cNvSpPr/>
          <p:nvPr/>
        </p:nvSpPr>
        <p:spPr>
          <a:xfrm>
            <a:off x="7893824" y="2315217"/>
            <a:ext cx="2432" cy="17546"/>
          </a:xfrm>
          <a:custGeom>
            <a:avLst/>
            <a:gdLst/>
            <a:ahLst/>
            <a:cxnLst/>
            <a:rect l="l" t="t" r="r" b="b"/>
            <a:pathLst>
              <a:path w="76" h="560" fill="none" extrusionOk="0">
                <a:moveTo>
                  <a:pt x="1" y="1"/>
                </a:moveTo>
                <a:lnTo>
                  <a:pt x="1" y="1"/>
                </a:lnTo>
                <a:lnTo>
                  <a:pt x="75" y="559"/>
                </a:lnTo>
                <a:lnTo>
                  <a:pt x="75" y="559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35"/>
          <p:cNvSpPr/>
          <p:nvPr/>
        </p:nvSpPr>
        <p:spPr>
          <a:xfrm>
            <a:off x="7893824" y="231405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35"/>
          <p:cNvSpPr/>
          <p:nvPr/>
        </p:nvSpPr>
        <p:spPr>
          <a:xfrm>
            <a:off x="7893824" y="231289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35"/>
          <p:cNvSpPr/>
          <p:nvPr/>
        </p:nvSpPr>
        <p:spPr>
          <a:xfrm>
            <a:off x="7893824" y="231173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35"/>
          <p:cNvSpPr/>
          <p:nvPr/>
        </p:nvSpPr>
        <p:spPr>
          <a:xfrm>
            <a:off x="7893824" y="231058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35"/>
          <p:cNvSpPr/>
          <p:nvPr/>
        </p:nvSpPr>
        <p:spPr>
          <a:xfrm>
            <a:off x="7893824" y="230823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35"/>
          <p:cNvSpPr/>
          <p:nvPr/>
        </p:nvSpPr>
        <p:spPr>
          <a:xfrm>
            <a:off x="7893824" y="230707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35"/>
          <p:cNvSpPr/>
          <p:nvPr/>
        </p:nvSpPr>
        <p:spPr>
          <a:xfrm>
            <a:off x="7893824" y="230591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35"/>
          <p:cNvSpPr/>
          <p:nvPr/>
        </p:nvSpPr>
        <p:spPr>
          <a:xfrm>
            <a:off x="7893824" y="230475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35"/>
          <p:cNvSpPr/>
          <p:nvPr/>
        </p:nvSpPr>
        <p:spPr>
          <a:xfrm>
            <a:off x="7893824" y="230240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35"/>
          <p:cNvSpPr/>
          <p:nvPr/>
        </p:nvSpPr>
        <p:spPr>
          <a:xfrm>
            <a:off x="7892640" y="2301243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0" y="0"/>
                </a:moveTo>
                <a:lnTo>
                  <a:pt x="0" y="0"/>
                </a:lnTo>
                <a:lnTo>
                  <a:pt x="38" y="38"/>
                </a:lnTo>
                <a:lnTo>
                  <a:pt x="38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35"/>
          <p:cNvSpPr/>
          <p:nvPr/>
        </p:nvSpPr>
        <p:spPr>
          <a:xfrm>
            <a:off x="7892640" y="23000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35"/>
          <p:cNvSpPr/>
          <p:nvPr/>
        </p:nvSpPr>
        <p:spPr>
          <a:xfrm>
            <a:off x="7892640" y="229892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35"/>
          <p:cNvSpPr/>
          <p:nvPr/>
        </p:nvSpPr>
        <p:spPr>
          <a:xfrm>
            <a:off x="7892640" y="229657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35"/>
          <p:cNvSpPr/>
          <p:nvPr/>
        </p:nvSpPr>
        <p:spPr>
          <a:xfrm>
            <a:off x="7892640" y="229541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35"/>
          <p:cNvSpPr/>
          <p:nvPr/>
        </p:nvSpPr>
        <p:spPr>
          <a:xfrm>
            <a:off x="7892640" y="229425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35"/>
          <p:cNvSpPr/>
          <p:nvPr/>
        </p:nvSpPr>
        <p:spPr>
          <a:xfrm>
            <a:off x="7892640" y="2291906"/>
            <a:ext cx="32" cy="2381"/>
          </a:xfrm>
          <a:custGeom>
            <a:avLst/>
            <a:gdLst/>
            <a:ahLst/>
            <a:cxnLst/>
            <a:rect l="l" t="t" r="r" b="b"/>
            <a:pathLst>
              <a:path w="1" h="76" fill="none" extrusionOk="0">
                <a:moveTo>
                  <a:pt x="0" y="1"/>
                </a:moveTo>
                <a:lnTo>
                  <a:pt x="0" y="1"/>
                </a:lnTo>
                <a:lnTo>
                  <a:pt x="0" y="75"/>
                </a:lnTo>
                <a:lnTo>
                  <a:pt x="0" y="75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35"/>
          <p:cNvSpPr/>
          <p:nvPr/>
        </p:nvSpPr>
        <p:spPr>
          <a:xfrm>
            <a:off x="7892640" y="229074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35"/>
          <p:cNvSpPr/>
          <p:nvPr/>
        </p:nvSpPr>
        <p:spPr>
          <a:xfrm>
            <a:off x="7892640" y="228958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35"/>
          <p:cNvSpPr/>
          <p:nvPr/>
        </p:nvSpPr>
        <p:spPr>
          <a:xfrm>
            <a:off x="7892640" y="228842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35"/>
          <p:cNvSpPr/>
          <p:nvPr/>
        </p:nvSpPr>
        <p:spPr>
          <a:xfrm>
            <a:off x="7889056" y="2260448"/>
            <a:ext cx="3616" cy="28011"/>
          </a:xfrm>
          <a:custGeom>
            <a:avLst/>
            <a:gdLst/>
            <a:ahLst/>
            <a:cxnLst/>
            <a:rect l="l" t="t" r="r" b="b"/>
            <a:pathLst>
              <a:path w="113" h="894" fill="none" extrusionOk="0">
                <a:moveTo>
                  <a:pt x="1" y="0"/>
                </a:moveTo>
                <a:lnTo>
                  <a:pt x="1" y="0"/>
                </a:lnTo>
                <a:lnTo>
                  <a:pt x="112" y="893"/>
                </a:lnTo>
                <a:lnTo>
                  <a:pt x="112" y="893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35"/>
          <p:cNvSpPr/>
          <p:nvPr/>
        </p:nvSpPr>
        <p:spPr>
          <a:xfrm>
            <a:off x="7889056" y="2254620"/>
            <a:ext cx="32" cy="5859"/>
          </a:xfrm>
          <a:custGeom>
            <a:avLst/>
            <a:gdLst/>
            <a:ahLst/>
            <a:cxnLst/>
            <a:rect l="l" t="t" r="r" b="b"/>
            <a:pathLst>
              <a:path w="1" h="187" fill="none" extrusionOk="0">
                <a:moveTo>
                  <a:pt x="1" y="0"/>
                </a:moveTo>
                <a:lnTo>
                  <a:pt x="1" y="0"/>
                </a:lnTo>
                <a:lnTo>
                  <a:pt x="1" y="186"/>
                </a:lnTo>
                <a:lnTo>
                  <a:pt x="1" y="186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35"/>
          <p:cNvSpPr/>
          <p:nvPr/>
        </p:nvSpPr>
        <p:spPr>
          <a:xfrm>
            <a:off x="7889056" y="225346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35"/>
          <p:cNvSpPr/>
          <p:nvPr/>
        </p:nvSpPr>
        <p:spPr>
          <a:xfrm>
            <a:off x="7889056" y="225227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35"/>
          <p:cNvSpPr/>
          <p:nvPr/>
        </p:nvSpPr>
        <p:spPr>
          <a:xfrm>
            <a:off x="7889056" y="2249952"/>
            <a:ext cx="32" cy="2350"/>
          </a:xfrm>
          <a:custGeom>
            <a:avLst/>
            <a:gdLst/>
            <a:ahLst/>
            <a:cxnLst/>
            <a:rect l="l" t="t" r="r" b="b"/>
            <a:pathLst>
              <a:path w="1" h="75" fill="none" extrusionOk="0">
                <a:moveTo>
                  <a:pt x="1" y="0"/>
                </a:moveTo>
                <a:lnTo>
                  <a:pt x="1" y="0"/>
                </a:lnTo>
                <a:lnTo>
                  <a:pt x="1" y="75"/>
                </a:lnTo>
                <a:lnTo>
                  <a:pt x="1" y="75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35"/>
          <p:cNvSpPr/>
          <p:nvPr/>
        </p:nvSpPr>
        <p:spPr>
          <a:xfrm>
            <a:off x="7887872" y="2248792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1" y="0"/>
                </a:moveTo>
                <a:lnTo>
                  <a:pt x="1" y="0"/>
                </a:lnTo>
                <a:lnTo>
                  <a:pt x="38" y="37"/>
                </a:lnTo>
                <a:lnTo>
                  <a:pt x="38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35"/>
          <p:cNvSpPr/>
          <p:nvPr/>
        </p:nvSpPr>
        <p:spPr>
          <a:xfrm>
            <a:off x="7887872" y="2247602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35"/>
          <p:cNvSpPr/>
          <p:nvPr/>
        </p:nvSpPr>
        <p:spPr>
          <a:xfrm>
            <a:off x="7887872" y="224644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35"/>
          <p:cNvSpPr/>
          <p:nvPr/>
        </p:nvSpPr>
        <p:spPr>
          <a:xfrm>
            <a:off x="7887872" y="2242965"/>
            <a:ext cx="32" cy="3509"/>
          </a:xfrm>
          <a:custGeom>
            <a:avLst/>
            <a:gdLst/>
            <a:ahLst/>
            <a:cxnLst/>
            <a:rect l="l" t="t" r="r" b="b"/>
            <a:pathLst>
              <a:path w="1" h="112" fill="none" extrusionOk="0">
                <a:moveTo>
                  <a:pt x="1" y="0"/>
                </a:moveTo>
                <a:lnTo>
                  <a:pt x="1" y="0"/>
                </a:lnTo>
                <a:lnTo>
                  <a:pt x="1" y="112"/>
                </a:lnTo>
                <a:lnTo>
                  <a:pt x="1" y="112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35"/>
          <p:cNvSpPr/>
          <p:nvPr/>
        </p:nvSpPr>
        <p:spPr>
          <a:xfrm>
            <a:off x="6912768" y="249466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0" y="0"/>
                </a:moveTo>
                <a:lnTo>
                  <a:pt x="0" y="0"/>
                </a:lnTo>
                <a:lnTo>
                  <a:pt x="37" y="37"/>
                </a:lnTo>
                <a:lnTo>
                  <a:pt x="37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35"/>
          <p:cNvSpPr/>
          <p:nvPr/>
        </p:nvSpPr>
        <p:spPr>
          <a:xfrm>
            <a:off x="6911552" y="248306"/>
            <a:ext cx="1248" cy="1191"/>
          </a:xfrm>
          <a:custGeom>
            <a:avLst/>
            <a:gdLst/>
            <a:ahLst/>
            <a:cxnLst/>
            <a:rect l="l" t="t" r="r" b="b"/>
            <a:pathLst>
              <a:path w="39" h="38" fill="none" extrusionOk="0">
                <a:moveTo>
                  <a:pt x="1" y="0"/>
                </a:moveTo>
                <a:lnTo>
                  <a:pt x="1" y="0"/>
                </a:lnTo>
                <a:lnTo>
                  <a:pt x="38" y="37"/>
                </a:lnTo>
                <a:lnTo>
                  <a:pt x="38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35"/>
          <p:cNvSpPr/>
          <p:nvPr/>
        </p:nvSpPr>
        <p:spPr>
          <a:xfrm>
            <a:off x="6910368" y="247116"/>
            <a:ext cx="1216" cy="1222"/>
          </a:xfrm>
          <a:custGeom>
            <a:avLst/>
            <a:gdLst/>
            <a:ahLst/>
            <a:cxnLst/>
            <a:rect l="l" t="t" r="r" b="b"/>
            <a:pathLst>
              <a:path w="38" h="39" fill="none" extrusionOk="0">
                <a:moveTo>
                  <a:pt x="1" y="1"/>
                </a:moveTo>
                <a:lnTo>
                  <a:pt x="1" y="1"/>
                </a:lnTo>
                <a:lnTo>
                  <a:pt x="38" y="38"/>
                </a:lnTo>
                <a:lnTo>
                  <a:pt x="38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35"/>
          <p:cNvSpPr/>
          <p:nvPr/>
        </p:nvSpPr>
        <p:spPr>
          <a:xfrm>
            <a:off x="6909184" y="245956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0" y="1"/>
                </a:moveTo>
                <a:lnTo>
                  <a:pt x="0" y="1"/>
                </a:lnTo>
                <a:lnTo>
                  <a:pt x="38" y="38"/>
                </a:lnTo>
                <a:lnTo>
                  <a:pt x="38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35"/>
          <p:cNvSpPr/>
          <p:nvPr/>
        </p:nvSpPr>
        <p:spPr>
          <a:xfrm>
            <a:off x="6906784" y="244797"/>
            <a:ext cx="2432" cy="1191"/>
          </a:xfrm>
          <a:custGeom>
            <a:avLst/>
            <a:gdLst/>
            <a:ahLst/>
            <a:cxnLst/>
            <a:rect l="l" t="t" r="r" b="b"/>
            <a:pathLst>
              <a:path w="76" h="38" fill="none" extrusionOk="0">
                <a:moveTo>
                  <a:pt x="1" y="0"/>
                </a:moveTo>
                <a:lnTo>
                  <a:pt x="1" y="0"/>
                </a:lnTo>
                <a:lnTo>
                  <a:pt x="75" y="38"/>
                </a:lnTo>
                <a:lnTo>
                  <a:pt x="75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35"/>
          <p:cNvSpPr/>
          <p:nvPr/>
        </p:nvSpPr>
        <p:spPr>
          <a:xfrm>
            <a:off x="6897280" y="234301"/>
            <a:ext cx="9536" cy="10528"/>
          </a:xfrm>
          <a:custGeom>
            <a:avLst/>
            <a:gdLst/>
            <a:ahLst/>
            <a:cxnLst/>
            <a:rect l="l" t="t" r="r" b="b"/>
            <a:pathLst>
              <a:path w="298" h="336" fill="none" extrusionOk="0">
                <a:moveTo>
                  <a:pt x="0" y="1"/>
                </a:moveTo>
                <a:lnTo>
                  <a:pt x="0" y="1"/>
                </a:lnTo>
                <a:lnTo>
                  <a:pt x="298" y="335"/>
                </a:lnTo>
                <a:lnTo>
                  <a:pt x="298" y="335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35"/>
          <p:cNvSpPr/>
          <p:nvPr/>
        </p:nvSpPr>
        <p:spPr>
          <a:xfrm>
            <a:off x="6897280" y="23430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35"/>
          <p:cNvSpPr/>
          <p:nvPr/>
        </p:nvSpPr>
        <p:spPr>
          <a:xfrm>
            <a:off x="6896096" y="23314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35"/>
          <p:cNvSpPr/>
          <p:nvPr/>
        </p:nvSpPr>
        <p:spPr>
          <a:xfrm>
            <a:off x="6894880" y="23198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35"/>
          <p:cNvSpPr/>
          <p:nvPr/>
        </p:nvSpPr>
        <p:spPr>
          <a:xfrm>
            <a:off x="6893696" y="23079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35"/>
          <p:cNvSpPr/>
          <p:nvPr/>
        </p:nvSpPr>
        <p:spPr>
          <a:xfrm>
            <a:off x="6892512" y="230791"/>
            <a:ext cx="1216" cy="31"/>
          </a:xfrm>
          <a:custGeom>
            <a:avLst/>
            <a:gdLst/>
            <a:ahLst/>
            <a:cxnLst/>
            <a:rect l="l" t="t" r="r" b="b"/>
            <a:pathLst>
              <a:path w="38" h="1" fill="none" extrusionOk="0">
                <a:moveTo>
                  <a:pt x="1" y="1"/>
                </a:moveTo>
                <a:lnTo>
                  <a:pt x="1" y="1"/>
                </a:lnTo>
                <a:lnTo>
                  <a:pt x="38" y="1"/>
                </a:lnTo>
                <a:lnTo>
                  <a:pt x="38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35"/>
          <p:cNvSpPr/>
          <p:nvPr/>
        </p:nvSpPr>
        <p:spPr>
          <a:xfrm>
            <a:off x="6891328" y="229632"/>
            <a:ext cx="1216" cy="31"/>
          </a:xfrm>
          <a:custGeom>
            <a:avLst/>
            <a:gdLst/>
            <a:ahLst/>
            <a:cxnLst/>
            <a:rect l="l" t="t" r="r" b="b"/>
            <a:pathLst>
              <a:path w="38" h="1" fill="none" extrusionOk="0">
                <a:moveTo>
                  <a:pt x="0" y="1"/>
                </a:moveTo>
                <a:lnTo>
                  <a:pt x="0" y="1"/>
                </a:lnTo>
                <a:lnTo>
                  <a:pt x="38" y="1"/>
                </a:lnTo>
                <a:lnTo>
                  <a:pt x="38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35"/>
          <p:cNvSpPr/>
          <p:nvPr/>
        </p:nvSpPr>
        <p:spPr>
          <a:xfrm>
            <a:off x="6890144" y="228473"/>
            <a:ext cx="1216" cy="31"/>
          </a:xfrm>
          <a:custGeom>
            <a:avLst/>
            <a:gdLst/>
            <a:ahLst/>
            <a:cxnLst/>
            <a:rect l="l" t="t" r="r" b="b"/>
            <a:pathLst>
              <a:path w="38" h="1" fill="none" extrusionOk="0">
                <a:moveTo>
                  <a:pt x="0" y="1"/>
                </a:moveTo>
                <a:lnTo>
                  <a:pt x="0" y="1"/>
                </a:lnTo>
                <a:lnTo>
                  <a:pt x="37" y="1"/>
                </a:lnTo>
                <a:lnTo>
                  <a:pt x="37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35"/>
          <p:cNvSpPr/>
          <p:nvPr/>
        </p:nvSpPr>
        <p:spPr>
          <a:xfrm>
            <a:off x="6890144" y="22731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35"/>
          <p:cNvSpPr/>
          <p:nvPr/>
        </p:nvSpPr>
        <p:spPr>
          <a:xfrm>
            <a:off x="6888928" y="22615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35"/>
          <p:cNvSpPr/>
          <p:nvPr/>
        </p:nvSpPr>
        <p:spPr>
          <a:xfrm>
            <a:off x="6887744" y="22615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35"/>
          <p:cNvSpPr/>
          <p:nvPr/>
        </p:nvSpPr>
        <p:spPr>
          <a:xfrm>
            <a:off x="6886560" y="22496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35"/>
          <p:cNvSpPr/>
          <p:nvPr/>
        </p:nvSpPr>
        <p:spPr>
          <a:xfrm>
            <a:off x="6885376" y="22380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35"/>
          <p:cNvSpPr/>
          <p:nvPr/>
        </p:nvSpPr>
        <p:spPr>
          <a:xfrm>
            <a:off x="6884192" y="222645"/>
            <a:ext cx="1216" cy="31"/>
          </a:xfrm>
          <a:custGeom>
            <a:avLst/>
            <a:gdLst/>
            <a:ahLst/>
            <a:cxnLst/>
            <a:rect l="l" t="t" r="r" b="b"/>
            <a:pathLst>
              <a:path w="38" h="1" fill="none" extrusionOk="0">
                <a:moveTo>
                  <a:pt x="0" y="1"/>
                </a:moveTo>
                <a:lnTo>
                  <a:pt x="0" y="1"/>
                </a:lnTo>
                <a:lnTo>
                  <a:pt x="37" y="1"/>
                </a:lnTo>
                <a:lnTo>
                  <a:pt x="37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35"/>
          <p:cNvSpPr/>
          <p:nvPr/>
        </p:nvSpPr>
        <p:spPr>
          <a:xfrm>
            <a:off x="6884192" y="22148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35"/>
          <p:cNvSpPr/>
          <p:nvPr/>
        </p:nvSpPr>
        <p:spPr>
          <a:xfrm>
            <a:off x="6882976" y="22032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35"/>
          <p:cNvSpPr/>
          <p:nvPr/>
        </p:nvSpPr>
        <p:spPr>
          <a:xfrm>
            <a:off x="6881792" y="219136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35"/>
          <p:cNvSpPr/>
          <p:nvPr/>
        </p:nvSpPr>
        <p:spPr>
          <a:xfrm>
            <a:off x="6880608" y="21913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35"/>
          <p:cNvSpPr/>
          <p:nvPr/>
        </p:nvSpPr>
        <p:spPr>
          <a:xfrm>
            <a:off x="6879424" y="21797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35"/>
          <p:cNvSpPr/>
          <p:nvPr/>
        </p:nvSpPr>
        <p:spPr>
          <a:xfrm>
            <a:off x="6878240" y="21681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5CF82-EAF3-4E56-A212-4809EE4457B9}"/>
              </a:ext>
            </a:extLst>
          </p:cNvPr>
          <p:cNvSpPr txBox="1"/>
          <p:nvPr/>
        </p:nvSpPr>
        <p:spPr>
          <a:xfrm>
            <a:off x="169940" y="338997"/>
            <a:ext cx="244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Elsie Swash Caps" panose="020B0604020202020204" charset="0"/>
              </a:rPr>
              <a:t>Same Sum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D14039-5BF3-55E1-775B-9254202E4AA4}"/>
              </a:ext>
            </a:extLst>
          </p:cNvPr>
          <p:cNvSpPr txBox="1"/>
          <p:nvPr/>
        </p:nvSpPr>
        <p:spPr>
          <a:xfrm>
            <a:off x="614235" y="995044"/>
            <a:ext cx="7915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 have three cards in front of you. On the back of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each</a:t>
            </a:r>
            <a:r>
              <a:rPr lang="en-US" dirty="0">
                <a:solidFill>
                  <a:schemeClr val="bg1"/>
                </a:solidFill>
              </a:rPr>
              <a:t> card is a different prime number. The sum of the digits on the front of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each</a:t>
            </a:r>
            <a:r>
              <a:rPr lang="en-US" dirty="0">
                <a:solidFill>
                  <a:schemeClr val="bg1"/>
                </a:solidFill>
              </a:rPr>
              <a:t> card is equal to the sum of the digits of the prime number on the back of that card.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is the prime number on the back of each card?</a:t>
            </a:r>
          </a:p>
        </p:txBody>
      </p:sp>
      <p:sp>
        <p:nvSpPr>
          <p:cNvPr id="6" name="Google Shape;2651;p40">
            <a:extLst>
              <a:ext uri="{FF2B5EF4-FFF2-40B4-BE49-F238E27FC236}">
                <a16:creationId xmlns:a16="http://schemas.microsoft.com/office/drawing/2014/main" id="{5CBB4CFA-EEE9-A923-A8B7-43A0D63CA53E}"/>
              </a:ext>
            </a:extLst>
          </p:cNvPr>
          <p:cNvSpPr txBox="1">
            <a:spLocks/>
          </p:cNvSpPr>
          <p:nvPr/>
        </p:nvSpPr>
        <p:spPr bwMode="gray">
          <a:xfrm>
            <a:off x="-256329" y="628482"/>
            <a:ext cx="5538187" cy="45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3429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lvl="1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2pPr>
            <a:lvl3pPr lvl="2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3pPr>
            <a:lvl4pPr lvl="3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4pPr>
            <a:lvl5pPr lvl="4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5pPr>
            <a:lvl6pPr lvl="5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6pPr>
            <a:lvl7pPr lvl="6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7pPr>
            <a:lvl8pPr lvl="7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8pPr>
            <a:lvl9pPr lvl="8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9pPr>
          </a:lstStyle>
          <a:p>
            <a:r>
              <a:rPr lang="en-US" sz="1400" i="1" dirty="0">
                <a:solidFill>
                  <a:schemeClr val="lt2"/>
                </a:solidFill>
              </a:rPr>
              <a:t>Teaching Through Problems Worth Solving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A33B0-3281-2FAD-8CEC-E8AD6F967DF0}"/>
              </a:ext>
            </a:extLst>
          </p:cNvPr>
          <p:cNvSpPr/>
          <p:nvPr/>
        </p:nvSpPr>
        <p:spPr>
          <a:xfrm>
            <a:off x="2939933" y="2871158"/>
            <a:ext cx="1131217" cy="1414021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3DE718-9755-581F-8312-72A7DB09F897}"/>
              </a:ext>
            </a:extLst>
          </p:cNvPr>
          <p:cNvSpPr/>
          <p:nvPr/>
        </p:nvSpPr>
        <p:spPr>
          <a:xfrm>
            <a:off x="4859190" y="2886943"/>
            <a:ext cx="1131217" cy="1414021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797539-93CA-5436-23B7-0ACD4BF1ED46}"/>
              </a:ext>
            </a:extLst>
          </p:cNvPr>
          <p:cNvSpPr txBox="1"/>
          <p:nvPr/>
        </p:nvSpPr>
        <p:spPr>
          <a:xfrm>
            <a:off x="3037006" y="2953189"/>
            <a:ext cx="92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EA8982-E925-5D01-1F69-BE483DAFE96F}"/>
              </a:ext>
            </a:extLst>
          </p:cNvPr>
          <p:cNvSpPr txBox="1"/>
          <p:nvPr/>
        </p:nvSpPr>
        <p:spPr>
          <a:xfrm>
            <a:off x="4971134" y="2966372"/>
            <a:ext cx="92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1C094F-34B5-403E-5BDE-F950C93175AD}"/>
              </a:ext>
            </a:extLst>
          </p:cNvPr>
          <p:cNvSpPr txBox="1"/>
          <p:nvPr/>
        </p:nvSpPr>
        <p:spPr>
          <a:xfrm>
            <a:off x="3125007" y="4319394"/>
            <a:ext cx="269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 + 2          =          1 + 3</a:t>
            </a:r>
          </a:p>
        </p:txBody>
      </p:sp>
    </p:spTree>
    <p:extLst>
      <p:ext uri="{BB962C8B-B14F-4D97-AF65-F5344CB8AC3E}">
        <p14:creationId xmlns:p14="http://schemas.microsoft.com/office/powerpoint/2010/main" val="381474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9F935-E24E-743F-CA9C-E27FDE937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9BF8C4-BB21-58A4-F027-01FA5EE81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479158"/>
              </p:ext>
            </p:extLst>
          </p:nvPr>
        </p:nvGraphicFramePr>
        <p:xfrm>
          <a:off x="1524000" y="786613"/>
          <a:ext cx="6096000" cy="3324680"/>
        </p:xfrm>
        <a:graphic>
          <a:graphicData uri="http://schemas.openxmlformats.org/drawingml/2006/table">
            <a:tbl>
              <a:tblPr firstRow="1" bandRow="1">
                <a:tableStyleId>{B146DE3A-2D71-4F94-9550-0CF89146668F}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198474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89914452"/>
                    </a:ext>
                  </a:extLst>
                </a:gridCol>
              </a:tblGrid>
              <a:tr h="16623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6120700"/>
                  </a:ext>
                </a:extLst>
              </a:tr>
              <a:tr h="16623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6427363"/>
                  </a:ext>
                </a:extLst>
              </a:tr>
            </a:tbl>
          </a:graphicData>
        </a:graphic>
      </p:graphicFrame>
      <p:sp>
        <p:nvSpPr>
          <p:cNvPr id="4" name="Star: 5 Points 3">
            <a:extLst>
              <a:ext uri="{FF2B5EF4-FFF2-40B4-BE49-F238E27FC236}">
                <a16:creationId xmlns:a16="http://schemas.microsoft.com/office/drawing/2014/main" id="{52460D62-4B33-8A72-237E-21B70EE49663}"/>
              </a:ext>
            </a:extLst>
          </p:cNvPr>
          <p:cNvSpPr/>
          <p:nvPr/>
        </p:nvSpPr>
        <p:spPr>
          <a:xfrm>
            <a:off x="3935476" y="2666746"/>
            <a:ext cx="492324" cy="49232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7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F6284-6E8D-169A-9DFC-B58A3E388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2B1CA1-3BB1-AB7A-9EA4-362C15524E0D}"/>
              </a:ext>
            </a:extLst>
          </p:cNvPr>
          <p:cNvSpPr txBox="1">
            <a:spLocks/>
          </p:cNvSpPr>
          <p:nvPr/>
        </p:nvSpPr>
        <p:spPr>
          <a:xfrm>
            <a:off x="0" y="99141"/>
            <a:ext cx="2211879" cy="1780626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 algn="ctr">
              <a:buFont typeface="Wingdings 3" charset="2"/>
              <a:buNone/>
            </a:pPr>
            <a:r>
              <a:rPr lang="en-US" sz="1600" dirty="0">
                <a:solidFill>
                  <a:schemeClr val="accent1"/>
                </a:solidFill>
              </a:rPr>
              <a:t>Names</a:t>
            </a:r>
          </a:p>
          <a:p>
            <a:pPr marL="127000" indent="0" algn="ctr">
              <a:buFont typeface="Wingdings 3" charset="2"/>
              <a:buNone/>
            </a:pPr>
            <a:r>
              <a:rPr lang="en-US" sz="1600" dirty="0">
                <a:solidFill>
                  <a:schemeClr val="accent1"/>
                </a:solidFill>
              </a:rPr>
              <a:t>Would you Rather?</a:t>
            </a:r>
          </a:p>
          <a:p>
            <a:pPr marL="127000" indent="0" algn="ctr">
              <a:buFont typeface="Wingdings 3" charset="2"/>
              <a:buNone/>
            </a:pPr>
            <a:endParaRPr lang="en-US" sz="2400" dirty="0"/>
          </a:p>
          <a:p>
            <a:pPr marL="127000" indent="0" algn="ctr">
              <a:buFont typeface="Wingdings 3" charset="2"/>
              <a:buNone/>
            </a:pPr>
            <a:endParaRPr lang="en-US" sz="2400" dirty="0"/>
          </a:p>
          <a:p>
            <a:pPr marL="127000" indent="0" algn="ctr">
              <a:buFont typeface="Wingdings 3" charset="2"/>
              <a:buNone/>
            </a:pP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E20E59-B043-268D-252A-D48D32836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281" y="989454"/>
            <a:ext cx="5213463" cy="63853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C782E35-7A38-8424-C22B-B52E9B046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70080"/>
              </p:ext>
            </p:extLst>
          </p:nvPr>
        </p:nvGraphicFramePr>
        <p:xfrm>
          <a:off x="1753293" y="1721283"/>
          <a:ext cx="5425438" cy="2756256"/>
        </p:xfrm>
        <a:graphic>
          <a:graphicData uri="http://schemas.openxmlformats.org/drawingml/2006/table">
            <a:tbl>
              <a:tblPr firstRow="1" bandRow="1">
                <a:tableStyleId>{B146DE3A-2D71-4F94-9550-0CF89146668F}</a:tableStyleId>
              </a:tblPr>
              <a:tblGrid>
                <a:gridCol w="2712719">
                  <a:extLst>
                    <a:ext uri="{9D8B030D-6E8A-4147-A177-3AD203B41FA5}">
                      <a16:colId xmlns:a16="http://schemas.microsoft.com/office/drawing/2014/main" val="151984744"/>
                    </a:ext>
                  </a:extLst>
                </a:gridCol>
                <a:gridCol w="2712719">
                  <a:extLst>
                    <a:ext uri="{9D8B030D-6E8A-4147-A177-3AD203B41FA5}">
                      <a16:colId xmlns:a16="http://schemas.microsoft.com/office/drawing/2014/main" val="689914452"/>
                    </a:ext>
                  </a:extLst>
                </a:gridCol>
              </a:tblGrid>
              <a:tr h="137812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6120700"/>
                  </a:ext>
                </a:extLst>
              </a:tr>
              <a:tr h="137812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6427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409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E8F2C-168A-5CDA-4F6F-73C304A52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A01B-8087-DF46-EE0F-E6B6EE6D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07" y="1849204"/>
            <a:ext cx="7981507" cy="1906800"/>
          </a:xfrm>
        </p:spPr>
        <p:txBody>
          <a:bodyPr/>
          <a:lstStyle/>
          <a:p>
            <a:r>
              <a:rPr lang="en-US">
                <a:latin typeface="Calisto MT" panose="02040603050505030304" pitchFamily="18" charset="0"/>
              </a:rPr>
              <a:t>Random Groups</a:t>
            </a:r>
          </a:p>
        </p:txBody>
      </p:sp>
      <p:pic>
        <p:nvPicPr>
          <p:cNvPr id="6" name="Graphic 5" descr="Badge 3 with solid fill">
            <a:hlinkClick r:id="rId3"/>
            <a:extLst>
              <a:ext uri="{FF2B5EF4-FFF2-40B4-BE49-F238E27FC236}">
                <a16:creationId xmlns:a16="http://schemas.microsoft.com/office/drawing/2014/main" id="{CE7716AA-3A1E-785C-5E3C-9AF83D6C75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800" y="3298803"/>
            <a:ext cx="914400" cy="9144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45D545-B012-DB36-4FF1-2AF508B0BC06}"/>
              </a:ext>
            </a:extLst>
          </p:cNvPr>
          <p:cNvSpPr/>
          <p:nvPr/>
        </p:nvSpPr>
        <p:spPr>
          <a:xfrm>
            <a:off x="430349" y="4041322"/>
            <a:ext cx="1953160" cy="726890"/>
          </a:xfrm>
          <a:prstGeom prst="roundRect">
            <a:avLst/>
          </a:prstGeom>
          <a:solidFill>
            <a:srgbClr val="FF7ACB"/>
          </a:solidFill>
          <a:ln w="38100">
            <a:solidFill>
              <a:srgbClr val="FF3B9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12 minutes to solve</a:t>
            </a:r>
          </a:p>
        </p:txBody>
      </p:sp>
    </p:spTree>
    <p:extLst>
      <p:ext uri="{BB962C8B-B14F-4D97-AF65-F5344CB8AC3E}">
        <p14:creationId xmlns:p14="http://schemas.microsoft.com/office/powerpoint/2010/main" val="16033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B329A8-E900-28B9-2F4D-637D939E1A66}"/>
              </a:ext>
            </a:extLst>
          </p:cNvPr>
          <p:cNvSpPr/>
          <p:nvPr/>
        </p:nvSpPr>
        <p:spPr>
          <a:xfrm>
            <a:off x="2825578" y="3892441"/>
            <a:ext cx="1658689" cy="3992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scaling up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153089-F249-03B2-784F-2A85E3942911}"/>
              </a:ext>
            </a:extLst>
          </p:cNvPr>
          <p:cNvSpPr/>
          <p:nvPr/>
        </p:nvSpPr>
        <p:spPr>
          <a:xfrm>
            <a:off x="563226" y="3892441"/>
            <a:ext cx="1969471" cy="3923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equivalent ratio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4C6D81B-07FA-9587-C230-2D455A4BD44E}"/>
              </a:ext>
            </a:extLst>
          </p:cNvPr>
          <p:cNvSpPr/>
          <p:nvPr/>
        </p:nvSpPr>
        <p:spPr>
          <a:xfrm>
            <a:off x="4777148" y="3892440"/>
            <a:ext cx="1969471" cy="3923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scaling down</a:t>
            </a:r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46EBA-1A92-313F-BE40-4C397E38709D}"/>
              </a:ext>
            </a:extLst>
          </p:cNvPr>
          <p:cNvSpPr txBox="1"/>
          <p:nvPr/>
        </p:nvSpPr>
        <p:spPr>
          <a:xfrm>
            <a:off x="389705" y="413116"/>
            <a:ext cx="7779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Frozen Treats Ice Cream Company packs 6 pints of ice cream in each box. 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If you want to buy 72 pints of ice cream for a party, how many boxes do you need?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C0CFB9-E566-0A1D-6216-67A62C11273A}"/>
              </a:ext>
            </a:extLst>
          </p:cNvPr>
          <p:cNvSpPr/>
          <p:nvPr/>
        </p:nvSpPr>
        <p:spPr>
          <a:xfrm>
            <a:off x="1445836" y="4455481"/>
            <a:ext cx="3331312" cy="3992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multiplicative relationship</a:t>
            </a:r>
            <a:endParaRPr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F80C113-8C81-6A78-A769-8794CAC01C81}"/>
              </a:ext>
            </a:extLst>
          </p:cNvPr>
          <p:cNvSpPr/>
          <p:nvPr/>
        </p:nvSpPr>
        <p:spPr>
          <a:xfrm>
            <a:off x="5080992" y="4462389"/>
            <a:ext cx="1969471" cy="3923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ratio table</a:t>
            </a:r>
            <a:endParaRPr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812805-E6D6-7C99-1096-04BB33BDF69E}"/>
              </a:ext>
            </a:extLst>
          </p:cNvPr>
          <p:cNvSpPr txBox="1"/>
          <p:nvPr/>
        </p:nvSpPr>
        <p:spPr>
          <a:xfrm>
            <a:off x="7876970" y="136117"/>
            <a:ext cx="43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8CB9C2-CC0F-3EAD-EF3D-1C5B030F1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236036"/>
              </p:ext>
            </p:extLst>
          </p:nvPr>
        </p:nvGraphicFramePr>
        <p:xfrm>
          <a:off x="1150512" y="1780430"/>
          <a:ext cx="6096000" cy="741680"/>
        </p:xfrm>
        <a:graphic>
          <a:graphicData uri="http://schemas.openxmlformats.org/drawingml/2006/table">
            <a:tbl>
              <a:tblPr firstRow="1" bandRow="1">
                <a:tableStyleId>{B146DE3A-2D71-4F94-9550-0CF89146668F}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879671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082584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20367478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1196214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81613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455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32448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FA93EF-F37E-77D4-7B6A-CF2159579516}"/>
              </a:ext>
            </a:extLst>
          </p:cNvPr>
          <p:cNvSpPr txBox="1"/>
          <p:nvPr/>
        </p:nvSpPr>
        <p:spPr>
          <a:xfrm>
            <a:off x="6579193" y="2202510"/>
            <a:ext cx="334851" cy="2699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2400A-25E0-249B-136D-42EAFDAE6FE4}"/>
              </a:ext>
            </a:extLst>
          </p:cNvPr>
          <p:cNvSpPr txBox="1"/>
          <p:nvPr/>
        </p:nvSpPr>
        <p:spPr>
          <a:xfrm>
            <a:off x="946597" y="1532586"/>
            <a:ext cx="6703454" cy="13909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1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7" grpId="0" animBg="1"/>
      <p:bldP spid="19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910B8-A269-4358-95CD-855FB46DE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D09A31-AC0D-F929-833E-D19246FA7E72}"/>
              </a:ext>
            </a:extLst>
          </p:cNvPr>
          <p:cNvSpPr/>
          <p:nvPr/>
        </p:nvSpPr>
        <p:spPr>
          <a:xfrm>
            <a:off x="2825578" y="3892441"/>
            <a:ext cx="1658689" cy="3992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scaling up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93B21D-709E-725C-AF20-F3B65D6C9556}"/>
              </a:ext>
            </a:extLst>
          </p:cNvPr>
          <p:cNvSpPr/>
          <p:nvPr/>
        </p:nvSpPr>
        <p:spPr>
          <a:xfrm>
            <a:off x="563226" y="3892441"/>
            <a:ext cx="1969471" cy="3923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equivalent ratio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DFCEE7-1CFF-380B-DD08-A5C3774FB540}"/>
              </a:ext>
            </a:extLst>
          </p:cNvPr>
          <p:cNvSpPr/>
          <p:nvPr/>
        </p:nvSpPr>
        <p:spPr>
          <a:xfrm>
            <a:off x="4777148" y="3892440"/>
            <a:ext cx="1969471" cy="3923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scaling down</a:t>
            </a:r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DFEA96-428F-2703-D9DD-89157BB49853}"/>
              </a:ext>
            </a:extLst>
          </p:cNvPr>
          <p:cNvSpPr txBox="1"/>
          <p:nvPr/>
        </p:nvSpPr>
        <p:spPr>
          <a:xfrm>
            <a:off x="389705" y="413116"/>
            <a:ext cx="7779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Henry’s heart beats 12 times in 10 seconds. 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In 30 seconds, how many times does Harry’s heartbeat? 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E72C52F-D535-DBF3-A528-35CEDEFDE467}"/>
              </a:ext>
            </a:extLst>
          </p:cNvPr>
          <p:cNvSpPr/>
          <p:nvPr/>
        </p:nvSpPr>
        <p:spPr>
          <a:xfrm>
            <a:off x="1445836" y="4455481"/>
            <a:ext cx="3331312" cy="3992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multiplicative relationship</a:t>
            </a:r>
            <a:endParaRPr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A1851E-DFBB-B93A-DB4E-5C23CEFE2813}"/>
              </a:ext>
            </a:extLst>
          </p:cNvPr>
          <p:cNvSpPr/>
          <p:nvPr/>
        </p:nvSpPr>
        <p:spPr>
          <a:xfrm>
            <a:off x="5080992" y="4462389"/>
            <a:ext cx="1969471" cy="3923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ratio table</a:t>
            </a:r>
            <a:endParaRPr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EC474-7423-5275-5CDF-15C92460DC55}"/>
              </a:ext>
            </a:extLst>
          </p:cNvPr>
          <p:cNvSpPr txBox="1"/>
          <p:nvPr/>
        </p:nvSpPr>
        <p:spPr>
          <a:xfrm>
            <a:off x="7876970" y="136117"/>
            <a:ext cx="43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29D4C3-5315-71B8-0B98-53B28FED4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525241"/>
              </p:ext>
            </p:extLst>
          </p:nvPr>
        </p:nvGraphicFramePr>
        <p:xfrm>
          <a:off x="1867814" y="1694564"/>
          <a:ext cx="4572000" cy="741680"/>
        </p:xfrm>
        <a:graphic>
          <a:graphicData uri="http://schemas.openxmlformats.org/drawingml/2006/table">
            <a:tbl>
              <a:tblPr firstRow="1" bandRow="1">
                <a:tableStyleId>{B146DE3A-2D71-4F94-9550-0CF89146668F}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5137825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0525032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29990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530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774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E3B1AF5-00B3-126F-4092-BCDB1778FA70}"/>
              </a:ext>
            </a:extLst>
          </p:cNvPr>
          <p:cNvSpPr txBox="1"/>
          <p:nvPr/>
        </p:nvSpPr>
        <p:spPr>
          <a:xfrm>
            <a:off x="5508346" y="1731422"/>
            <a:ext cx="365760" cy="256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60DA8-7037-EB4B-A1AA-985D1A372E14}"/>
              </a:ext>
            </a:extLst>
          </p:cNvPr>
          <p:cNvSpPr txBox="1"/>
          <p:nvPr/>
        </p:nvSpPr>
        <p:spPr>
          <a:xfrm>
            <a:off x="1547961" y="1455725"/>
            <a:ext cx="5379533" cy="13386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82394-CB84-F86C-0E84-7AEB72B79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5DF493-1DA6-2813-CAFE-1ACFFC0DCF45}"/>
              </a:ext>
            </a:extLst>
          </p:cNvPr>
          <p:cNvSpPr/>
          <p:nvPr/>
        </p:nvSpPr>
        <p:spPr>
          <a:xfrm>
            <a:off x="2825578" y="3892441"/>
            <a:ext cx="1658689" cy="3992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scaling up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0A24FE-2DFB-D414-8870-6F8E01A41E5E}"/>
              </a:ext>
            </a:extLst>
          </p:cNvPr>
          <p:cNvSpPr/>
          <p:nvPr/>
        </p:nvSpPr>
        <p:spPr>
          <a:xfrm>
            <a:off x="563226" y="3892441"/>
            <a:ext cx="1969471" cy="3923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equivalent ratio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79A797-52F0-293C-C262-EB57FD717518}"/>
              </a:ext>
            </a:extLst>
          </p:cNvPr>
          <p:cNvSpPr/>
          <p:nvPr/>
        </p:nvSpPr>
        <p:spPr>
          <a:xfrm>
            <a:off x="4777148" y="3892440"/>
            <a:ext cx="1969471" cy="3923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scaling down</a:t>
            </a:r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7D7FAC-0A8E-3E60-D7AA-72768B2A8C69}"/>
              </a:ext>
            </a:extLst>
          </p:cNvPr>
          <p:cNvSpPr txBox="1"/>
          <p:nvPr/>
        </p:nvSpPr>
        <p:spPr>
          <a:xfrm>
            <a:off x="389705" y="413116"/>
            <a:ext cx="7779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Natalie packs peaches. It takes 14 boxes to pack 6 bushels of peaches. 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How many boxes does Natalie need to pack 15 bushels of peaches?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0870B5-E599-D88D-7EC7-E8B90938D3AD}"/>
              </a:ext>
            </a:extLst>
          </p:cNvPr>
          <p:cNvSpPr/>
          <p:nvPr/>
        </p:nvSpPr>
        <p:spPr>
          <a:xfrm>
            <a:off x="1445836" y="4455481"/>
            <a:ext cx="3331312" cy="3992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multiplicative relationship</a:t>
            </a:r>
            <a:endParaRPr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5431220-97D9-1557-181B-45348A5BD00B}"/>
              </a:ext>
            </a:extLst>
          </p:cNvPr>
          <p:cNvSpPr/>
          <p:nvPr/>
        </p:nvSpPr>
        <p:spPr>
          <a:xfrm>
            <a:off x="5080992" y="4462389"/>
            <a:ext cx="1969471" cy="3923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ratio table</a:t>
            </a:r>
            <a:endParaRPr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E1A328-2D73-3247-F103-6039D026A1C1}"/>
              </a:ext>
            </a:extLst>
          </p:cNvPr>
          <p:cNvSpPr txBox="1"/>
          <p:nvPr/>
        </p:nvSpPr>
        <p:spPr>
          <a:xfrm>
            <a:off x="7876970" y="136117"/>
            <a:ext cx="43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E01211-B9B3-ABD0-F961-0C7351942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739829"/>
              </p:ext>
            </p:extLst>
          </p:nvPr>
        </p:nvGraphicFramePr>
        <p:xfrm>
          <a:off x="1172870" y="1830070"/>
          <a:ext cx="6096000" cy="741680"/>
        </p:xfrm>
        <a:graphic>
          <a:graphicData uri="http://schemas.openxmlformats.org/drawingml/2006/table">
            <a:tbl>
              <a:tblPr firstRow="1" bandRow="1">
                <a:tableStyleId>{B146DE3A-2D71-4F94-9550-0CF89146668F}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38102391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5805652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0390222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27286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43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Bushels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1985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E1EA02D-7F3A-670A-045B-F196F186BDA1}"/>
              </a:ext>
            </a:extLst>
          </p:cNvPr>
          <p:cNvSpPr txBox="1"/>
          <p:nvPr/>
        </p:nvSpPr>
        <p:spPr>
          <a:xfrm>
            <a:off x="6334964" y="1878076"/>
            <a:ext cx="299923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2CFD7-C946-3573-B00F-AF7CBA217915}"/>
              </a:ext>
            </a:extLst>
          </p:cNvPr>
          <p:cNvSpPr txBox="1"/>
          <p:nvPr/>
        </p:nvSpPr>
        <p:spPr>
          <a:xfrm>
            <a:off x="921715" y="1543507"/>
            <a:ext cx="6715354" cy="13313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8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15BCC-586E-5966-A944-8A61A33B0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14231C-E75E-3EAA-8B65-D55C9A8637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04"/>
          <a:stretch>
            <a:fillRect/>
          </a:stretch>
        </p:blipFill>
        <p:spPr>
          <a:xfrm>
            <a:off x="800547" y="288290"/>
            <a:ext cx="7542905" cy="456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43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6E70F-98DA-4A68-CF9A-4CB4FFDCB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EA630D-38D0-6B1F-AF0A-A3B3F45AD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10" y="385153"/>
            <a:ext cx="7683579" cy="437319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4F6E2B-D60E-86EE-A0F5-CD5163673C2A}"/>
              </a:ext>
            </a:extLst>
          </p:cNvPr>
          <p:cNvSpPr/>
          <p:nvPr/>
        </p:nvSpPr>
        <p:spPr>
          <a:xfrm>
            <a:off x="348792" y="4230445"/>
            <a:ext cx="2413261" cy="5279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Reframe Practice</a:t>
            </a:r>
          </a:p>
        </p:txBody>
      </p:sp>
    </p:spTree>
    <p:extLst>
      <p:ext uri="{BB962C8B-B14F-4D97-AF65-F5344CB8AC3E}">
        <p14:creationId xmlns:p14="http://schemas.microsoft.com/office/powerpoint/2010/main" val="3386493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B3117-A669-C233-5E41-24313935A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651;p40">
            <a:extLst>
              <a:ext uri="{FF2B5EF4-FFF2-40B4-BE49-F238E27FC236}">
                <a16:creationId xmlns:a16="http://schemas.microsoft.com/office/drawing/2014/main" id="{F404FF48-38D0-6AE3-7F15-29927DBB0F12}"/>
              </a:ext>
            </a:extLst>
          </p:cNvPr>
          <p:cNvSpPr txBox="1">
            <a:spLocks/>
          </p:cNvSpPr>
          <p:nvPr/>
        </p:nvSpPr>
        <p:spPr bwMode="gray">
          <a:xfrm>
            <a:off x="-1022802" y="203729"/>
            <a:ext cx="8474801" cy="45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Lesson Sequence – 1 Day Lesson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68C5E-F960-E15F-8761-1E3A1DB4F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6" y="1045368"/>
            <a:ext cx="8201886" cy="30527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93E4D6-447A-01B2-0539-0B5B43B2B585}"/>
              </a:ext>
            </a:extLst>
          </p:cNvPr>
          <p:cNvSpPr/>
          <p:nvPr/>
        </p:nvSpPr>
        <p:spPr>
          <a:xfrm>
            <a:off x="3146155" y="4246800"/>
            <a:ext cx="3068665" cy="557940"/>
          </a:xfrm>
          <a:prstGeom prst="roundRect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Maintain Flow</a:t>
            </a:r>
          </a:p>
        </p:txBody>
      </p:sp>
    </p:spTree>
    <p:extLst>
      <p:ext uri="{BB962C8B-B14F-4D97-AF65-F5344CB8AC3E}">
        <p14:creationId xmlns:p14="http://schemas.microsoft.com/office/powerpoint/2010/main" val="3791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E8B39-2BFE-E62B-6B1A-1FEBCCD0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1" y="930949"/>
            <a:ext cx="2370762" cy="11335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Lesson Sequence – </a:t>
            </a:r>
            <a:br>
              <a:rPr lang="en-US" sz="2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2 Day Lesson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297627"/>
            <a:ext cx="5929998" cy="4544250"/>
            <a:chOff x="423332" y="396837"/>
            <a:chExt cx="7906665" cy="60589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FD8DDC5-797C-19E4-8F26-C2D5925F8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68" y="234133"/>
            <a:ext cx="4406405" cy="46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6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35"/>
          <p:cNvSpPr txBox="1">
            <a:spLocks noGrp="1"/>
          </p:cNvSpPr>
          <p:nvPr>
            <p:ph type="ctrTitle"/>
          </p:nvPr>
        </p:nvSpPr>
        <p:spPr>
          <a:xfrm>
            <a:off x="1121434" y="1335662"/>
            <a:ext cx="6957592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2"/>
                </a:solidFill>
              </a:rPr>
              <a:t>Okay, I Built the Thinking Classroom…Now What?</a:t>
            </a:r>
            <a:endParaRPr sz="3200" dirty="0">
              <a:solidFill>
                <a:schemeClr val="lt2"/>
              </a:solidFill>
            </a:endParaRPr>
          </a:p>
        </p:txBody>
      </p:sp>
      <p:sp>
        <p:nvSpPr>
          <p:cNvPr id="1613" name="Google Shape;1613;p35"/>
          <p:cNvSpPr/>
          <p:nvPr/>
        </p:nvSpPr>
        <p:spPr>
          <a:xfrm>
            <a:off x="1251328" y="2255780"/>
            <a:ext cx="3616" cy="38508"/>
          </a:xfrm>
          <a:custGeom>
            <a:avLst/>
            <a:gdLst/>
            <a:ahLst/>
            <a:cxnLst/>
            <a:rect l="l" t="t" r="r" b="b"/>
            <a:pathLst>
              <a:path w="113" h="1229" extrusionOk="0">
                <a:moveTo>
                  <a:pt x="112" y="0"/>
                </a:moveTo>
                <a:lnTo>
                  <a:pt x="112" y="0"/>
                </a:lnTo>
                <a:lnTo>
                  <a:pt x="1" y="1228"/>
                </a:lnTo>
                <a:lnTo>
                  <a:pt x="1" y="1228"/>
                </a:lnTo>
                <a:lnTo>
                  <a:pt x="112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35"/>
          <p:cNvSpPr/>
          <p:nvPr/>
        </p:nvSpPr>
        <p:spPr>
          <a:xfrm>
            <a:off x="1251328" y="2255780"/>
            <a:ext cx="3616" cy="38508"/>
          </a:xfrm>
          <a:custGeom>
            <a:avLst/>
            <a:gdLst/>
            <a:ahLst/>
            <a:cxnLst/>
            <a:rect l="l" t="t" r="r" b="b"/>
            <a:pathLst>
              <a:path w="113" h="1229" fill="none" extrusionOk="0">
                <a:moveTo>
                  <a:pt x="112" y="0"/>
                </a:moveTo>
                <a:lnTo>
                  <a:pt x="112" y="0"/>
                </a:lnTo>
                <a:lnTo>
                  <a:pt x="1" y="1228"/>
                </a:lnTo>
                <a:lnTo>
                  <a:pt x="1" y="1228"/>
                </a:lnTo>
                <a:lnTo>
                  <a:pt x="112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35"/>
          <p:cNvSpPr/>
          <p:nvPr/>
        </p:nvSpPr>
        <p:spPr>
          <a:xfrm>
            <a:off x="1251328" y="229425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5"/>
          <p:cNvSpPr/>
          <p:nvPr/>
        </p:nvSpPr>
        <p:spPr>
          <a:xfrm>
            <a:off x="1251328" y="229425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35"/>
          <p:cNvSpPr/>
          <p:nvPr/>
        </p:nvSpPr>
        <p:spPr>
          <a:xfrm>
            <a:off x="1251328" y="229541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5"/>
          <p:cNvSpPr/>
          <p:nvPr/>
        </p:nvSpPr>
        <p:spPr>
          <a:xfrm>
            <a:off x="1251328" y="229541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5"/>
          <p:cNvSpPr/>
          <p:nvPr/>
        </p:nvSpPr>
        <p:spPr>
          <a:xfrm>
            <a:off x="1251328" y="229657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35"/>
          <p:cNvSpPr/>
          <p:nvPr/>
        </p:nvSpPr>
        <p:spPr>
          <a:xfrm>
            <a:off x="1251328" y="229657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5"/>
          <p:cNvSpPr/>
          <p:nvPr/>
        </p:nvSpPr>
        <p:spPr>
          <a:xfrm>
            <a:off x="1251328" y="2297734"/>
            <a:ext cx="32" cy="2381"/>
          </a:xfrm>
          <a:custGeom>
            <a:avLst/>
            <a:gdLst/>
            <a:ahLst/>
            <a:cxnLst/>
            <a:rect l="l" t="t" r="r" b="b"/>
            <a:pathLst>
              <a:path w="1" h="76" extrusionOk="0">
                <a:moveTo>
                  <a:pt x="1" y="1"/>
                </a:moveTo>
                <a:lnTo>
                  <a:pt x="1" y="1"/>
                </a:lnTo>
                <a:lnTo>
                  <a:pt x="1" y="75"/>
                </a:lnTo>
                <a:lnTo>
                  <a:pt x="1" y="75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5"/>
          <p:cNvSpPr/>
          <p:nvPr/>
        </p:nvSpPr>
        <p:spPr>
          <a:xfrm>
            <a:off x="1251328" y="2297734"/>
            <a:ext cx="32" cy="2381"/>
          </a:xfrm>
          <a:custGeom>
            <a:avLst/>
            <a:gdLst/>
            <a:ahLst/>
            <a:cxnLst/>
            <a:rect l="l" t="t" r="r" b="b"/>
            <a:pathLst>
              <a:path w="1" h="76" fill="none" extrusionOk="0">
                <a:moveTo>
                  <a:pt x="1" y="1"/>
                </a:moveTo>
                <a:lnTo>
                  <a:pt x="1" y="1"/>
                </a:lnTo>
                <a:lnTo>
                  <a:pt x="1" y="75"/>
                </a:lnTo>
                <a:lnTo>
                  <a:pt x="1" y="75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35"/>
          <p:cNvSpPr/>
          <p:nvPr/>
        </p:nvSpPr>
        <p:spPr>
          <a:xfrm>
            <a:off x="1251328" y="23000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35"/>
          <p:cNvSpPr/>
          <p:nvPr/>
        </p:nvSpPr>
        <p:spPr>
          <a:xfrm>
            <a:off x="1251328" y="23000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35"/>
          <p:cNvSpPr/>
          <p:nvPr/>
        </p:nvSpPr>
        <p:spPr>
          <a:xfrm>
            <a:off x="1250144" y="2301243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extrusionOk="0">
                <a:moveTo>
                  <a:pt x="38" y="0"/>
                </a:moveTo>
                <a:lnTo>
                  <a:pt x="38" y="0"/>
                </a:lnTo>
                <a:lnTo>
                  <a:pt x="0" y="38"/>
                </a:lnTo>
                <a:lnTo>
                  <a:pt x="0" y="38"/>
                </a:lnTo>
                <a:lnTo>
                  <a:pt x="38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35"/>
          <p:cNvSpPr/>
          <p:nvPr/>
        </p:nvSpPr>
        <p:spPr>
          <a:xfrm>
            <a:off x="1250144" y="2301243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38" y="0"/>
                </a:moveTo>
                <a:lnTo>
                  <a:pt x="38" y="0"/>
                </a:lnTo>
                <a:lnTo>
                  <a:pt x="0" y="38"/>
                </a:lnTo>
                <a:lnTo>
                  <a:pt x="0" y="38"/>
                </a:lnTo>
                <a:lnTo>
                  <a:pt x="38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35"/>
          <p:cNvSpPr/>
          <p:nvPr/>
        </p:nvSpPr>
        <p:spPr>
          <a:xfrm>
            <a:off x="1250144" y="230240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35"/>
          <p:cNvSpPr/>
          <p:nvPr/>
        </p:nvSpPr>
        <p:spPr>
          <a:xfrm>
            <a:off x="1250144" y="230240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35"/>
          <p:cNvSpPr/>
          <p:nvPr/>
        </p:nvSpPr>
        <p:spPr>
          <a:xfrm>
            <a:off x="1250144" y="230475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35"/>
          <p:cNvSpPr/>
          <p:nvPr/>
        </p:nvSpPr>
        <p:spPr>
          <a:xfrm>
            <a:off x="1250144" y="230475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35"/>
          <p:cNvSpPr/>
          <p:nvPr/>
        </p:nvSpPr>
        <p:spPr>
          <a:xfrm>
            <a:off x="1250144" y="230591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35"/>
          <p:cNvSpPr/>
          <p:nvPr/>
        </p:nvSpPr>
        <p:spPr>
          <a:xfrm>
            <a:off x="1250144" y="230591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35"/>
          <p:cNvSpPr/>
          <p:nvPr/>
        </p:nvSpPr>
        <p:spPr>
          <a:xfrm>
            <a:off x="1250144" y="230707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35"/>
          <p:cNvSpPr/>
          <p:nvPr/>
        </p:nvSpPr>
        <p:spPr>
          <a:xfrm>
            <a:off x="1250144" y="230707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35"/>
          <p:cNvSpPr/>
          <p:nvPr/>
        </p:nvSpPr>
        <p:spPr>
          <a:xfrm>
            <a:off x="1250144" y="230823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35"/>
          <p:cNvSpPr/>
          <p:nvPr/>
        </p:nvSpPr>
        <p:spPr>
          <a:xfrm>
            <a:off x="1250144" y="230823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35"/>
          <p:cNvSpPr/>
          <p:nvPr/>
        </p:nvSpPr>
        <p:spPr>
          <a:xfrm>
            <a:off x="1250144" y="2309389"/>
            <a:ext cx="32" cy="2381"/>
          </a:xfrm>
          <a:custGeom>
            <a:avLst/>
            <a:gdLst/>
            <a:ahLst/>
            <a:cxnLst/>
            <a:rect l="l" t="t" r="r" b="b"/>
            <a:pathLst>
              <a:path w="1" h="76" extrusionOk="0">
                <a:moveTo>
                  <a:pt x="0" y="1"/>
                </a:moveTo>
                <a:lnTo>
                  <a:pt x="0" y="1"/>
                </a:lnTo>
                <a:lnTo>
                  <a:pt x="0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35"/>
          <p:cNvSpPr/>
          <p:nvPr/>
        </p:nvSpPr>
        <p:spPr>
          <a:xfrm>
            <a:off x="1250144" y="2309389"/>
            <a:ext cx="32" cy="2381"/>
          </a:xfrm>
          <a:custGeom>
            <a:avLst/>
            <a:gdLst/>
            <a:ahLst/>
            <a:cxnLst/>
            <a:rect l="l" t="t" r="r" b="b"/>
            <a:pathLst>
              <a:path w="1" h="76" fill="none" extrusionOk="0">
                <a:moveTo>
                  <a:pt x="0" y="1"/>
                </a:moveTo>
                <a:lnTo>
                  <a:pt x="0" y="1"/>
                </a:lnTo>
                <a:lnTo>
                  <a:pt x="0" y="75"/>
                </a:lnTo>
                <a:lnTo>
                  <a:pt x="0" y="75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35"/>
          <p:cNvSpPr/>
          <p:nvPr/>
        </p:nvSpPr>
        <p:spPr>
          <a:xfrm>
            <a:off x="1248960" y="2311739"/>
            <a:ext cx="1216" cy="19833"/>
          </a:xfrm>
          <a:custGeom>
            <a:avLst/>
            <a:gdLst/>
            <a:ahLst/>
            <a:cxnLst/>
            <a:rect l="l" t="t" r="r" b="b"/>
            <a:pathLst>
              <a:path w="38" h="633" extrusionOk="0">
                <a:moveTo>
                  <a:pt x="37" y="0"/>
                </a:moveTo>
                <a:lnTo>
                  <a:pt x="37" y="0"/>
                </a:lnTo>
                <a:lnTo>
                  <a:pt x="0" y="633"/>
                </a:lnTo>
                <a:lnTo>
                  <a:pt x="0" y="633"/>
                </a:lnTo>
                <a:lnTo>
                  <a:pt x="37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35"/>
          <p:cNvSpPr/>
          <p:nvPr/>
        </p:nvSpPr>
        <p:spPr>
          <a:xfrm>
            <a:off x="1248960" y="2311739"/>
            <a:ext cx="1216" cy="19833"/>
          </a:xfrm>
          <a:custGeom>
            <a:avLst/>
            <a:gdLst/>
            <a:ahLst/>
            <a:cxnLst/>
            <a:rect l="l" t="t" r="r" b="b"/>
            <a:pathLst>
              <a:path w="38" h="633" fill="none" extrusionOk="0">
                <a:moveTo>
                  <a:pt x="37" y="0"/>
                </a:moveTo>
                <a:lnTo>
                  <a:pt x="37" y="0"/>
                </a:lnTo>
                <a:lnTo>
                  <a:pt x="0" y="633"/>
                </a:lnTo>
                <a:lnTo>
                  <a:pt x="0" y="633"/>
                </a:lnTo>
                <a:lnTo>
                  <a:pt x="37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35"/>
          <p:cNvSpPr/>
          <p:nvPr/>
        </p:nvSpPr>
        <p:spPr>
          <a:xfrm>
            <a:off x="1247744" y="2331542"/>
            <a:ext cx="1248" cy="3541"/>
          </a:xfrm>
          <a:custGeom>
            <a:avLst/>
            <a:gdLst/>
            <a:ahLst/>
            <a:cxnLst/>
            <a:rect l="l" t="t" r="r" b="b"/>
            <a:pathLst>
              <a:path w="39" h="113" extrusionOk="0">
                <a:moveTo>
                  <a:pt x="38" y="1"/>
                </a:moveTo>
                <a:lnTo>
                  <a:pt x="38" y="1"/>
                </a:lnTo>
                <a:lnTo>
                  <a:pt x="1" y="112"/>
                </a:lnTo>
                <a:lnTo>
                  <a:pt x="1" y="112"/>
                </a:lnTo>
                <a:lnTo>
                  <a:pt x="38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35"/>
          <p:cNvSpPr/>
          <p:nvPr/>
        </p:nvSpPr>
        <p:spPr>
          <a:xfrm>
            <a:off x="1247744" y="2331542"/>
            <a:ext cx="1248" cy="3541"/>
          </a:xfrm>
          <a:custGeom>
            <a:avLst/>
            <a:gdLst/>
            <a:ahLst/>
            <a:cxnLst/>
            <a:rect l="l" t="t" r="r" b="b"/>
            <a:pathLst>
              <a:path w="39" h="113" fill="none" extrusionOk="0">
                <a:moveTo>
                  <a:pt x="38" y="1"/>
                </a:moveTo>
                <a:lnTo>
                  <a:pt x="38" y="1"/>
                </a:lnTo>
                <a:lnTo>
                  <a:pt x="1" y="112"/>
                </a:lnTo>
                <a:lnTo>
                  <a:pt x="1" y="112"/>
                </a:lnTo>
                <a:lnTo>
                  <a:pt x="38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35"/>
          <p:cNvSpPr/>
          <p:nvPr/>
        </p:nvSpPr>
        <p:spPr>
          <a:xfrm>
            <a:off x="1247744" y="233505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35"/>
          <p:cNvSpPr/>
          <p:nvPr/>
        </p:nvSpPr>
        <p:spPr>
          <a:xfrm>
            <a:off x="1247744" y="233505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35"/>
          <p:cNvSpPr/>
          <p:nvPr/>
        </p:nvSpPr>
        <p:spPr>
          <a:xfrm>
            <a:off x="1247744" y="233621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35"/>
          <p:cNvSpPr/>
          <p:nvPr/>
        </p:nvSpPr>
        <p:spPr>
          <a:xfrm>
            <a:off x="1247744" y="233621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35"/>
          <p:cNvSpPr/>
          <p:nvPr/>
        </p:nvSpPr>
        <p:spPr>
          <a:xfrm>
            <a:off x="1247744" y="2337369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35"/>
          <p:cNvSpPr/>
          <p:nvPr/>
        </p:nvSpPr>
        <p:spPr>
          <a:xfrm>
            <a:off x="1247744" y="2337369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35"/>
          <p:cNvSpPr/>
          <p:nvPr/>
        </p:nvSpPr>
        <p:spPr>
          <a:xfrm>
            <a:off x="1247744" y="2339719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35"/>
          <p:cNvSpPr/>
          <p:nvPr/>
        </p:nvSpPr>
        <p:spPr>
          <a:xfrm>
            <a:off x="1247744" y="2339719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35"/>
          <p:cNvSpPr/>
          <p:nvPr/>
        </p:nvSpPr>
        <p:spPr>
          <a:xfrm>
            <a:off x="1247744" y="234087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35"/>
          <p:cNvSpPr/>
          <p:nvPr/>
        </p:nvSpPr>
        <p:spPr>
          <a:xfrm>
            <a:off x="1247744" y="234087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35"/>
          <p:cNvSpPr/>
          <p:nvPr/>
        </p:nvSpPr>
        <p:spPr>
          <a:xfrm>
            <a:off x="1247744" y="234203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35"/>
          <p:cNvSpPr/>
          <p:nvPr/>
        </p:nvSpPr>
        <p:spPr>
          <a:xfrm>
            <a:off x="1247744" y="234203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35"/>
          <p:cNvSpPr/>
          <p:nvPr/>
        </p:nvSpPr>
        <p:spPr>
          <a:xfrm>
            <a:off x="1247744" y="234319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35"/>
          <p:cNvSpPr/>
          <p:nvPr/>
        </p:nvSpPr>
        <p:spPr>
          <a:xfrm>
            <a:off x="1247744" y="234319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35"/>
          <p:cNvSpPr/>
          <p:nvPr/>
        </p:nvSpPr>
        <p:spPr>
          <a:xfrm>
            <a:off x="1247744" y="234554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35"/>
          <p:cNvSpPr/>
          <p:nvPr/>
        </p:nvSpPr>
        <p:spPr>
          <a:xfrm>
            <a:off x="1247744" y="234554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35"/>
          <p:cNvSpPr/>
          <p:nvPr/>
        </p:nvSpPr>
        <p:spPr>
          <a:xfrm>
            <a:off x="1247744" y="234670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35"/>
          <p:cNvSpPr/>
          <p:nvPr/>
        </p:nvSpPr>
        <p:spPr>
          <a:xfrm>
            <a:off x="1247744" y="234670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35"/>
          <p:cNvSpPr/>
          <p:nvPr/>
        </p:nvSpPr>
        <p:spPr>
          <a:xfrm>
            <a:off x="1246560" y="2347866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extrusionOk="0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35"/>
          <p:cNvSpPr/>
          <p:nvPr/>
        </p:nvSpPr>
        <p:spPr>
          <a:xfrm>
            <a:off x="1246560" y="2347866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35"/>
          <p:cNvSpPr/>
          <p:nvPr/>
        </p:nvSpPr>
        <p:spPr>
          <a:xfrm>
            <a:off x="1246560" y="234902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35"/>
          <p:cNvSpPr/>
          <p:nvPr/>
        </p:nvSpPr>
        <p:spPr>
          <a:xfrm>
            <a:off x="1246560" y="234902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35"/>
          <p:cNvSpPr/>
          <p:nvPr/>
        </p:nvSpPr>
        <p:spPr>
          <a:xfrm>
            <a:off x="1246560" y="235137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35"/>
          <p:cNvSpPr/>
          <p:nvPr/>
        </p:nvSpPr>
        <p:spPr>
          <a:xfrm>
            <a:off x="1246560" y="235137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35"/>
          <p:cNvSpPr/>
          <p:nvPr/>
        </p:nvSpPr>
        <p:spPr>
          <a:xfrm>
            <a:off x="1246560" y="235253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5"/>
          <p:cNvSpPr/>
          <p:nvPr/>
        </p:nvSpPr>
        <p:spPr>
          <a:xfrm>
            <a:off x="1246560" y="235253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5"/>
          <p:cNvSpPr/>
          <p:nvPr/>
        </p:nvSpPr>
        <p:spPr>
          <a:xfrm>
            <a:off x="1246560" y="2353694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35"/>
          <p:cNvSpPr/>
          <p:nvPr/>
        </p:nvSpPr>
        <p:spPr>
          <a:xfrm>
            <a:off x="1246560" y="2353694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35"/>
          <p:cNvSpPr/>
          <p:nvPr/>
        </p:nvSpPr>
        <p:spPr>
          <a:xfrm>
            <a:off x="1246560" y="23548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35"/>
          <p:cNvSpPr/>
          <p:nvPr/>
        </p:nvSpPr>
        <p:spPr>
          <a:xfrm>
            <a:off x="1246560" y="23548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35"/>
          <p:cNvSpPr/>
          <p:nvPr/>
        </p:nvSpPr>
        <p:spPr>
          <a:xfrm>
            <a:off x="1246560" y="235720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35"/>
          <p:cNvSpPr/>
          <p:nvPr/>
        </p:nvSpPr>
        <p:spPr>
          <a:xfrm>
            <a:off x="1246560" y="235720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35"/>
          <p:cNvSpPr/>
          <p:nvPr/>
        </p:nvSpPr>
        <p:spPr>
          <a:xfrm>
            <a:off x="1246560" y="235836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35"/>
          <p:cNvSpPr/>
          <p:nvPr/>
        </p:nvSpPr>
        <p:spPr>
          <a:xfrm>
            <a:off x="1246560" y="235836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35"/>
          <p:cNvSpPr/>
          <p:nvPr/>
        </p:nvSpPr>
        <p:spPr>
          <a:xfrm>
            <a:off x="1246560" y="235952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35"/>
          <p:cNvSpPr/>
          <p:nvPr/>
        </p:nvSpPr>
        <p:spPr>
          <a:xfrm>
            <a:off x="1246560" y="235952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35"/>
          <p:cNvSpPr/>
          <p:nvPr/>
        </p:nvSpPr>
        <p:spPr>
          <a:xfrm>
            <a:off x="1246560" y="236071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35"/>
          <p:cNvSpPr/>
          <p:nvPr/>
        </p:nvSpPr>
        <p:spPr>
          <a:xfrm>
            <a:off x="1246560" y="236071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35"/>
          <p:cNvSpPr/>
          <p:nvPr/>
        </p:nvSpPr>
        <p:spPr>
          <a:xfrm>
            <a:off x="1246560" y="236303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35"/>
          <p:cNvSpPr/>
          <p:nvPr/>
        </p:nvSpPr>
        <p:spPr>
          <a:xfrm>
            <a:off x="1246560" y="236303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35"/>
          <p:cNvSpPr/>
          <p:nvPr/>
        </p:nvSpPr>
        <p:spPr>
          <a:xfrm>
            <a:off x="1246560" y="23641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35"/>
          <p:cNvSpPr/>
          <p:nvPr/>
        </p:nvSpPr>
        <p:spPr>
          <a:xfrm>
            <a:off x="1246560" y="23641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35"/>
          <p:cNvSpPr/>
          <p:nvPr/>
        </p:nvSpPr>
        <p:spPr>
          <a:xfrm>
            <a:off x="1245376" y="2365349"/>
            <a:ext cx="1216" cy="1222"/>
          </a:xfrm>
          <a:custGeom>
            <a:avLst/>
            <a:gdLst/>
            <a:ahLst/>
            <a:cxnLst/>
            <a:rect l="l" t="t" r="r" b="b"/>
            <a:pathLst>
              <a:path w="38" h="39" extrusionOk="0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35"/>
          <p:cNvSpPr/>
          <p:nvPr/>
        </p:nvSpPr>
        <p:spPr>
          <a:xfrm>
            <a:off x="1245376" y="2365349"/>
            <a:ext cx="1216" cy="1222"/>
          </a:xfrm>
          <a:custGeom>
            <a:avLst/>
            <a:gdLst/>
            <a:ahLst/>
            <a:cxnLst/>
            <a:rect l="l" t="t" r="r" b="b"/>
            <a:pathLst>
              <a:path w="38" h="39" fill="none" extrusionOk="0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35"/>
          <p:cNvSpPr/>
          <p:nvPr/>
        </p:nvSpPr>
        <p:spPr>
          <a:xfrm>
            <a:off x="1245376" y="236654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35"/>
          <p:cNvSpPr/>
          <p:nvPr/>
        </p:nvSpPr>
        <p:spPr>
          <a:xfrm>
            <a:off x="1245376" y="236654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35"/>
          <p:cNvSpPr/>
          <p:nvPr/>
        </p:nvSpPr>
        <p:spPr>
          <a:xfrm>
            <a:off x="1245376" y="2368859"/>
            <a:ext cx="32" cy="8178"/>
          </a:xfrm>
          <a:custGeom>
            <a:avLst/>
            <a:gdLst/>
            <a:ahLst/>
            <a:cxnLst/>
            <a:rect l="l" t="t" r="r" b="b"/>
            <a:pathLst>
              <a:path w="1" h="261" extrusionOk="0">
                <a:moveTo>
                  <a:pt x="1" y="0"/>
                </a:moveTo>
                <a:lnTo>
                  <a:pt x="1" y="0"/>
                </a:lnTo>
                <a:lnTo>
                  <a:pt x="1" y="261"/>
                </a:lnTo>
                <a:lnTo>
                  <a:pt x="1" y="261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35"/>
          <p:cNvSpPr/>
          <p:nvPr/>
        </p:nvSpPr>
        <p:spPr>
          <a:xfrm>
            <a:off x="1245376" y="2368859"/>
            <a:ext cx="32" cy="8178"/>
          </a:xfrm>
          <a:custGeom>
            <a:avLst/>
            <a:gdLst/>
            <a:ahLst/>
            <a:cxnLst/>
            <a:rect l="l" t="t" r="r" b="b"/>
            <a:pathLst>
              <a:path w="1" h="261" fill="none" extrusionOk="0">
                <a:moveTo>
                  <a:pt x="1" y="0"/>
                </a:moveTo>
                <a:lnTo>
                  <a:pt x="1" y="0"/>
                </a:lnTo>
                <a:lnTo>
                  <a:pt x="1" y="261"/>
                </a:lnTo>
                <a:lnTo>
                  <a:pt x="1" y="261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35"/>
          <p:cNvSpPr/>
          <p:nvPr/>
        </p:nvSpPr>
        <p:spPr>
          <a:xfrm>
            <a:off x="1245376" y="237700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35"/>
          <p:cNvSpPr/>
          <p:nvPr/>
        </p:nvSpPr>
        <p:spPr>
          <a:xfrm>
            <a:off x="1245376" y="237700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35"/>
          <p:cNvSpPr/>
          <p:nvPr/>
        </p:nvSpPr>
        <p:spPr>
          <a:xfrm>
            <a:off x="1245376" y="237819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35"/>
          <p:cNvSpPr/>
          <p:nvPr/>
        </p:nvSpPr>
        <p:spPr>
          <a:xfrm>
            <a:off x="1245376" y="237819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35"/>
          <p:cNvSpPr/>
          <p:nvPr/>
        </p:nvSpPr>
        <p:spPr>
          <a:xfrm>
            <a:off x="1245376" y="238051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35"/>
          <p:cNvSpPr/>
          <p:nvPr/>
        </p:nvSpPr>
        <p:spPr>
          <a:xfrm>
            <a:off x="1245376" y="238051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35"/>
          <p:cNvSpPr/>
          <p:nvPr/>
        </p:nvSpPr>
        <p:spPr>
          <a:xfrm>
            <a:off x="1245376" y="238167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35"/>
          <p:cNvSpPr/>
          <p:nvPr/>
        </p:nvSpPr>
        <p:spPr>
          <a:xfrm>
            <a:off x="1245376" y="238167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35"/>
          <p:cNvSpPr/>
          <p:nvPr/>
        </p:nvSpPr>
        <p:spPr>
          <a:xfrm>
            <a:off x="1245376" y="238283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35"/>
          <p:cNvSpPr/>
          <p:nvPr/>
        </p:nvSpPr>
        <p:spPr>
          <a:xfrm>
            <a:off x="1245376" y="238283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35"/>
          <p:cNvSpPr/>
          <p:nvPr/>
        </p:nvSpPr>
        <p:spPr>
          <a:xfrm>
            <a:off x="1245376" y="238402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35"/>
          <p:cNvSpPr/>
          <p:nvPr/>
        </p:nvSpPr>
        <p:spPr>
          <a:xfrm>
            <a:off x="1245376" y="238402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35"/>
          <p:cNvSpPr/>
          <p:nvPr/>
        </p:nvSpPr>
        <p:spPr>
          <a:xfrm>
            <a:off x="1244192" y="2386342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extrusionOk="0">
                <a:moveTo>
                  <a:pt x="38" y="1"/>
                </a:moveTo>
                <a:lnTo>
                  <a:pt x="38" y="1"/>
                </a:lnTo>
                <a:lnTo>
                  <a:pt x="0" y="38"/>
                </a:lnTo>
                <a:lnTo>
                  <a:pt x="0" y="38"/>
                </a:lnTo>
                <a:lnTo>
                  <a:pt x="38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35"/>
          <p:cNvSpPr/>
          <p:nvPr/>
        </p:nvSpPr>
        <p:spPr>
          <a:xfrm>
            <a:off x="1244192" y="2386342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38" y="1"/>
                </a:moveTo>
                <a:lnTo>
                  <a:pt x="38" y="1"/>
                </a:lnTo>
                <a:lnTo>
                  <a:pt x="0" y="38"/>
                </a:lnTo>
                <a:lnTo>
                  <a:pt x="0" y="38"/>
                </a:lnTo>
                <a:lnTo>
                  <a:pt x="38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35"/>
          <p:cNvSpPr/>
          <p:nvPr/>
        </p:nvSpPr>
        <p:spPr>
          <a:xfrm>
            <a:off x="1244192" y="238750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35"/>
          <p:cNvSpPr/>
          <p:nvPr/>
        </p:nvSpPr>
        <p:spPr>
          <a:xfrm>
            <a:off x="1244192" y="238750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35"/>
          <p:cNvSpPr/>
          <p:nvPr/>
        </p:nvSpPr>
        <p:spPr>
          <a:xfrm>
            <a:off x="1244192" y="238869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35"/>
          <p:cNvSpPr/>
          <p:nvPr/>
        </p:nvSpPr>
        <p:spPr>
          <a:xfrm>
            <a:off x="1244192" y="238869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35"/>
          <p:cNvSpPr/>
          <p:nvPr/>
        </p:nvSpPr>
        <p:spPr>
          <a:xfrm>
            <a:off x="1244192" y="239101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35"/>
          <p:cNvSpPr/>
          <p:nvPr/>
        </p:nvSpPr>
        <p:spPr>
          <a:xfrm>
            <a:off x="1244192" y="239101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35"/>
          <p:cNvSpPr/>
          <p:nvPr/>
        </p:nvSpPr>
        <p:spPr>
          <a:xfrm>
            <a:off x="1244192" y="239217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35"/>
          <p:cNvSpPr/>
          <p:nvPr/>
        </p:nvSpPr>
        <p:spPr>
          <a:xfrm>
            <a:off x="1244192" y="239217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35"/>
          <p:cNvSpPr/>
          <p:nvPr/>
        </p:nvSpPr>
        <p:spPr>
          <a:xfrm>
            <a:off x="1244192" y="2393329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35"/>
          <p:cNvSpPr/>
          <p:nvPr/>
        </p:nvSpPr>
        <p:spPr>
          <a:xfrm>
            <a:off x="1244192" y="2393329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35"/>
          <p:cNvSpPr/>
          <p:nvPr/>
        </p:nvSpPr>
        <p:spPr>
          <a:xfrm>
            <a:off x="1244192" y="239452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35"/>
          <p:cNvSpPr/>
          <p:nvPr/>
        </p:nvSpPr>
        <p:spPr>
          <a:xfrm>
            <a:off x="1244192" y="239452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35"/>
          <p:cNvSpPr/>
          <p:nvPr/>
        </p:nvSpPr>
        <p:spPr>
          <a:xfrm>
            <a:off x="1244192" y="23968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35"/>
          <p:cNvSpPr/>
          <p:nvPr/>
        </p:nvSpPr>
        <p:spPr>
          <a:xfrm>
            <a:off x="1244192" y="23968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35"/>
          <p:cNvSpPr/>
          <p:nvPr/>
        </p:nvSpPr>
        <p:spPr>
          <a:xfrm>
            <a:off x="1244192" y="239799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35"/>
          <p:cNvSpPr/>
          <p:nvPr/>
        </p:nvSpPr>
        <p:spPr>
          <a:xfrm>
            <a:off x="1244192" y="239799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35"/>
          <p:cNvSpPr/>
          <p:nvPr/>
        </p:nvSpPr>
        <p:spPr>
          <a:xfrm>
            <a:off x="1244192" y="239915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35"/>
          <p:cNvSpPr/>
          <p:nvPr/>
        </p:nvSpPr>
        <p:spPr>
          <a:xfrm>
            <a:off x="1244192" y="239915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35"/>
          <p:cNvSpPr/>
          <p:nvPr/>
        </p:nvSpPr>
        <p:spPr>
          <a:xfrm>
            <a:off x="1244192" y="240034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35"/>
          <p:cNvSpPr/>
          <p:nvPr/>
        </p:nvSpPr>
        <p:spPr>
          <a:xfrm>
            <a:off x="1244192" y="240034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35"/>
          <p:cNvSpPr/>
          <p:nvPr/>
        </p:nvSpPr>
        <p:spPr>
          <a:xfrm>
            <a:off x="1244192" y="240266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35"/>
          <p:cNvSpPr/>
          <p:nvPr/>
        </p:nvSpPr>
        <p:spPr>
          <a:xfrm>
            <a:off x="1244192" y="240266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35"/>
          <p:cNvSpPr/>
          <p:nvPr/>
        </p:nvSpPr>
        <p:spPr>
          <a:xfrm>
            <a:off x="1244192" y="240382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35"/>
          <p:cNvSpPr/>
          <p:nvPr/>
        </p:nvSpPr>
        <p:spPr>
          <a:xfrm>
            <a:off x="1244192" y="240382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35"/>
          <p:cNvSpPr/>
          <p:nvPr/>
        </p:nvSpPr>
        <p:spPr>
          <a:xfrm>
            <a:off x="1244192" y="240498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35"/>
          <p:cNvSpPr/>
          <p:nvPr/>
        </p:nvSpPr>
        <p:spPr>
          <a:xfrm>
            <a:off x="1244192" y="240498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35"/>
          <p:cNvSpPr/>
          <p:nvPr/>
        </p:nvSpPr>
        <p:spPr>
          <a:xfrm>
            <a:off x="1244192" y="240617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35"/>
          <p:cNvSpPr/>
          <p:nvPr/>
        </p:nvSpPr>
        <p:spPr>
          <a:xfrm>
            <a:off x="1244192" y="240617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35"/>
          <p:cNvSpPr/>
          <p:nvPr/>
        </p:nvSpPr>
        <p:spPr>
          <a:xfrm>
            <a:off x="1243008" y="2408494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extrusionOk="0">
                <a:moveTo>
                  <a:pt x="37" y="1"/>
                </a:moveTo>
                <a:lnTo>
                  <a:pt x="37" y="1"/>
                </a:lnTo>
                <a:lnTo>
                  <a:pt x="0" y="38"/>
                </a:lnTo>
                <a:lnTo>
                  <a:pt x="0" y="38"/>
                </a:lnTo>
                <a:lnTo>
                  <a:pt x="37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35"/>
          <p:cNvSpPr/>
          <p:nvPr/>
        </p:nvSpPr>
        <p:spPr>
          <a:xfrm>
            <a:off x="1243008" y="2408494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37" y="1"/>
                </a:moveTo>
                <a:lnTo>
                  <a:pt x="37" y="1"/>
                </a:lnTo>
                <a:lnTo>
                  <a:pt x="0" y="38"/>
                </a:lnTo>
                <a:lnTo>
                  <a:pt x="0" y="38"/>
                </a:lnTo>
                <a:lnTo>
                  <a:pt x="37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35"/>
          <p:cNvSpPr/>
          <p:nvPr/>
        </p:nvSpPr>
        <p:spPr>
          <a:xfrm>
            <a:off x="1243008" y="240965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35"/>
          <p:cNvSpPr/>
          <p:nvPr/>
        </p:nvSpPr>
        <p:spPr>
          <a:xfrm>
            <a:off x="1243008" y="240965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35"/>
          <p:cNvSpPr/>
          <p:nvPr/>
        </p:nvSpPr>
        <p:spPr>
          <a:xfrm>
            <a:off x="1243008" y="241081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35"/>
          <p:cNvSpPr/>
          <p:nvPr/>
        </p:nvSpPr>
        <p:spPr>
          <a:xfrm>
            <a:off x="1243008" y="241081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35"/>
          <p:cNvSpPr/>
          <p:nvPr/>
        </p:nvSpPr>
        <p:spPr>
          <a:xfrm>
            <a:off x="1243008" y="241316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35"/>
          <p:cNvSpPr/>
          <p:nvPr/>
        </p:nvSpPr>
        <p:spPr>
          <a:xfrm>
            <a:off x="1243008" y="241316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35"/>
          <p:cNvSpPr/>
          <p:nvPr/>
        </p:nvSpPr>
        <p:spPr>
          <a:xfrm>
            <a:off x="1243008" y="241432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35"/>
          <p:cNvSpPr/>
          <p:nvPr/>
        </p:nvSpPr>
        <p:spPr>
          <a:xfrm>
            <a:off x="1243008" y="241432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35"/>
          <p:cNvSpPr/>
          <p:nvPr/>
        </p:nvSpPr>
        <p:spPr>
          <a:xfrm>
            <a:off x="1243008" y="241548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35"/>
          <p:cNvSpPr/>
          <p:nvPr/>
        </p:nvSpPr>
        <p:spPr>
          <a:xfrm>
            <a:off x="1243008" y="241548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35"/>
          <p:cNvSpPr/>
          <p:nvPr/>
        </p:nvSpPr>
        <p:spPr>
          <a:xfrm>
            <a:off x="1243008" y="241664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35"/>
          <p:cNvSpPr/>
          <p:nvPr/>
        </p:nvSpPr>
        <p:spPr>
          <a:xfrm>
            <a:off x="1243008" y="241664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35"/>
          <p:cNvSpPr/>
          <p:nvPr/>
        </p:nvSpPr>
        <p:spPr>
          <a:xfrm>
            <a:off x="1243008" y="241783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35"/>
          <p:cNvSpPr/>
          <p:nvPr/>
        </p:nvSpPr>
        <p:spPr>
          <a:xfrm>
            <a:off x="1243008" y="241783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35"/>
          <p:cNvSpPr/>
          <p:nvPr/>
        </p:nvSpPr>
        <p:spPr>
          <a:xfrm>
            <a:off x="1243008" y="2420150"/>
            <a:ext cx="32" cy="4700"/>
          </a:xfrm>
          <a:custGeom>
            <a:avLst/>
            <a:gdLst/>
            <a:ahLst/>
            <a:cxnLst/>
            <a:rect l="l" t="t" r="r" b="b"/>
            <a:pathLst>
              <a:path w="1" h="150" extrusionOk="0">
                <a:moveTo>
                  <a:pt x="0" y="1"/>
                </a:moveTo>
                <a:lnTo>
                  <a:pt x="0" y="1"/>
                </a:lnTo>
                <a:lnTo>
                  <a:pt x="0" y="149"/>
                </a:lnTo>
                <a:lnTo>
                  <a:pt x="0" y="149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35"/>
          <p:cNvSpPr/>
          <p:nvPr/>
        </p:nvSpPr>
        <p:spPr>
          <a:xfrm>
            <a:off x="1243008" y="2420150"/>
            <a:ext cx="32" cy="4700"/>
          </a:xfrm>
          <a:custGeom>
            <a:avLst/>
            <a:gdLst/>
            <a:ahLst/>
            <a:cxnLst/>
            <a:rect l="l" t="t" r="r" b="b"/>
            <a:pathLst>
              <a:path w="1" h="150" fill="none" extrusionOk="0">
                <a:moveTo>
                  <a:pt x="0" y="1"/>
                </a:moveTo>
                <a:lnTo>
                  <a:pt x="0" y="1"/>
                </a:lnTo>
                <a:lnTo>
                  <a:pt x="0" y="149"/>
                </a:lnTo>
                <a:lnTo>
                  <a:pt x="0" y="149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35"/>
          <p:cNvSpPr/>
          <p:nvPr/>
        </p:nvSpPr>
        <p:spPr>
          <a:xfrm>
            <a:off x="1243008" y="242597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35"/>
          <p:cNvSpPr/>
          <p:nvPr/>
        </p:nvSpPr>
        <p:spPr>
          <a:xfrm>
            <a:off x="1243008" y="242597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35"/>
          <p:cNvSpPr/>
          <p:nvPr/>
        </p:nvSpPr>
        <p:spPr>
          <a:xfrm>
            <a:off x="1243008" y="242713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35"/>
          <p:cNvSpPr/>
          <p:nvPr/>
        </p:nvSpPr>
        <p:spPr>
          <a:xfrm>
            <a:off x="1243008" y="242713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35"/>
          <p:cNvSpPr/>
          <p:nvPr/>
        </p:nvSpPr>
        <p:spPr>
          <a:xfrm>
            <a:off x="1243008" y="242832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35"/>
          <p:cNvSpPr/>
          <p:nvPr/>
        </p:nvSpPr>
        <p:spPr>
          <a:xfrm>
            <a:off x="1243008" y="242832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35"/>
          <p:cNvSpPr/>
          <p:nvPr/>
        </p:nvSpPr>
        <p:spPr>
          <a:xfrm>
            <a:off x="1243008" y="242948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35"/>
          <p:cNvSpPr/>
          <p:nvPr/>
        </p:nvSpPr>
        <p:spPr>
          <a:xfrm>
            <a:off x="1243008" y="242948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35"/>
          <p:cNvSpPr/>
          <p:nvPr/>
        </p:nvSpPr>
        <p:spPr>
          <a:xfrm>
            <a:off x="1243008" y="243180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35"/>
          <p:cNvSpPr/>
          <p:nvPr/>
        </p:nvSpPr>
        <p:spPr>
          <a:xfrm>
            <a:off x="1243008" y="243180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35"/>
          <p:cNvSpPr/>
          <p:nvPr/>
        </p:nvSpPr>
        <p:spPr>
          <a:xfrm>
            <a:off x="1243008" y="243296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35"/>
          <p:cNvSpPr/>
          <p:nvPr/>
        </p:nvSpPr>
        <p:spPr>
          <a:xfrm>
            <a:off x="1243008" y="243296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35"/>
          <p:cNvSpPr/>
          <p:nvPr/>
        </p:nvSpPr>
        <p:spPr>
          <a:xfrm>
            <a:off x="1241792" y="243415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35"/>
          <p:cNvSpPr/>
          <p:nvPr/>
        </p:nvSpPr>
        <p:spPr>
          <a:xfrm>
            <a:off x="1241792" y="243415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35"/>
          <p:cNvSpPr/>
          <p:nvPr/>
        </p:nvSpPr>
        <p:spPr>
          <a:xfrm>
            <a:off x="1241792" y="243531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35"/>
          <p:cNvSpPr/>
          <p:nvPr/>
        </p:nvSpPr>
        <p:spPr>
          <a:xfrm>
            <a:off x="1241792" y="243531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35"/>
          <p:cNvSpPr/>
          <p:nvPr/>
        </p:nvSpPr>
        <p:spPr>
          <a:xfrm>
            <a:off x="1241792" y="243763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35"/>
          <p:cNvSpPr/>
          <p:nvPr/>
        </p:nvSpPr>
        <p:spPr>
          <a:xfrm>
            <a:off x="1241792" y="243763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35"/>
          <p:cNvSpPr/>
          <p:nvPr/>
        </p:nvSpPr>
        <p:spPr>
          <a:xfrm>
            <a:off x="1241792" y="243879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35"/>
          <p:cNvSpPr/>
          <p:nvPr/>
        </p:nvSpPr>
        <p:spPr>
          <a:xfrm>
            <a:off x="1241792" y="243879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35"/>
          <p:cNvSpPr/>
          <p:nvPr/>
        </p:nvSpPr>
        <p:spPr>
          <a:xfrm>
            <a:off x="1241792" y="243998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35"/>
          <p:cNvSpPr/>
          <p:nvPr/>
        </p:nvSpPr>
        <p:spPr>
          <a:xfrm>
            <a:off x="1241792" y="243998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35"/>
          <p:cNvSpPr/>
          <p:nvPr/>
        </p:nvSpPr>
        <p:spPr>
          <a:xfrm>
            <a:off x="1241792" y="244230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35"/>
          <p:cNvSpPr/>
          <p:nvPr/>
        </p:nvSpPr>
        <p:spPr>
          <a:xfrm>
            <a:off x="1241792" y="244230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35"/>
          <p:cNvSpPr/>
          <p:nvPr/>
        </p:nvSpPr>
        <p:spPr>
          <a:xfrm>
            <a:off x="1241792" y="244346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35"/>
          <p:cNvSpPr/>
          <p:nvPr/>
        </p:nvSpPr>
        <p:spPr>
          <a:xfrm>
            <a:off x="1241792" y="244346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35"/>
          <p:cNvSpPr/>
          <p:nvPr/>
        </p:nvSpPr>
        <p:spPr>
          <a:xfrm>
            <a:off x="1241792" y="244462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35"/>
          <p:cNvSpPr/>
          <p:nvPr/>
        </p:nvSpPr>
        <p:spPr>
          <a:xfrm>
            <a:off x="1241792" y="244462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35"/>
          <p:cNvSpPr/>
          <p:nvPr/>
        </p:nvSpPr>
        <p:spPr>
          <a:xfrm>
            <a:off x="1241792" y="244581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35"/>
          <p:cNvSpPr/>
          <p:nvPr/>
        </p:nvSpPr>
        <p:spPr>
          <a:xfrm>
            <a:off x="1241792" y="244581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35"/>
          <p:cNvSpPr/>
          <p:nvPr/>
        </p:nvSpPr>
        <p:spPr>
          <a:xfrm>
            <a:off x="1241792" y="244813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35"/>
          <p:cNvSpPr/>
          <p:nvPr/>
        </p:nvSpPr>
        <p:spPr>
          <a:xfrm>
            <a:off x="1241792" y="244813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35"/>
          <p:cNvSpPr/>
          <p:nvPr/>
        </p:nvSpPr>
        <p:spPr>
          <a:xfrm>
            <a:off x="1241792" y="244928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35"/>
          <p:cNvSpPr/>
          <p:nvPr/>
        </p:nvSpPr>
        <p:spPr>
          <a:xfrm>
            <a:off x="1241792" y="244928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35"/>
          <p:cNvSpPr/>
          <p:nvPr/>
        </p:nvSpPr>
        <p:spPr>
          <a:xfrm>
            <a:off x="1241792" y="245044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35"/>
          <p:cNvSpPr/>
          <p:nvPr/>
        </p:nvSpPr>
        <p:spPr>
          <a:xfrm>
            <a:off x="1241792" y="245044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35"/>
          <p:cNvSpPr/>
          <p:nvPr/>
        </p:nvSpPr>
        <p:spPr>
          <a:xfrm>
            <a:off x="1241792" y="245279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35"/>
          <p:cNvSpPr/>
          <p:nvPr/>
        </p:nvSpPr>
        <p:spPr>
          <a:xfrm>
            <a:off x="1241792" y="245279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35"/>
          <p:cNvSpPr/>
          <p:nvPr/>
        </p:nvSpPr>
        <p:spPr>
          <a:xfrm>
            <a:off x="1241792" y="245395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35"/>
          <p:cNvSpPr/>
          <p:nvPr/>
        </p:nvSpPr>
        <p:spPr>
          <a:xfrm>
            <a:off x="1241792" y="245395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35"/>
          <p:cNvSpPr/>
          <p:nvPr/>
        </p:nvSpPr>
        <p:spPr>
          <a:xfrm>
            <a:off x="1241792" y="245511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35"/>
          <p:cNvSpPr/>
          <p:nvPr/>
        </p:nvSpPr>
        <p:spPr>
          <a:xfrm>
            <a:off x="1241792" y="245511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35"/>
          <p:cNvSpPr/>
          <p:nvPr/>
        </p:nvSpPr>
        <p:spPr>
          <a:xfrm>
            <a:off x="1241792" y="245630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35"/>
          <p:cNvSpPr/>
          <p:nvPr/>
        </p:nvSpPr>
        <p:spPr>
          <a:xfrm>
            <a:off x="1241792" y="245630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35"/>
          <p:cNvSpPr/>
          <p:nvPr/>
        </p:nvSpPr>
        <p:spPr>
          <a:xfrm>
            <a:off x="1241792" y="245862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35"/>
          <p:cNvSpPr/>
          <p:nvPr/>
        </p:nvSpPr>
        <p:spPr>
          <a:xfrm>
            <a:off x="1241792" y="245862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35"/>
          <p:cNvSpPr/>
          <p:nvPr/>
        </p:nvSpPr>
        <p:spPr>
          <a:xfrm>
            <a:off x="1241792" y="245978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35"/>
          <p:cNvSpPr/>
          <p:nvPr/>
        </p:nvSpPr>
        <p:spPr>
          <a:xfrm>
            <a:off x="1241792" y="245978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35"/>
          <p:cNvSpPr/>
          <p:nvPr/>
        </p:nvSpPr>
        <p:spPr>
          <a:xfrm>
            <a:off x="1241792" y="246094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35"/>
          <p:cNvSpPr/>
          <p:nvPr/>
        </p:nvSpPr>
        <p:spPr>
          <a:xfrm>
            <a:off x="1241792" y="246094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35"/>
          <p:cNvSpPr/>
          <p:nvPr/>
        </p:nvSpPr>
        <p:spPr>
          <a:xfrm>
            <a:off x="1241792" y="2463295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35"/>
          <p:cNvSpPr/>
          <p:nvPr/>
        </p:nvSpPr>
        <p:spPr>
          <a:xfrm>
            <a:off x="1241792" y="2463295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35"/>
          <p:cNvSpPr/>
          <p:nvPr/>
        </p:nvSpPr>
        <p:spPr>
          <a:xfrm>
            <a:off x="1241792" y="246445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35"/>
          <p:cNvSpPr/>
          <p:nvPr/>
        </p:nvSpPr>
        <p:spPr>
          <a:xfrm>
            <a:off x="1241792" y="246445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35"/>
          <p:cNvSpPr/>
          <p:nvPr/>
        </p:nvSpPr>
        <p:spPr>
          <a:xfrm>
            <a:off x="1240608" y="2465613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extrusionOk="0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35"/>
          <p:cNvSpPr/>
          <p:nvPr/>
        </p:nvSpPr>
        <p:spPr>
          <a:xfrm>
            <a:off x="1240608" y="2465613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38" y="1"/>
                </a:moveTo>
                <a:lnTo>
                  <a:pt x="38" y="1"/>
                </a:lnTo>
                <a:lnTo>
                  <a:pt x="1" y="38"/>
                </a:lnTo>
                <a:lnTo>
                  <a:pt x="1" y="38"/>
                </a:lnTo>
                <a:lnTo>
                  <a:pt x="38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35"/>
          <p:cNvSpPr/>
          <p:nvPr/>
        </p:nvSpPr>
        <p:spPr>
          <a:xfrm>
            <a:off x="1240608" y="246677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35"/>
          <p:cNvSpPr/>
          <p:nvPr/>
        </p:nvSpPr>
        <p:spPr>
          <a:xfrm>
            <a:off x="1240608" y="246677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35"/>
          <p:cNvSpPr/>
          <p:nvPr/>
        </p:nvSpPr>
        <p:spPr>
          <a:xfrm>
            <a:off x="1240608" y="246912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35"/>
          <p:cNvSpPr/>
          <p:nvPr/>
        </p:nvSpPr>
        <p:spPr>
          <a:xfrm>
            <a:off x="1240608" y="246912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35"/>
          <p:cNvSpPr/>
          <p:nvPr/>
        </p:nvSpPr>
        <p:spPr>
          <a:xfrm>
            <a:off x="1240608" y="2470282"/>
            <a:ext cx="32" cy="2350"/>
          </a:xfrm>
          <a:custGeom>
            <a:avLst/>
            <a:gdLst/>
            <a:ahLst/>
            <a:cxnLst/>
            <a:rect l="l" t="t" r="r" b="b"/>
            <a:pathLst>
              <a:path w="1" h="75" extrusionOk="0">
                <a:moveTo>
                  <a:pt x="1" y="1"/>
                </a:moveTo>
                <a:lnTo>
                  <a:pt x="1" y="1"/>
                </a:lnTo>
                <a:lnTo>
                  <a:pt x="1" y="75"/>
                </a:lnTo>
                <a:lnTo>
                  <a:pt x="1" y="75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35"/>
          <p:cNvSpPr/>
          <p:nvPr/>
        </p:nvSpPr>
        <p:spPr>
          <a:xfrm>
            <a:off x="1240608" y="2470282"/>
            <a:ext cx="32" cy="2350"/>
          </a:xfrm>
          <a:custGeom>
            <a:avLst/>
            <a:gdLst/>
            <a:ahLst/>
            <a:cxnLst/>
            <a:rect l="l" t="t" r="r" b="b"/>
            <a:pathLst>
              <a:path w="1" h="75" fill="none" extrusionOk="0">
                <a:moveTo>
                  <a:pt x="1" y="1"/>
                </a:moveTo>
                <a:lnTo>
                  <a:pt x="1" y="1"/>
                </a:lnTo>
                <a:lnTo>
                  <a:pt x="1" y="75"/>
                </a:lnTo>
                <a:lnTo>
                  <a:pt x="1" y="75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35"/>
          <p:cNvSpPr/>
          <p:nvPr/>
        </p:nvSpPr>
        <p:spPr>
          <a:xfrm>
            <a:off x="1240608" y="247379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35"/>
          <p:cNvSpPr/>
          <p:nvPr/>
        </p:nvSpPr>
        <p:spPr>
          <a:xfrm>
            <a:off x="1240608" y="247379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35"/>
          <p:cNvSpPr/>
          <p:nvPr/>
        </p:nvSpPr>
        <p:spPr>
          <a:xfrm>
            <a:off x="1240608" y="247495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35"/>
          <p:cNvSpPr/>
          <p:nvPr/>
        </p:nvSpPr>
        <p:spPr>
          <a:xfrm>
            <a:off x="1240608" y="247495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35"/>
          <p:cNvSpPr/>
          <p:nvPr/>
        </p:nvSpPr>
        <p:spPr>
          <a:xfrm>
            <a:off x="1240608" y="247726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35"/>
          <p:cNvSpPr/>
          <p:nvPr/>
        </p:nvSpPr>
        <p:spPr>
          <a:xfrm>
            <a:off x="1240608" y="247726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35"/>
          <p:cNvSpPr/>
          <p:nvPr/>
        </p:nvSpPr>
        <p:spPr>
          <a:xfrm>
            <a:off x="1240608" y="247842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35"/>
          <p:cNvSpPr/>
          <p:nvPr/>
        </p:nvSpPr>
        <p:spPr>
          <a:xfrm>
            <a:off x="1240608" y="247842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35"/>
          <p:cNvSpPr/>
          <p:nvPr/>
        </p:nvSpPr>
        <p:spPr>
          <a:xfrm>
            <a:off x="1240608" y="247961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35"/>
          <p:cNvSpPr/>
          <p:nvPr/>
        </p:nvSpPr>
        <p:spPr>
          <a:xfrm>
            <a:off x="1240608" y="247961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35"/>
          <p:cNvSpPr/>
          <p:nvPr/>
        </p:nvSpPr>
        <p:spPr>
          <a:xfrm>
            <a:off x="1240608" y="24819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35"/>
          <p:cNvSpPr/>
          <p:nvPr/>
        </p:nvSpPr>
        <p:spPr>
          <a:xfrm>
            <a:off x="1240608" y="24819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35"/>
          <p:cNvSpPr/>
          <p:nvPr/>
        </p:nvSpPr>
        <p:spPr>
          <a:xfrm>
            <a:off x="1240608" y="248309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35"/>
          <p:cNvSpPr/>
          <p:nvPr/>
        </p:nvSpPr>
        <p:spPr>
          <a:xfrm>
            <a:off x="1240608" y="248309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35"/>
          <p:cNvSpPr/>
          <p:nvPr/>
        </p:nvSpPr>
        <p:spPr>
          <a:xfrm>
            <a:off x="1240608" y="2484256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35"/>
          <p:cNvSpPr/>
          <p:nvPr/>
        </p:nvSpPr>
        <p:spPr>
          <a:xfrm>
            <a:off x="1240608" y="2484256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35"/>
          <p:cNvSpPr/>
          <p:nvPr/>
        </p:nvSpPr>
        <p:spPr>
          <a:xfrm>
            <a:off x="1240608" y="248660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35"/>
          <p:cNvSpPr/>
          <p:nvPr/>
        </p:nvSpPr>
        <p:spPr>
          <a:xfrm>
            <a:off x="1240608" y="248660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35"/>
          <p:cNvSpPr/>
          <p:nvPr/>
        </p:nvSpPr>
        <p:spPr>
          <a:xfrm>
            <a:off x="1240608" y="2487765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35"/>
          <p:cNvSpPr/>
          <p:nvPr/>
        </p:nvSpPr>
        <p:spPr>
          <a:xfrm>
            <a:off x="1240608" y="2487765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35"/>
          <p:cNvSpPr/>
          <p:nvPr/>
        </p:nvSpPr>
        <p:spPr>
          <a:xfrm>
            <a:off x="1240608" y="248892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35"/>
          <p:cNvSpPr/>
          <p:nvPr/>
        </p:nvSpPr>
        <p:spPr>
          <a:xfrm>
            <a:off x="1240608" y="248892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35"/>
          <p:cNvSpPr/>
          <p:nvPr/>
        </p:nvSpPr>
        <p:spPr>
          <a:xfrm>
            <a:off x="1240608" y="249011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35"/>
          <p:cNvSpPr/>
          <p:nvPr/>
        </p:nvSpPr>
        <p:spPr>
          <a:xfrm>
            <a:off x="1240608" y="249011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35"/>
          <p:cNvSpPr/>
          <p:nvPr/>
        </p:nvSpPr>
        <p:spPr>
          <a:xfrm>
            <a:off x="1240608" y="249243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35"/>
          <p:cNvSpPr/>
          <p:nvPr/>
        </p:nvSpPr>
        <p:spPr>
          <a:xfrm>
            <a:off x="1240608" y="249243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35"/>
          <p:cNvSpPr/>
          <p:nvPr/>
        </p:nvSpPr>
        <p:spPr>
          <a:xfrm>
            <a:off x="1240608" y="249359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35"/>
          <p:cNvSpPr/>
          <p:nvPr/>
        </p:nvSpPr>
        <p:spPr>
          <a:xfrm>
            <a:off x="1240608" y="249359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35"/>
          <p:cNvSpPr/>
          <p:nvPr/>
        </p:nvSpPr>
        <p:spPr>
          <a:xfrm>
            <a:off x="1240608" y="2494752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35"/>
          <p:cNvSpPr/>
          <p:nvPr/>
        </p:nvSpPr>
        <p:spPr>
          <a:xfrm>
            <a:off x="1240608" y="2494752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35"/>
          <p:cNvSpPr/>
          <p:nvPr/>
        </p:nvSpPr>
        <p:spPr>
          <a:xfrm>
            <a:off x="1240608" y="249710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35"/>
          <p:cNvSpPr/>
          <p:nvPr/>
        </p:nvSpPr>
        <p:spPr>
          <a:xfrm>
            <a:off x="1240608" y="249710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35"/>
          <p:cNvSpPr/>
          <p:nvPr/>
        </p:nvSpPr>
        <p:spPr>
          <a:xfrm>
            <a:off x="1240608" y="249826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35"/>
          <p:cNvSpPr/>
          <p:nvPr/>
        </p:nvSpPr>
        <p:spPr>
          <a:xfrm>
            <a:off x="1240608" y="249826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35"/>
          <p:cNvSpPr/>
          <p:nvPr/>
        </p:nvSpPr>
        <p:spPr>
          <a:xfrm>
            <a:off x="1240608" y="249942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35"/>
          <p:cNvSpPr/>
          <p:nvPr/>
        </p:nvSpPr>
        <p:spPr>
          <a:xfrm>
            <a:off x="1240608" y="249942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35"/>
          <p:cNvSpPr/>
          <p:nvPr/>
        </p:nvSpPr>
        <p:spPr>
          <a:xfrm>
            <a:off x="1240608" y="250058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35"/>
          <p:cNvSpPr/>
          <p:nvPr/>
        </p:nvSpPr>
        <p:spPr>
          <a:xfrm>
            <a:off x="1240608" y="250058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35"/>
          <p:cNvSpPr/>
          <p:nvPr/>
        </p:nvSpPr>
        <p:spPr>
          <a:xfrm>
            <a:off x="1240608" y="250293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35"/>
          <p:cNvSpPr/>
          <p:nvPr/>
        </p:nvSpPr>
        <p:spPr>
          <a:xfrm>
            <a:off x="1240608" y="250293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35"/>
          <p:cNvSpPr/>
          <p:nvPr/>
        </p:nvSpPr>
        <p:spPr>
          <a:xfrm>
            <a:off x="1240608" y="25040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35"/>
          <p:cNvSpPr/>
          <p:nvPr/>
        </p:nvSpPr>
        <p:spPr>
          <a:xfrm>
            <a:off x="1240608" y="25040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35"/>
          <p:cNvSpPr/>
          <p:nvPr/>
        </p:nvSpPr>
        <p:spPr>
          <a:xfrm>
            <a:off x="1240608" y="250524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35"/>
          <p:cNvSpPr/>
          <p:nvPr/>
        </p:nvSpPr>
        <p:spPr>
          <a:xfrm>
            <a:off x="1240608" y="250524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35"/>
          <p:cNvSpPr/>
          <p:nvPr/>
        </p:nvSpPr>
        <p:spPr>
          <a:xfrm>
            <a:off x="1240608" y="2507599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35"/>
          <p:cNvSpPr/>
          <p:nvPr/>
        </p:nvSpPr>
        <p:spPr>
          <a:xfrm>
            <a:off x="1240608" y="2507599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35"/>
          <p:cNvSpPr/>
          <p:nvPr/>
        </p:nvSpPr>
        <p:spPr>
          <a:xfrm>
            <a:off x="1240608" y="250875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35"/>
          <p:cNvSpPr/>
          <p:nvPr/>
        </p:nvSpPr>
        <p:spPr>
          <a:xfrm>
            <a:off x="1240608" y="250875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35"/>
          <p:cNvSpPr/>
          <p:nvPr/>
        </p:nvSpPr>
        <p:spPr>
          <a:xfrm>
            <a:off x="1240608" y="250991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35"/>
          <p:cNvSpPr/>
          <p:nvPr/>
        </p:nvSpPr>
        <p:spPr>
          <a:xfrm>
            <a:off x="1240608" y="250991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35"/>
          <p:cNvSpPr/>
          <p:nvPr/>
        </p:nvSpPr>
        <p:spPr>
          <a:xfrm>
            <a:off x="1240608" y="251107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35"/>
          <p:cNvSpPr/>
          <p:nvPr/>
        </p:nvSpPr>
        <p:spPr>
          <a:xfrm>
            <a:off x="1240608" y="251107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35"/>
          <p:cNvSpPr/>
          <p:nvPr/>
        </p:nvSpPr>
        <p:spPr>
          <a:xfrm>
            <a:off x="1239424" y="2513427"/>
            <a:ext cx="1216" cy="31"/>
          </a:xfrm>
          <a:custGeom>
            <a:avLst/>
            <a:gdLst/>
            <a:ahLst/>
            <a:cxnLst/>
            <a:rect l="l" t="t" r="r" b="b"/>
            <a:pathLst>
              <a:path w="38" h="1" extrusionOk="0">
                <a:moveTo>
                  <a:pt x="38" y="0"/>
                </a:moveTo>
                <a:lnTo>
                  <a:pt x="38" y="0"/>
                </a:lnTo>
                <a:lnTo>
                  <a:pt x="1" y="0"/>
                </a:lnTo>
                <a:lnTo>
                  <a:pt x="1" y="0"/>
                </a:lnTo>
                <a:lnTo>
                  <a:pt x="38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35"/>
          <p:cNvSpPr/>
          <p:nvPr/>
        </p:nvSpPr>
        <p:spPr>
          <a:xfrm>
            <a:off x="1239424" y="2513427"/>
            <a:ext cx="1216" cy="31"/>
          </a:xfrm>
          <a:custGeom>
            <a:avLst/>
            <a:gdLst/>
            <a:ahLst/>
            <a:cxnLst/>
            <a:rect l="l" t="t" r="r" b="b"/>
            <a:pathLst>
              <a:path w="38" h="1" fill="none" extrusionOk="0">
                <a:moveTo>
                  <a:pt x="38" y="0"/>
                </a:moveTo>
                <a:lnTo>
                  <a:pt x="38" y="0"/>
                </a:lnTo>
                <a:lnTo>
                  <a:pt x="1" y="0"/>
                </a:lnTo>
                <a:lnTo>
                  <a:pt x="1" y="0"/>
                </a:lnTo>
                <a:lnTo>
                  <a:pt x="38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35"/>
          <p:cNvSpPr/>
          <p:nvPr/>
        </p:nvSpPr>
        <p:spPr>
          <a:xfrm>
            <a:off x="1239424" y="251458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35"/>
          <p:cNvSpPr/>
          <p:nvPr/>
        </p:nvSpPr>
        <p:spPr>
          <a:xfrm>
            <a:off x="1239424" y="251458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35"/>
          <p:cNvSpPr/>
          <p:nvPr/>
        </p:nvSpPr>
        <p:spPr>
          <a:xfrm>
            <a:off x="1239424" y="251574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35"/>
          <p:cNvSpPr/>
          <p:nvPr/>
        </p:nvSpPr>
        <p:spPr>
          <a:xfrm>
            <a:off x="1239424" y="251574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35"/>
          <p:cNvSpPr/>
          <p:nvPr/>
        </p:nvSpPr>
        <p:spPr>
          <a:xfrm>
            <a:off x="1239424" y="251806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35"/>
          <p:cNvSpPr/>
          <p:nvPr/>
        </p:nvSpPr>
        <p:spPr>
          <a:xfrm>
            <a:off x="1239424" y="251806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35"/>
          <p:cNvSpPr/>
          <p:nvPr/>
        </p:nvSpPr>
        <p:spPr>
          <a:xfrm>
            <a:off x="1239424" y="252392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35"/>
          <p:cNvSpPr/>
          <p:nvPr/>
        </p:nvSpPr>
        <p:spPr>
          <a:xfrm>
            <a:off x="1239424" y="252392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35"/>
          <p:cNvSpPr/>
          <p:nvPr/>
        </p:nvSpPr>
        <p:spPr>
          <a:xfrm>
            <a:off x="1239424" y="252624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35"/>
          <p:cNvSpPr/>
          <p:nvPr/>
        </p:nvSpPr>
        <p:spPr>
          <a:xfrm>
            <a:off x="1239424" y="252624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35"/>
          <p:cNvSpPr/>
          <p:nvPr/>
        </p:nvSpPr>
        <p:spPr>
          <a:xfrm>
            <a:off x="1239424" y="252740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35"/>
          <p:cNvSpPr/>
          <p:nvPr/>
        </p:nvSpPr>
        <p:spPr>
          <a:xfrm>
            <a:off x="1239424" y="252740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35"/>
          <p:cNvSpPr/>
          <p:nvPr/>
        </p:nvSpPr>
        <p:spPr>
          <a:xfrm>
            <a:off x="1239424" y="252856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35"/>
          <p:cNvSpPr/>
          <p:nvPr/>
        </p:nvSpPr>
        <p:spPr>
          <a:xfrm>
            <a:off x="1239424" y="252856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35"/>
          <p:cNvSpPr/>
          <p:nvPr/>
        </p:nvSpPr>
        <p:spPr>
          <a:xfrm>
            <a:off x="1239424" y="252975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35"/>
          <p:cNvSpPr/>
          <p:nvPr/>
        </p:nvSpPr>
        <p:spPr>
          <a:xfrm>
            <a:off x="1239424" y="252975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35"/>
          <p:cNvSpPr/>
          <p:nvPr/>
        </p:nvSpPr>
        <p:spPr>
          <a:xfrm>
            <a:off x="1239424" y="253207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35"/>
          <p:cNvSpPr/>
          <p:nvPr/>
        </p:nvSpPr>
        <p:spPr>
          <a:xfrm>
            <a:off x="1239424" y="253207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35"/>
          <p:cNvSpPr/>
          <p:nvPr/>
        </p:nvSpPr>
        <p:spPr>
          <a:xfrm>
            <a:off x="1239424" y="253322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35"/>
          <p:cNvSpPr/>
          <p:nvPr/>
        </p:nvSpPr>
        <p:spPr>
          <a:xfrm>
            <a:off x="1239424" y="253322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35"/>
          <p:cNvSpPr/>
          <p:nvPr/>
        </p:nvSpPr>
        <p:spPr>
          <a:xfrm>
            <a:off x="1239424" y="253438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35"/>
          <p:cNvSpPr/>
          <p:nvPr/>
        </p:nvSpPr>
        <p:spPr>
          <a:xfrm>
            <a:off x="1239424" y="253438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35"/>
          <p:cNvSpPr/>
          <p:nvPr/>
        </p:nvSpPr>
        <p:spPr>
          <a:xfrm>
            <a:off x="1239424" y="25367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35"/>
          <p:cNvSpPr/>
          <p:nvPr/>
        </p:nvSpPr>
        <p:spPr>
          <a:xfrm>
            <a:off x="1239424" y="25367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35"/>
          <p:cNvSpPr/>
          <p:nvPr/>
        </p:nvSpPr>
        <p:spPr>
          <a:xfrm>
            <a:off x="1239424" y="253789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35"/>
          <p:cNvSpPr/>
          <p:nvPr/>
        </p:nvSpPr>
        <p:spPr>
          <a:xfrm>
            <a:off x="1239424" y="253789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35"/>
          <p:cNvSpPr/>
          <p:nvPr/>
        </p:nvSpPr>
        <p:spPr>
          <a:xfrm>
            <a:off x="1239424" y="253905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35"/>
          <p:cNvSpPr/>
          <p:nvPr/>
        </p:nvSpPr>
        <p:spPr>
          <a:xfrm>
            <a:off x="1239424" y="253905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35"/>
          <p:cNvSpPr/>
          <p:nvPr/>
        </p:nvSpPr>
        <p:spPr>
          <a:xfrm>
            <a:off x="1239424" y="254140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35"/>
          <p:cNvSpPr/>
          <p:nvPr/>
        </p:nvSpPr>
        <p:spPr>
          <a:xfrm>
            <a:off x="1239424" y="254140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35"/>
          <p:cNvSpPr/>
          <p:nvPr/>
        </p:nvSpPr>
        <p:spPr>
          <a:xfrm>
            <a:off x="1239424" y="254256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35"/>
          <p:cNvSpPr/>
          <p:nvPr/>
        </p:nvSpPr>
        <p:spPr>
          <a:xfrm>
            <a:off x="1239424" y="254256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35"/>
          <p:cNvSpPr/>
          <p:nvPr/>
        </p:nvSpPr>
        <p:spPr>
          <a:xfrm>
            <a:off x="1239424" y="254372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35"/>
          <p:cNvSpPr/>
          <p:nvPr/>
        </p:nvSpPr>
        <p:spPr>
          <a:xfrm>
            <a:off x="1239424" y="254372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35"/>
          <p:cNvSpPr/>
          <p:nvPr/>
        </p:nvSpPr>
        <p:spPr>
          <a:xfrm>
            <a:off x="1239424" y="25448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35"/>
          <p:cNvSpPr/>
          <p:nvPr/>
        </p:nvSpPr>
        <p:spPr>
          <a:xfrm>
            <a:off x="1239424" y="25448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35"/>
          <p:cNvSpPr/>
          <p:nvPr/>
        </p:nvSpPr>
        <p:spPr>
          <a:xfrm>
            <a:off x="1239424" y="254723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35"/>
          <p:cNvSpPr/>
          <p:nvPr/>
        </p:nvSpPr>
        <p:spPr>
          <a:xfrm>
            <a:off x="1239424" y="254723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35"/>
          <p:cNvSpPr/>
          <p:nvPr/>
        </p:nvSpPr>
        <p:spPr>
          <a:xfrm>
            <a:off x="1239424" y="254839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35"/>
          <p:cNvSpPr/>
          <p:nvPr/>
        </p:nvSpPr>
        <p:spPr>
          <a:xfrm>
            <a:off x="1239424" y="254839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35"/>
          <p:cNvSpPr/>
          <p:nvPr/>
        </p:nvSpPr>
        <p:spPr>
          <a:xfrm>
            <a:off x="1239424" y="254955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35"/>
          <p:cNvSpPr/>
          <p:nvPr/>
        </p:nvSpPr>
        <p:spPr>
          <a:xfrm>
            <a:off x="1239424" y="254955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35"/>
          <p:cNvSpPr/>
          <p:nvPr/>
        </p:nvSpPr>
        <p:spPr>
          <a:xfrm>
            <a:off x="1239424" y="255187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35"/>
          <p:cNvSpPr/>
          <p:nvPr/>
        </p:nvSpPr>
        <p:spPr>
          <a:xfrm>
            <a:off x="1239424" y="255187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35"/>
          <p:cNvSpPr/>
          <p:nvPr/>
        </p:nvSpPr>
        <p:spPr>
          <a:xfrm>
            <a:off x="1239424" y="255306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35"/>
          <p:cNvSpPr/>
          <p:nvPr/>
        </p:nvSpPr>
        <p:spPr>
          <a:xfrm>
            <a:off x="1239424" y="255306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35"/>
          <p:cNvSpPr/>
          <p:nvPr/>
        </p:nvSpPr>
        <p:spPr>
          <a:xfrm>
            <a:off x="1239424" y="255422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35"/>
          <p:cNvSpPr/>
          <p:nvPr/>
        </p:nvSpPr>
        <p:spPr>
          <a:xfrm>
            <a:off x="1239424" y="255422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35"/>
          <p:cNvSpPr/>
          <p:nvPr/>
        </p:nvSpPr>
        <p:spPr>
          <a:xfrm>
            <a:off x="1239424" y="255654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35"/>
          <p:cNvSpPr/>
          <p:nvPr/>
        </p:nvSpPr>
        <p:spPr>
          <a:xfrm>
            <a:off x="1239424" y="255654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35"/>
          <p:cNvSpPr/>
          <p:nvPr/>
        </p:nvSpPr>
        <p:spPr>
          <a:xfrm>
            <a:off x="1239424" y="255773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35"/>
          <p:cNvSpPr/>
          <p:nvPr/>
        </p:nvSpPr>
        <p:spPr>
          <a:xfrm>
            <a:off x="1239424" y="255773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35"/>
          <p:cNvSpPr/>
          <p:nvPr/>
        </p:nvSpPr>
        <p:spPr>
          <a:xfrm>
            <a:off x="1239424" y="25588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35"/>
          <p:cNvSpPr/>
          <p:nvPr/>
        </p:nvSpPr>
        <p:spPr>
          <a:xfrm>
            <a:off x="1239424" y="25588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35"/>
          <p:cNvSpPr/>
          <p:nvPr/>
        </p:nvSpPr>
        <p:spPr>
          <a:xfrm>
            <a:off x="1239424" y="256004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35"/>
          <p:cNvSpPr/>
          <p:nvPr/>
        </p:nvSpPr>
        <p:spPr>
          <a:xfrm>
            <a:off x="1239424" y="256004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35"/>
          <p:cNvSpPr/>
          <p:nvPr/>
        </p:nvSpPr>
        <p:spPr>
          <a:xfrm>
            <a:off x="1239424" y="256236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35"/>
          <p:cNvSpPr/>
          <p:nvPr/>
        </p:nvSpPr>
        <p:spPr>
          <a:xfrm>
            <a:off x="1239424" y="256236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35"/>
          <p:cNvSpPr/>
          <p:nvPr/>
        </p:nvSpPr>
        <p:spPr>
          <a:xfrm>
            <a:off x="1239424" y="256355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35"/>
          <p:cNvSpPr/>
          <p:nvPr/>
        </p:nvSpPr>
        <p:spPr>
          <a:xfrm>
            <a:off x="1239424" y="256355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35"/>
          <p:cNvSpPr/>
          <p:nvPr/>
        </p:nvSpPr>
        <p:spPr>
          <a:xfrm>
            <a:off x="1239424" y="256471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35"/>
          <p:cNvSpPr/>
          <p:nvPr/>
        </p:nvSpPr>
        <p:spPr>
          <a:xfrm>
            <a:off x="1239424" y="256471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35"/>
          <p:cNvSpPr/>
          <p:nvPr/>
        </p:nvSpPr>
        <p:spPr>
          <a:xfrm>
            <a:off x="1239424" y="256703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35"/>
          <p:cNvSpPr/>
          <p:nvPr/>
        </p:nvSpPr>
        <p:spPr>
          <a:xfrm>
            <a:off x="1239424" y="256703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35"/>
          <p:cNvSpPr/>
          <p:nvPr/>
        </p:nvSpPr>
        <p:spPr>
          <a:xfrm>
            <a:off x="1239424" y="256819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35"/>
          <p:cNvSpPr/>
          <p:nvPr/>
        </p:nvSpPr>
        <p:spPr>
          <a:xfrm>
            <a:off x="1239424" y="256819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35"/>
          <p:cNvSpPr/>
          <p:nvPr/>
        </p:nvSpPr>
        <p:spPr>
          <a:xfrm>
            <a:off x="1239424" y="256938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  <a:close/>
              </a:path>
            </a:pathLst>
          </a:custGeom>
          <a:solidFill>
            <a:srgbClr val="713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35"/>
          <p:cNvSpPr/>
          <p:nvPr/>
        </p:nvSpPr>
        <p:spPr>
          <a:xfrm>
            <a:off x="1239424" y="256938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35"/>
          <p:cNvSpPr/>
          <p:nvPr/>
        </p:nvSpPr>
        <p:spPr>
          <a:xfrm>
            <a:off x="7904544" y="256938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35"/>
          <p:cNvSpPr/>
          <p:nvPr/>
        </p:nvSpPr>
        <p:spPr>
          <a:xfrm>
            <a:off x="7904544" y="256819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35"/>
          <p:cNvSpPr/>
          <p:nvPr/>
        </p:nvSpPr>
        <p:spPr>
          <a:xfrm>
            <a:off x="7904544" y="256703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35"/>
          <p:cNvSpPr/>
          <p:nvPr/>
        </p:nvSpPr>
        <p:spPr>
          <a:xfrm>
            <a:off x="7904544" y="256471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35"/>
          <p:cNvSpPr/>
          <p:nvPr/>
        </p:nvSpPr>
        <p:spPr>
          <a:xfrm>
            <a:off x="7904544" y="256355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35"/>
          <p:cNvSpPr/>
          <p:nvPr/>
        </p:nvSpPr>
        <p:spPr>
          <a:xfrm>
            <a:off x="7904544" y="256236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35"/>
          <p:cNvSpPr/>
          <p:nvPr/>
        </p:nvSpPr>
        <p:spPr>
          <a:xfrm>
            <a:off x="7904544" y="256004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35"/>
          <p:cNvSpPr/>
          <p:nvPr/>
        </p:nvSpPr>
        <p:spPr>
          <a:xfrm>
            <a:off x="7904544" y="25588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35"/>
          <p:cNvSpPr/>
          <p:nvPr/>
        </p:nvSpPr>
        <p:spPr>
          <a:xfrm>
            <a:off x="7904544" y="255773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35"/>
          <p:cNvSpPr/>
          <p:nvPr/>
        </p:nvSpPr>
        <p:spPr>
          <a:xfrm>
            <a:off x="7904544" y="255538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35"/>
          <p:cNvSpPr/>
          <p:nvPr/>
        </p:nvSpPr>
        <p:spPr>
          <a:xfrm>
            <a:off x="7904544" y="255422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35"/>
          <p:cNvSpPr/>
          <p:nvPr/>
        </p:nvSpPr>
        <p:spPr>
          <a:xfrm>
            <a:off x="7904544" y="255306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35"/>
          <p:cNvSpPr/>
          <p:nvPr/>
        </p:nvSpPr>
        <p:spPr>
          <a:xfrm>
            <a:off x="7904544" y="255187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35"/>
          <p:cNvSpPr/>
          <p:nvPr/>
        </p:nvSpPr>
        <p:spPr>
          <a:xfrm>
            <a:off x="7904544" y="254955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35"/>
          <p:cNvSpPr/>
          <p:nvPr/>
        </p:nvSpPr>
        <p:spPr>
          <a:xfrm>
            <a:off x="7904544" y="254839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35"/>
          <p:cNvSpPr/>
          <p:nvPr/>
        </p:nvSpPr>
        <p:spPr>
          <a:xfrm>
            <a:off x="7904544" y="254723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35"/>
          <p:cNvSpPr/>
          <p:nvPr/>
        </p:nvSpPr>
        <p:spPr>
          <a:xfrm>
            <a:off x="7904544" y="25448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35"/>
          <p:cNvSpPr/>
          <p:nvPr/>
        </p:nvSpPr>
        <p:spPr>
          <a:xfrm>
            <a:off x="7904544" y="254372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35"/>
          <p:cNvSpPr/>
          <p:nvPr/>
        </p:nvSpPr>
        <p:spPr>
          <a:xfrm>
            <a:off x="7904544" y="254256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35"/>
          <p:cNvSpPr/>
          <p:nvPr/>
        </p:nvSpPr>
        <p:spPr>
          <a:xfrm>
            <a:off x="7904544" y="254140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35"/>
          <p:cNvSpPr/>
          <p:nvPr/>
        </p:nvSpPr>
        <p:spPr>
          <a:xfrm>
            <a:off x="7904544" y="253905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35"/>
          <p:cNvSpPr/>
          <p:nvPr/>
        </p:nvSpPr>
        <p:spPr>
          <a:xfrm>
            <a:off x="7904544" y="253789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35"/>
          <p:cNvSpPr/>
          <p:nvPr/>
        </p:nvSpPr>
        <p:spPr>
          <a:xfrm>
            <a:off x="7904544" y="25367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35"/>
          <p:cNvSpPr/>
          <p:nvPr/>
        </p:nvSpPr>
        <p:spPr>
          <a:xfrm>
            <a:off x="7904544" y="253438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35"/>
          <p:cNvSpPr/>
          <p:nvPr/>
        </p:nvSpPr>
        <p:spPr>
          <a:xfrm>
            <a:off x="7904544" y="253322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35"/>
          <p:cNvSpPr/>
          <p:nvPr/>
        </p:nvSpPr>
        <p:spPr>
          <a:xfrm>
            <a:off x="7904544" y="253207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35"/>
          <p:cNvSpPr/>
          <p:nvPr/>
        </p:nvSpPr>
        <p:spPr>
          <a:xfrm>
            <a:off x="7904544" y="253091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35"/>
          <p:cNvSpPr/>
          <p:nvPr/>
        </p:nvSpPr>
        <p:spPr>
          <a:xfrm>
            <a:off x="7904544" y="252856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35"/>
          <p:cNvSpPr/>
          <p:nvPr/>
        </p:nvSpPr>
        <p:spPr>
          <a:xfrm>
            <a:off x="7904544" y="252740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35"/>
          <p:cNvSpPr/>
          <p:nvPr/>
        </p:nvSpPr>
        <p:spPr>
          <a:xfrm>
            <a:off x="7904544" y="252624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35"/>
          <p:cNvSpPr/>
          <p:nvPr/>
        </p:nvSpPr>
        <p:spPr>
          <a:xfrm>
            <a:off x="7904544" y="252273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35"/>
          <p:cNvSpPr/>
          <p:nvPr/>
        </p:nvSpPr>
        <p:spPr>
          <a:xfrm>
            <a:off x="7904544" y="2519255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35"/>
          <p:cNvSpPr/>
          <p:nvPr/>
        </p:nvSpPr>
        <p:spPr>
          <a:xfrm>
            <a:off x="7904544" y="251806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35"/>
          <p:cNvSpPr/>
          <p:nvPr/>
        </p:nvSpPr>
        <p:spPr>
          <a:xfrm>
            <a:off x="7904544" y="251574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35"/>
          <p:cNvSpPr/>
          <p:nvPr/>
        </p:nvSpPr>
        <p:spPr>
          <a:xfrm>
            <a:off x="7904544" y="251458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35"/>
          <p:cNvSpPr/>
          <p:nvPr/>
        </p:nvSpPr>
        <p:spPr>
          <a:xfrm>
            <a:off x="7903360" y="2513427"/>
            <a:ext cx="1216" cy="31"/>
          </a:xfrm>
          <a:custGeom>
            <a:avLst/>
            <a:gdLst/>
            <a:ahLst/>
            <a:cxnLst/>
            <a:rect l="l" t="t" r="r" b="b"/>
            <a:pathLst>
              <a:path w="38" h="1" fill="none" extrusionOk="0">
                <a:moveTo>
                  <a:pt x="0" y="0"/>
                </a:moveTo>
                <a:lnTo>
                  <a:pt x="0" y="0"/>
                </a:lnTo>
                <a:lnTo>
                  <a:pt x="37" y="0"/>
                </a:lnTo>
                <a:lnTo>
                  <a:pt x="3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35"/>
          <p:cNvSpPr/>
          <p:nvPr/>
        </p:nvSpPr>
        <p:spPr>
          <a:xfrm>
            <a:off x="7903360" y="251107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35"/>
          <p:cNvSpPr/>
          <p:nvPr/>
        </p:nvSpPr>
        <p:spPr>
          <a:xfrm>
            <a:off x="7903360" y="250991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35"/>
          <p:cNvSpPr/>
          <p:nvPr/>
        </p:nvSpPr>
        <p:spPr>
          <a:xfrm>
            <a:off x="7903360" y="250875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35"/>
          <p:cNvSpPr/>
          <p:nvPr/>
        </p:nvSpPr>
        <p:spPr>
          <a:xfrm>
            <a:off x="7903360" y="2507599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35"/>
          <p:cNvSpPr/>
          <p:nvPr/>
        </p:nvSpPr>
        <p:spPr>
          <a:xfrm>
            <a:off x="7903360" y="250524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35"/>
          <p:cNvSpPr/>
          <p:nvPr/>
        </p:nvSpPr>
        <p:spPr>
          <a:xfrm>
            <a:off x="7903360" y="25040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35"/>
          <p:cNvSpPr/>
          <p:nvPr/>
        </p:nvSpPr>
        <p:spPr>
          <a:xfrm>
            <a:off x="7903360" y="250293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35"/>
          <p:cNvSpPr/>
          <p:nvPr/>
        </p:nvSpPr>
        <p:spPr>
          <a:xfrm>
            <a:off x="7903360" y="250058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35"/>
          <p:cNvSpPr/>
          <p:nvPr/>
        </p:nvSpPr>
        <p:spPr>
          <a:xfrm>
            <a:off x="7903360" y="249942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35"/>
          <p:cNvSpPr/>
          <p:nvPr/>
        </p:nvSpPr>
        <p:spPr>
          <a:xfrm>
            <a:off x="7903360" y="249826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35"/>
          <p:cNvSpPr/>
          <p:nvPr/>
        </p:nvSpPr>
        <p:spPr>
          <a:xfrm>
            <a:off x="7903360" y="249710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35"/>
          <p:cNvSpPr/>
          <p:nvPr/>
        </p:nvSpPr>
        <p:spPr>
          <a:xfrm>
            <a:off x="7903360" y="2494752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35"/>
          <p:cNvSpPr/>
          <p:nvPr/>
        </p:nvSpPr>
        <p:spPr>
          <a:xfrm>
            <a:off x="7903360" y="249359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35"/>
          <p:cNvSpPr/>
          <p:nvPr/>
        </p:nvSpPr>
        <p:spPr>
          <a:xfrm>
            <a:off x="7903360" y="249243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35"/>
          <p:cNvSpPr/>
          <p:nvPr/>
        </p:nvSpPr>
        <p:spPr>
          <a:xfrm>
            <a:off x="7903360" y="249011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35"/>
          <p:cNvSpPr/>
          <p:nvPr/>
        </p:nvSpPr>
        <p:spPr>
          <a:xfrm>
            <a:off x="7903360" y="248892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35"/>
          <p:cNvSpPr/>
          <p:nvPr/>
        </p:nvSpPr>
        <p:spPr>
          <a:xfrm>
            <a:off x="7903360" y="2487765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35"/>
          <p:cNvSpPr/>
          <p:nvPr/>
        </p:nvSpPr>
        <p:spPr>
          <a:xfrm>
            <a:off x="7903360" y="248660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35"/>
          <p:cNvSpPr/>
          <p:nvPr/>
        </p:nvSpPr>
        <p:spPr>
          <a:xfrm>
            <a:off x="7903360" y="2484256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35"/>
          <p:cNvSpPr/>
          <p:nvPr/>
        </p:nvSpPr>
        <p:spPr>
          <a:xfrm>
            <a:off x="7903360" y="248309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35"/>
          <p:cNvSpPr/>
          <p:nvPr/>
        </p:nvSpPr>
        <p:spPr>
          <a:xfrm>
            <a:off x="7903360" y="24819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35"/>
          <p:cNvSpPr/>
          <p:nvPr/>
        </p:nvSpPr>
        <p:spPr>
          <a:xfrm>
            <a:off x="7903360" y="247961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35"/>
          <p:cNvSpPr/>
          <p:nvPr/>
        </p:nvSpPr>
        <p:spPr>
          <a:xfrm>
            <a:off x="7903360" y="247842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35"/>
          <p:cNvSpPr/>
          <p:nvPr/>
        </p:nvSpPr>
        <p:spPr>
          <a:xfrm>
            <a:off x="7903360" y="2477269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35"/>
          <p:cNvSpPr/>
          <p:nvPr/>
        </p:nvSpPr>
        <p:spPr>
          <a:xfrm>
            <a:off x="7903360" y="247611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35"/>
          <p:cNvSpPr/>
          <p:nvPr/>
        </p:nvSpPr>
        <p:spPr>
          <a:xfrm>
            <a:off x="7903360" y="247379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35"/>
          <p:cNvSpPr/>
          <p:nvPr/>
        </p:nvSpPr>
        <p:spPr>
          <a:xfrm>
            <a:off x="7903360" y="247260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35"/>
          <p:cNvSpPr/>
          <p:nvPr/>
        </p:nvSpPr>
        <p:spPr>
          <a:xfrm>
            <a:off x="7903360" y="247028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35"/>
          <p:cNvSpPr/>
          <p:nvPr/>
        </p:nvSpPr>
        <p:spPr>
          <a:xfrm>
            <a:off x="7903360" y="246912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35"/>
          <p:cNvSpPr/>
          <p:nvPr/>
        </p:nvSpPr>
        <p:spPr>
          <a:xfrm>
            <a:off x="7903360" y="246796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35"/>
          <p:cNvSpPr/>
          <p:nvPr/>
        </p:nvSpPr>
        <p:spPr>
          <a:xfrm>
            <a:off x="7902176" y="2465613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0" y="1"/>
                </a:moveTo>
                <a:lnTo>
                  <a:pt x="0" y="1"/>
                </a:lnTo>
                <a:lnTo>
                  <a:pt x="37" y="38"/>
                </a:lnTo>
                <a:lnTo>
                  <a:pt x="37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35"/>
          <p:cNvSpPr/>
          <p:nvPr/>
        </p:nvSpPr>
        <p:spPr>
          <a:xfrm>
            <a:off x="7902176" y="246445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35"/>
          <p:cNvSpPr/>
          <p:nvPr/>
        </p:nvSpPr>
        <p:spPr>
          <a:xfrm>
            <a:off x="7902176" y="2463295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35"/>
          <p:cNvSpPr/>
          <p:nvPr/>
        </p:nvSpPr>
        <p:spPr>
          <a:xfrm>
            <a:off x="7902176" y="246094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35"/>
          <p:cNvSpPr/>
          <p:nvPr/>
        </p:nvSpPr>
        <p:spPr>
          <a:xfrm>
            <a:off x="7902176" y="245978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35"/>
          <p:cNvSpPr/>
          <p:nvPr/>
        </p:nvSpPr>
        <p:spPr>
          <a:xfrm>
            <a:off x="7902176" y="245862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35"/>
          <p:cNvSpPr/>
          <p:nvPr/>
        </p:nvSpPr>
        <p:spPr>
          <a:xfrm>
            <a:off x="7902176" y="245746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35"/>
          <p:cNvSpPr/>
          <p:nvPr/>
        </p:nvSpPr>
        <p:spPr>
          <a:xfrm>
            <a:off x="7902176" y="245511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35"/>
          <p:cNvSpPr/>
          <p:nvPr/>
        </p:nvSpPr>
        <p:spPr>
          <a:xfrm>
            <a:off x="7902176" y="245395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35"/>
          <p:cNvSpPr/>
          <p:nvPr/>
        </p:nvSpPr>
        <p:spPr>
          <a:xfrm>
            <a:off x="7902176" y="245279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35"/>
          <p:cNvSpPr/>
          <p:nvPr/>
        </p:nvSpPr>
        <p:spPr>
          <a:xfrm>
            <a:off x="7902176" y="2450448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35"/>
          <p:cNvSpPr/>
          <p:nvPr/>
        </p:nvSpPr>
        <p:spPr>
          <a:xfrm>
            <a:off x="7902176" y="244928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35"/>
          <p:cNvSpPr/>
          <p:nvPr/>
        </p:nvSpPr>
        <p:spPr>
          <a:xfrm>
            <a:off x="7902176" y="244813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35"/>
          <p:cNvSpPr/>
          <p:nvPr/>
        </p:nvSpPr>
        <p:spPr>
          <a:xfrm>
            <a:off x="7902176" y="2446970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35"/>
          <p:cNvSpPr/>
          <p:nvPr/>
        </p:nvSpPr>
        <p:spPr>
          <a:xfrm>
            <a:off x="7902176" y="244462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35"/>
          <p:cNvSpPr/>
          <p:nvPr/>
        </p:nvSpPr>
        <p:spPr>
          <a:xfrm>
            <a:off x="7902176" y="244346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35"/>
          <p:cNvSpPr/>
          <p:nvPr/>
        </p:nvSpPr>
        <p:spPr>
          <a:xfrm>
            <a:off x="7902176" y="2442302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35"/>
          <p:cNvSpPr/>
          <p:nvPr/>
        </p:nvSpPr>
        <p:spPr>
          <a:xfrm>
            <a:off x="7902176" y="243998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35"/>
          <p:cNvSpPr/>
          <p:nvPr/>
        </p:nvSpPr>
        <p:spPr>
          <a:xfrm>
            <a:off x="7902176" y="243879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35"/>
          <p:cNvSpPr/>
          <p:nvPr/>
        </p:nvSpPr>
        <p:spPr>
          <a:xfrm>
            <a:off x="7902176" y="243763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35"/>
          <p:cNvSpPr/>
          <p:nvPr/>
        </p:nvSpPr>
        <p:spPr>
          <a:xfrm>
            <a:off x="7902176" y="243647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35"/>
          <p:cNvSpPr/>
          <p:nvPr/>
        </p:nvSpPr>
        <p:spPr>
          <a:xfrm>
            <a:off x="7902176" y="243415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35"/>
          <p:cNvSpPr/>
          <p:nvPr/>
        </p:nvSpPr>
        <p:spPr>
          <a:xfrm>
            <a:off x="7900960" y="243296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35"/>
          <p:cNvSpPr/>
          <p:nvPr/>
        </p:nvSpPr>
        <p:spPr>
          <a:xfrm>
            <a:off x="7900960" y="243180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35"/>
          <p:cNvSpPr/>
          <p:nvPr/>
        </p:nvSpPr>
        <p:spPr>
          <a:xfrm>
            <a:off x="7900960" y="242948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35"/>
          <p:cNvSpPr/>
          <p:nvPr/>
        </p:nvSpPr>
        <p:spPr>
          <a:xfrm>
            <a:off x="7900960" y="242832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35"/>
          <p:cNvSpPr/>
          <p:nvPr/>
        </p:nvSpPr>
        <p:spPr>
          <a:xfrm>
            <a:off x="7900960" y="242713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35"/>
          <p:cNvSpPr/>
          <p:nvPr/>
        </p:nvSpPr>
        <p:spPr>
          <a:xfrm>
            <a:off x="7900960" y="2418991"/>
            <a:ext cx="32" cy="8178"/>
          </a:xfrm>
          <a:custGeom>
            <a:avLst/>
            <a:gdLst/>
            <a:ahLst/>
            <a:cxnLst/>
            <a:rect l="l" t="t" r="r" b="b"/>
            <a:pathLst>
              <a:path w="1" h="261" fill="none" extrusionOk="0">
                <a:moveTo>
                  <a:pt x="1" y="0"/>
                </a:moveTo>
                <a:lnTo>
                  <a:pt x="1" y="0"/>
                </a:lnTo>
                <a:lnTo>
                  <a:pt x="1" y="261"/>
                </a:lnTo>
                <a:lnTo>
                  <a:pt x="1" y="261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35"/>
          <p:cNvSpPr/>
          <p:nvPr/>
        </p:nvSpPr>
        <p:spPr>
          <a:xfrm>
            <a:off x="7900960" y="241664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35"/>
          <p:cNvSpPr/>
          <p:nvPr/>
        </p:nvSpPr>
        <p:spPr>
          <a:xfrm>
            <a:off x="7900960" y="241548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35"/>
          <p:cNvSpPr/>
          <p:nvPr/>
        </p:nvSpPr>
        <p:spPr>
          <a:xfrm>
            <a:off x="7900960" y="241432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35"/>
          <p:cNvSpPr/>
          <p:nvPr/>
        </p:nvSpPr>
        <p:spPr>
          <a:xfrm>
            <a:off x="7900960" y="241316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35"/>
          <p:cNvSpPr/>
          <p:nvPr/>
        </p:nvSpPr>
        <p:spPr>
          <a:xfrm>
            <a:off x="7900960" y="241081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35"/>
          <p:cNvSpPr/>
          <p:nvPr/>
        </p:nvSpPr>
        <p:spPr>
          <a:xfrm>
            <a:off x="7900960" y="240965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35"/>
          <p:cNvSpPr/>
          <p:nvPr/>
        </p:nvSpPr>
        <p:spPr>
          <a:xfrm>
            <a:off x="7899776" y="2408494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1" y="1"/>
                </a:moveTo>
                <a:lnTo>
                  <a:pt x="1" y="1"/>
                </a:lnTo>
                <a:lnTo>
                  <a:pt x="38" y="38"/>
                </a:lnTo>
                <a:lnTo>
                  <a:pt x="38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35"/>
          <p:cNvSpPr/>
          <p:nvPr/>
        </p:nvSpPr>
        <p:spPr>
          <a:xfrm>
            <a:off x="7899776" y="2407335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35"/>
          <p:cNvSpPr/>
          <p:nvPr/>
        </p:nvSpPr>
        <p:spPr>
          <a:xfrm>
            <a:off x="7899776" y="240498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35"/>
          <p:cNvSpPr/>
          <p:nvPr/>
        </p:nvSpPr>
        <p:spPr>
          <a:xfrm>
            <a:off x="7899776" y="240382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35"/>
          <p:cNvSpPr/>
          <p:nvPr/>
        </p:nvSpPr>
        <p:spPr>
          <a:xfrm>
            <a:off x="7899776" y="240266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35"/>
          <p:cNvSpPr/>
          <p:nvPr/>
        </p:nvSpPr>
        <p:spPr>
          <a:xfrm>
            <a:off x="7899776" y="240034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35"/>
          <p:cNvSpPr/>
          <p:nvPr/>
        </p:nvSpPr>
        <p:spPr>
          <a:xfrm>
            <a:off x="7899776" y="239915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35"/>
          <p:cNvSpPr/>
          <p:nvPr/>
        </p:nvSpPr>
        <p:spPr>
          <a:xfrm>
            <a:off x="7899776" y="239799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35"/>
          <p:cNvSpPr/>
          <p:nvPr/>
        </p:nvSpPr>
        <p:spPr>
          <a:xfrm>
            <a:off x="7899776" y="2396838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35"/>
          <p:cNvSpPr/>
          <p:nvPr/>
        </p:nvSpPr>
        <p:spPr>
          <a:xfrm>
            <a:off x="7899776" y="239452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35"/>
          <p:cNvSpPr/>
          <p:nvPr/>
        </p:nvSpPr>
        <p:spPr>
          <a:xfrm>
            <a:off x="7899776" y="2393329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35"/>
          <p:cNvSpPr/>
          <p:nvPr/>
        </p:nvSpPr>
        <p:spPr>
          <a:xfrm>
            <a:off x="7899776" y="239217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35"/>
          <p:cNvSpPr/>
          <p:nvPr/>
        </p:nvSpPr>
        <p:spPr>
          <a:xfrm>
            <a:off x="7899776" y="238985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35"/>
          <p:cNvSpPr/>
          <p:nvPr/>
        </p:nvSpPr>
        <p:spPr>
          <a:xfrm>
            <a:off x="7899776" y="238869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35"/>
          <p:cNvSpPr/>
          <p:nvPr/>
        </p:nvSpPr>
        <p:spPr>
          <a:xfrm>
            <a:off x="7899776" y="238750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35"/>
          <p:cNvSpPr/>
          <p:nvPr/>
        </p:nvSpPr>
        <p:spPr>
          <a:xfrm>
            <a:off x="7898592" y="2386342"/>
            <a:ext cx="1216" cy="31"/>
          </a:xfrm>
          <a:custGeom>
            <a:avLst/>
            <a:gdLst/>
            <a:ahLst/>
            <a:cxnLst/>
            <a:rect l="l" t="t" r="r" b="b"/>
            <a:pathLst>
              <a:path w="38" h="1" fill="none" extrusionOk="0">
                <a:moveTo>
                  <a:pt x="0" y="1"/>
                </a:moveTo>
                <a:lnTo>
                  <a:pt x="0" y="1"/>
                </a:lnTo>
                <a:lnTo>
                  <a:pt x="38" y="1"/>
                </a:lnTo>
                <a:lnTo>
                  <a:pt x="38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35"/>
          <p:cNvSpPr/>
          <p:nvPr/>
        </p:nvSpPr>
        <p:spPr>
          <a:xfrm>
            <a:off x="7898592" y="238402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35"/>
          <p:cNvSpPr/>
          <p:nvPr/>
        </p:nvSpPr>
        <p:spPr>
          <a:xfrm>
            <a:off x="7898592" y="2382833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35"/>
          <p:cNvSpPr/>
          <p:nvPr/>
        </p:nvSpPr>
        <p:spPr>
          <a:xfrm>
            <a:off x="7898592" y="238167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35"/>
          <p:cNvSpPr/>
          <p:nvPr/>
        </p:nvSpPr>
        <p:spPr>
          <a:xfrm>
            <a:off x="7898592" y="238051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35"/>
          <p:cNvSpPr/>
          <p:nvPr/>
        </p:nvSpPr>
        <p:spPr>
          <a:xfrm>
            <a:off x="7898592" y="2366540"/>
            <a:ext cx="32" cy="12846"/>
          </a:xfrm>
          <a:custGeom>
            <a:avLst/>
            <a:gdLst/>
            <a:ahLst/>
            <a:cxnLst/>
            <a:rect l="l" t="t" r="r" b="b"/>
            <a:pathLst>
              <a:path w="1" h="410" fill="none" extrusionOk="0">
                <a:moveTo>
                  <a:pt x="0" y="0"/>
                </a:moveTo>
                <a:lnTo>
                  <a:pt x="0" y="0"/>
                </a:lnTo>
                <a:lnTo>
                  <a:pt x="0" y="409"/>
                </a:lnTo>
                <a:lnTo>
                  <a:pt x="0" y="40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35"/>
          <p:cNvSpPr/>
          <p:nvPr/>
        </p:nvSpPr>
        <p:spPr>
          <a:xfrm>
            <a:off x="7897408" y="2365349"/>
            <a:ext cx="1216" cy="1222"/>
          </a:xfrm>
          <a:custGeom>
            <a:avLst/>
            <a:gdLst/>
            <a:ahLst/>
            <a:cxnLst/>
            <a:rect l="l" t="t" r="r" b="b"/>
            <a:pathLst>
              <a:path w="38" h="39" fill="none" extrusionOk="0">
                <a:moveTo>
                  <a:pt x="0" y="1"/>
                </a:moveTo>
                <a:lnTo>
                  <a:pt x="0" y="1"/>
                </a:lnTo>
                <a:lnTo>
                  <a:pt x="37" y="38"/>
                </a:lnTo>
                <a:lnTo>
                  <a:pt x="37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35"/>
          <p:cNvSpPr/>
          <p:nvPr/>
        </p:nvSpPr>
        <p:spPr>
          <a:xfrm>
            <a:off x="7897408" y="236419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35"/>
          <p:cNvSpPr/>
          <p:nvPr/>
        </p:nvSpPr>
        <p:spPr>
          <a:xfrm>
            <a:off x="7897408" y="236303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35"/>
          <p:cNvSpPr/>
          <p:nvPr/>
        </p:nvSpPr>
        <p:spPr>
          <a:xfrm>
            <a:off x="7897408" y="236187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35"/>
          <p:cNvSpPr/>
          <p:nvPr/>
        </p:nvSpPr>
        <p:spPr>
          <a:xfrm>
            <a:off x="7897408" y="235952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35"/>
          <p:cNvSpPr/>
          <p:nvPr/>
        </p:nvSpPr>
        <p:spPr>
          <a:xfrm>
            <a:off x="7897408" y="235836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35"/>
          <p:cNvSpPr/>
          <p:nvPr/>
        </p:nvSpPr>
        <p:spPr>
          <a:xfrm>
            <a:off x="7897408" y="2357203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35"/>
          <p:cNvSpPr/>
          <p:nvPr/>
        </p:nvSpPr>
        <p:spPr>
          <a:xfrm>
            <a:off x="7897408" y="23548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35"/>
          <p:cNvSpPr/>
          <p:nvPr/>
        </p:nvSpPr>
        <p:spPr>
          <a:xfrm>
            <a:off x="7897408" y="2353694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35"/>
          <p:cNvSpPr/>
          <p:nvPr/>
        </p:nvSpPr>
        <p:spPr>
          <a:xfrm>
            <a:off x="7897408" y="235253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35"/>
          <p:cNvSpPr/>
          <p:nvPr/>
        </p:nvSpPr>
        <p:spPr>
          <a:xfrm>
            <a:off x="7897408" y="235137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35"/>
          <p:cNvSpPr/>
          <p:nvPr/>
        </p:nvSpPr>
        <p:spPr>
          <a:xfrm>
            <a:off x="7897408" y="2349025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35"/>
          <p:cNvSpPr/>
          <p:nvPr/>
        </p:nvSpPr>
        <p:spPr>
          <a:xfrm>
            <a:off x="7896224" y="2347866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0" y="1"/>
                </a:moveTo>
                <a:lnTo>
                  <a:pt x="0" y="1"/>
                </a:lnTo>
                <a:lnTo>
                  <a:pt x="37" y="38"/>
                </a:lnTo>
                <a:lnTo>
                  <a:pt x="37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35"/>
          <p:cNvSpPr/>
          <p:nvPr/>
        </p:nvSpPr>
        <p:spPr>
          <a:xfrm>
            <a:off x="7896224" y="234670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35"/>
          <p:cNvSpPr/>
          <p:nvPr/>
        </p:nvSpPr>
        <p:spPr>
          <a:xfrm>
            <a:off x="7896224" y="234554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35"/>
          <p:cNvSpPr/>
          <p:nvPr/>
        </p:nvSpPr>
        <p:spPr>
          <a:xfrm>
            <a:off x="7896224" y="2343197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35"/>
          <p:cNvSpPr/>
          <p:nvPr/>
        </p:nvSpPr>
        <p:spPr>
          <a:xfrm>
            <a:off x="7896224" y="234203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35"/>
          <p:cNvSpPr/>
          <p:nvPr/>
        </p:nvSpPr>
        <p:spPr>
          <a:xfrm>
            <a:off x="7896224" y="234087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35"/>
          <p:cNvSpPr/>
          <p:nvPr/>
        </p:nvSpPr>
        <p:spPr>
          <a:xfrm>
            <a:off x="7896224" y="233971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35"/>
          <p:cNvSpPr/>
          <p:nvPr/>
        </p:nvSpPr>
        <p:spPr>
          <a:xfrm>
            <a:off x="7896224" y="2337369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35"/>
          <p:cNvSpPr/>
          <p:nvPr/>
        </p:nvSpPr>
        <p:spPr>
          <a:xfrm>
            <a:off x="7896224" y="233621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35"/>
          <p:cNvSpPr/>
          <p:nvPr/>
        </p:nvSpPr>
        <p:spPr>
          <a:xfrm>
            <a:off x="7896224" y="233505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35"/>
          <p:cNvSpPr/>
          <p:nvPr/>
        </p:nvSpPr>
        <p:spPr>
          <a:xfrm>
            <a:off x="7896224" y="2332732"/>
            <a:ext cx="32" cy="2350"/>
          </a:xfrm>
          <a:custGeom>
            <a:avLst/>
            <a:gdLst/>
            <a:ahLst/>
            <a:cxnLst/>
            <a:rect l="l" t="t" r="r" b="b"/>
            <a:pathLst>
              <a:path w="1" h="75" fill="none" extrusionOk="0">
                <a:moveTo>
                  <a:pt x="0" y="0"/>
                </a:moveTo>
                <a:lnTo>
                  <a:pt x="0" y="0"/>
                </a:lnTo>
                <a:lnTo>
                  <a:pt x="0" y="74"/>
                </a:lnTo>
                <a:lnTo>
                  <a:pt x="0" y="74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35"/>
          <p:cNvSpPr/>
          <p:nvPr/>
        </p:nvSpPr>
        <p:spPr>
          <a:xfrm>
            <a:off x="7893824" y="2315217"/>
            <a:ext cx="2432" cy="17546"/>
          </a:xfrm>
          <a:custGeom>
            <a:avLst/>
            <a:gdLst/>
            <a:ahLst/>
            <a:cxnLst/>
            <a:rect l="l" t="t" r="r" b="b"/>
            <a:pathLst>
              <a:path w="76" h="560" fill="none" extrusionOk="0">
                <a:moveTo>
                  <a:pt x="1" y="1"/>
                </a:moveTo>
                <a:lnTo>
                  <a:pt x="1" y="1"/>
                </a:lnTo>
                <a:lnTo>
                  <a:pt x="75" y="559"/>
                </a:lnTo>
                <a:lnTo>
                  <a:pt x="75" y="559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35"/>
          <p:cNvSpPr/>
          <p:nvPr/>
        </p:nvSpPr>
        <p:spPr>
          <a:xfrm>
            <a:off x="7893824" y="231405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35"/>
          <p:cNvSpPr/>
          <p:nvPr/>
        </p:nvSpPr>
        <p:spPr>
          <a:xfrm>
            <a:off x="7893824" y="231289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35"/>
          <p:cNvSpPr/>
          <p:nvPr/>
        </p:nvSpPr>
        <p:spPr>
          <a:xfrm>
            <a:off x="7893824" y="2311739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35"/>
          <p:cNvSpPr/>
          <p:nvPr/>
        </p:nvSpPr>
        <p:spPr>
          <a:xfrm>
            <a:off x="7893824" y="231058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35"/>
          <p:cNvSpPr/>
          <p:nvPr/>
        </p:nvSpPr>
        <p:spPr>
          <a:xfrm>
            <a:off x="7893824" y="2308230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35"/>
          <p:cNvSpPr/>
          <p:nvPr/>
        </p:nvSpPr>
        <p:spPr>
          <a:xfrm>
            <a:off x="7893824" y="230707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35"/>
          <p:cNvSpPr/>
          <p:nvPr/>
        </p:nvSpPr>
        <p:spPr>
          <a:xfrm>
            <a:off x="7893824" y="230591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8"/>
                </a:lnTo>
                <a:lnTo>
                  <a:pt x="1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35"/>
          <p:cNvSpPr/>
          <p:nvPr/>
        </p:nvSpPr>
        <p:spPr>
          <a:xfrm>
            <a:off x="7893824" y="230475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35"/>
          <p:cNvSpPr/>
          <p:nvPr/>
        </p:nvSpPr>
        <p:spPr>
          <a:xfrm>
            <a:off x="7893824" y="230240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35"/>
          <p:cNvSpPr/>
          <p:nvPr/>
        </p:nvSpPr>
        <p:spPr>
          <a:xfrm>
            <a:off x="7892640" y="2301243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0" y="0"/>
                </a:moveTo>
                <a:lnTo>
                  <a:pt x="0" y="0"/>
                </a:lnTo>
                <a:lnTo>
                  <a:pt x="38" y="38"/>
                </a:lnTo>
                <a:lnTo>
                  <a:pt x="38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35"/>
          <p:cNvSpPr/>
          <p:nvPr/>
        </p:nvSpPr>
        <p:spPr>
          <a:xfrm>
            <a:off x="7892640" y="230008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35"/>
          <p:cNvSpPr/>
          <p:nvPr/>
        </p:nvSpPr>
        <p:spPr>
          <a:xfrm>
            <a:off x="7892640" y="229892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35"/>
          <p:cNvSpPr/>
          <p:nvPr/>
        </p:nvSpPr>
        <p:spPr>
          <a:xfrm>
            <a:off x="7892640" y="229657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35"/>
          <p:cNvSpPr/>
          <p:nvPr/>
        </p:nvSpPr>
        <p:spPr>
          <a:xfrm>
            <a:off x="7892640" y="2295415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35"/>
          <p:cNvSpPr/>
          <p:nvPr/>
        </p:nvSpPr>
        <p:spPr>
          <a:xfrm>
            <a:off x="7892640" y="2294256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35"/>
          <p:cNvSpPr/>
          <p:nvPr/>
        </p:nvSpPr>
        <p:spPr>
          <a:xfrm>
            <a:off x="7892640" y="2291906"/>
            <a:ext cx="32" cy="2381"/>
          </a:xfrm>
          <a:custGeom>
            <a:avLst/>
            <a:gdLst/>
            <a:ahLst/>
            <a:cxnLst/>
            <a:rect l="l" t="t" r="r" b="b"/>
            <a:pathLst>
              <a:path w="1" h="76" fill="none" extrusionOk="0">
                <a:moveTo>
                  <a:pt x="0" y="1"/>
                </a:moveTo>
                <a:lnTo>
                  <a:pt x="0" y="1"/>
                </a:lnTo>
                <a:lnTo>
                  <a:pt x="0" y="75"/>
                </a:lnTo>
                <a:lnTo>
                  <a:pt x="0" y="75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35"/>
          <p:cNvSpPr/>
          <p:nvPr/>
        </p:nvSpPr>
        <p:spPr>
          <a:xfrm>
            <a:off x="7892640" y="229074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1"/>
                </a:moveTo>
                <a:lnTo>
                  <a:pt x="0" y="1"/>
                </a:lnTo>
                <a:lnTo>
                  <a:pt x="0" y="38"/>
                </a:lnTo>
                <a:lnTo>
                  <a:pt x="0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35"/>
          <p:cNvSpPr/>
          <p:nvPr/>
        </p:nvSpPr>
        <p:spPr>
          <a:xfrm>
            <a:off x="7892640" y="2289587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8"/>
                </a:lnTo>
                <a:lnTo>
                  <a:pt x="0" y="3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35"/>
          <p:cNvSpPr/>
          <p:nvPr/>
        </p:nvSpPr>
        <p:spPr>
          <a:xfrm>
            <a:off x="7892640" y="2288428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0" y="0"/>
                </a:moveTo>
                <a:lnTo>
                  <a:pt x="0" y="0"/>
                </a:lnTo>
                <a:lnTo>
                  <a:pt x="0" y="37"/>
                </a:lnTo>
                <a:lnTo>
                  <a:pt x="0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35"/>
          <p:cNvSpPr/>
          <p:nvPr/>
        </p:nvSpPr>
        <p:spPr>
          <a:xfrm>
            <a:off x="7889056" y="2260448"/>
            <a:ext cx="3616" cy="28011"/>
          </a:xfrm>
          <a:custGeom>
            <a:avLst/>
            <a:gdLst/>
            <a:ahLst/>
            <a:cxnLst/>
            <a:rect l="l" t="t" r="r" b="b"/>
            <a:pathLst>
              <a:path w="113" h="894" fill="none" extrusionOk="0">
                <a:moveTo>
                  <a:pt x="1" y="0"/>
                </a:moveTo>
                <a:lnTo>
                  <a:pt x="1" y="0"/>
                </a:lnTo>
                <a:lnTo>
                  <a:pt x="112" y="893"/>
                </a:lnTo>
                <a:lnTo>
                  <a:pt x="112" y="893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35"/>
          <p:cNvSpPr/>
          <p:nvPr/>
        </p:nvSpPr>
        <p:spPr>
          <a:xfrm>
            <a:off x="7889056" y="2254620"/>
            <a:ext cx="32" cy="5859"/>
          </a:xfrm>
          <a:custGeom>
            <a:avLst/>
            <a:gdLst/>
            <a:ahLst/>
            <a:cxnLst/>
            <a:rect l="l" t="t" r="r" b="b"/>
            <a:pathLst>
              <a:path w="1" h="187" fill="none" extrusionOk="0">
                <a:moveTo>
                  <a:pt x="1" y="0"/>
                </a:moveTo>
                <a:lnTo>
                  <a:pt x="1" y="0"/>
                </a:lnTo>
                <a:lnTo>
                  <a:pt x="1" y="186"/>
                </a:lnTo>
                <a:lnTo>
                  <a:pt x="1" y="186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35"/>
          <p:cNvSpPr/>
          <p:nvPr/>
        </p:nvSpPr>
        <p:spPr>
          <a:xfrm>
            <a:off x="7889056" y="2253461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35"/>
          <p:cNvSpPr/>
          <p:nvPr/>
        </p:nvSpPr>
        <p:spPr>
          <a:xfrm>
            <a:off x="7889056" y="2252270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35"/>
          <p:cNvSpPr/>
          <p:nvPr/>
        </p:nvSpPr>
        <p:spPr>
          <a:xfrm>
            <a:off x="7889056" y="2249952"/>
            <a:ext cx="32" cy="2350"/>
          </a:xfrm>
          <a:custGeom>
            <a:avLst/>
            <a:gdLst/>
            <a:ahLst/>
            <a:cxnLst/>
            <a:rect l="l" t="t" r="r" b="b"/>
            <a:pathLst>
              <a:path w="1" h="75" fill="none" extrusionOk="0">
                <a:moveTo>
                  <a:pt x="1" y="0"/>
                </a:moveTo>
                <a:lnTo>
                  <a:pt x="1" y="0"/>
                </a:lnTo>
                <a:lnTo>
                  <a:pt x="1" y="75"/>
                </a:lnTo>
                <a:lnTo>
                  <a:pt x="1" y="75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35"/>
          <p:cNvSpPr/>
          <p:nvPr/>
        </p:nvSpPr>
        <p:spPr>
          <a:xfrm>
            <a:off x="7887872" y="2248792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1" y="0"/>
                </a:moveTo>
                <a:lnTo>
                  <a:pt x="1" y="0"/>
                </a:lnTo>
                <a:lnTo>
                  <a:pt x="38" y="37"/>
                </a:lnTo>
                <a:lnTo>
                  <a:pt x="38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35"/>
          <p:cNvSpPr/>
          <p:nvPr/>
        </p:nvSpPr>
        <p:spPr>
          <a:xfrm>
            <a:off x="7887872" y="2247602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35"/>
          <p:cNvSpPr/>
          <p:nvPr/>
        </p:nvSpPr>
        <p:spPr>
          <a:xfrm>
            <a:off x="7887872" y="224644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35"/>
          <p:cNvSpPr/>
          <p:nvPr/>
        </p:nvSpPr>
        <p:spPr>
          <a:xfrm>
            <a:off x="7887872" y="2242965"/>
            <a:ext cx="32" cy="3509"/>
          </a:xfrm>
          <a:custGeom>
            <a:avLst/>
            <a:gdLst/>
            <a:ahLst/>
            <a:cxnLst/>
            <a:rect l="l" t="t" r="r" b="b"/>
            <a:pathLst>
              <a:path w="1" h="112" fill="none" extrusionOk="0">
                <a:moveTo>
                  <a:pt x="1" y="0"/>
                </a:moveTo>
                <a:lnTo>
                  <a:pt x="1" y="0"/>
                </a:lnTo>
                <a:lnTo>
                  <a:pt x="1" y="112"/>
                </a:lnTo>
                <a:lnTo>
                  <a:pt x="1" y="112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35"/>
          <p:cNvSpPr/>
          <p:nvPr/>
        </p:nvSpPr>
        <p:spPr>
          <a:xfrm>
            <a:off x="6912768" y="249466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0" y="0"/>
                </a:moveTo>
                <a:lnTo>
                  <a:pt x="0" y="0"/>
                </a:lnTo>
                <a:lnTo>
                  <a:pt x="37" y="37"/>
                </a:lnTo>
                <a:lnTo>
                  <a:pt x="37" y="3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35"/>
          <p:cNvSpPr/>
          <p:nvPr/>
        </p:nvSpPr>
        <p:spPr>
          <a:xfrm>
            <a:off x="6911552" y="248306"/>
            <a:ext cx="1248" cy="1191"/>
          </a:xfrm>
          <a:custGeom>
            <a:avLst/>
            <a:gdLst/>
            <a:ahLst/>
            <a:cxnLst/>
            <a:rect l="l" t="t" r="r" b="b"/>
            <a:pathLst>
              <a:path w="39" h="38" fill="none" extrusionOk="0">
                <a:moveTo>
                  <a:pt x="1" y="0"/>
                </a:moveTo>
                <a:lnTo>
                  <a:pt x="1" y="0"/>
                </a:lnTo>
                <a:lnTo>
                  <a:pt x="38" y="37"/>
                </a:lnTo>
                <a:lnTo>
                  <a:pt x="38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35"/>
          <p:cNvSpPr/>
          <p:nvPr/>
        </p:nvSpPr>
        <p:spPr>
          <a:xfrm>
            <a:off x="6910368" y="247116"/>
            <a:ext cx="1216" cy="1222"/>
          </a:xfrm>
          <a:custGeom>
            <a:avLst/>
            <a:gdLst/>
            <a:ahLst/>
            <a:cxnLst/>
            <a:rect l="l" t="t" r="r" b="b"/>
            <a:pathLst>
              <a:path w="38" h="39" fill="none" extrusionOk="0">
                <a:moveTo>
                  <a:pt x="1" y="1"/>
                </a:moveTo>
                <a:lnTo>
                  <a:pt x="1" y="1"/>
                </a:lnTo>
                <a:lnTo>
                  <a:pt x="38" y="38"/>
                </a:lnTo>
                <a:lnTo>
                  <a:pt x="38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35"/>
          <p:cNvSpPr/>
          <p:nvPr/>
        </p:nvSpPr>
        <p:spPr>
          <a:xfrm>
            <a:off x="6909184" y="245956"/>
            <a:ext cx="1216" cy="1191"/>
          </a:xfrm>
          <a:custGeom>
            <a:avLst/>
            <a:gdLst/>
            <a:ahLst/>
            <a:cxnLst/>
            <a:rect l="l" t="t" r="r" b="b"/>
            <a:pathLst>
              <a:path w="38" h="38" fill="none" extrusionOk="0">
                <a:moveTo>
                  <a:pt x="0" y="1"/>
                </a:moveTo>
                <a:lnTo>
                  <a:pt x="0" y="1"/>
                </a:lnTo>
                <a:lnTo>
                  <a:pt x="38" y="38"/>
                </a:lnTo>
                <a:lnTo>
                  <a:pt x="38" y="38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35"/>
          <p:cNvSpPr/>
          <p:nvPr/>
        </p:nvSpPr>
        <p:spPr>
          <a:xfrm>
            <a:off x="6906784" y="244797"/>
            <a:ext cx="2432" cy="1191"/>
          </a:xfrm>
          <a:custGeom>
            <a:avLst/>
            <a:gdLst/>
            <a:ahLst/>
            <a:cxnLst/>
            <a:rect l="l" t="t" r="r" b="b"/>
            <a:pathLst>
              <a:path w="76" h="38" fill="none" extrusionOk="0">
                <a:moveTo>
                  <a:pt x="1" y="0"/>
                </a:moveTo>
                <a:lnTo>
                  <a:pt x="1" y="0"/>
                </a:lnTo>
                <a:lnTo>
                  <a:pt x="75" y="38"/>
                </a:lnTo>
                <a:lnTo>
                  <a:pt x="75" y="38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35"/>
          <p:cNvSpPr/>
          <p:nvPr/>
        </p:nvSpPr>
        <p:spPr>
          <a:xfrm>
            <a:off x="6897280" y="234301"/>
            <a:ext cx="9536" cy="10528"/>
          </a:xfrm>
          <a:custGeom>
            <a:avLst/>
            <a:gdLst/>
            <a:ahLst/>
            <a:cxnLst/>
            <a:rect l="l" t="t" r="r" b="b"/>
            <a:pathLst>
              <a:path w="298" h="336" fill="none" extrusionOk="0">
                <a:moveTo>
                  <a:pt x="0" y="1"/>
                </a:moveTo>
                <a:lnTo>
                  <a:pt x="0" y="1"/>
                </a:lnTo>
                <a:lnTo>
                  <a:pt x="298" y="335"/>
                </a:lnTo>
                <a:lnTo>
                  <a:pt x="298" y="335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35"/>
          <p:cNvSpPr/>
          <p:nvPr/>
        </p:nvSpPr>
        <p:spPr>
          <a:xfrm>
            <a:off x="6897280" y="23430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35"/>
          <p:cNvSpPr/>
          <p:nvPr/>
        </p:nvSpPr>
        <p:spPr>
          <a:xfrm>
            <a:off x="6896096" y="233141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35"/>
          <p:cNvSpPr/>
          <p:nvPr/>
        </p:nvSpPr>
        <p:spPr>
          <a:xfrm>
            <a:off x="6894880" y="231982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35"/>
          <p:cNvSpPr/>
          <p:nvPr/>
        </p:nvSpPr>
        <p:spPr>
          <a:xfrm>
            <a:off x="6893696" y="230791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35"/>
          <p:cNvSpPr/>
          <p:nvPr/>
        </p:nvSpPr>
        <p:spPr>
          <a:xfrm>
            <a:off x="6892512" y="230791"/>
            <a:ext cx="1216" cy="31"/>
          </a:xfrm>
          <a:custGeom>
            <a:avLst/>
            <a:gdLst/>
            <a:ahLst/>
            <a:cxnLst/>
            <a:rect l="l" t="t" r="r" b="b"/>
            <a:pathLst>
              <a:path w="38" h="1" fill="none" extrusionOk="0">
                <a:moveTo>
                  <a:pt x="1" y="1"/>
                </a:moveTo>
                <a:lnTo>
                  <a:pt x="1" y="1"/>
                </a:lnTo>
                <a:lnTo>
                  <a:pt x="38" y="1"/>
                </a:lnTo>
                <a:lnTo>
                  <a:pt x="38" y="1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35"/>
          <p:cNvSpPr/>
          <p:nvPr/>
        </p:nvSpPr>
        <p:spPr>
          <a:xfrm>
            <a:off x="6891328" y="229632"/>
            <a:ext cx="1216" cy="31"/>
          </a:xfrm>
          <a:custGeom>
            <a:avLst/>
            <a:gdLst/>
            <a:ahLst/>
            <a:cxnLst/>
            <a:rect l="l" t="t" r="r" b="b"/>
            <a:pathLst>
              <a:path w="38" h="1" fill="none" extrusionOk="0">
                <a:moveTo>
                  <a:pt x="0" y="1"/>
                </a:moveTo>
                <a:lnTo>
                  <a:pt x="0" y="1"/>
                </a:lnTo>
                <a:lnTo>
                  <a:pt x="38" y="1"/>
                </a:lnTo>
                <a:lnTo>
                  <a:pt x="38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35"/>
          <p:cNvSpPr/>
          <p:nvPr/>
        </p:nvSpPr>
        <p:spPr>
          <a:xfrm>
            <a:off x="6890144" y="228473"/>
            <a:ext cx="1216" cy="31"/>
          </a:xfrm>
          <a:custGeom>
            <a:avLst/>
            <a:gdLst/>
            <a:ahLst/>
            <a:cxnLst/>
            <a:rect l="l" t="t" r="r" b="b"/>
            <a:pathLst>
              <a:path w="38" h="1" fill="none" extrusionOk="0">
                <a:moveTo>
                  <a:pt x="0" y="1"/>
                </a:moveTo>
                <a:lnTo>
                  <a:pt x="0" y="1"/>
                </a:lnTo>
                <a:lnTo>
                  <a:pt x="37" y="1"/>
                </a:lnTo>
                <a:lnTo>
                  <a:pt x="37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35"/>
          <p:cNvSpPr/>
          <p:nvPr/>
        </p:nvSpPr>
        <p:spPr>
          <a:xfrm>
            <a:off x="6890144" y="227313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35"/>
          <p:cNvSpPr/>
          <p:nvPr/>
        </p:nvSpPr>
        <p:spPr>
          <a:xfrm>
            <a:off x="6888928" y="226154"/>
            <a:ext cx="32" cy="1191"/>
          </a:xfrm>
          <a:custGeom>
            <a:avLst/>
            <a:gdLst/>
            <a:ahLst/>
            <a:cxnLst/>
            <a:rect l="l" t="t" r="r" b="b"/>
            <a:pathLst>
              <a:path w="1" h="38" fill="none" extrusionOk="0">
                <a:moveTo>
                  <a:pt x="1" y="0"/>
                </a:moveTo>
                <a:lnTo>
                  <a:pt x="1" y="0"/>
                </a:lnTo>
                <a:lnTo>
                  <a:pt x="1" y="37"/>
                </a:lnTo>
                <a:lnTo>
                  <a:pt x="1" y="37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35"/>
          <p:cNvSpPr/>
          <p:nvPr/>
        </p:nvSpPr>
        <p:spPr>
          <a:xfrm>
            <a:off x="6887744" y="22615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35"/>
          <p:cNvSpPr/>
          <p:nvPr/>
        </p:nvSpPr>
        <p:spPr>
          <a:xfrm>
            <a:off x="6886560" y="22496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35"/>
          <p:cNvSpPr/>
          <p:nvPr/>
        </p:nvSpPr>
        <p:spPr>
          <a:xfrm>
            <a:off x="6885376" y="223804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35"/>
          <p:cNvSpPr/>
          <p:nvPr/>
        </p:nvSpPr>
        <p:spPr>
          <a:xfrm>
            <a:off x="6884192" y="222645"/>
            <a:ext cx="1216" cy="31"/>
          </a:xfrm>
          <a:custGeom>
            <a:avLst/>
            <a:gdLst/>
            <a:ahLst/>
            <a:cxnLst/>
            <a:rect l="l" t="t" r="r" b="b"/>
            <a:pathLst>
              <a:path w="38" h="1" fill="none" extrusionOk="0">
                <a:moveTo>
                  <a:pt x="0" y="1"/>
                </a:moveTo>
                <a:lnTo>
                  <a:pt x="0" y="1"/>
                </a:lnTo>
                <a:lnTo>
                  <a:pt x="37" y="1"/>
                </a:lnTo>
                <a:lnTo>
                  <a:pt x="37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35"/>
          <p:cNvSpPr/>
          <p:nvPr/>
        </p:nvSpPr>
        <p:spPr>
          <a:xfrm>
            <a:off x="6884192" y="22148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35"/>
          <p:cNvSpPr/>
          <p:nvPr/>
        </p:nvSpPr>
        <p:spPr>
          <a:xfrm>
            <a:off x="6882976" y="22032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35"/>
          <p:cNvSpPr/>
          <p:nvPr/>
        </p:nvSpPr>
        <p:spPr>
          <a:xfrm>
            <a:off x="6881792" y="219136"/>
            <a:ext cx="32" cy="1222"/>
          </a:xfrm>
          <a:custGeom>
            <a:avLst/>
            <a:gdLst/>
            <a:ahLst/>
            <a:cxnLst/>
            <a:rect l="l" t="t" r="r" b="b"/>
            <a:pathLst>
              <a:path w="1" h="39" fill="none" extrusionOk="0">
                <a:moveTo>
                  <a:pt x="1" y="1"/>
                </a:moveTo>
                <a:lnTo>
                  <a:pt x="1" y="1"/>
                </a:lnTo>
                <a:lnTo>
                  <a:pt x="1" y="38"/>
                </a:lnTo>
                <a:lnTo>
                  <a:pt x="1" y="38"/>
                </a:ln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35"/>
          <p:cNvSpPr/>
          <p:nvPr/>
        </p:nvSpPr>
        <p:spPr>
          <a:xfrm>
            <a:off x="6880608" y="21913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35"/>
          <p:cNvSpPr/>
          <p:nvPr/>
        </p:nvSpPr>
        <p:spPr>
          <a:xfrm>
            <a:off x="6879424" y="217976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35"/>
          <p:cNvSpPr/>
          <p:nvPr/>
        </p:nvSpPr>
        <p:spPr>
          <a:xfrm>
            <a:off x="6878240" y="216817"/>
            <a:ext cx="32" cy="3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6" name="Google Shape;2256;p35">
            <a:extLst>
              <a:ext uri="{FF2B5EF4-FFF2-40B4-BE49-F238E27FC236}">
                <a16:creationId xmlns:a16="http://schemas.microsoft.com/office/drawing/2014/main" id="{10FE3BAF-4A74-410E-8FDF-34C1F89B5455}"/>
              </a:ext>
            </a:extLst>
          </p:cNvPr>
          <p:cNvCxnSpPr>
            <a:cxnSpLocks/>
          </p:cNvCxnSpPr>
          <p:nvPr/>
        </p:nvCxnSpPr>
        <p:spPr>
          <a:xfrm flipH="1">
            <a:off x="1354347" y="1498470"/>
            <a:ext cx="6451832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2256;p35">
            <a:extLst>
              <a:ext uri="{FF2B5EF4-FFF2-40B4-BE49-F238E27FC236}">
                <a16:creationId xmlns:a16="http://schemas.microsoft.com/office/drawing/2014/main" id="{E71E7F68-954B-56FB-CAB3-D4F75B18E1C9}"/>
              </a:ext>
            </a:extLst>
          </p:cNvPr>
          <p:cNvCxnSpPr>
            <a:cxnSpLocks/>
          </p:cNvCxnSpPr>
          <p:nvPr/>
        </p:nvCxnSpPr>
        <p:spPr>
          <a:xfrm flipH="1">
            <a:off x="1360104" y="2918950"/>
            <a:ext cx="6451832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612;p35">
            <a:extLst>
              <a:ext uri="{FF2B5EF4-FFF2-40B4-BE49-F238E27FC236}">
                <a16:creationId xmlns:a16="http://schemas.microsoft.com/office/drawing/2014/main" id="{5D926733-D1E8-DF26-D957-7AE7BEF9B459}"/>
              </a:ext>
            </a:extLst>
          </p:cNvPr>
          <p:cNvSpPr txBox="1">
            <a:spLocks/>
          </p:cNvSpPr>
          <p:nvPr/>
        </p:nvSpPr>
        <p:spPr bwMode="gray">
          <a:xfrm>
            <a:off x="1017917" y="3150738"/>
            <a:ext cx="7061109" cy="487363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dirty="0"/>
              <a:t>Katie Becraft, kbecraft@aacps.org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Mary Rathlev, mrathlev@aacps.org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Anne Arundel County, MD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001B2-0943-2EE1-F550-4033CBC40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9ECB-D9AC-2E63-5054-31BC43122AF6}"/>
              </a:ext>
            </a:extLst>
          </p:cNvPr>
          <p:cNvSpPr txBox="1">
            <a:spLocks/>
          </p:cNvSpPr>
          <p:nvPr/>
        </p:nvSpPr>
        <p:spPr>
          <a:xfrm>
            <a:off x="720000" y="744782"/>
            <a:ext cx="7704000" cy="457200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The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61960FB-2B33-9816-4E4C-A8E3CE3182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3011804"/>
                  </p:ext>
                </p:extLst>
              </p:nvPr>
            </p:nvGraphicFramePr>
            <p:xfrm>
              <a:off x="926951" y="1838228"/>
              <a:ext cx="7542256" cy="2664185"/>
            </p:xfrm>
            <a:graphic>
              <a:graphicData uri="http://schemas.openxmlformats.org/drawingml/2006/table">
                <a:tbl>
                  <a:tblPr firstRow="1" bandRow="1">
                    <a:tableStyleId>{B146DE3A-2D71-4F94-9550-0CF89146668F}</a:tableStyleId>
                  </a:tblPr>
                  <a:tblGrid>
                    <a:gridCol w="1556215">
                      <a:extLst>
                        <a:ext uri="{9D8B030D-6E8A-4147-A177-3AD203B41FA5}">
                          <a16:colId xmlns:a16="http://schemas.microsoft.com/office/drawing/2014/main" val="3617549145"/>
                        </a:ext>
                      </a:extLst>
                    </a:gridCol>
                    <a:gridCol w="1995347">
                      <a:extLst>
                        <a:ext uri="{9D8B030D-6E8A-4147-A177-3AD203B41FA5}">
                          <a16:colId xmlns:a16="http://schemas.microsoft.com/office/drawing/2014/main" val="2841594903"/>
                        </a:ext>
                      </a:extLst>
                    </a:gridCol>
                    <a:gridCol w="1995347">
                      <a:extLst>
                        <a:ext uri="{9D8B030D-6E8A-4147-A177-3AD203B41FA5}">
                          <a16:colId xmlns:a16="http://schemas.microsoft.com/office/drawing/2014/main" val="633841265"/>
                        </a:ext>
                      </a:extLst>
                    </a:gridCol>
                    <a:gridCol w="1995347">
                      <a:extLst>
                        <a:ext uri="{9D8B030D-6E8A-4147-A177-3AD203B41FA5}">
                          <a16:colId xmlns:a16="http://schemas.microsoft.com/office/drawing/2014/main" val="3459498998"/>
                        </a:ext>
                      </a:extLst>
                    </a:gridCol>
                  </a:tblGrid>
                  <a:tr h="374584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Types of Problems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0855727"/>
                      </a:ext>
                    </a:extLst>
                  </a:tr>
                  <a:tr h="356377">
                    <a:tc>
                      <a:txBody>
                        <a:bodyPr/>
                        <a:lstStyle/>
                        <a:p>
                          <a:pPr algn="ctr"/>
                          <a:endParaRPr 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Integral</a:t>
                          </a: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Some Integral</a:t>
                          </a: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Non-Integral</a:t>
                          </a: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0174588"/>
                      </a:ext>
                    </a:extLst>
                  </a:tr>
                  <a:tr h="966612"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/>
                        </a:p>
                        <a:p>
                          <a:pPr algn="ctr"/>
                          <a:r>
                            <a:rPr lang="en-US" sz="1200" b="1" dirty="0"/>
                            <a:t>Parallel</a:t>
                          </a:r>
                        </a:p>
                        <a:p>
                          <a:pPr algn="ctr"/>
                          <a:endParaRPr lang="en-US" sz="1200" b="1" dirty="0"/>
                        </a:p>
                      </a:txBody>
                      <a:tcPr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oMath>
                          </a14:m>
                          <a:endParaRPr lang="en-US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2668240"/>
                      </a:ext>
                    </a:extLst>
                  </a:tr>
                  <a:tr h="966612"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/>
                        </a:p>
                        <a:p>
                          <a:pPr algn="ctr"/>
                          <a:r>
                            <a:rPr lang="en-US" sz="1200" b="1" dirty="0"/>
                            <a:t>Non-Parallel</a:t>
                          </a:r>
                        </a:p>
                        <a:p>
                          <a:pPr algn="ctr"/>
                          <a:endParaRPr lang="en-US" sz="1200" b="1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lang="en-US" sz="1800" dirty="0"/>
                        </a:p>
                        <a:p>
                          <a:endParaRPr lang="en-US" sz="12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lang="en-US" sz="1800" dirty="0"/>
                        </a:p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lang="en-US" sz="18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38677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61960FB-2B33-9816-4E4C-A8E3CE3182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3011804"/>
                  </p:ext>
                </p:extLst>
              </p:nvPr>
            </p:nvGraphicFramePr>
            <p:xfrm>
              <a:off x="926951" y="1838228"/>
              <a:ext cx="7542256" cy="2664185"/>
            </p:xfrm>
            <a:graphic>
              <a:graphicData uri="http://schemas.openxmlformats.org/drawingml/2006/table">
                <a:tbl>
                  <a:tblPr firstRow="1" bandRow="1">
                    <a:tableStyleId>{B146DE3A-2D71-4F94-9550-0CF89146668F}</a:tableStyleId>
                  </a:tblPr>
                  <a:tblGrid>
                    <a:gridCol w="1556215">
                      <a:extLst>
                        <a:ext uri="{9D8B030D-6E8A-4147-A177-3AD203B41FA5}">
                          <a16:colId xmlns:a16="http://schemas.microsoft.com/office/drawing/2014/main" val="3617549145"/>
                        </a:ext>
                      </a:extLst>
                    </a:gridCol>
                    <a:gridCol w="1995347">
                      <a:extLst>
                        <a:ext uri="{9D8B030D-6E8A-4147-A177-3AD203B41FA5}">
                          <a16:colId xmlns:a16="http://schemas.microsoft.com/office/drawing/2014/main" val="2841594903"/>
                        </a:ext>
                      </a:extLst>
                    </a:gridCol>
                    <a:gridCol w="1995347">
                      <a:extLst>
                        <a:ext uri="{9D8B030D-6E8A-4147-A177-3AD203B41FA5}">
                          <a16:colId xmlns:a16="http://schemas.microsoft.com/office/drawing/2014/main" val="633841265"/>
                        </a:ext>
                      </a:extLst>
                    </a:gridCol>
                    <a:gridCol w="1995347">
                      <a:extLst>
                        <a:ext uri="{9D8B030D-6E8A-4147-A177-3AD203B41FA5}">
                          <a16:colId xmlns:a16="http://schemas.microsoft.com/office/drawing/2014/main" val="3459498998"/>
                        </a:ext>
                      </a:extLst>
                    </a:gridCol>
                  </a:tblGrid>
                  <a:tr h="374584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Types of Problems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0855727"/>
                      </a:ext>
                    </a:extLst>
                  </a:tr>
                  <a:tr h="356377">
                    <a:tc>
                      <a:txBody>
                        <a:bodyPr/>
                        <a:lstStyle/>
                        <a:p>
                          <a:pPr algn="ctr"/>
                          <a:endParaRPr 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Integral</a:t>
                          </a: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Some Integral</a:t>
                          </a: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Non-Integral</a:t>
                          </a: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0174588"/>
                      </a:ext>
                    </a:extLst>
                  </a:tr>
                  <a:tr h="966612"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/>
                        </a:p>
                        <a:p>
                          <a:pPr algn="ctr"/>
                          <a:r>
                            <a:rPr lang="en-US" sz="1200" b="1" dirty="0"/>
                            <a:t>Parallel</a:t>
                          </a:r>
                        </a:p>
                        <a:p>
                          <a:pPr algn="ctr"/>
                          <a:endParaRPr lang="en-US" sz="1200" b="1" dirty="0"/>
                        </a:p>
                      </a:txBody>
                      <a:tcPr anchor="ctr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8049" t="-76730" r="-200000" b="-1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8593" t="-76730" r="-100612" b="-10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7744" t="-76730" r="-305" b="-10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2668240"/>
                      </a:ext>
                    </a:extLst>
                  </a:tr>
                  <a:tr h="966612">
                    <a:tc>
                      <a:txBody>
                        <a:bodyPr/>
                        <a:lstStyle/>
                        <a:p>
                          <a:pPr algn="ctr"/>
                          <a:endParaRPr lang="en-US" sz="1200" b="1" dirty="0"/>
                        </a:p>
                        <a:p>
                          <a:pPr algn="ctr"/>
                          <a:r>
                            <a:rPr lang="en-US" sz="1200" b="1" dirty="0"/>
                            <a:t>Non-Parallel</a:t>
                          </a:r>
                        </a:p>
                        <a:p>
                          <a:pPr algn="ctr"/>
                          <a:endParaRPr lang="en-US" sz="1200" b="1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8049" t="-176730" r="-200000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8593" t="-176730" r="-100612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7744" t="-176730" r="-305" b="-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38677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669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BE111-146E-CED3-0166-A5D2BE5CA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B6CA16-CA72-574D-0178-C5FAA3C3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925" y="580040"/>
            <a:ext cx="6339791" cy="457200"/>
          </a:xfrm>
        </p:spPr>
        <p:txBody>
          <a:bodyPr/>
          <a:lstStyle/>
          <a:p>
            <a:r>
              <a:rPr lang="en-US" sz="3600" b="1"/>
              <a:t>The Tuning Protocol</a:t>
            </a:r>
          </a:p>
        </p:txBody>
      </p:sp>
      <p:sp>
        <p:nvSpPr>
          <p:cNvPr id="12" name="Title 13">
            <a:extLst>
              <a:ext uri="{FF2B5EF4-FFF2-40B4-BE49-F238E27FC236}">
                <a16:creationId xmlns:a16="http://schemas.microsoft.com/office/drawing/2014/main" id="{109D4C66-F585-58E9-9B0A-238BE645E4F0}"/>
              </a:ext>
            </a:extLst>
          </p:cNvPr>
          <p:cNvSpPr txBox="1">
            <a:spLocks/>
          </p:cNvSpPr>
          <p:nvPr/>
        </p:nvSpPr>
        <p:spPr bwMode="gray">
          <a:xfrm>
            <a:off x="627644" y="2938452"/>
            <a:ext cx="8279268" cy="703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</a:rPr>
              <a:t>3. </a:t>
            </a:r>
            <a:r>
              <a:rPr lang="en-US" sz="2000" dirty="0">
                <a:solidFill>
                  <a:schemeClr val="accent1"/>
                </a:solidFill>
              </a:rPr>
              <a:t>What cool feedback do you have about the resources?</a:t>
            </a:r>
          </a:p>
          <a:p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1D84DAA-4FA6-FD7C-9584-417A6CE2E6DA}"/>
              </a:ext>
            </a:extLst>
          </p:cNvPr>
          <p:cNvSpPr txBox="1">
            <a:spLocks/>
          </p:cNvSpPr>
          <p:nvPr/>
        </p:nvSpPr>
        <p:spPr bwMode="gray">
          <a:xfrm>
            <a:off x="571082" y="1694779"/>
            <a:ext cx="8572918" cy="619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</a:rPr>
              <a:t>1. </a:t>
            </a:r>
            <a:r>
              <a:rPr lang="en-US" sz="2000" dirty="0">
                <a:solidFill>
                  <a:schemeClr val="accent1"/>
                </a:solidFill>
              </a:rPr>
              <a:t>What clarifying questions do you have about the resources?</a:t>
            </a:r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F733FE8A-6EDF-5E5B-36ED-B16212261132}"/>
              </a:ext>
            </a:extLst>
          </p:cNvPr>
          <p:cNvSpPr txBox="1">
            <a:spLocks/>
          </p:cNvSpPr>
          <p:nvPr/>
        </p:nvSpPr>
        <p:spPr bwMode="gray">
          <a:xfrm>
            <a:off x="608790" y="2256100"/>
            <a:ext cx="8279268" cy="619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chemeClr val="accent1"/>
                </a:solidFill>
              </a:rPr>
              <a:t>2. </a:t>
            </a:r>
            <a:r>
              <a:rPr lang="en-US" sz="2000" dirty="0">
                <a:solidFill>
                  <a:schemeClr val="accent1"/>
                </a:solidFill>
              </a:rPr>
              <a:t>What warm feedback do you have about the resources? </a:t>
            </a:r>
          </a:p>
        </p:txBody>
      </p:sp>
      <p:pic>
        <p:nvPicPr>
          <p:cNvPr id="1026" name="Picture 2" descr="The Music Salon: Tuning the Guitar">
            <a:extLst>
              <a:ext uri="{FF2B5EF4-FFF2-40B4-BE49-F238E27FC236}">
                <a16:creationId xmlns:a16="http://schemas.microsoft.com/office/drawing/2014/main" id="{73BA9588-9746-72A7-3856-CF747E7C4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91" y="3354759"/>
            <a:ext cx="2780146" cy="16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9ECD9F-7676-9156-F395-4895F5CD6138}"/>
              </a:ext>
            </a:extLst>
          </p:cNvPr>
          <p:cNvSpPr/>
          <p:nvPr/>
        </p:nvSpPr>
        <p:spPr>
          <a:xfrm>
            <a:off x="701963" y="4131764"/>
            <a:ext cx="3380510" cy="6199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Ratio Missing Values</a:t>
            </a:r>
          </a:p>
        </p:txBody>
      </p:sp>
    </p:spTree>
    <p:extLst>
      <p:ext uri="{BB962C8B-B14F-4D97-AF65-F5344CB8AC3E}">
        <p14:creationId xmlns:p14="http://schemas.microsoft.com/office/powerpoint/2010/main" val="257346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p46"/>
          <p:cNvSpPr txBox="1">
            <a:spLocks noGrp="1"/>
          </p:cNvSpPr>
          <p:nvPr>
            <p:ph type="subTitle" idx="1"/>
          </p:nvPr>
        </p:nvSpPr>
        <p:spPr>
          <a:xfrm>
            <a:off x="177775" y="214513"/>
            <a:ext cx="8051825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bg1"/>
                </a:solidFill>
              </a:rPr>
              <a:t>THINKING</a:t>
            </a:r>
            <a:r>
              <a:rPr lang="en" sz="2000" dirty="0">
                <a:solidFill>
                  <a:schemeClr val="bg1"/>
                </a:solidFill>
              </a:rPr>
              <a:t> is the process of using one’s mind to consider or reason about something…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</a:rPr>
              <a:t>I</a:t>
            </a:r>
            <a:r>
              <a:rPr lang="en" sz="2000" dirty="0">
                <a:solidFill>
                  <a:schemeClr val="bg1"/>
                </a:solidFill>
              </a:rPr>
              <a:t>t’s not about </a:t>
            </a:r>
            <a:r>
              <a:rPr lang="en" sz="2000" b="1" dirty="0">
                <a:solidFill>
                  <a:schemeClr val="bg1"/>
                </a:solidFill>
              </a:rPr>
              <a:t>MIMICKING</a:t>
            </a:r>
            <a:r>
              <a:rPr lang="en" sz="2000" dirty="0">
                <a:solidFill>
                  <a:schemeClr val="bg1"/>
                </a:solidFill>
              </a:rPr>
              <a:t> someone or </a:t>
            </a:r>
            <a:r>
              <a:rPr lang="en" sz="2000" b="1" dirty="0">
                <a:solidFill>
                  <a:schemeClr val="bg1"/>
                </a:solidFill>
              </a:rPr>
              <a:t>RECALL</a:t>
            </a:r>
            <a:r>
              <a:rPr lang="en" sz="2000" dirty="0">
                <a:solidFill>
                  <a:schemeClr val="bg1"/>
                </a:solidFill>
              </a:rPr>
              <a:t>.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16AA05-286D-4275-8DEB-4EB56BDCF99D}"/>
              </a:ext>
            </a:extLst>
          </p:cNvPr>
          <p:cNvSpPr txBox="1"/>
          <p:nvPr/>
        </p:nvSpPr>
        <p:spPr>
          <a:xfrm>
            <a:off x="857888" y="1859719"/>
            <a:ext cx="7288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D4DA5"/>
                </a:solidFill>
                <a:latin typeface="Hind" panose="02000000000000000000" pitchFamily="2" charset="0"/>
                <a:cs typeface="Hind" panose="02000000000000000000" pitchFamily="2" charset="0"/>
              </a:rPr>
              <a:t>Give students the opportunity to </a:t>
            </a:r>
            <a:r>
              <a:rPr lang="en-US" sz="2400" b="1" dirty="0">
                <a:solidFill>
                  <a:srgbClr val="7D4DA5"/>
                </a:solidFill>
                <a:latin typeface="Hind" panose="02000000000000000000" pitchFamily="2" charset="0"/>
                <a:cs typeface="Hind" panose="02000000000000000000" pitchFamily="2" charset="0"/>
              </a:rPr>
              <a:t>make sense of the math</a:t>
            </a:r>
            <a:r>
              <a:rPr lang="en-US" sz="2400" dirty="0">
                <a:solidFill>
                  <a:srgbClr val="7D4DA5"/>
                </a:solidFill>
                <a:latin typeface="Hind" panose="02000000000000000000" pitchFamily="2" charset="0"/>
                <a:cs typeface="Hind" panose="02000000000000000000" pitchFamily="2" charset="0"/>
              </a:rPr>
              <a:t>. Give students a </a:t>
            </a:r>
            <a:r>
              <a:rPr lang="en-US" sz="2400" b="1" dirty="0">
                <a:solidFill>
                  <a:srgbClr val="7D4DA5"/>
                </a:solidFill>
                <a:latin typeface="Hind" panose="02000000000000000000" pitchFamily="2" charset="0"/>
                <a:cs typeface="Hind" panose="02000000000000000000" pitchFamily="2" charset="0"/>
              </a:rPr>
              <a:t>voice</a:t>
            </a:r>
            <a:r>
              <a:rPr lang="en-US" sz="2400" dirty="0">
                <a:solidFill>
                  <a:srgbClr val="7D4DA5"/>
                </a:solidFill>
                <a:latin typeface="Hind" panose="02000000000000000000" pitchFamily="2" charset="0"/>
                <a:cs typeface="Hind" panose="02000000000000000000" pitchFamily="2" charset="0"/>
              </a:rPr>
              <a:t>.</a:t>
            </a:r>
          </a:p>
        </p:txBody>
      </p:sp>
      <p:pic>
        <p:nvPicPr>
          <p:cNvPr id="1026" name="Picture 2" descr="200+ Words to Describe a Voice in Vivid Ways">
            <a:extLst>
              <a:ext uri="{FF2B5EF4-FFF2-40B4-BE49-F238E27FC236}">
                <a16:creationId xmlns:a16="http://schemas.microsoft.com/office/drawing/2014/main" id="{4831C38F-4CE5-4A5F-977C-A936CCB6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57522"/>
            <a:ext cx="3657600" cy="2057400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45"/>
          <p:cNvSpPr txBox="1">
            <a:spLocks noGrp="1"/>
          </p:cNvSpPr>
          <p:nvPr>
            <p:ph type="title"/>
          </p:nvPr>
        </p:nvSpPr>
        <p:spPr>
          <a:xfrm>
            <a:off x="1999350" y="194629"/>
            <a:ext cx="5145300" cy="19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Awesome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659F3-F170-DB7A-B15D-30651BA84D28}"/>
              </a:ext>
            </a:extLst>
          </p:cNvPr>
          <p:cNvSpPr txBox="1"/>
          <p:nvPr/>
        </p:nvSpPr>
        <p:spPr>
          <a:xfrm>
            <a:off x="608202" y="2592709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/>
              <a:t>Katie Becraft, kbecraft@aacps.org</a:t>
            </a:r>
          </a:p>
          <a:p>
            <a:pPr algn="ctr">
              <a:spcBef>
                <a:spcPts val="0"/>
              </a:spcBef>
            </a:pPr>
            <a:r>
              <a:rPr lang="en-US" sz="1800" dirty="0"/>
              <a:t>Mary Rathlev, mrathlev@aacps.org</a:t>
            </a:r>
          </a:p>
          <a:p>
            <a:pPr algn="ctr">
              <a:spcBef>
                <a:spcPts val="0"/>
              </a:spcBef>
            </a:pPr>
            <a:endParaRPr lang="en-US" sz="1800" dirty="0"/>
          </a:p>
          <a:p>
            <a:pPr algn="ctr">
              <a:spcBef>
                <a:spcPts val="0"/>
              </a:spcBef>
            </a:pPr>
            <a:r>
              <a:rPr lang="en-US" sz="1800" dirty="0"/>
              <a:t>Anne Arundel County, MD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AABB3-DD34-B421-5764-F1BE3A6E6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179" y="1971410"/>
            <a:ext cx="2348753" cy="244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956" y="482599"/>
            <a:ext cx="1478204" cy="4178300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727001" y="1276565"/>
            <a:ext cx="2406905" cy="459638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BE2BB-91AE-2086-5308-6A48E1428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562" y="482599"/>
            <a:ext cx="3206844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22;p37">
            <a:extLst>
              <a:ext uri="{FF2B5EF4-FFF2-40B4-BE49-F238E27FC236}">
                <a16:creationId xmlns:a16="http://schemas.microsoft.com/office/drawing/2014/main" id="{D153D051-7B2E-E6A7-53CA-5880669F650D}"/>
              </a:ext>
            </a:extLst>
          </p:cNvPr>
          <p:cNvSpPr txBox="1">
            <a:spLocks/>
          </p:cNvSpPr>
          <p:nvPr/>
        </p:nvSpPr>
        <p:spPr>
          <a:xfrm>
            <a:off x="585320" y="485277"/>
            <a:ext cx="77040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</a:rPr>
              <a:t>Table of Contents</a:t>
            </a:r>
          </a:p>
        </p:txBody>
      </p:sp>
      <p:cxnSp>
        <p:nvCxnSpPr>
          <p:cNvPr id="4" name="Google Shape;2376;p37">
            <a:extLst>
              <a:ext uri="{FF2B5EF4-FFF2-40B4-BE49-F238E27FC236}">
                <a16:creationId xmlns:a16="http://schemas.microsoft.com/office/drawing/2014/main" id="{793B0155-F93C-F658-9B78-3366AD5D38E8}"/>
              </a:ext>
            </a:extLst>
          </p:cNvPr>
          <p:cNvCxnSpPr/>
          <p:nvPr/>
        </p:nvCxnSpPr>
        <p:spPr>
          <a:xfrm rot="10800000">
            <a:off x="3073670" y="1030712"/>
            <a:ext cx="272730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2319;p37">
            <a:extLst>
              <a:ext uri="{FF2B5EF4-FFF2-40B4-BE49-F238E27FC236}">
                <a16:creationId xmlns:a16="http://schemas.microsoft.com/office/drawing/2014/main" id="{D5BC1A54-BAA1-24CB-CA0A-372317D27C6A}"/>
              </a:ext>
            </a:extLst>
          </p:cNvPr>
          <p:cNvSpPr/>
          <p:nvPr/>
        </p:nvSpPr>
        <p:spPr>
          <a:xfrm>
            <a:off x="947804" y="1967318"/>
            <a:ext cx="665400" cy="6654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321;p37">
            <a:extLst>
              <a:ext uri="{FF2B5EF4-FFF2-40B4-BE49-F238E27FC236}">
                <a16:creationId xmlns:a16="http://schemas.microsoft.com/office/drawing/2014/main" id="{109D372E-555F-36F2-4CE2-0A1947C32FBF}"/>
              </a:ext>
            </a:extLst>
          </p:cNvPr>
          <p:cNvSpPr/>
          <p:nvPr/>
        </p:nvSpPr>
        <p:spPr>
          <a:xfrm>
            <a:off x="947818" y="1228505"/>
            <a:ext cx="665400" cy="6654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324;p37">
            <a:extLst>
              <a:ext uri="{FF2B5EF4-FFF2-40B4-BE49-F238E27FC236}">
                <a16:creationId xmlns:a16="http://schemas.microsoft.com/office/drawing/2014/main" id="{F4EB2B86-113D-20E8-D98C-F7DDEE157EEC}"/>
              </a:ext>
            </a:extLst>
          </p:cNvPr>
          <p:cNvSpPr txBox="1">
            <a:spLocks/>
          </p:cNvSpPr>
          <p:nvPr/>
        </p:nvSpPr>
        <p:spPr>
          <a:xfrm>
            <a:off x="1827811" y="1381555"/>
            <a:ext cx="4271331" cy="34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Elsie Swash Caps"/>
              <a:buNone/>
              <a:defRPr sz="2000" b="1" i="0" u="none" strike="noStrike" cap="none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" dirty="0">
                <a:solidFill>
                  <a:schemeClr val="tx1"/>
                </a:solidFill>
                <a:latin typeface="Bodoni MT" panose="02070603080606020203" pitchFamily="18" charset="0"/>
              </a:rPr>
              <a:t>Ratios Missing Value Curricular Task</a:t>
            </a:r>
          </a:p>
        </p:txBody>
      </p:sp>
      <p:sp>
        <p:nvSpPr>
          <p:cNvPr id="14" name="Google Shape;2331;p37">
            <a:extLst>
              <a:ext uri="{FF2B5EF4-FFF2-40B4-BE49-F238E27FC236}">
                <a16:creationId xmlns:a16="http://schemas.microsoft.com/office/drawing/2014/main" id="{AB85D94F-82DB-32EF-876A-17B919360672}"/>
              </a:ext>
            </a:extLst>
          </p:cNvPr>
          <p:cNvSpPr txBox="1">
            <a:spLocks/>
          </p:cNvSpPr>
          <p:nvPr/>
        </p:nvSpPr>
        <p:spPr>
          <a:xfrm>
            <a:off x="903127" y="1472992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lsie Swash Caps"/>
              <a:buNone/>
              <a:defRPr sz="2500" b="1" i="0" u="none" strike="noStrike" cap="none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4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Google Shape;2331;p37">
            <a:extLst>
              <a:ext uri="{FF2B5EF4-FFF2-40B4-BE49-F238E27FC236}">
                <a16:creationId xmlns:a16="http://schemas.microsoft.com/office/drawing/2014/main" id="{3268905A-9CF3-A37C-0B99-9E7CB86DE4D9}"/>
              </a:ext>
            </a:extLst>
          </p:cNvPr>
          <p:cNvSpPr txBox="1">
            <a:spLocks/>
          </p:cNvSpPr>
          <p:nvPr/>
        </p:nvSpPr>
        <p:spPr>
          <a:xfrm>
            <a:off x="913167" y="2189937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lsie Swash Caps"/>
              <a:buNone/>
              <a:defRPr sz="2500" b="1" i="0" u="none" strike="noStrike" cap="none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4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Google Shape;2324;p37">
            <a:extLst>
              <a:ext uri="{FF2B5EF4-FFF2-40B4-BE49-F238E27FC236}">
                <a16:creationId xmlns:a16="http://schemas.microsoft.com/office/drawing/2014/main" id="{7E0E733B-669F-F7DC-0251-2340366F5CC4}"/>
              </a:ext>
            </a:extLst>
          </p:cNvPr>
          <p:cNvSpPr txBox="1">
            <a:spLocks/>
          </p:cNvSpPr>
          <p:nvPr/>
        </p:nvSpPr>
        <p:spPr>
          <a:xfrm>
            <a:off x="1827811" y="2077089"/>
            <a:ext cx="3447235" cy="36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Elsie Swash Caps"/>
              <a:buNone/>
              <a:defRPr sz="2000" b="1" i="0" u="none" strike="noStrike" cap="none">
                <a:solidFill>
                  <a:schemeClr val="lt1"/>
                </a:solidFill>
                <a:latin typeface="Elsie Swash Caps"/>
                <a:ea typeface="Elsie Swash Caps"/>
                <a:cs typeface="Elsie Swash Caps"/>
                <a:sym typeface="Elsie Swash Cap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" dirty="0">
                <a:solidFill>
                  <a:schemeClr val="tx1"/>
                </a:solidFill>
                <a:latin typeface="Bodoni MT" panose="02070603080606020203" pitchFamily="18" charset="0"/>
              </a:rPr>
              <a:t>Tuning Protocol</a:t>
            </a:r>
          </a:p>
        </p:txBody>
      </p:sp>
    </p:spTree>
    <p:extLst>
      <p:ext uri="{BB962C8B-B14F-4D97-AF65-F5344CB8AC3E}">
        <p14:creationId xmlns:p14="http://schemas.microsoft.com/office/powerpoint/2010/main" val="39304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C055257-EA7A-FE67-8967-AA27C5869D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786" y="2392637"/>
            <a:ext cx="8599236" cy="393700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solidFill>
                  <a:srgbClr val="7030A0"/>
                </a:solidFill>
                <a:latin typeface="Hind" panose="02000000000000000000" pitchFamily="2" charset="0"/>
                <a:cs typeface="Hind" panose="02000000000000000000" pitchFamily="2" charset="0"/>
              </a:rPr>
              <a:t>•  Fully participate in a Ratios Missing Values Curricular Task.</a:t>
            </a:r>
            <a:br>
              <a:rPr lang="en-US" sz="1800" dirty="0">
                <a:solidFill>
                  <a:srgbClr val="7030A0"/>
                </a:solidFill>
                <a:latin typeface="Hind" panose="02000000000000000000" pitchFamily="2" charset="0"/>
                <a:cs typeface="Hind" panose="02000000000000000000" pitchFamily="2" charset="0"/>
              </a:rPr>
            </a:br>
            <a:endParaRPr lang="en-US" sz="1800" dirty="0">
              <a:solidFill>
                <a:srgbClr val="7030A0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A19493-D030-9A7F-B718-C31A3905A3C2}"/>
              </a:ext>
            </a:extLst>
          </p:cNvPr>
          <p:cNvSpPr txBox="1"/>
          <p:nvPr/>
        </p:nvSpPr>
        <p:spPr>
          <a:xfrm>
            <a:off x="283811" y="1671779"/>
            <a:ext cx="305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Elsie Swash Caps" panose="020B0604020202020204" charset="0"/>
              </a:rPr>
              <a:t>I can…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E317F-1BFF-AA73-E9ED-0C76F7BF0A19}"/>
              </a:ext>
            </a:extLst>
          </p:cNvPr>
          <p:cNvSpPr txBox="1"/>
          <p:nvPr/>
        </p:nvSpPr>
        <p:spPr>
          <a:xfrm>
            <a:off x="413786" y="2647166"/>
            <a:ext cx="859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/>
            <a:r>
              <a:rPr lang="en-US" dirty="0">
                <a:solidFill>
                  <a:srgbClr val="7030A0"/>
                </a:solidFill>
                <a:latin typeface="Hind" panose="02000000000000000000" pitchFamily="2" charset="0"/>
                <a:cs typeface="Hind" panose="02000000000000000000" pitchFamily="2" charset="0"/>
              </a:rPr>
              <a:t>•  Analyze the curricular task using the Tuning Protocol.</a:t>
            </a:r>
            <a:endParaRPr lang="en-US" sz="2000" dirty="0">
              <a:solidFill>
                <a:srgbClr val="7030A0"/>
              </a:solidFill>
              <a:latin typeface="Hind" panose="02000000000000000000" pitchFamily="2" charset="0"/>
              <a:cs typeface="Hin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E85F57-9A7A-511C-A43E-64AAFF7C8561}"/>
              </a:ext>
            </a:extLst>
          </p:cNvPr>
          <p:cNvSpPr txBox="1"/>
          <p:nvPr/>
        </p:nvSpPr>
        <p:spPr>
          <a:xfrm>
            <a:off x="195698" y="487104"/>
            <a:ext cx="3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Elsie Swash Caps" panose="020B0604020202020204" charset="0"/>
              </a:rPr>
              <a:t>Rewriting Rationale</a:t>
            </a:r>
            <a:endParaRPr lang="en-US" sz="2400" b="1" dirty="0">
              <a:solidFill>
                <a:schemeClr val="bg1"/>
              </a:solidFill>
              <a:latin typeface="Elsie Swash Caps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095E8A-E9BC-E47D-E3B2-094923E2D1C1}"/>
              </a:ext>
            </a:extLst>
          </p:cNvPr>
          <p:cNvSpPr txBox="1"/>
          <p:nvPr/>
        </p:nvSpPr>
        <p:spPr>
          <a:xfrm>
            <a:off x="322729" y="1858682"/>
            <a:ext cx="7195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Launch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 Slicing Tasks - Type 1, 2, 3 (18 to 30)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Consolidation Tasks - Type 1, 2, 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Show </a:t>
            </a:r>
            <a:r>
              <a:rPr lang="en-US"/>
              <a:t>Me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Note </a:t>
            </a:r>
            <a:r>
              <a:rPr lang="en-US" dirty="0"/>
              <a:t>Making - Type 1, 2, 3*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Check-Your-Understanding Problems &amp; Answer Keys (6 – 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3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E602C-A88D-B2B6-8F30-5A9B93480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DAC16A-5F69-4BA8-E657-AB75A99828DA}"/>
              </a:ext>
            </a:extLst>
          </p:cNvPr>
          <p:cNvSpPr txBox="1">
            <a:spLocks/>
          </p:cNvSpPr>
          <p:nvPr/>
        </p:nvSpPr>
        <p:spPr bwMode="gray">
          <a:xfrm>
            <a:off x="119783" y="65989"/>
            <a:ext cx="6347005" cy="45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3429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lvl="1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2pPr>
            <a:lvl3pPr lvl="2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3pPr>
            <a:lvl4pPr lvl="3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4pPr>
            <a:lvl5pPr lvl="4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5pPr>
            <a:lvl6pPr lvl="5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6pPr>
            <a:lvl7pPr lvl="6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7pPr>
            <a:lvl8pPr lvl="7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8pPr>
            <a:lvl9pPr lvl="8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000" dirty="0">
                <a:solidFill>
                  <a:schemeClr val="tx2"/>
                </a:solidFill>
                <a:latin typeface="Calisto MT" panose="02040603050505030304" pitchFamily="18" charset="0"/>
              </a:rPr>
              <a:t>Evaluating what we value.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70F877-429D-4A28-5DB3-3BF89FF6D5C5}"/>
              </a:ext>
            </a:extLst>
          </p:cNvPr>
          <p:cNvCxnSpPr/>
          <p:nvPr/>
        </p:nvCxnSpPr>
        <p:spPr>
          <a:xfrm>
            <a:off x="1867800" y="1735118"/>
            <a:ext cx="518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08F06A-F46A-CEEA-CE14-E1716E90974F}"/>
              </a:ext>
            </a:extLst>
          </p:cNvPr>
          <p:cNvCxnSpPr>
            <a:cxnSpLocks/>
          </p:cNvCxnSpPr>
          <p:nvPr/>
        </p:nvCxnSpPr>
        <p:spPr>
          <a:xfrm>
            <a:off x="4419600" y="1735118"/>
            <a:ext cx="0" cy="1703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2651;p40">
            <a:extLst>
              <a:ext uri="{FF2B5EF4-FFF2-40B4-BE49-F238E27FC236}">
                <a16:creationId xmlns:a16="http://schemas.microsoft.com/office/drawing/2014/main" id="{9B58D6D8-6780-33B3-9A6E-AE9DB0ADA10E}"/>
              </a:ext>
            </a:extLst>
          </p:cNvPr>
          <p:cNvSpPr txBox="1">
            <a:spLocks/>
          </p:cNvSpPr>
          <p:nvPr/>
        </p:nvSpPr>
        <p:spPr>
          <a:xfrm>
            <a:off x="515166" y="1233597"/>
            <a:ext cx="7808867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Risk Taking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0F7668-94EB-B0E0-32D7-D48DAAC66428}"/>
              </a:ext>
            </a:extLst>
          </p:cNvPr>
          <p:cNvSpPr txBox="1"/>
          <p:nvPr/>
        </p:nvSpPr>
        <p:spPr>
          <a:xfrm>
            <a:off x="4495800" y="1848868"/>
            <a:ext cx="411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willing to make mistakes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trying out 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willing to guess and 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7415F-03D7-44C1-203D-8C78D1AF8DA1}"/>
              </a:ext>
            </a:extLst>
          </p:cNvPr>
          <p:cNvSpPr txBox="1"/>
          <p:nvPr/>
        </p:nvSpPr>
        <p:spPr>
          <a:xfrm>
            <a:off x="1157991" y="1848868"/>
            <a:ext cx="3673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avoids making mistakes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resisting 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follows procedures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F7C6A-751D-A672-9229-5B1C61D65DBC}"/>
              </a:ext>
            </a:extLst>
          </p:cNvPr>
          <p:cNvSpPr txBox="1"/>
          <p:nvPr/>
        </p:nvSpPr>
        <p:spPr>
          <a:xfrm>
            <a:off x="902834" y="1866895"/>
            <a:ext cx="3440559" cy="1535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ACB217-E9BB-B1A9-FC31-FF565077467A}"/>
              </a:ext>
            </a:extLst>
          </p:cNvPr>
          <p:cNvSpPr txBox="1"/>
          <p:nvPr/>
        </p:nvSpPr>
        <p:spPr>
          <a:xfrm>
            <a:off x="4495800" y="1909795"/>
            <a:ext cx="3597564" cy="1464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AECCFF-00F5-9046-866E-FAB9A6748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574" y="3909903"/>
            <a:ext cx="4902452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9">
          <a:extLst>
            <a:ext uri="{FF2B5EF4-FFF2-40B4-BE49-F238E27FC236}">
              <a16:creationId xmlns:a16="http://schemas.microsoft.com/office/drawing/2014/main" id="{23D6733D-07FE-E641-B8C2-31D18DEEF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p40">
            <a:extLst>
              <a:ext uri="{FF2B5EF4-FFF2-40B4-BE49-F238E27FC236}">
                <a16:creationId xmlns:a16="http://schemas.microsoft.com/office/drawing/2014/main" id="{3604B053-06E7-C317-E885-3D90A0F651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432675"/>
            <a:ext cx="5542961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2"/>
                </a:solidFill>
              </a:rPr>
              <a:t>Ratio Missing Values – </a:t>
            </a:r>
            <a:r>
              <a:rPr lang="en-US" sz="2000" i="1" dirty="0">
                <a:solidFill>
                  <a:schemeClr val="lt2"/>
                </a:solidFill>
              </a:rPr>
              <a:t>Grade 6</a:t>
            </a:r>
            <a:endParaRPr sz="2400" i="1" dirty="0">
              <a:solidFill>
                <a:schemeClr val="lt2"/>
              </a:solidFill>
            </a:endParaRPr>
          </a:p>
        </p:txBody>
      </p:sp>
      <p:cxnSp>
        <p:nvCxnSpPr>
          <p:cNvPr id="2652" name="Google Shape;2652;p40">
            <a:extLst>
              <a:ext uri="{FF2B5EF4-FFF2-40B4-BE49-F238E27FC236}">
                <a16:creationId xmlns:a16="http://schemas.microsoft.com/office/drawing/2014/main" id="{E5CB5E79-B999-7322-9CF7-7FB57692386D}"/>
              </a:ext>
            </a:extLst>
          </p:cNvPr>
          <p:cNvCxnSpPr>
            <a:cxnSpLocks/>
          </p:cNvCxnSpPr>
          <p:nvPr/>
        </p:nvCxnSpPr>
        <p:spPr>
          <a:xfrm flipH="1">
            <a:off x="493593" y="909710"/>
            <a:ext cx="454032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F96C5C7A-FA96-C40F-AC76-7AD4487CCDFE}"/>
              </a:ext>
            </a:extLst>
          </p:cNvPr>
          <p:cNvSpPr txBox="1">
            <a:spLocks/>
          </p:cNvSpPr>
          <p:nvPr/>
        </p:nvSpPr>
        <p:spPr bwMode="gray">
          <a:xfrm>
            <a:off x="1999350" y="2066096"/>
            <a:ext cx="5145300" cy="152703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3429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lvl="1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2pPr>
            <a:lvl3pPr lvl="2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3pPr>
            <a:lvl4pPr lvl="3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4pPr>
            <a:lvl5pPr lvl="4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5pPr>
            <a:lvl6pPr lvl="5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6pPr>
            <a:lvl7pPr lvl="6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7pPr>
            <a:lvl8pPr lvl="7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8pPr>
            <a:lvl9pPr lvl="8" algn="ctr" rtl="0" eaLnBrk="1" hangingPunct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>
                <a:solidFill>
                  <a:schemeClr val="tx2"/>
                </a:solidFill>
                <a:latin typeface="Calisto MT" panose="02040603050505030304" pitchFamily="18" charset="0"/>
              </a:rPr>
              <a:t>Huddle Up</a:t>
            </a:r>
          </a:p>
        </p:txBody>
      </p:sp>
    </p:spTree>
    <p:extLst>
      <p:ext uri="{BB962C8B-B14F-4D97-AF65-F5344CB8AC3E}">
        <p14:creationId xmlns:p14="http://schemas.microsoft.com/office/powerpoint/2010/main" val="30171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C1E39-5A86-D764-C2F7-8DF8D097E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20DC82-2E03-64A5-05F5-D14FF189E101}"/>
              </a:ext>
            </a:extLst>
          </p:cNvPr>
          <p:cNvSpPr/>
          <p:nvPr/>
        </p:nvSpPr>
        <p:spPr>
          <a:xfrm>
            <a:off x="1564850" y="3765456"/>
            <a:ext cx="2825406" cy="527237"/>
          </a:xfrm>
          <a:prstGeom prst="roundRect">
            <a:avLst/>
          </a:prstGeom>
          <a:ln w="38100">
            <a:solidFill>
              <a:srgbClr val="FF3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What do you notice?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F0B4F-D1BA-271A-855A-DD70C3F8C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180" y="1114425"/>
            <a:ext cx="6707640" cy="207592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E31CFA-5649-E83A-53A9-A953ABD166BF}"/>
              </a:ext>
            </a:extLst>
          </p:cNvPr>
          <p:cNvSpPr/>
          <p:nvPr/>
        </p:nvSpPr>
        <p:spPr>
          <a:xfrm>
            <a:off x="4753746" y="3765456"/>
            <a:ext cx="2825406" cy="527237"/>
          </a:xfrm>
          <a:prstGeom prst="roundRect">
            <a:avLst/>
          </a:prstGeom>
          <a:ln w="38100">
            <a:solidFill>
              <a:srgbClr val="FF3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What do you wonder?</a:t>
            </a:r>
          </a:p>
        </p:txBody>
      </p:sp>
    </p:spTree>
    <p:extLst>
      <p:ext uri="{BB962C8B-B14F-4D97-AF65-F5344CB8AC3E}">
        <p14:creationId xmlns:p14="http://schemas.microsoft.com/office/powerpoint/2010/main" val="26180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24E3C-1370-9521-56C4-01CEC2DCA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F73D2E-65AD-967C-70CB-9F77A1B87235}"/>
              </a:ext>
            </a:extLst>
          </p:cNvPr>
          <p:cNvSpPr/>
          <p:nvPr/>
        </p:nvSpPr>
        <p:spPr>
          <a:xfrm>
            <a:off x="7108348" y="3776271"/>
            <a:ext cx="547352" cy="3101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25F8BB-942B-4742-9EC1-157904421409}"/>
              </a:ext>
            </a:extLst>
          </p:cNvPr>
          <p:cNvSpPr/>
          <p:nvPr/>
        </p:nvSpPr>
        <p:spPr>
          <a:xfrm>
            <a:off x="3029755" y="3353919"/>
            <a:ext cx="547352" cy="3101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9DC2F-4E33-47F4-F723-8D73A7144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54" y="453543"/>
            <a:ext cx="6384769" cy="234329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B0A3AF5-F366-1D88-9554-A1A2EFAEC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371130"/>
              </p:ext>
            </p:extLst>
          </p:nvPr>
        </p:nvGraphicFramePr>
        <p:xfrm>
          <a:off x="925131" y="3353919"/>
          <a:ext cx="6096000" cy="741680"/>
        </p:xfrm>
        <a:graphic>
          <a:graphicData uri="http://schemas.openxmlformats.org/drawingml/2006/table">
            <a:tbl>
              <a:tblPr firstRow="1" bandRow="1">
                <a:tableStyleId>{B146DE3A-2D71-4F94-9550-0CF89146668F}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14330969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18691674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5607359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2746621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0590925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3176898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91597013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8758414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06784758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79765053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97817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Hours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8377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Money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811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4475BD-2EC5-DE44-EB29-78D998C9C10A}"/>
              </a:ext>
            </a:extLst>
          </p:cNvPr>
          <p:cNvSpPr txBox="1"/>
          <p:nvPr/>
        </p:nvSpPr>
        <p:spPr>
          <a:xfrm>
            <a:off x="522384" y="2955043"/>
            <a:ext cx="7249226" cy="12363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9D114F-F85B-2672-C9E5-529AA441B00F}"/>
              </a:ext>
            </a:extLst>
          </p:cNvPr>
          <p:cNvSpPr/>
          <p:nvPr/>
        </p:nvSpPr>
        <p:spPr>
          <a:xfrm>
            <a:off x="6529591" y="1848119"/>
            <a:ext cx="418564" cy="2125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6150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F6C592C230349A00F22193D8BB5F1" ma:contentTypeVersion="18" ma:contentTypeDescription="Create a new document." ma:contentTypeScope="" ma:versionID="e9849215a7c6d4567821645e00a45ec5">
  <xsd:schema xmlns:xsd="http://www.w3.org/2001/XMLSchema" xmlns:xs="http://www.w3.org/2001/XMLSchema" xmlns:p="http://schemas.microsoft.com/office/2006/metadata/properties" xmlns:ns2="a8dce024-0b8f-4688-9066-c32da482a3f5" xmlns:ns3="cde8b962-21c6-41bf-93cf-c6ed05674c7b" targetNamespace="http://schemas.microsoft.com/office/2006/metadata/properties" ma:root="true" ma:fieldsID="990d2de8ca9ee0f74d066875f313e589" ns2:_="" ns3:_="">
    <xsd:import namespace="a8dce024-0b8f-4688-9066-c32da482a3f5"/>
    <xsd:import namespace="cde8b962-21c6-41bf-93cf-c6ed05674c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TaxCatchAll" minOccurs="0"/>
                <xsd:element ref="ns2:MediaServiceOCR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ce024-0b8f-4688-9066-c32da482a3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ba20240-4ad7-447b-9888-909c5af6e3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8b962-21c6-41bf-93cf-c6ed05674c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158e70a-304a-4c8b-a291-6645f731fc67}" ma:internalName="TaxCatchAll" ma:showField="CatchAllData" ma:web="cde8b962-21c6-41bf-93cf-c6ed05674c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e8b962-21c6-41bf-93cf-c6ed05674c7b">
      <UserInfo>
        <DisplayName>Goodman, Amy T</DisplayName>
        <AccountId>530</AccountId>
        <AccountType/>
      </UserInfo>
      <UserInfo>
        <DisplayName>Rathlev, Mary C</DisplayName>
        <AccountId>12</AccountId>
        <AccountType/>
      </UserInfo>
      <UserInfo>
        <DisplayName>Hartman, Rhea M</DisplayName>
        <AccountId>105</AccountId>
        <AccountType/>
      </UserInfo>
      <UserInfo>
        <DisplayName>Moyseenko, Katherine E</DisplayName>
        <AccountId>24</AccountId>
        <AccountType/>
      </UserInfo>
    </SharedWithUsers>
    <TaxCatchAll xmlns="cde8b962-21c6-41bf-93cf-c6ed05674c7b" xsi:nil="true"/>
    <lcf76f155ced4ddcb4097134ff3c332f xmlns="a8dce024-0b8f-4688-9066-c32da482a3f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0E89D8-67AE-4E0E-9478-420F6E49D438}">
  <ds:schemaRefs>
    <ds:schemaRef ds:uri="a8dce024-0b8f-4688-9066-c32da482a3f5"/>
    <ds:schemaRef ds:uri="cde8b962-21c6-41bf-93cf-c6ed05674c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2FB9276-DDE9-4778-9FCF-798A6D6FFE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93F33D-6E9A-4011-83AB-D014BC0B4A85}">
  <ds:schemaRefs>
    <ds:schemaRef ds:uri="a8dce024-0b8f-4688-9066-c32da482a3f5"/>
    <ds:schemaRef ds:uri="cde8b962-21c6-41bf-93cf-c6ed05674c7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700</Words>
  <Application>Microsoft Office PowerPoint</Application>
  <PresentationFormat>On-screen Show (16:9)</PresentationFormat>
  <Paragraphs>171</Paragraphs>
  <Slides>24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Verdana</vt:lpstr>
      <vt:lpstr>Nunito Light</vt:lpstr>
      <vt:lpstr>Elsie Swash Caps</vt:lpstr>
      <vt:lpstr>Cambria Math</vt:lpstr>
      <vt:lpstr>Arial</vt:lpstr>
      <vt:lpstr>Calisto MT</vt:lpstr>
      <vt:lpstr>Bodoni MT</vt:lpstr>
      <vt:lpstr>Wingdings 3</vt:lpstr>
      <vt:lpstr>Century Gothic</vt:lpstr>
      <vt:lpstr>Hind</vt:lpstr>
      <vt:lpstr>Ion Boardroom</vt:lpstr>
      <vt:lpstr>PowerPoint Presentation</vt:lpstr>
      <vt:lpstr>Okay, I Built the Thinking Classroom…Now What?</vt:lpstr>
      <vt:lpstr>PowerPoint Presentation</vt:lpstr>
      <vt:lpstr>•  Fully participate in a Ratios Missing Values Curricular Task. </vt:lpstr>
      <vt:lpstr>PowerPoint Presentation</vt:lpstr>
      <vt:lpstr>PowerPoint Presentation</vt:lpstr>
      <vt:lpstr>Ratio Missing Values – Grade 6</vt:lpstr>
      <vt:lpstr>PowerPoint Presentation</vt:lpstr>
      <vt:lpstr>PowerPoint Presentation</vt:lpstr>
      <vt:lpstr>PowerPoint Presentation</vt:lpstr>
      <vt:lpstr>PowerPoint Presentation</vt:lpstr>
      <vt:lpstr>Random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Sequence –  2 Day Lesson </vt:lpstr>
      <vt:lpstr>PowerPoint Presentation</vt:lpstr>
      <vt:lpstr>The Tuning Protocol</vt:lpstr>
      <vt:lpstr>PowerPoint Presentation</vt:lpstr>
      <vt:lpstr>Awesome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Subject for Middle School: Painting</dc:title>
  <dc:creator>Rathlev, Mary C</dc:creator>
  <cp:lastModifiedBy>Becraft, Katherine M</cp:lastModifiedBy>
  <cp:revision>3</cp:revision>
  <dcterms:modified xsi:type="dcterms:W3CDTF">2026-06-29T21:06:27Z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0x010100975F6C592C230349A00F22193D8BB5F1</vt:lpwstr>
  </property>
  <property fmtid="{D5CDD505-2E9C-101B-9397-08002B2CF9AE}" pid="3" name="MediaServiceImageTags">
    <vt:lpwstr/>
  </property>
</Properties>
</file>