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3" r:id="rId1"/>
  </p:sldMasterIdLst>
  <p:notesMasterIdLst>
    <p:notesMasterId r:id="rId17"/>
  </p:notesMasterIdLst>
  <p:sldIdLst>
    <p:sldId id="256" r:id="rId2"/>
    <p:sldId id="257" r:id="rId3"/>
    <p:sldId id="263" r:id="rId4"/>
    <p:sldId id="264" r:id="rId5"/>
    <p:sldId id="265" r:id="rId6"/>
    <p:sldId id="267" r:id="rId7"/>
    <p:sldId id="268" r:id="rId8"/>
    <p:sldId id="269" r:id="rId9"/>
    <p:sldId id="259" r:id="rId10"/>
    <p:sldId id="271" r:id="rId11"/>
    <p:sldId id="272" r:id="rId12"/>
    <p:sldId id="270" r:id="rId13"/>
    <p:sldId id="266" r:id="rId14"/>
    <p:sldId id="258" r:id="rId15"/>
    <p:sldId id="262" r:id="rId16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18"/>
      <p:bold r:id="rId19"/>
    </p:embeddedFont>
    <p:embeddedFont>
      <p:font typeface="Nunito" pitchFamily="2" charset="0"/>
      <p:regular r:id="rId20"/>
      <p:bold r:id="rId21"/>
      <p:italic r:id="rId22"/>
      <p:boldItalic r:id="rId23"/>
    </p:embeddedFont>
    <p:embeddedFont>
      <p:font typeface="Nunito SemiBold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 Newman" userId="a2b7dd588abc80a4" providerId="LiveId" clId="{A32BDE55-984C-41F2-B661-A14B884B8224}"/>
    <pc:docChg chg="undo custSel addSld delSld modSld sldOrd">
      <pc:chgData name="Don Newman" userId="a2b7dd588abc80a4" providerId="LiveId" clId="{A32BDE55-984C-41F2-B661-A14B884B8224}" dt="2026-06-28T19:31:57.245" v="1164" actId="2696"/>
      <pc:docMkLst>
        <pc:docMk/>
      </pc:docMkLst>
      <pc:sldChg chg="modSp mod">
        <pc:chgData name="Don Newman" userId="a2b7dd588abc80a4" providerId="LiveId" clId="{A32BDE55-984C-41F2-B661-A14B884B8224}" dt="2026-06-28T18:36:14.154" v="871" actId="20577"/>
        <pc:sldMkLst>
          <pc:docMk/>
          <pc:sldMk cId="0" sldId="257"/>
        </pc:sldMkLst>
        <pc:spChg chg="mod">
          <ac:chgData name="Don Newman" userId="a2b7dd588abc80a4" providerId="LiveId" clId="{A32BDE55-984C-41F2-B661-A14B884B8224}" dt="2026-06-28T18:36:14.154" v="871" actId="20577"/>
          <ac:spMkLst>
            <pc:docMk/>
            <pc:sldMk cId="0" sldId="257"/>
            <ac:spMk id="200" creationId="{00000000-0000-0000-0000-000000000000}"/>
          </ac:spMkLst>
        </pc:spChg>
      </pc:sldChg>
      <pc:sldChg chg="addSp delSp modSp mod">
        <pc:chgData name="Don Newman" userId="a2b7dd588abc80a4" providerId="LiveId" clId="{A32BDE55-984C-41F2-B661-A14B884B8224}" dt="2026-06-28T18:32:48.533" v="762" actId="14100"/>
        <pc:sldMkLst>
          <pc:docMk/>
          <pc:sldMk cId="0" sldId="258"/>
        </pc:sldMkLst>
        <pc:picChg chg="del">
          <ac:chgData name="Don Newman" userId="a2b7dd588abc80a4" providerId="LiveId" clId="{A32BDE55-984C-41F2-B661-A14B884B8224}" dt="2026-06-28T18:31:10.506" v="752" actId="478"/>
          <ac:picMkLst>
            <pc:docMk/>
            <pc:sldMk cId="0" sldId="258"/>
            <ac:picMk id="3" creationId="{14F23355-0BF9-7E80-55F5-83BE17E91A57}"/>
          </ac:picMkLst>
        </pc:picChg>
        <pc:picChg chg="add del mod">
          <ac:chgData name="Don Newman" userId="a2b7dd588abc80a4" providerId="LiveId" clId="{A32BDE55-984C-41F2-B661-A14B884B8224}" dt="2026-06-28T18:31:41.057" v="757" actId="478"/>
          <ac:picMkLst>
            <pc:docMk/>
            <pc:sldMk cId="0" sldId="258"/>
            <ac:picMk id="4" creationId="{6DF6CEDE-CDD7-CE0B-AC3C-BFBB78F441E7}"/>
          </ac:picMkLst>
        </pc:picChg>
        <pc:picChg chg="add mod">
          <ac:chgData name="Don Newman" userId="a2b7dd588abc80a4" providerId="LiveId" clId="{A32BDE55-984C-41F2-B661-A14B884B8224}" dt="2026-06-28T18:32:48.533" v="762" actId="14100"/>
          <ac:picMkLst>
            <pc:docMk/>
            <pc:sldMk cId="0" sldId="258"/>
            <ac:picMk id="6" creationId="{D17C3AA6-ECF2-93EC-FA6B-C333CCC2D08A}"/>
          </ac:picMkLst>
        </pc:picChg>
      </pc:sldChg>
      <pc:sldChg chg="addSp delSp modSp mod ord">
        <pc:chgData name="Don Newman" userId="a2b7dd588abc80a4" providerId="LiveId" clId="{A32BDE55-984C-41F2-B661-A14B884B8224}" dt="2026-06-28T18:39:16.622" v="891" actId="20577"/>
        <pc:sldMkLst>
          <pc:docMk/>
          <pc:sldMk cId="0" sldId="259"/>
        </pc:sldMkLst>
        <pc:spChg chg="add del mod">
          <ac:chgData name="Don Newman" userId="a2b7dd588abc80a4" providerId="LiveId" clId="{A32BDE55-984C-41F2-B661-A14B884B8224}" dt="2026-06-27T20:50:18.642" v="497" actId="478"/>
          <ac:spMkLst>
            <pc:docMk/>
            <pc:sldMk cId="0" sldId="259"/>
            <ac:spMk id="3" creationId="{839291B2-0B1A-1FDB-1510-AD400DCCD7EC}"/>
          </ac:spMkLst>
        </pc:spChg>
        <pc:spChg chg="add del mod">
          <ac:chgData name="Don Newman" userId="a2b7dd588abc80a4" providerId="LiveId" clId="{A32BDE55-984C-41F2-B661-A14B884B8224}" dt="2026-06-28T18:39:16.622" v="891" actId="20577"/>
          <ac:spMkLst>
            <pc:docMk/>
            <pc:sldMk cId="0" sldId="259"/>
            <ac:spMk id="4" creationId="{3F1DF0E7-A1E2-BBFD-AFFF-BB8F6EE6FF5E}"/>
          </ac:spMkLst>
        </pc:spChg>
        <pc:spChg chg="mod">
          <ac:chgData name="Don Newman" userId="a2b7dd588abc80a4" providerId="LiveId" clId="{A32BDE55-984C-41F2-B661-A14B884B8224}" dt="2026-06-27T20:49:36.060" v="489" actId="20577"/>
          <ac:spMkLst>
            <pc:docMk/>
            <pc:sldMk cId="0" sldId="259"/>
            <ac:spMk id="214" creationId="{00000000-0000-0000-0000-000000000000}"/>
          </ac:spMkLst>
        </pc:spChg>
        <pc:spChg chg="del mod">
          <ac:chgData name="Don Newman" userId="a2b7dd588abc80a4" providerId="LiveId" clId="{A32BDE55-984C-41F2-B661-A14B884B8224}" dt="2026-06-27T20:49:53.412" v="491" actId="478"/>
          <ac:spMkLst>
            <pc:docMk/>
            <pc:sldMk cId="0" sldId="259"/>
            <ac:spMk id="215" creationId="{00000000-0000-0000-0000-000000000000}"/>
          </ac:spMkLst>
        </pc:spChg>
        <pc:picChg chg="add del mod">
          <ac:chgData name="Don Newman" userId="a2b7dd588abc80a4" providerId="LiveId" clId="{A32BDE55-984C-41F2-B661-A14B884B8224}" dt="2026-06-28T18:22:29.237" v="739" actId="22"/>
          <ac:picMkLst>
            <pc:docMk/>
            <pc:sldMk cId="0" sldId="259"/>
            <ac:picMk id="6" creationId="{A3AF5645-215B-839B-A30C-2E3DAD2E8893}"/>
          </ac:picMkLst>
        </pc:picChg>
      </pc:sldChg>
      <pc:sldChg chg="del">
        <pc:chgData name="Don Newman" userId="a2b7dd588abc80a4" providerId="LiveId" clId="{A32BDE55-984C-41F2-B661-A14B884B8224}" dt="2026-06-27T20:53:13.870" v="656" actId="2696"/>
        <pc:sldMkLst>
          <pc:docMk/>
          <pc:sldMk cId="0" sldId="260"/>
        </pc:sldMkLst>
      </pc:sldChg>
      <pc:sldChg chg="del">
        <pc:chgData name="Don Newman" userId="a2b7dd588abc80a4" providerId="LiveId" clId="{A32BDE55-984C-41F2-B661-A14B884B8224}" dt="2026-06-27T20:53:18.587" v="657" actId="2696"/>
        <pc:sldMkLst>
          <pc:docMk/>
          <pc:sldMk cId="0" sldId="261"/>
        </pc:sldMkLst>
      </pc:sldChg>
      <pc:sldChg chg="addSp delSp modSp mod">
        <pc:chgData name="Don Newman" userId="a2b7dd588abc80a4" providerId="LiveId" clId="{A32BDE55-984C-41F2-B661-A14B884B8224}" dt="2026-06-28T18:50:57.530" v="1138" actId="20577"/>
        <pc:sldMkLst>
          <pc:docMk/>
          <pc:sldMk cId="0" sldId="262"/>
        </pc:sldMkLst>
        <pc:spChg chg="mod">
          <ac:chgData name="Don Newman" userId="a2b7dd588abc80a4" providerId="LiveId" clId="{A32BDE55-984C-41F2-B661-A14B884B8224}" dt="2026-06-28T18:42:16.074" v="906" actId="20577"/>
          <ac:spMkLst>
            <pc:docMk/>
            <pc:sldMk cId="0" sldId="262"/>
            <ac:spMk id="238" creationId="{00000000-0000-0000-0000-000000000000}"/>
          </ac:spMkLst>
        </pc:spChg>
        <pc:spChg chg="add del mod">
          <ac:chgData name="Don Newman" userId="a2b7dd588abc80a4" providerId="LiveId" clId="{A32BDE55-984C-41F2-B661-A14B884B8224}" dt="2026-06-28T18:50:57.530" v="1138" actId="20577"/>
          <ac:spMkLst>
            <pc:docMk/>
            <pc:sldMk cId="0" sldId="262"/>
            <ac:spMk id="240" creationId="{00000000-0000-0000-0000-000000000000}"/>
          </ac:spMkLst>
        </pc:spChg>
      </pc:sldChg>
      <pc:sldChg chg="modSp mod">
        <pc:chgData name="Don Newman" userId="a2b7dd588abc80a4" providerId="LiveId" clId="{A32BDE55-984C-41F2-B661-A14B884B8224}" dt="2026-06-27T19:26:08.872" v="37" actId="1076"/>
        <pc:sldMkLst>
          <pc:docMk/>
          <pc:sldMk cId="299078134" sldId="265"/>
        </pc:sldMkLst>
        <pc:spChg chg="mod">
          <ac:chgData name="Don Newman" userId="a2b7dd588abc80a4" providerId="LiveId" clId="{A32BDE55-984C-41F2-B661-A14B884B8224}" dt="2026-06-27T19:26:08.872" v="37" actId="1076"/>
          <ac:spMkLst>
            <pc:docMk/>
            <pc:sldMk cId="299078134" sldId="265"/>
            <ac:spMk id="200" creationId="{D209E7C4-3CA8-DD1B-ED75-532D2B11BB6C}"/>
          </ac:spMkLst>
        </pc:spChg>
      </pc:sldChg>
      <pc:sldChg chg="addSp modSp mod ord">
        <pc:chgData name="Don Newman" userId="a2b7dd588abc80a4" providerId="LiveId" clId="{A32BDE55-984C-41F2-B661-A14B884B8224}" dt="2026-06-27T20:05:20.266" v="282" actId="20577"/>
        <pc:sldMkLst>
          <pc:docMk/>
          <pc:sldMk cId="2572130061" sldId="267"/>
        </pc:sldMkLst>
        <pc:spChg chg="add mod">
          <ac:chgData name="Don Newman" userId="a2b7dd588abc80a4" providerId="LiveId" clId="{A32BDE55-984C-41F2-B661-A14B884B8224}" dt="2026-06-27T20:05:20.266" v="282" actId="20577"/>
          <ac:spMkLst>
            <pc:docMk/>
            <pc:sldMk cId="2572130061" sldId="267"/>
            <ac:spMk id="2" creationId="{F781D9F2-8291-DE31-ABA9-805829EE6A7C}"/>
          </ac:spMkLst>
        </pc:spChg>
        <pc:spChg chg="mod">
          <ac:chgData name="Don Newman" userId="a2b7dd588abc80a4" providerId="LiveId" clId="{A32BDE55-984C-41F2-B661-A14B884B8224}" dt="2026-06-27T19:33:09.687" v="62" actId="20577"/>
          <ac:spMkLst>
            <pc:docMk/>
            <pc:sldMk cId="2572130061" sldId="267"/>
            <ac:spMk id="206" creationId="{625E0E1C-A502-43DE-CC5A-B70C19391ED2}"/>
          </ac:spMkLst>
        </pc:spChg>
        <pc:picChg chg="mod">
          <ac:chgData name="Don Newman" userId="a2b7dd588abc80a4" providerId="LiveId" clId="{A32BDE55-984C-41F2-B661-A14B884B8224}" dt="2026-06-27T20:04:01.065" v="222" actId="1076"/>
          <ac:picMkLst>
            <pc:docMk/>
            <pc:sldMk cId="2572130061" sldId="267"/>
            <ac:picMk id="4" creationId="{91AE9688-7D5E-7CCB-365D-4AF5AE55D05E}"/>
          </ac:picMkLst>
        </pc:picChg>
      </pc:sldChg>
      <pc:sldChg chg="addSp delSp modSp add mod">
        <pc:chgData name="Don Newman" userId="a2b7dd588abc80a4" providerId="LiveId" clId="{A32BDE55-984C-41F2-B661-A14B884B8224}" dt="2026-06-27T20:03:27.431" v="219" actId="20577"/>
        <pc:sldMkLst>
          <pc:docMk/>
          <pc:sldMk cId="2909494760" sldId="268"/>
        </pc:sldMkLst>
        <pc:spChg chg="add mod">
          <ac:chgData name="Don Newman" userId="a2b7dd588abc80a4" providerId="LiveId" clId="{A32BDE55-984C-41F2-B661-A14B884B8224}" dt="2026-06-27T20:03:27.431" v="219" actId="20577"/>
          <ac:spMkLst>
            <pc:docMk/>
            <pc:sldMk cId="2909494760" sldId="268"/>
            <ac:spMk id="5" creationId="{10539591-B878-B1BD-4F69-AAC18BDFEA29}"/>
          </ac:spMkLst>
        </pc:spChg>
        <pc:spChg chg="mod">
          <ac:chgData name="Don Newman" userId="a2b7dd588abc80a4" providerId="LiveId" clId="{A32BDE55-984C-41F2-B661-A14B884B8224}" dt="2026-06-27T20:01:01.939" v="113" actId="20577"/>
          <ac:spMkLst>
            <pc:docMk/>
            <pc:sldMk cId="2909494760" sldId="268"/>
            <ac:spMk id="206" creationId="{8680AC95-DB8F-C845-7F70-1D57B9019F9F}"/>
          </ac:spMkLst>
        </pc:spChg>
        <pc:picChg chg="add mod">
          <ac:chgData name="Don Newman" userId="a2b7dd588abc80a4" providerId="LiveId" clId="{A32BDE55-984C-41F2-B661-A14B884B8224}" dt="2026-06-27T20:00:04.147" v="76" actId="1076"/>
          <ac:picMkLst>
            <pc:docMk/>
            <pc:sldMk cId="2909494760" sldId="268"/>
            <ac:picMk id="3" creationId="{0120FAA5-BF58-B489-82D2-4F260D7FB65E}"/>
          </ac:picMkLst>
        </pc:picChg>
        <pc:picChg chg="del">
          <ac:chgData name="Don Newman" userId="a2b7dd588abc80a4" providerId="LiveId" clId="{A32BDE55-984C-41F2-B661-A14B884B8224}" dt="2026-06-27T19:59:08.675" v="69" actId="478"/>
          <ac:picMkLst>
            <pc:docMk/>
            <pc:sldMk cId="2909494760" sldId="268"/>
            <ac:picMk id="4" creationId="{52A716D0-5311-FFA8-F298-18B9662AE96B}"/>
          </ac:picMkLst>
        </pc:picChg>
      </pc:sldChg>
      <pc:sldChg chg="addSp delSp modSp add mod">
        <pc:chgData name="Don Newman" userId="a2b7dd588abc80a4" providerId="LiveId" clId="{A32BDE55-984C-41F2-B661-A14B884B8224}" dt="2026-06-28T19:30:57.705" v="1163" actId="1076"/>
        <pc:sldMkLst>
          <pc:docMk/>
          <pc:sldMk cId="3693871221" sldId="269"/>
        </pc:sldMkLst>
        <pc:spChg chg="mod">
          <ac:chgData name="Don Newman" userId="a2b7dd588abc80a4" providerId="LiveId" clId="{A32BDE55-984C-41F2-B661-A14B884B8224}" dt="2026-06-27T20:15:33.092" v="462" actId="20577"/>
          <ac:spMkLst>
            <pc:docMk/>
            <pc:sldMk cId="3693871221" sldId="269"/>
            <ac:spMk id="5" creationId="{A8716B88-4EFC-7B74-AAEC-9652942097C6}"/>
          </ac:spMkLst>
        </pc:spChg>
        <pc:spChg chg="mod">
          <ac:chgData name="Don Newman" userId="a2b7dd588abc80a4" providerId="LiveId" clId="{A32BDE55-984C-41F2-B661-A14B884B8224}" dt="2026-06-27T20:06:23.776" v="297" actId="20577"/>
          <ac:spMkLst>
            <pc:docMk/>
            <pc:sldMk cId="3693871221" sldId="269"/>
            <ac:spMk id="206" creationId="{576EEAE3-2F1E-1225-8D59-C53C593A22CF}"/>
          </ac:spMkLst>
        </pc:spChg>
        <pc:picChg chg="del">
          <ac:chgData name="Don Newman" userId="a2b7dd588abc80a4" providerId="LiveId" clId="{A32BDE55-984C-41F2-B661-A14B884B8224}" dt="2026-06-28T19:16:43.252" v="1139" actId="478"/>
          <ac:picMkLst>
            <pc:docMk/>
            <pc:sldMk cId="3693871221" sldId="269"/>
            <ac:picMk id="3" creationId="{47EB8E96-97A3-DE6D-4A76-9433FABD61A2}"/>
          </ac:picMkLst>
        </pc:picChg>
        <pc:picChg chg="add del mod">
          <ac:chgData name="Don Newman" userId="a2b7dd588abc80a4" providerId="LiveId" clId="{A32BDE55-984C-41F2-B661-A14B884B8224}" dt="2026-06-28T19:23:42.409" v="1147" actId="478"/>
          <ac:picMkLst>
            <pc:docMk/>
            <pc:sldMk cId="3693871221" sldId="269"/>
            <ac:picMk id="4" creationId="{1AADF1D6-B7B7-BC20-91A7-673D1D3FBDED}"/>
          </ac:picMkLst>
        </pc:picChg>
        <pc:picChg chg="add del mod">
          <ac:chgData name="Don Newman" userId="a2b7dd588abc80a4" providerId="LiveId" clId="{A32BDE55-984C-41F2-B661-A14B884B8224}" dt="2026-06-28T19:29:29.775" v="1154" actId="478"/>
          <ac:picMkLst>
            <pc:docMk/>
            <pc:sldMk cId="3693871221" sldId="269"/>
            <ac:picMk id="7" creationId="{0DD4C309-6A22-9584-4C76-8F5ADA435804}"/>
          </ac:picMkLst>
        </pc:picChg>
        <pc:picChg chg="add mod">
          <ac:chgData name="Don Newman" userId="a2b7dd588abc80a4" providerId="LiveId" clId="{A32BDE55-984C-41F2-B661-A14B884B8224}" dt="2026-06-28T19:30:57.705" v="1163" actId="1076"/>
          <ac:picMkLst>
            <pc:docMk/>
            <pc:sldMk cId="3693871221" sldId="269"/>
            <ac:picMk id="9" creationId="{A7B7ADF7-19F6-A263-3FCA-1CAE07897345}"/>
          </ac:picMkLst>
        </pc:picChg>
      </pc:sldChg>
      <pc:sldChg chg="addSp delSp modSp add mod">
        <pc:chgData name="Don Newman" userId="a2b7dd588abc80a4" providerId="LiveId" clId="{A32BDE55-984C-41F2-B661-A14B884B8224}" dt="2026-06-28T18:23:37.997" v="751" actId="1076"/>
        <pc:sldMkLst>
          <pc:docMk/>
          <pc:sldMk cId="1352333387" sldId="270"/>
        </pc:sldMkLst>
        <pc:spChg chg="add del mod">
          <ac:chgData name="Don Newman" userId="a2b7dd588abc80a4" providerId="LiveId" clId="{A32BDE55-984C-41F2-B661-A14B884B8224}" dt="2026-06-28T18:22:53.081" v="745" actId="478"/>
          <ac:spMkLst>
            <pc:docMk/>
            <pc:sldMk cId="1352333387" sldId="270"/>
            <ac:spMk id="3" creationId="{734157DB-1547-CA6A-127B-F7C12780EC2E}"/>
          </ac:spMkLst>
        </pc:spChg>
        <pc:spChg chg="del mod">
          <ac:chgData name="Don Newman" userId="a2b7dd588abc80a4" providerId="LiveId" clId="{A32BDE55-984C-41F2-B661-A14B884B8224}" dt="2026-06-28T18:22:45.608" v="743" actId="478"/>
          <ac:spMkLst>
            <pc:docMk/>
            <pc:sldMk cId="1352333387" sldId="270"/>
            <ac:spMk id="4" creationId="{92A2AEFD-B3EE-DB3D-000B-DF10C35A07EB}"/>
          </ac:spMkLst>
        </pc:spChg>
        <pc:spChg chg="mod">
          <ac:chgData name="Don Newman" userId="a2b7dd588abc80a4" providerId="LiveId" clId="{A32BDE55-984C-41F2-B661-A14B884B8224}" dt="2026-06-28T18:21:07.370" v="729" actId="20577"/>
          <ac:spMkLst>
            <pc:docMk/>
            <pc:sldMk cId="1352333387" sldId="270"/>
            <ac:spMk id="214" creationId="{05D19C20-0D7A-29AA-3E73-7BAA09BAFCB2}"/>
          </ac:spMkLst>
        </pc:spChg>
        <pc:picChg chg="add mod">
          <ac:chgData name="Don Newman" userId="a2b7dd588abc80a4" providerId="LiveId" clId="{A32BDE55-984C-41F2-B661-A14B884B8224}" dt="2026-06-28T18:23:37.997" v="751" actId="1076"/>
          <ac:picMkLst>
            <pc:docMk/>
            <pc:sldMk cId="1352333387" sldId="270"/>
            <ac:picMk id="6" creationId="{7FE80D2B-83A1-AF3F-8AF8-34F19351736F}"/>
          </ac:picMkLst>
        </pc:picChg>
      </pc:sldChg>
      <pc:sldChg chg="add del">
        <pc:chgData name="Don Newman" userId="a2b7dd588abc80a4" providerId="LiveId" clId="{A32BDE55-984C-41F2-B661-A14B884B8224}" dt="2026-06-28T19:31:57.245" v="1164" actId="2696"/>
        <pc:sldMkLst>
          <pc:docMk/>
          <pc:sldMk cId="1246436431" sldId="271"/>
        </pc:sldMkLst>
      </pc:sldChg>
    </pc:docChg>
  </pc:docChgLst>
  <pc:docChgLst>
    <pc:chgData name="Don Newman" userId="a2b7dd588abc80a4" providerId="LiveId" clId="{69747767-9947-4AF6-8927-D9B5E920990C}"/>
    <pc:docChg chg="undo custSel addSld modSld">
      <pc:chgData name="Don Newman" userId="a2b7dd588abc80a4" providerId="LiveId" clId="{69747767-9947-4AF6-8927-D9B5E920990C}" dt="2026-06-24T21:33:13.957" v="776" actId="14100"/>
      <pc:docMkLst>
        <pc:docMk/>
      </pc:docMkLst>
      <pc:sldChg chg="addSp delSp modSp mod">
        <pc:chgData name="Don Newman" userId="a2b7dd588abc80a4" providerId="LiveId" clId="{69747767-9947-4AF6-8927-D9B5E920990C}" dt="2026-06-24T21:29:12.477" v="768" actId="20577"/>
        <pc:sldMkLst>
          <pc:docMk/>
          <pc:sldMk cId="0" sldId="258"/>
        </pc:sldMkLst>
        <pc:spChg chg="mod">
          <ac:chgData name="Don Newman" userId="a2b7dd588abc80a4" providerId="LiveId" clId="{69747767-9947-4AF6-8927-D9B5E920990C}" dt="2026-06-24T21:29:12.477" v="768" actId="20577"/>
          <ac:spMkLst>
            <pc:docMk/>
            <pc:sldMk cId="0" sldId="258"/>
            <ac:spMk id="206" creationId="{00000000-0000-0000-0000-000000000000}"/>
          </ac:spMkLst>
        </pc:spChg>
      </pc:sldChg>
      <pc:sldChg chg="modSp add mod">
        <pc:chgData name="Don Newman" userId="a2b7dd588abc80a4" providerId="LiveId" clId="{69747767-9947-4AF6-8927-D9B5E920990C}" dt="2026-06-22T17:47:15.900" v="190" actId="20577"/>
        <pc:sldMkLst>
          <pc:docMk/>
          <pc:sldMk cId="1393886721" sldId="263"/>
        </pc:sldMkLst>
        <pc:spChg chg="mod">
          <ac:chgData name="Don Newman" userId="a2b7dd588abc80a4" providerId="LiveId" clId="{69747767-9947-4AF6-8927-D9B5E920990C}" dt="2026-06-22T13:24:22.894" v="1"/>
          <ac:spMkLst>
            <pc:docMk/>
            <pc:sldMk cId="1393886721" sldId="263"/>
            <ac:spMk id="199" creationId="{CA76EE34-2383-DBBF-B7E1-4A87E13ECCC3}"/>
          </ac:spMkLst>
        </pc:spChg>
        <pc:spChg chg="mod">
          <ac:chgData name="Don Newman" userId="a2b7dd588abc80a4" providerId="LiveId" clId="{69747767-9947-4AF6-8927-D9B5E920990C}" dt="2026-06-22T17:47:15.900" v="190" actId="20577"/>
          <ac:spMkLst>
            <pc:docMk/>
            <pc:sldMk cId="1393886721" sldId="263"/>
            <ac:spMk id="200" creationId="{47265B60-E224-66B7-E978-189E6DF51ED9}"/>
          </ac:spMkLst>
        </pc:spChg>
      </pc:sldChg>
      <pc:sldChg chg="modSp add mod">
        <pc:chgData name="Don Newman" userId="a2b7dd588abc80a4" providerId="LiveId" clId="{69747767-9947-4AF6-8927-D9B5E920990C}" dt="2026-06-22T18:00:15.017" v="412" actId="20577"/>
        <pc:sldMkLst>
          <pc:docMk/>
          <pc:sldMk cId="2028759708" sldId="264"/>
        </pc:sldMkLst>
        <pc:spChg chg="mod">
          <ac:chgData name="Don Newman" userId="a2b7dd588abc80a4" providerId="LiveId" clId="{69747767-9947-4AF6-8927-D9B5E920990C}" dt="2026-06-22T17:54:51.195" v="211" actId="20577"/>
          <ac:spMkLst>
            <pc:docMk/>
            <pc:sldMk cId="2028759708" sldId="264"/>
            <ac:spMk id="199" creationId="{2D772324-B329-54F7-16E4-4369AB2CF591}"/>
          </ac:spMkLst>
        </pc:spChg>
        <pc:spChg chg="mod">
          <ac:chgData name="Don Newman" userId="a2b7dd588abc80a4" providerId="LiveId" clId="{69747767-9947-4AF6-8927-D9B5E920990C}" dt="2026-06-22T18:00:15.017" v="412" actId="20577"/>
          <ac:spMkLst>
            <pc:docMk/>
            <pc:sldMk cId="2028759708" sldId="264"/>
            <ac:spMk id="200" creationId="{98E6C6E6-4BE0-27FB-9AA3-EDD992A25D85}"/>
          </ac:spMkLst>
        </pc:spChg>
      </pc:sldChg>
      <pc:sldChg chg="addSp modSp add mod">
        <pc:chgData name="Don Newman" userId="a2b7dd588abc80a4" providerId="LiveId" clId="{69747767-9947-4AF6-8927-D9B5E920990C}" dt="2026-06-22T18:38:27.983" v="549" actId="20577"/>
        <pc:sldMkLst>
          <pc:docMk/>
          <pc:sldMk cId="299078134" sldId="265"/>
        </pc:sldMkLst>
        <pc:spChg chg="mod">
          <ac:chgData name="Don Newman" userId="a2b7dd588abc80a4" providerId="LiveId" clId="{69747767-9947-4AF6-8927-D9B5E920990C}" dt="2026-06-22T18:34:27.201" v="467" actId="20577"/>
          <ac:spMkLst>
            <pc:docMk/>
            <pc:sldMk cId="299078134" sldId="265"/>
            <ac:spMk id="199" creationId="{ED74FFA4-5B95-297D-1AE0-13E1A0B16A38}"/>
          </ac:spMkLst>
        </pc:spChg>
        <pc:spChg chg="mod">
          <ac:chgData name="Don Newman" userId="a2b7dd588abc80a4" providerId="LiveId" clId="{69747767-9947-4AF6-8927-D9B5E920990C}" dt="2026-06-22T18:38:27.983" v="549" actId="20577"/>
          <ac:spMkLst>
            <pc:docMk/>
            <pc:sldMk cId="299078134" sldId="265"/>
            <ac:spMk id="200" creationId="{D209E7C4-3CA8-DD1B-ED75-532D2B11BB6C}"/>
          </ac:spMkLst>
        </pc:spChg>
      </pc:sldChg>
      <pc:sldChg chg="modSp add mod">
        <pc:chgData name="Don Newman" userId="a2b7dd588abc80a4" providerId="LiveId" clId="{69747767-9947-4AF6-8927-D9B5E920990C}" dt="2026-06-22T18:41:40.623" v="736" actId="20577"/>
        <pc:sldMkLst>
          <pc:docMk/>
          <pc:sldMk cId="3038322235" sldId="266"/>
        </pc:sldMkLst>
        <pc:spChg chg="mod">
          <ac:chgData name="Don Newman" userId="a2b7dd588abc80a4" providerId="LiveId" clId="{69747767-9947-4AF6-8927-D9B5E920990C}" dt="2026-06-22T18:40:02.479" v="566" actId="20577"/>
          <ac:spMkLst>
            <pc:docMk/>
            <pc:sldMk cId="3038322235" sldId="266"/>
            <ac:spMk id="199" creationId="{0FF3A82E-61F1-BFEF-FCE7-1B6061990B00}"/>
          </ac:spMkLst>
        </pc:spChg>
        <pc:spChg chg="mod">
          <ac:chgData name="Don Newman" userId="a2b7dd588abc80a4" providerId="LiveId" clId="{69747767-9947-4AF6-8927-D9B5E920990C}" dt="2026-06-22T18:41:40.623" v="736" actId="20577"/>
          <ac:spMkLst>
            <pc:docMk/>
            <pc:sldMk cId="3038322235" sldId="266"/>
            <ac:spMk id="200" creationId="{34DB9B97-1E03-A625-B4B2-8B2FE43B8F75}"/>
          </ac:spMkLst>
        </pc:spChg>
      </pc:sldChg>
      <pc:sldChg chg="addSp delSp modSp add mod">
        <pc:chgData name="Don Newman" userId="a2b7dd588abc80a4" providerId="LiveId" clId="{69747767-9947-4AF6-8927-D9B5E920990C}" dt="2026-06-24T21:33:13.957" v="776" actId="14100"/>
        <pc:sldMkLst>
          <pc:docMk/>
          <pc:sldMk cId="2572130061" sldId="267"/>
        </pc:sldMkLst>
        <pc:picChg chg="add mod">
          <ac:chgData name="Don Newman" userId="a2b7dd588abc80a4" providerId="LiveId" clId="{69747767-9947-4AF6-8927-D9B5E920990C}" dt="2026-06-24T21:33:13.957" v="776" actId="14100"/>
          <ac:picMkLst>
            <pc:docMk/>
            <pc:sldMk cId="2572130061" sldId="267"/>
            <ac:picMk id="4" creationId="{91AE9688-7D5E-7CCB-365D-4AF5AE55D05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0e436807c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0e436807c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>
          <a:extLst>
            <a:ext uri="{FF2B5EF4-FFF2-40B4-BE49-F238E27FC236}">
              <a16:creationId xmlns:a16="http://schemas.microsoft.com/office/drawing/2014/main" id="{D25E0A2B-6EB2-7102-FE11-8B99828F1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03593c6505_13_17:notes">
            <a:extLst>
              <a:ext uri="{FF2B5EF4-FFF2-40B4-BE49-F238E27FC236}">
                <a16:creationId xmlns:a16="http://schemas.microsoft.com/office/drawing/2014/main" id="{4036607D-CBA5-3E15-F3CA-3E2333F914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03593c6505_13_17:notes">
            <a:extLst>
              <a:ext uri="{FF2B5EF4-FFF2-40B4-BE49-F238E27FC236}">
                <a16:creationId xmlns:a16="http://schemas.microsoft.com/office/drawing/2014/main" id="{7BD89233-A3FC-58EE-BFF0-386D54115A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6864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>
          <a:extLst>
            <a:ext uri="{FF2B5EF4-FFF2-40B4-BE49-F238E27FC236}">
              <a16:creationId xmlns:a16="http://schemas.microsoft.com/office/drawing/2014/main" id="{B9BF6542-7B5C-4D5E-0AD6-356EDAC54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03593c6505_13_17:notes">
            <a:extLst>
              <a:ext uri="{FF2B5EF4-FFF2-40B4-BE49-F238E27FC236}">
                <a16:creationId xmlns:a16="http://schemas.microsoft.com/office/drawing/2014/main" id="{605B240F-13A0-2ECD-465E-EE39D41EF2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03593c6505_13_17:notes">
            <a:extLst>
              <a:ext uri="{FF2B5EF4-FFF2-40B4-BE49-F238E27FC236}">
                <a16:creationId xmlns:a16="http://schemas.microsoft.com/office/drawing/2014/main" id="{F254BA34-1FDE-CBFA-2499-8383091DC4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3746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>
          <a:extLst>
            <a:ext uri="{FF2B5EF4-FFF2-40B4-BE49-F238E27FC236}">
              <a16:creationId xmlns:a16="http://schemas.microsoft.com/office/drawing/2014/main" id="{FBA10E92-30F6-5978-64D1-E389E250F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0e436807c7_0_195:notes">
            <a:extLst>
              <a:ext uri="{FF2B5EF4-FFF2-40B4-BE49-F238E27FC236}">
                <a16:creationId xmlns:a16="http://schemas.microsoft.com/office/drawing/2014/main" id="{EC8ACCF9-5CFC-C468-3831-33DED5FD72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0e436807c7_0_195:notes">
            <a:extLst>
              <a:ext uri="{FF2B5EF4-FFF2-40B4-BE49-F238E27FC236}">
                <a16:creationId xmlns:a16="http://schemas.microsoft.com/office/drawing/2014/main" id="{3147E08D-4E06-D350-AF31-FD5AC60E79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0751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>
          <a:extLst>
            <a:ext uri="{FF2B5EF4-FFF2-40B4-BE49-F238E27FC236}">
              <a16:creationId xmlns:a16="http://schemas.microsoft.com/office/drawing/2014/main" id="{07FF8FAA-8940-630E-D9DE-8B140B138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0e436807c7_0_201:notes">
            <a:extLst>
              <a:ext uri="{FF2B5EF4-FFF2-40B4-BE49-F238E27FC236}">
                <a16:creationId xmlns:a16="http://schemas.microsoft.com/office/drawing/2014/main" id="{06835574-D5EE-76BA-2358-7B96484F27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0e436807c7_0_201:notes">
            <a:extLst>
              <a:ext uri="{FF2B5EF4-FFF2-40B4-BE49-F238E27FC236}">
                <a16:creationId xmlns:a16="http://schemas.microsoft.com/office/drawing/2014/main" id="{0CAF42F6-3ECD-D356-F1CB-6FDBC718CC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979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03593c6505_13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03593c6505_13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0e436807c7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0e436807c7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0e436807c7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0e436807c7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>
          <a:extLst>
            <a:ext uri="{FF2B5EF4-FFF2-40B4-BE49-F238E27FC236}">
              <a16:creationId xmlns:a16="http://schemas.microsoft.com/office/drawing/2014/main" id="{DEC44FC6-0729-7141-60DD-AAA1FAC87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0e436807c7_0_201:notes">
            <a:extLst>
              <a:ext uri="{FF2B5EF4-FFF2-40B4-BE49-F238E27FC236}">
                <a16:creationId xmlns:a16="http://schemas.microsoft.com/office/drawing/2014/main" id="{A6C36178-D102-A20C-F2CF-7A889C5F0D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0e436807c7_0_201:notes">
            <a:extLst>
              <a:ext uri="{FF2B5EF4-FFF2-40B4-BE49-F238E27FC236}">
                <a16:creationId xmlns:a16="http://schemas.microsoft.com/office/drawing/2014/main" id="{CF9F6E2A-6BA8-6622-6CC4-4B4A2D2A19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6896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>
          <a:extLst>
            <a:ext uri="{FF2B5EF4-FFF2-40B4-BE49-F238E27FC236}">
              <a16:creationId xmlns:a16="http://schemas.microsoft.com/office/drawing/2014/main" id="{DEF8FF9C-1084-3702-AE51-B060EB8D3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0e436807c7_0_201:notes">
            <a:extLst>
              <a:ext uri="{FF2B5EF4-FFF2-40B4-BE49-F238E27FC236}">
                <a16:creationId xmlns:a16="http://schemas.microsoft.com/office/drawing/2014/main" id="{6871A724-C623-FA23-7D81-64AE76821C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0e436807c7_0_201:notes">
            <a:extLst>
              <a:ext uri="{FF2B5EF4-FFF2-40B4-BE49-F238E27FC236}">
                <a16:creationId xmlns:a16="http://schemas.microsoft.com/office/drawing/2014/main" id="{606DAFDA-DA74-28A3-CEE9-620B36B604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9764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>
          <a:extLst>
            <a:ext uri="{FF2B5EF4-FFF2-40B4-BE49-F238E27FC236}">
              <a16:creationId xmlns:a16="http://schemas.microsoft.com/office/drawing/2014/main" id="{EB686CE2-A4AD-C381-DDBF-3BEC5836C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0e436807c7_0_201:notes">
            <a:extLst>
              <a:ext uri="{FF2B5EF4-FFF2-40B4-BE49-F238E27FC236}">
                <a16:creationId xmlns:a16="http://schemas.microsoft.com/office/drawing/2014/main" id="{FCC439C2-EEE7-A7DD-8AAA-0E7190C3C2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0e436807c7_0_201:notes">
            <a:extLst>
              <a:ext uri="{FF2B5EF4-FFF2-40B4-BE49-F238E27FC236}">
                <a16:creationId xmlns:a16="http://schemas.microsoft.com/office/drawing/2014/main" id="{1D529783-2601-E098-318A-CEAEBC1B65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7422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>
          <a:extLst>
            <a:ext uri="{FF2B5EF4-FFF2-40B4-BE49-F238E27FC236}">
              <a16:creationId xmlns:a16="http://schemas.microsoft.com/office/drawing/2014/main" id="{5C3BD97E-DDE4-09A3-4711-C6473F213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03593c6505_13_17:notes">
            <a:extLst>
              <a:ext uri="{FF2B5EF4-FFF2-40B4-BE49-F238E27FC236}">
                <a16:creationId xmlns:a16="http://schemas.microsoft.com/office/drawing/2014/main" id="{6CCD0873-83CD-20A0-5ED5-F1F4EC2360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03593c6505_13_17:notes">
            <a:extLst>
              <a:ext uri="{FF2B5EF4-FFF2-40B4-BE49-F238E27FC236}">
                <a16:creationId xmlns:a16="http://schemas.microsoft.com/office/drawing/2014/main" id="{3DEE595E-DB1F-E927-BDDC-6BB9E9D5C8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6991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>
          <a:extLst>
            <a:ext uri="{FF2B5EF4-FFF2-40B4-BE49-F238E27FC236}">
              <a16:creationId xmlns:a16="http://schemas.microsoft.com/office/drawing/2014/main" id="{C02B8AC9-0C1A-BE5E-F7F9-C841D5248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03593c6505_13_17:notes">
            <a:extLst>
              <a:ext uri="{FF2B5EF4-FFF2-40B4-BE49-F238E27FC236}">
                <a16:creationId xmlns:a16="http://schemas.microsoft.com/office/drawing/2014/main" id="{9FDFBD58-7FE5-0E25-C465-58B1B2B3DE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03593c6505_13_17:notes">
            <a:extLst>
              <a:ext uri="{FF2B5EF4-FFF2-40B4-BE49-F238E27FC236}">
                <a16:creationId xmlns:a16="http://schemas.microsoft.com/office/drawing/2014/main" id="{D545F229-BB00-CC29-ECE1-A206FE5B77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2917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>
          <a:extLst>
            <a:ext uri="{FF2B5EF4-FFF2-40B4-BE49-F238E27FC236}">
              <a16:creationId xmlns:a16="http://schemas.microsoft.com/office/drawing/2014/main" id="{C7B3C888-934C-67ED-5BF9-2B6CFCC8B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03593c6505_13_17:notes">
            <a:extLst>
              <a:ext uri="{FF2B5EF4-FFF2-40B4-BE49-F238E27FC236}">
                <a16:creationId xmlns:a16="http://schemas.microsoft.com/office/drawing/2014/main" id="{AC9B888B-87F8-908D-9EDD-EE7252CAB1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03593c6505_13_17:notes">
            <a:extLst>
              <a:ext uri="{FF2B5EF4-FFF2-40B4-BE49-F238E27FC236}">
                <a16:creationId xmlns:a16="http://schemas.microsoft.com/office/drawing/2014/main" id="{D241D860-2480-864C-CB72-1E6A010037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062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0e436807c7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0e436807c7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2225" y="778096"/>
            <a:ext cx="7579546" cy="3864638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460343" y="542436"/>
            <a:ext cx="814257" cy="1022479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121968" y="821005"/>
            <a:ext cx="185720" cy="33582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947917" y="505266"/>
            <a:ext cx="831121" cy="96144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868218" y="487291"/>
            <a:ext cx="278364" cy="43099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549755" y="4514760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925109" y="4621068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-871776">
            <a:off x="594544" y="662599"/>
            <a:ext cx="1234918" cy="1390637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546000" y="3237680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7950210" y="3938411"/>
            <a:ext cx="211749" cy="2681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">
  <p:cSld name="BLANK_1">
    <p:bg>
      <p:bgPr>
        <a:solidFill>
          <a:schemeClr val="dk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6" name="Google Shape;156;p12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2"/>
          <p:cNvSpPr/>
          <p:nvPr/>
        </p:nvSpPr>
        <p:spPr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2"/>
          <p:cNvSpPr/>
          <p:nvPr/>
        </p:nvSpPr>
        <p:spPr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2"/>
          <p:cNvSpPr/>
          <p:nvPr/>
        </p:nvSpPr>
        <p:spPr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2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2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2"/>
          <p:cNvSpPr/>
          <p:nvPr/>
        </p:nvSpPr>
        <p:spPr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2"/>
          <p:cNvSpPr/>
          <p:nvPr/>
        </p:nvSpPr>
        <p:spPr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2"/>
          <p:cNvSpPr/>
          <p:nvPr/>
        </p:nvSpPr>
        <p:spPr>
          <a:xfrm rot="5069525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2"/>
          <p:cNvSpPr/>
          <p:nvPr/>
        </p:nvSpPr>
        <p:spPr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Half">
  <p:cSld name="BLANK_1_1"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1760302">
            <a:off x="4588400" y="637136"/>
            <a:ext cx="4206636" cy="4111947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9" name="Google Shape;169;p13"/>
          <p:cNvGrpSpPr/>
          <p:nvPr/>
        </p:nvGrpSpPr>
        <p:grpSpPr>
          <a:xfrm>
            <a:off x="4377287" y="431563"/>
            <a:ext cx="4360802" cy="4280374"/>
            <a:chOff x="576654" y="555403"/>
            <a:chExt cx="3865959" cy="3794658"/>
          </a:xfrm>
        </p:grpSpPr>
        <p:sp>
          <p:nvSpPr>
            <p:cNvPr id="170" name="Google Shape;170;p13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13"/>
          <p:cNvSpPr/>
          <p:nvPr/>
        </p:nvSpPr>
        <p:spPr>
          <a:xfrm rot="2700000">
            <a:off x="4969709" y="954676"/>
            <a:ext cx="200969" cy="172851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 rot="8434612">
            <a:off x="7810734" y="3959265"/>
            <a:ext cx="540275" cy="264310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USTOM_4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1" name="Google Shape;181;p1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2" name="Google Shape;182;p15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183" name="Google Shape;183;p15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84" name="Google Shape;184;p1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✗"/>
              <a:defRPr>
                <a:solidFill>
                  <a:schemeClr val="lt1"/>
                </a:solidFill>
              </a:defRPr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✗"/>
              <a:defRPr>
                <a:solidFill>
                  <a:schemeClr val="lt1"/>
                </a:solidFill>
              </a:defRPr>
            </a:lvl2pPr>
            <a:lvl3pPr marL="1371600" lvl="2" indent="-3683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683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683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683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683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683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68300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6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1711339" y="1054787"/>
            <a:ext cx="2954" cy="1397"/>
          </a:xfrm>
          <a:custGeom>
            <a:avLst/>
            <a:gdLst/>
            <a:ahLst/>
            <a:cxnLst/>
            <a:rect l="l" t="t" r="r" b="b"/>
            <a:pathLst>
              <a:path w="1400" h="662" extrusionOk="0">
                <a:moveTo>
                  <a:pt x="0" y="663"/>
                </a:moveTo>
                <a:cubicBezTo>
                  <a:pt x="2192" y="-368"/>
                  <a:pt x="1513" y="-61"/>
                  <a:pt x="0" y="6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789941" y="506013"/>
            <a:ext cx="7919231" cy="4371184"/>
          </a:xfrm>
          <a:custGeom>
            <a:avLst/>
            <a:gdLst/>
            <a:ahLst/>
            <a:cxnLst/>
            <a:rect l="l" t="t" r="r" b="b"/>
            <a:pathLst>
              <a:path w="3753190" h="2071651" extrusionOk="0">
                <a:moveTo>
                  <a:pt x="3559557" y="312526"/>
                </a:moveTo>
                <a:cubicBezTo>
                  <a:pt x="3462673" y="190537"/>
                  <a:pt x="3320580" y="114262"/>
                  <a:pt x="3169958" y="80871"/>
                </a:cubicBezTo>
                <a:cubicBezTo>
                  <a:pt x="2666702" y="-4635"/>
                  <a:pt x="2149217" y="-1697"/>
                  <a:pt x="1639734" y="934"/>
                </a:cubicBezTo>
                <a:cubicBezTo>
                  <a:pt x="1246802" y="10932"/>
                  <a:pt x="855690" y="56206"/>
                  <a:pt x="467318" y="117923"/>
                </a:cubicBezTo>
                <a:cubicBezTo>
                  <a:pt x="174056" y="164557"/>
                  <a:pt x="89909" y="643718"/>
                  <a:pt x="35646" y="899687"/>
                </a:cubicBezTo>
                <a:cubicBezTo>
                  <a:pt x="-28637" y="1401979"/>
                  <a:pt x="-84588" y="1869849"/>
                  <a:pt x="614695" y="1936390"/>
                </a:cubicBezTo>
                <a:cubicBezTo>
                  <a:pt x="1341779" y="2005561"/>
                  <a:pt x="2076558" y="2008434"/>
                  <a:pt x="2804213" y="1931237"/>
                </a:cubicBezTo>
                <a:cubicBezTo>
                  <a:pt x="2974808" y="1913456"/>
                  <a:pt x="3089078" y="1906791"/>
                  <a:pt x="3089078" y="1906791"/>
                </a:cubicBezTo>
                <a:cubicBezTo>
                  <a:pt x="3099164" y="1977323"/>
                  <a:pt x="3363661" y="2103279"/>
                  <a:pt x="3459384" y="2064341"/>
                </a:cubicBezTo>
                <a:cubicBezTo>
                  <a:pt x="3373725" y="1984887"/>
                  <a:pt x="3328363" y="1836962"/>
                  <a:pt x="3328363" y="1836962"/>
                </a:cubicBezTo>
                <a:cubicBezTo>
                  <a:pt x="3697529" y="1838781"/>
                  <a:pt x="3736708" y="1487660"/>
                  <a:pt x="3747407" y="1232568"/>
                </a:cubicBezTo>
                <a:cubicBezTo>
                  <a:pt x="3760452" y="920406"/>
                  <a:pt x="3769770" y="568692"/>
                  <a:pt x="3559557" y="312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529421" y="349800"/>
            <a:ext cx="8062595" cy="4512254"/>
          </a:xfrm>
          <a:custGeom>
            <a:avLst/>
            <a:gdLst/>
            <a:ahLst/>
            <a:cxnLst/>
            <a:rect l="l" t="t" r="r" b="b"/>
            <a:pathLst>
              <a:path w="3821135" h="2138509" extrusionOk="0">
                <a:moveTo>
                  <a:pt x="3819859" y="752034"/>
                </a:moveTo>
                <a:cubicBezTo>
                  <a:pt x="3812054" y="539103"/>
                  <a:pt x="3741062" y="308303"/>
                  <a:pt x="3556764" y="183793"/>
                </a:cubicBezTo>
                <a:cubicBezTo>
                  <a:pt x="3418070" y="94210"/>
                  <a:pt x="3245918" y="93267"/>
                  <a:pt x="3087294" y="70619"/>
                </a:cubicBezTo>
                <a:cubicBezTo>
                  <a:pt x="2233223" y="-29401"/>
                  <a:pt x="1371303" y="-1973"/>
                  <a:pt x="513768" y="25410"/>
                </a:cubicBezTo>
                <a:cubicBezTo>
                  <a:pt x="504472" y="25717"/>
                  <a:pt x="504626" y="40517"/>
                  <a:pt x="514360" y="40210"/>
                </a:cubicBezTo>
                <a:cubicBezTo>
                  <a:pt x="1396429" y="12037"/>
                  <a:pt x="2283672" y="-16268"/>
                  <a:pt x="3161333" y="94714"/>
                </a:cubicBezTo>
                <a:cubicBezTo>
                  <a:pt x="3242301" y="104953"/>
                  <a:pt x="3324781" y="113350"/>
                  <a:pt x="3403994" y="133740"/>
                </a:cubicBezTo>
                <a:cubicBezTo>
                  <a:pt x="3829331" y="245730"/>
                  <a:pt x="3826151" y="758590"/>
                  <a:pt x="3794098" y="1112320"/>
                </a:cubicBezTo>
                <a:cubicBezTo>
                  <a:pt x="3788682" y="1201882"/>
                  <a:pt x="3783289" y="1291422"/>
                  <a:pt x="3777873" y="1380984"/>
                </a:cubicBezTo>
                <a:cubicBezTo>
                  <a:pt x="3772919" y="1463047"/>
                  <a:pt x="3775440" y="1551052"/>
                  <a:pt x="3749985" y="1630069"/>
                </a:cubicBezTo>
                <a:cubicBezTo>
                  <a:pt x="3682304" y="1828398"/>
                  <a:pt x="3446681" y="1860474"/>
                  <a:pt x="3265453" y="1869353"/>
                </a:cubicBezTo>
                <a:cubicBezTo>
                  <a:pt x="3261550" y="1869572"/>
                  <a:pt x="3258525" y="1872861"/>
                  <a:pt x="3258634" y="1876786"/>
                </a:cubicBezTo>
                <a:cubicBezTo>
                  <a:pt x="3253372" y="1875865"/>
                  <a:pt x="3247256" y="1880315"/>
                  <a:pt x="3249865" y="1886191"/>
                </a:cubicBezTo>
                <a:cubicBezTo>
                  <a:pt x="3272885" y="1936245"/>
                  <a:pt x="3299743" y="1984457"/>
                  <a:pt x="3330196" y="2030367"/>
                </a:cubicBezTo>
                <a:cubicBezTo>
                  <a:pt x="3349928" y="2060119"/>
                  <a:pt x="3371305" y="2094321"/>
                  <a:pt x="3399850" y="2118065"/>
                </a:cubicBezTo>
                <a:cubicBezTo>
                  <a:pt x="3244186" y="2098991"/>
                  <a:pt x="3086110" y="2032976"/>
                  <a:pt x="3003959" y="1892242"/>
                </a:cubicBezTo>
                <a:cubicBezTo>
                  <a:pt x="2999859" y="1885183"/>
                  <a:pt x="2990103" y="1890752"/>
                  <a:pt x="2990453" y="1897526"/>
                </a:cubicBezTo>
                <a:cubicBezTo>
                  <a:pt x="2129739" y="1952338"/>
                  <a:pt x="1256221" y="2013003"/>
                  <a:pt x="401887" y="1860956"/>
                </a:cubicBezTo>
                <a:cubicBezTo>
                  <a:pt x="297351" y="1841224"/>
                  <a:pt x="184352" y="1811078"/>
                  <a:pt x="108098" y="1731974"/>
                </a:cubicBezTo>
                <a:cubicBezTo>
                  <a:pt x="16212" y="1636602"/>
                  <a:pt x="18953" y="1494092"/>
                  <a:pt x="16147" y="1370482"/>
                </a:cubicBezTo>
                <a:cubicBezTo>
                  <a:pt x="9487" y="1077504"/>
                  <a:pt x="25437" y="784439"/>
                  <a:pt x="63854" y="493916"/>
                </a:cubicBezTo>
                <a:cubicBezTo>
                  <a:pt x="68605" y="458026"/>
                  <a:pt x="73720" y="422223"/>
                  <a:pt x="79202" y="386486"/>
                </a:cubicBezTo>
                <a:cubicBezTo>
                  <a:pt x="80649" y="376795"/>
                  <a:pt x="66200" y="374800"/>
                  <a:pt x="64775" y="384140"/>
                </a:cubicBezTo>
                <a:cubicBezTo>
                  <a:pt x="20408" y="677030"/>
                  <a:pt x="-1230" y="972902"/>
                  <a:pt x="54" y="1269125"/>
                </a:cubicBezTo>
                <a:cubicBezTo>
                  <a:pt x="3869" y="1541932"/>
                  <a:pt x="-19854" y="1759752"/>
                  <a:pt x="293580" y="1850871"/>
                </a:cubicBezTo>
                <a:cubicBezTo>
                  <a:pt x="349290" y="1867336"/>
                  <a:pt x="406579" y="1877421"/>
                  <a:pt x="463868" y="1886739"/>
                </a:cubicBezTo>
                <a:cubicBezTo>
                  <a:pt x="1302153" y="2022671"/>
                  <a:pt x="2155128" y="1967049"/>
                  <a:pt x="2998127" y="1911755"/>
                </a:cubicBezTo>
                <a:cubicBezTo>
                  <a:pt x="3084838" y="2049463"/>
                  <a:pt x="3246971" y="2117276"/>
                  <a:pt x="3404016" y="2133610"/>
                </a:cubicBezTo>
                <a:cubicBezTo>
                  <a:pt x="3407984" y="2133961"/>
                  <a:pt x="3411624" y="2131330"/>
                  <a:pt x="3412501" y="2127427"/>
                </a:cubicBezTo>
                <a:cubicBezTo>
                  <a:pt x="3418552" y="2131461"/>
                  <a:pt x="3424954" y="2134969"/>
                  <a:pt x="3431619" y="2137885"/>
                </a:cubicBezTo>
                <a:cubicBezTo>
                  <a:pt x="3440060" y="2141546"/>
                  <a:pt x="3446966" y="2128063"/>
                  <a:pt x="3438372" y="2124292"/>
                </a:cubicBezTo>
                <a:cubicBezTo>
                  <a:pt x="3394128" y="2105152"/>
                  <a:pt x="3366021" y="2057137"/>
                  <a:pt x="3340479" y="2018506"/>
                </a:cubicBezTo>
                <a:cubicBezTo>
                  <a:pt x="3312196" y="1975643"/>
                  <a:pt x="3287092" y="1930742"/>
                  <a:pt x="3265409" y="1884174"/>
                </a:cubicBezTo>
                <a:cubicBezTo>
                  <a:pt x="3490267" y="1876413"/>
                  <a:pt x="3757769" y="1818401"/>
                  <a:pt x="3780987" y="1549825"/>
                </a:cubicBezTo>
                <a:cubicBezTo>
                  <a:pt x="3790809" y="1463069"/>
                  <a:pt x="3792848" y="1374976"/>
                  <a:pt x="3798132" y="1287826"/>
                </a:cubicBezTo>
                <a:cubicBezTo>
                  <a:pt x="3806945" y="1109339"/>
                  <a:pt x="3826261" y="930851"/>
                  <a:pt x="3819859" y="7520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" name="Google Shape;40;p4"/>
          <p:cNvGrpSpPr/>
          <p:nvPr/>
        </p:nvGrpSpPr>
        <p:grpSpPr>
          <a:xfrm>
            <a:off x="550224" y="368620"/>
            <a:ext cx="878229" cy="627539"/>
            <a:chOff x="550224" y="368620"/>
            <a:chExt cx="878229" cy="627539"/>
          </a:xfrm>
        </p:grpSpPr>
        <p:sp>
          <p:nvSpPr>
            <p:cNvPr id="41" name="Google Shape;41;p4"/>
            <p:cNvSpPr/>
            <p:nvPr/>
          </p:nvSpPr>
          <p:spPr>
            <a:xfrm>
              <a:off x="550224" y="368620"/>
              <a:ext cx="430805" cy="627539"/>
            </a:xfrm>
            <a:custGeom>
              <a:avLst/>
              <a:gdLst/>
              <a:ahLst/>
              <a:cxnLst/>
              <a:rect l="l" t="t" r="r" b="b"/>
              <a:pathLst>
                <a:path w="204173" h="297412" extrusionOk="0">
                  <a:moveTo>
                    <a:pt x="139600" y="3918"/>
                  </a:moveTo>
                  <a:cubicBezTo>
                    <a:pt x="98338" y="-8491"/>
                    <a:pt x="54708" y="9706"/>
                    <a:pt x="28442" y="42571"/>
                  </a:cubicBezTo>
                  <a:cubicBezTo>
                    <a:pt x="-1200" y="79689"/>
                    <a:pt x="-6483" y="131738"/>
                    <a:pt x="7088" y="176311"/>
                  </a:cubicBezTo>
                  <a:cubicBezTo>
                    <a:pt x="15375" y="203497"/>
                    <a:pt x="33244" y="222045"/>
                    <a:pt x="55322" y="238993"/>
                  </a:cubicBezTo>
                  <a:cubicBezTo>
                    <a:pt x="80842" y="258550"/>
                    <a:pt x="107305" y="276835"/>
                    <a:pt x="134360" y="294199"/>
                  </a:cubicBezTo>
                  <a:cubicBezTo>
                    <a:pt x="135671" y="295098"/>
                    <a:pt x="137291" y="295449"/>
                    <a:pt x="138855" y="295142"/>
                  </a:cubicBezTo>
                  <a:cubicBezTo>
                    <a:pt x="140391" y="296326"/>
                    <a:pt x="142213" y="297093"/>
                    <a:pt x="144138" y="297334"/>
                  </a:cubicBezTo>
                  <a:cubicBezTo>
                    <a:pt x="153237" y="298606"/>
                    <a:pt x="156855" y="283982"/>
                    <a:pt x="147295" y="282667"/>
                  </a:cubicBezTo>
                  <a:cubicBezTo>
                    <a:pt x="145827" y="282448"/>
                    <a:pt x="140981" y="260479"/>
                    <a:pt x="140148" y="257081"/>
                  </a:cubicBezTo>
                  <a:cubicBezTo>
                    <a:pt x="133825" y="231100"/>
                    <a:pt x="132067" y="204221"/>
                    <a:pt x="134952" y="177648"/>
                  </a:cubicBezTo>
                  <a:cubicBezTo>
                    <a:pt x="176609" y="182954"/>
                    <a:pt x="202633" y="143665"/>
                    <a:pt x="203883" y="105670"/>
                  </a:cubicBezTo>
                  <a:cubicBezTo>
                    <a:pt x="206974" y="59694"/>
                    <a:pt x="185444" y="17687"/>
                    <a:pt x="139600" y="3918"/>
                  </a:cubicBezTo>
                  <a:close/>
                  <a:moveTo>
                    <a:pt x="183054" y="133777"/>
                  </a:moveTo>
                  <a:cubicBezTo>
                    <a:pt x="174767" y="153268"/>
                    <a:pt x="153741" y="169383"/>
                    <a:pt x="131882" y="161709"/>
                  </a:cubicBezTo>
                  <a:cubicBezTo>
                    <a:pt x="129346" y="160810"/>
                    <a:pt x="126524" y="161336"/>
                    <a:pt x="124472" y="163068"/>
                  </a:cubicBezTo>
                  <a:cubicBezTo>
                    <a:pt x="123380" y="163770"/>
                    <a:pt x="122532" y="164800"/>
                    <a:pt x="122038" y="166006"/>
                  </a:cubicBezTo>
                  <a:cubicBezTo>
                    <a:pt x="121199" y="167475"/>
                    <a:pt x="120874" y="169185"/>
                    <a:pt x="121118" y="170852"/>
                  </a:cubicBezTo>
                  <a:cubicBezTo>
                    <a:pt x="116602" y="204944"/>
                    <a:pt x="119253" y="239629"/>
                    <a:pt x="128901" y="272647"/>
                  </a:cubicBezTo>
                  <a:cubicBezTo>
                    <a:pt x="113583" y="262540"/>
                    <a:pt x="98506" y="252082"/>
                    <a:pt x="83670" y="241229"/>
                  </a:cubicBezTo>
                  <a:cubicBezTo>
                    <a:pt x="67008" y="229039"/>
                    <a:pt x="48460" y="216783"/>
                    <a:pt x="35699" y="200274"/>
                  </a:cubicBezTo>
                  <a:cubicBezTo>
                    <a:pt x="-9706" y="138886"/>
                    <a:pt x="18840" y="27553"/>
                    <a:pt x="100223" y="15450"/>
                  </a:cubicBezTo>
                  <a:cubicBezTo>
                    <a:pt x="169505" y="7667"/>
                    <a:pt x="206601" y="72783"/>
                    <a:pt x="183054" y="133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007307" y="372376"/>
              <a:ext cx="421145" cy="613504"/>
            </a:xfrm>
            <a:custGeom>
              <a:avLst/>
              <a:gdLst/>
              <a:ahLst/>
              <a:cxnLst/>
              <a:rect l="l" t="t" r="r" b="b"/>
              <a:pathLst>
                <a:path w="199595" h="290760" extrusionOk="0">
                  <a:moveTo>
                    <a:pt x="136439" y="3825"/>
                  </a:moveTo>
                  <a:cubicBezTo>
                    <a:pt x="96098" y="-8299"/>
                    <a:pt x="53476" y="9504"/>
                    <a:pt x="27803" y="41623"/>
                  </a:cubicBezTo>
                  <a:cubicBezTo>
                    <a:pt x="-1182" y="77908"/>
                    <a:pt x="-6334" y="128751"/>
                    <a:pt x="6930" y="172359"/>
                  </a:cubicBezTo>
                  <a:cubicBezTo>
                    <a:pt x="15021" y="198932"/>
                    <a:pt x="32494" y="217063"/>
                    <a:pt x="54090" y="233616"/>
                  </a:cubicBezTo>
                  <a:cubicBezTo>
                    <a:pt x="79040" y="252735"/>
                    <a:pt x="104911" y="270603"/>
                    <a:pt x="131352" y="287573"/>
                  </a:cubicBezTo>
                  <a:cubicBezTo>
                    <a:pt x="132626" y="288472"/>
                    <a:pt x="134211" y="288801"/>
                    <a:pt x="135737" y="288494"/>
                  </a:cubicBezTo>
                  <a:cubicBezTo>
                    <a:pt x="137241" y="289678"/>
                    <a:pt x="139037" y="290423"/>
                    <a:pt x="140933" y="290686"/>
                  </a:cubicBezTo>
                  <a:cubicBezTo>
                    <a:pt x="149813" y="291914"/>
                    <a:pt x="153343" y="277641"/>
                    <a:pt x="144003" y="276347"/>
                  </a:cubicBezTo>
                  <a:cubicBezTo>
                    <a:pt x="142556" y="276150"/>
                    <a:pt x="137842" y="254664"/>
                    <a:pt x="137009" y="251332"/>
                  </a:cubicBezTo>
                  <a:cubicBezTo>
                    <a:pt x="130839" y="225943"/>
                    <a:pt x="129125" y="199677"/>
                    <a:pt x="131944" y="173697"/>
                  </a:cubicBezTo>
                  <a:cubicBezTo>
                    <a:pt x="172768" y="178893"/>
                    <a:pt x="198091" y="140481"/>
                    <a:pt x="199318" y="103341"/>
                  </a:cubicBezTo>
                  <a:cubicBezTo>
                    <a:pt x="202300" y="58352"/>
                    <a:pt x="181253" y="17287"/>
                    <a:pt x="136439" y="3825"/>
                  </a:cubicBezTo>
                  <a:close/>
                  <a:moveTo>
                    <a:pt x="178907" y="130768"/>
                  </a:moveTo>
                  <a:cubicBezTo>
                    <a:pt x="170794" y="149799"/>
                    <a:pt x="150251" y="165541"/>
                    <a:pt x="128897" y="158042"/>
                  </a:cubicBezTo>
                  <a:cubicBezTo>
                    <a:pt x="126417" y="157187"/>
                    <a:pt x="123670" y="157692"/>
                    <a:pt x="121662" y="159380"/>
                  </a:cubicBezTo>
                  <a:cubicBezTo>
                    <a:pt x="120592" y="160082"/>
                    <a:pt x="119756" y="161068"/>
                    <a:pt x="119272" y="162252"/>
                  </a:cubicBezTo>
                  <a:cubicBezTo>
                    <a:pt x="118458" y="163699"/>
                    <a:pt x="118143" y="165343"/>
                    <a:pt x="118373" y="166988"/>
                  </a:cubicBezTo>
                  <a:cubicBezTo>
                    <a:pt x="113973" y="200335"/>
                    <a:pt x="116571" y="234230"/>
                    <a:pt x="126003" y="266503"/>
                  </a:cubicBezTo>
                  <a:cubicBezTo>
                    <a:pt x="111006" y="256615"/>
                    <a:pt x="96266" y="246399"/>
                    <a:pt x="81781" y="235809"/>
                  </a:cubicBezTo>
                  <a:cubicBezTo>
                    <a:pt x="65491" y="223882"/>
                    <a:pt x="47359" y="211911"/>
                    <a:pt x="34884" y="195775"/>
                  </a:cubicBezTo>
                  <a:cubicBezTo>
                    <a:pt x="-9491" y="135855"/>
                    <a:pt x="18419" y="26955"/>
                    <a:pt x="97961" y="15116"/>
                  </a:cubicBezTo>
                  <a:cubicBezTo>
                    <a:pt x="165664" y="7508"/>
                    <a:pt x="202015" y="71133"/>
                    <a:pt x="178907" y="1307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305031" y="475050"/>
              <a:ext cx="59409" cy="175613"/>
            </a:xfrm>
            <a:custGeom>
              <a:avLst/>
              <a:gdLst/>
              <a:ahLst/>
              <a:cxnLst/>
              <a:rect l="l" t="t" r="r" b="b"/>
              <a:pathLst>
                <a:path w="28156" h="83229" extrusionOk="0">
                  <a:moveTo>
                    <a:pt x="12001" y="2074"/>
                  </a:moveTo>
                  <a:cubicBezTo>
                    <a:pt x="5687" y="-4723"/>
                    <a:pt x="-4289" y="6788"/>
                    <a:pt x="2004" y="13584"/>
                  </a:cubicBezTo>
                  <a:cubicBezTo>
                    <a:pt x="17298" y="29699"/>
                    <a:pt x="17395" y="54956"/>
                    <a:pt x="2223" y="71180"/>
                  </a:cubicBezTo>
                  <a:cubicBezTo>
                    <a:pt x="-4354" y="78459"/>
                    <a:pt x="6608" y="87887"/>
                    <a:pt x="13054" y="80608"/>
                  </a:cubicBezTo>
                  <a:cubicBezTo>
                    <a:pt x="33750" y="57455"/>
                    <a:pt x="32961" y="24678"/>
                    <a:pt x="12001" y="2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260832" y="642594"/>
              <a:ext cx="30076" cy="31226"/>
            </a:xfrm>
            <a:custGeom>
              <a:avLst/>
              <a:gdLst/>
              <a:ahLst/>
              <a:cxnLst/>
              <a:rect l="l" t="t" r="r" b="b"/>
              <a:pathLst>
                <a:path w="14254" h="14799" extrusionOk="0">
                  <a:moveTo>
                    <a:pt x="6816" y="0"/>
                  </a:moveTo>
                  <a:cubicBezTo>
                    <a:pt x="-2458" y="0"/>
                    <a:pt x="-2283" y="14799"/>
                    <a:pt x="7430" y="14799"/>
                  </a:cubicBezTo>
                  <a:cubicBezTo>
                    <a:pt x="16726" y="14799"/>
                    <a:pt x="16529" y="0"/>
                    <a:pt x="6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11671" y="601479"/>
              <a:ext cx="103968" cy="202921"/>
            </a:xfrm>
            <a:custGeom>
              <a:avLst/>
              <a:gdLst/>
              <a:ahLst/>
              <a:cxnLst/>
              <a:rect l="l" t="t" r="r" b="b"/>
              <a:pathLst>
                <a:path w="49274" h="96171" extrusionOk="0">
                  <a:moveTo>
                    <a:pt x="46778" y="83022"/>
                  </a:moveTo>
                  <a:cubicBezTo>
                    <a:pt x="27791" y="67456"/>
                    <a:pt x="9199" y="33057"/>
                    <a:pt x="16281" y="8194"/>
                  </a:cubicBezTo>
                  <a:cubicBezTo>
                    <a:pt x="18978" y="-1277"/>
                    <a:pt x="4442" y="-3163"/>
                    <a:pt x="1877" y="5848"/>
                  </a:cubicBezTo>
                  <a:cubicBezTo>
                    <a:pt x="-2947" y="22796"/>
                    <a:pt x="2271" y="39436"/>
                    <a:pt x="9112" y="55091"/>
                  </a:cubicBezTo>
                  <a:cubicBezTo>
                    <a:pt x="15689" y="70153"/>
                    <a:pt x="23933" y="83965"/>
                    <a:pt x="36802" y="94555"/>
                  </a:cubicBezTo>
                  <a:cubicBezTo>
                    <a:pt x="43994" y="100409"/>
                    <a:pt x="53991" y="88920"/>
                    <a:pt x="46778" y="83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714300" y="1186825"/>
            <a:ext cx="5715300" cy="276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lvl="1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marL="1371600" lvl="2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marL="1828800" lvl="3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marL="2286000" lvl="4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marL="2743200" lvl="5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marL="3200400" lvl="6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marL="3657600" lvl="7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marL="4114800" lvl="8" indent="-406400" algn="ctr" rtl="0">
              <a:spcBef>
                <a:spcPts val="1000"/>
              </a:spcBef>
              <a:spcAft>
                <a:spcPts val="100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4"/>
          <p:cNvSpPr/>
          <p:nvPr/>
        </p:nvSpPr>
        <p:spPr>
          <a:xfrm rot="-10653455">
            <a:off x="308904" y="3412015"/>
            <a:ext cx="814998" cy="1023408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 rot="5624237">
            <a:off x="8289671" y="2866841"/>
            <a:ext cx="540119" cy="264234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 rot="5400000">
            <a:off x="6259143" y="-119213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 rot="5400000">
            <a:off x="6459663" y="73310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 flipH="1">
            <a:off x="486100" y="253760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 flipH="1">
            <a:off x="509560" y="230637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Char char="✗"/>
              <a:defRPr/>
            </a:lvl2pPr>
            <a:lvl3pPr marL="1371600" lvl="2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3215361" y="371192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4695254" y="40455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8578274" y="29574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4853896" y="4607301"/>
            <a:ext cx="851649" cy="15516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TITLE_AND_BODY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lt1"/>
              </a:gs>
              <a:gs pos="26000">
                <a:schemeClr val="lt1"/>
              </a:gs>
              <a:gs pos="48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6"/>
          <p:cNvSpPr/>
          <p:nvPr/>
        </p:nvSpPr>
        <p:spPr>
          <a:xfrm rot="10800000">
            <a:off x="478120" y="499499"/>
            <a:ext cx="3891580" cy="4389451"/>
          </a:xfrm>
          <a:custGeom>
            <a:avLst/>
            <a:gdLst/>
            <a:ahLst/>
            <a:cxnLst/>
            <a:rect l="l" t="t" r="r" b="b"/>
            <a:pathLst>
              <a:path w="873041" h="513236" extrusionOk="0">
                <a:moveTo>
                  <a:pt x="807026" y="87874"/>
                </a:moveTo>
                <a:cubicBezTo>
                  <a:pt x="687888" y="-12496"/>
                  <a:pt x="94894" y="-27493"/>
                  <a:pt x="35062" y="46020"/>
                </a:cubicBezTo>
                <a:cubicBezTo>
                  <a:pt x="-6967" y="97718"/>
                  <a:pt x="2767" y="252111"/>
                  <a:pt x="1233" y="323344"/>
                </a:cubicBezTo>
                <a:cubicBezTo>
                  <a:pt x="-5849" y="404706"/>
                  <a:pt x="16010" y="492163"/>
                  <a:pt x="108027" y="508036"/>
                </a:cubicBezTo>
                <a:cubicBezTo>
                  <a:pt x="181211" y="520007"/>
                  <a:pt x="256478" y="507488"/>
                  <a:pt x="330298" y="508036"/>
                </a:cubicBezTo>
                <a:cubicBezTo>
                  <a:pt x="482038" y="490497"/>
                  <a:pt x="728667" y="541318"/>
                  <a:pt x="831077" y="410055"/>
                </a:cubicBezTo>
                <a:cubicBezTo>
                  <a:pt x="891479" y="316196"/>
                  <a:pt x="889396" y="168425"/>
                  <a:pt x="807026" y="878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6"/>
          <p:cNvSpPr/>
          <p:nvPr/>
        </p:nvSpPr>
        <p:spPr>
          <a:xfrm>
            <a:off x="359638" y="371200"/>
            <a:ext cx="3869146" cy="4400299"/>
          </a:xfrm>
          <a:custGeom>
            <a:avLst/>
            <a:gdLst/>
            <a:ahLst/>
            <a:cxnLst/>
            <a:rect l="l" t="t" r="r" b="b"/>
            <a:pathLst>
              <a:path w="1717712" h="1953518" extrusionOk="0">
                <a:moveTo>
                  <a:pt x="1717677" y="1051758"/>
                </a:moveTo>
                <a:cubicBezTo>
                  <a:pt x="1717041" y="813899"/>
                  <a:pt x="1713292" y="575995"/>
                  <a:pt x="1710661" y="338136"/>
                </a:cubicBezTo>
                <a:cubicBezTo>
                  <a:pt x="1721382" y="143007"/>
                  <a:pt x="1668478" y="-11692"/>
                  <a:pt x="1396636" y="695"/>
                </a:cubicBezTo>
                <a:cubicBezTo>
                  <a:pt x="1075945" y="147"/>
                  <a:pt x="626492" y="30556"/>
                  <a:pt x="313102" y="62895"/>
                </a:cubicBezTo>
                <a:cubicBezTo>
                  <a:pt x="228254" y="71248"/>
                  <a:pt x="127029" y="84929"/>
                  <a:pt x="80877" y="166423"/>
                </a:cubicBezTo>
                <a:cubicBezTo>
                  <a:pt x="57506" y="207641"/>
                  <a:pt x="52222" y="256313"/>
                  <a:pt x="47991" y="302574"/>
                </a:cubicBezTo>
                <a:cubicBezTo>
                  <a:pt x="26527" y="536443"/>
                  <a:pt x="5742" y="770773"/>
                  <a:pt x="765" y="1005673"/>
                </a:cubicBezTo>
                <a:cubicBezTo>
                  <a:pt x="-2436" y="1229303"/>
                  <a:pt x="2826" y="1455674"/>
                  <a:pt x="47355" y="1675512"/>
                </a:cubicBezTo>
                <a:cubicBezTo>
                  <a:pt x="105433" y="1930275"/>
                  <a:pt x="294247" y="1910587"/>
                  <a:pt x="507266" y="1924377"/>
                </a:cubicBezTo>
                <a:cubicBezTo>
                  <a:pt x="802152" y="1942663"/>
                  <a:pt x="1097629" y="1958514"/>
                  <a:pt x="1393172" y="1952046"/>
                </a:cubicBezTo>
                <a:cubicBezTo>
                  <a:pt x="1441055" y="1950775"/>
                  <a:pt x="1490210" y="1947420"/>
                  <a:pt x="1535440" y="1930429"/>
                </a:cubicBezTo>
                <a:cubicBezTo>
                  <a:pt x="1677402" y="1878007"/>
                  <a:pt x="1689065" y="1706645"/>
                  <a:pt x="1699874" y="1577005"/>
                </a:cubicBezTo>
                <a:cubicBezTo>
                  <a:pt x="1715068" y="1402398"/>
                  <a:pt x="1718093" y="1226979"/>
                  <a:pt x="1717677" y="1051758"/>
                </a:cubicBezTo>
                <a:close/>
                <a:moveTo>
                  <a:pt x="1684308" y="1587616"/>
                </a:moveTo>
                <a:cubicBezTo>
                  <a:pt x="1671833" y="1818701"/>
                  <a:pt x="1618008" y="1947946"/>
                  <a:pt x="1360789" y="1937861"/>
                </a:cubicBezTo>
                <a:cubicBezTo>
                  <a:pt x="1016574" y="1942663"/>
                  <a:pt x="672358" y="1921374"/>
                  <a:pt x="329042" y="1897608"/>
                </a:cubicBezTo>
                <a:cubicBezTo>
                  <a:pt x="86951" y="1886316"/>
                  <a:pt x="53428" y="1699979"/>
                  <a:pt x="34726" y="1498208"/>
                </a:cubicBezTo>
                <a:cubicBezTo>
                  <a:pt x="-9452" y="1099970"/>
                  <a:pt x="26790" y="698817"/>
                  <a:pt x="62702" y="301390"/>
                </a:cubicBezTo>
                <a:cubicBezTo>
                  <a:pt x="68753" y="111151"/>
                  <a:pt x="183835" y="84798"/>
                  <a:pt x="348357" y="74011"/>
                </a:cubicBezTo>
                <a:cubicBezTo>
                  <a:pt x="645698" y="44939"/>
                  <a:pt x="1089889" y="7404"/>
                  <a:pt x="1389160" y="15363"/>
                </a:cubicBezTo>
                <a:cubicBezTo>
                  <a:pt x="1422529" y="16262"/>
                  <a:pt x="1545876" y="-5817"/>
                  <a:pt x="1635416" y="89906"/>
                </a:cubicBezTo>
                <a:cubicBezTo>
                  <a:pt x="1708337" y="167848"/>
                  <a:pt x="1693692" y="282645"/>
                  <a:pt x="1696388" y="380999"/>
                </a:cubicBezTo>
                <a:cubicBezTo>
                  <a:pt x="1696805" y="783117"/>
                  <a:pt x="1718115" y="1186353"/>
                  <a:pt x="1684242" y="15876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6"/>
          <p:cNvSpPr txBox="1">
            <a:spLocks noGrp="1"/>
          </p:cNvSpPr>
          <p:nvPr>
            <p:ph type="title"/>
          </p:nvPr>
        </p:nvSpPr>
        <p:spPr>
          <a:xfrm>
            <a:off x="883375" y="1004988"/>
            <a:ext cx="2879400" cy="951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"/>
          <p:cNvSpPr txBox="1">
            <a:spLocks noGrp="1"/>
          </p:cNvSpPr>
          <p:nvPr>
            <p:ph type="body" idx="1"/>
          </p:nvPr>
        </p:nvSpPr>
        <p:spPr>
          <a:xfrm>
            <a:off x="883525" y="2078413"/>
            <a:ext cx="2879400" cy="206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4" name="Google Shape;74;p6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6"/>
          <p:cNvSpPr/>
          <p:nvPr/>
        </p:nvSpPr>
        <p:spPr>
          <a:xfrm rot="5400000">
            <a:off x="3614542" y="2581686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6"/>
          <p:cNvSpPr/>
          <p:nvPr/>
        </p:nvSpPr>
        <p:spPr>
          <a:xfrm rot="5400000">
            <a:off x="4155556" y="352287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6"/>
          <p:cNvSpPr/>
          <p:nvPr/>
        </p:nvSpPr>
        <p:spPr>
          <a:xfrm rot="10800000">
            <a:off x="542537" y="4490175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6"/>
          <p:cNvSpPr/>
          <p:nvPr/>
        </p:nvSpPr>
        <p:spPr>
          <a:xfrm rot="5130764">
            <a:off x="247642" y="411835"/>
            <a:ext cx="745888" cy="775329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6"/>
          <p:cNvSpPr/>
          <p:nvPr/>
        </p:nvSpPr>
        <p:spPr>
          <a:xfrm>
            <a:off x="2994774" y="300554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6"/>
          <p:cNvSpPr/>
          <p:nvPr/>
        </p:nvSpPr>
        <p:spPr>
          <a:xfrm>
            <a:off x="1495696" y="4628071"/>
            <a:ext cx="851649" cy="15516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6"/>
          <p:cNvSpPr/>
          <p:nvPr/>
        </p:nvSpPr>
        <p:spPr>
          <a:xfrm rot="10800000">
            <a:off x="545766" y="4680253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2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7"/>
          <p:cNvSpPr/>
          <p:nvPr/>
        </p:nvSpPr>
        <p:spPr>
          <a:xfrm>
            <a:off x="8138824" y="237026"/>
            <a:ext cx="739006" cy="92798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8547668" y="2847045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4426766" y="4724706"/>
            <a:ext cx="888148" cy="61490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5368771" y="4755508"/>
            <a:ext cx="86890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5538652" y="4755173"/>
            <a:ext cx="299728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8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8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8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2001900" cy="27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2"/>
          </p:nvPr>
        </p:nvSpPr>
        <p:spPr>
          <a:xfrm>
            <a:off x="3400388" y="1506350"/>
            <a:ext cx="2001900" cy="27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body" idx="3"/>
          </p:nvPr>
        </p:nvSpPr>
        <p:spPr>
          <a:xfrm>
            <a:off x="5612601" y="1506350"/>
            <a:ext cx="2001900" cy="27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5" name="Google Shape;105;p8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8"/>
          <p:cNvSpPr/>
          <p:nvPr/>
        </p:nvSpPr>
        <p:spPr>
          <a:xfrm rot="10338673">
            <a:off x="8747978" y="1166276"/>
            <a:ext cx="113410" cy="95472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8"/>
          <p:cNvSpPr/>
          <p:nvPr/>
        </p:nvSpPr>
        <p:spPr>
          <a:xfrm rot="10338673">
            <a:off x="8873347" y="1615232"/>
            <a:ext cx="80494" cy="39932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3152266" y="381106"/>
            <a:ext cx="888148" cy="61490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4094271" y="411908"/>
            <a:ext cx="86890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8"/>
          <p:cNvSpPr/>
          <p:nvPr/>
        </p:nvSpPr>
        <p:spPr>
          <a:xfrm>
            <a:off x="4264152" y="411573"/>
            <a:ext cx="299728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8"/>
          <p:cNvSpPr/>
          <p:nvPr/>
        </p:nvSpPr>
        <p:spPr>
          <a:xfrm rot="5534346">
            <a:off x="22341" y="3409311"/>
            <a:ext cx="681569" cy="214495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8"/>
          <p:cNvSpPr/>
          <p:nvPr/>
        </p:nvSpPr>
        <p:spPr>
          <a:xfrm>
            <a:off x="6092030" y="4766054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6467384" y="4872362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9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9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9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2910561" y="377935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4390454" y="411302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9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9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9"/>
          <p:cNvSpPr/>
          <p:nvPr/>
        </p:nvSpPr>
        <p:spPr>
          <a:xfrm>
            <a:off x="8624662" y="1757104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9"/>
          <p:cNvSpPr/>
          <p:nvPr/>
        </p:nvSpPr>
        <p:spPr>
          <a:xfrm>
            <a:off x="4654424" y="455549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0"/>
          <p:cNvSpPr/>
          <p:nvPr/>
        </p:nvSpPr>
        <p:spPr>
          <a:xfrm>
            <a:off x="642525" y="4216625"/>
            <a:ext cx="5890324" cy="562639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0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0"/>
          <p:cNvSpPr txBox="1">
            <a:spLocks noGrp="1"/>
          </p:cNvSpPr>
          <p:nvPr>
            <p:ph type="body" idx="1"/>
          </p:nvPr>
        </p:nvSpPr>
        <p:spPr>
          <a:xfrm>
            <a:off x="823076" y="4261808"/>
            <a:ext cx="5522700" cy="39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34" name="Google Shape;134;p1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10"/>
          <p:cNvSpPr/>
          <p:nvPr/>
        </p:nvSpPr>
        <p:spPr>
          <a:xfrm rot="5400000">
            <a:off x="31216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0"/>
          <p:cNvSpPr/>
          <p:nvPr/>
        </p:nvSpPr>
        <p:spPr>
          <a:xfrm rot="-9525180">
            <a:off x="252849" y="4358394"/>
            <a:ext cx="290510" cy="231333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0"/>
          <p:cNvSpPr/>
          <p:nvPr/>
        </p:nvSpPr>
        <p:spPr>
          <a:xfrm rot="-9525180">
            <a:off x="217769" y="4512917"/>
            <a:ext cx="132490" cy="91286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0"/>
          <p:cNvSpPr/>
          <p:nvPr/>
        </p:nvSpPr>
        <p:spPr>
          <a:xfrm rot="-167066">
            <a:off x="4934240" y="363639"/>
            <a:ext cx="888144" cy="61489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0"/>
          <p:cNvSpPr/>
          <p:nvPr/>
        </p:nvSpPr>
        <p:spPr>
          <a:xfrm rot="-167066">
            <a:off x="5876367" y="368207"/>
            <a:ext cx="86889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0"/>
          <p:cNvSpPr/>
          <p:nvPr/>
        </p:nvSpPr>
        <p:spPr>
          <a:xfrm rot="-167066">
            <a:off x="6046138" y="354459"/>
            <a:ext cx="299726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0"/>
          <p:cNvSpPr/>
          <p:nvPr/>
        </p:nvSpPr>
        <p:spPr>
          <a:xfrm rot="5400000">
            <a:off x="8280263" y="2495763"/>
            <a:ext cx="850640" cy="154977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11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5069525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683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dnewman@boyslatinmd.co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hyperlink" Target="https://us.corwin.com/en-us/nam/building-thinking-classrooms-in-mathematics-grades-k-12/book268862" TargetMode="External"/><Relationship Id="rId4" Type="http://schemas.openxmlformats.org/officeDocument/2006/relationships/hyperlink" Target="https://www.facebook.com/groups/buildingthinkingclassroom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"/>
          <p:cNvSpPr txBox="1">
            <a:spLocks noGrp="1"/>
          </p:cNvSpPr>
          <p:nvPr>
            <p:ph type="ctrTitle"/>
          </p:nvPr>
        </p:nvSpPr>
        <p:spPr>
          <a:xfrm>
            <a:off x="1624975" y="1868025"/>
            <a:ext cx="63654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Demystifying BTC STYLE Assessment and Grading </a:t>
            </a:r>
            <a:br>
              <a:rPr lang="en" sz="4000" dirty="0"/>
            </a:br>
            <a:r>
              <a:rPr lang="en" sz="2400" dirty="0"/>
              <a:t>Don Newman</a:t>
            </a:r>
            <a:br>
              <a:rPr lang="en" sz="2400" dirty="0"/>
            </a:br>
            <a:r>
              <a:rPr lang="en" sz="2400" dirty="0"/>
              <a:t>The Boys’ Latin School of Maryland</a:t>
            </a:r>
            <a:br>
              <a:rPr lang="en" sz="2400" dirty="0"/>
            </a:br>
            <a:r>
              <a:rPr lang="en" sz="2400" dirty="0"/>
              <a:t>June 30, 2026</a:t>
            </a:r>
            <a:endParaRPr sz="2400" dirty="0"/>
          </a:p>
        </p:txBody>
      </p:sp>
      <p:sp>
        <p:nvSpPr>
          <p:cNvPr id="194" name="Google Shape;194;p17"/>
          <p:cNvSpPr txBox="1"/>
          <p:nvPr/>
        </p:nvSpPr>
        <p:spPr>
          <a:xfrm>
            <a:off x="1624975" y="3361750"/>
            <a:ext cx="6137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>
          <a:extLst>
            <a:ext uri="{FF2B5EF4-FFF2-40B4-BE49-F238E27FC236}">
              <a16:creationId xmlns:a16="http://schemas.microsoft.com/office/drawing/2014/main" id="{25D17488-4851-E221-20A5-9754BCBAB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9">
            <a:extLst>
              <a:ext uri="{FF2B5EF4-FFF2-40B4-BE49-F238E27FC236}">
                <a16:creationId xmlns:a16="http://schemas.microsoft.com/office/drawing/2014/main" id="{BC89163C-A7C3-A758-AFAF-B4C12F3780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Quiz Example</a:t>
            </a:r>
            <a:endParaRPr sz="4000" dirty="0"/>
          </a:p>
        </p:txBody>
      </p:sp>
      <p:sp>
        <p:nvSpPr>
          <p:cNvPr id="208" name="Google Shape;208;p19">
            <a:extLst>
              <a:ext uri="{FF2B5EF4-FFF2-40B4-BE49-F238E27FC236}">
                <a16:creationId xmlns:a16="http://schemas.microsoft.com/office/drawing/2014/main" id="{586FFAD2-5905-0910-5B58-C5B416C4D90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09" name="Google Shape;209;p19">
            <a:extLst>
              <a:ext uri="{FF2B5EF4-FFF2-40B4-BE49-F238E27FC236}">
                <a16:creationId xmlns:a16="http://schemas.microsoft.com/office/drawing/2014/main" id="{530D43FD-AAFE-814D-40AA-28A0E0371D82}"/>
              </a:ext>
            </a:extLst>
          </p:cNvPr>
          <p:cNvSpPr/>
          <p:nvPr/>
        </p:nvSpPr>
        <p:spPr>
          <a:xfrm>
            <a:off x="7907786" y="3872974"/>
            <a:ext cx="729284" cy="820406"/>
          </a:xfrm>
          <a:custGeom>
            <a:avLst/>
            <a:gdLst/>
            <a:ahLst/>
            <a:cxnLst/>
            <a:rect l="l" t="t" r="r" b="b"/>
            <a:pathLst>
              <a:path w="345632" h="388818" extrusionOk="0">
                <a:moveTo>
                  <a:pt x="183559" y="374102"/>
                </a:moveTo>
                <a:lnTo>
                  <a:pt x="158938" y="372918"/>
                </a:lnTo>
                <a:cubicBezTo>
                  <a:pt x="154882" y="372473"/>
                  <a:pt x="151133" y="375110"/>
                  <a:pt x="150168" y="379079"/>
                </a:cubicBezTo>
                <a:cubicBezTo>
                  <a:pt x="149401" y="382587"/>
                  <a:pt x="151768" y="387410"/>
                  <a:pt x="155803" y="387585"/>
                </a:cubicBezTo>
                <a:lnTo>
                  <a:pt x="180424" y="388769"/>
                </a:lnTo>
                <a:cubicBezTo>
                  <a:pt x="184480" y="389214"/>
                  <a:pt x="188229" y="386577"/>
                  <a:pt x="189194" y="382609"/>
                </a:cubicBezTo>
                <a:cubicBezTo>
                  <a:pt x="189961" y="379101"/>
                  <a:pt x="187593" y="374299"/>
                  <a:pt x="183559" y="374102"/>
                </a:cubicBezTo>
                <a:close/>
                <a:moveTo>
                  <a:pt x="52626" y="236810"/>
                </a:moveTo>
                <a:cubicBezTo>
                  <a:pt x="32806" y="224679"/>
                  <a:pt x="18928" y="204868"/>
                  <a:pt x="14280" y="182108"/>
                </a:cubicBezTo>
                <a:cubicBezTo>
                  <a:pt x="12241" y="172725"/>
                  <a:pt x="-1747" y="178359"/>
                  <a:pt x="182" y="187283"/>
                </a:cubicBezTo>
                <a:cubicBezTo>
                  <a:pt x="5970" y="213759"/>
                  <a:pt x="22523" y="236626"/>
                  <a:pt x="45873" y="250403"/>
                </a:cubicBezTo>
                <a:cubicBezTo>
                  <a:pt x="53722" y="255139"/>
                  <a:pt x="60672" y="241677"/>
                  <a:pt x="52626" y="236810"/>
                </a:cubicBezTo>
                <a:close/>
                <a:moveTo>
                  <a:pt x="173868" y="342969"/>
                </a:moveTo>
                <a:cubicBezTo>
                  <a:pt x="195201" y="344657"/>
                  <a:pt x="216687" y="344854"/>
                  <a:pt x="236880" y="336830"/>
                </a:cubicBezTo>
                <a:cubicBezTo>
                  <a:pt x="245649" y="333366"/>
                  <a:pt x="241703" y="319290"/>
                  <a:pt x="232495" y="322886"/>
                </a:cubicBezTo>
                <a:cubicBezTo>
                  <a:pt x="197284" y="336523"/>
                  <a:pt x="143415" y="324969"/>
                  <a:pt x="107174" y="316309"/>
                </a:cubicBezTo>
                <a:cubicBezTo>
                  <a:pt x="98273" y="314116"/>
                  <a:pt x="94743" y="328586"/>
                  <a:pt x="104039" y="330998"/>
                </a:cubicBezTo>
                <a:cubicBezTo>
                  <a:pt x="126928" y="337014"/>
                  <a:pt x="150278" y="341020"/>
                  <a:pt x="173868" y="342969"/>
                </a:cubicBezTo>
                <a:close/>
                <a:moveTo>
                  <a:pt x="231881" y="348231"/>
                </a:moveTo>
                <a:cubicBezTo>
                  <a:pt x="217213" y="360136"/>
                  <a:pt x="192877" y="355291"/>
                  <a:pt x="175403" y="353975"/>
                </a:cubicBezTo>
                <a:cubicBezTo>
                  <a:pt x="154750" y="352418"/>
                  <a:pt x="134207" y="349590"/>
                  <a:pt x="114584" y="342618"/>
                </a:cubicBezTo>
                <a:cubicBezTo>
                  <a:pt x="105968" y="339593"/>
                  <a:pt x="98909" y="353076"/>
                  <a:pt x="107832" y="356211"/>
                </a:cubicBezTo>
                <a:cubicBezTo>
                  <a:pt x="131269" y="364433"/>
                  <a:pt x="155561" y="367678"/>
                  <a:pt x="180183" y="369191"/>
                </a:cubicBezTo>
                <a:cubicBezTo>
                  <a:pt x="199915" y="370418"/>
                  <a:pt x="223067" y="373795"/>
                  <a:pt x="239598" y="360421"/>
                </a:cubicBezTo>
                <a:cubicBezTo>
                  <a:pt x="247053" y="354392"/>
                  <a:pt x="239532" y="342048"/>
                  <a:pt x="231881" y="348231"/>
                </a:cubicBezTo>
                <a:close/>
                <a:moveTo>
                  <a:pt x="329357" y="29207"/>
                </a:moveTo>
                <a:cubicBezTo>
                  <a:pt x="323460" y="21884"/>
                  <a:pt x="311072" y="30610"/>
                  <a:pt x="316838" y="37779"/>
                </a:cubicBezTo>
                <a:cubicBezTo>
                  <a:pt x="325455" y="48160"/>
                  <a:pt x="330388" y="61092"/>
                  <a:pt x="330892" y="74569"/>
                </a:cubicBezTo>
                <a:cubicBezTo>
                  <a:pt x="331287" y="84325"/>
                  <a:pt x="345998" y="82374"/>
                  <a:pt x="345626" y="73100"/>
                </a:cubicBezTo>
                <a:cubicBezTo>
                  <a:pt x="345077" y="57097"/>
                  <a:pt x="339377" y="41699"/>
                  <a:pt x="329357" y="29207"/>
                </a:cubicBezTo>
                <a:close/>
                <a:moveTo>
                  <a:pt x="238370" y="222"/>
                </a:moveTo>
                <a:cubicBezTo>
                  <a:pt x="229404" y="-1970"/>
                  <a:pt x="225830" y="12719"/>
                  <a:pt x="235213" y="14890"/>
                </a:cubicBezTo>
                <a:cubicBezTo>
                  <a:pt x="289564" y="27475"/>
                  <a:pt x="309757" y="85531"/>
                  <a:pt x="312870" y="135190"/>
                </a:cubicBezTo>
                <a:cubicBezTo>
                  <a:pt x="313462" y="144924"/>
                  <a:pt x="328217" y="142995"/>
                  <a:pt x="327604" y="133721"/>
                </a:cubicBezTo>
                <a:cubicBezTo>
                  <a:pt x="324139" y="76893"/>
                  <a:pt x="299584" y="14386"/>
                  <a:pt x="238370" y="222"/>
                </a:cubicBezTo>
                <a:close/>
                <a:moveTo>
                  <a:pt x="168212" y="16688"/>
                </a:moveTo>
                <a:cubicBezTo>
                  <a:pt x="107218" y="18507"/>
                  <a:pt x="43417" y="57577"/>
                  <a:pt x="32433" y="121465"/>
                </a:cubicBezTo>
                <a:cubicBezTo>
                  <a:pt x="26952" y="150686"/>
                  <a:pt x="35020" y="180815"/>
                  <a:pt x="54358" y="203397"/>
                </a:cubicBezTo>
                <a:cubicBezTo>
                  <a:pt x="65561" y="216552"/>
                  <a:pt x="78475" y="227975"/>
                  <a:pt x="86653" y="243431"/>
                </a:cubicBezTo>
                <a:cubicBezTo>
                  <a:pt x="95006" y="259548"/>
                  <a:pt x="98711" y="277662"/>
                  <a:pt x="97396" y="295765"/>
                </a:cubicBezTo>
                <a:cubicBezTo>
                  <a:pt x="93011" y="299054"/>
                  <a:pt x="92704" y="307758"/>
                  <a:pt x="99763" y="309402"/>
                </a:cubicBezTo>
                <a:cubicBezTo>
                  <a:pt x="127432" y="315984"/>
                  <a:pt x="155693" y="319832"/>
                  <a:pt x="184107" y="320891"/>
                </a:cubicBezTo>
                <a:cubicBezTo>
                  <a:pt x="206536" y="321680"/>
                  <a:pt x="232341" y="323697"/>
                  <a:pt x="251942" y="311025"/>
                </a:cubicBezTo>
                <a:cubicBezTo>
                  <a:pt x="259791" y="305960"/>
                  <a:pt x="252797" y="294274"/>
                  <a:pt x="244817" y="298528"/>
                </a:cubicBezTo>
                <a:cubicBezTo>
                  <a:pt x="245123" y="281183"/>
                  <a:pt x="249398" y="264139"/>
                  <a:pt x="257335" y="248715"/>
                </a:cubicBezTo>
                <a:cubicBezTo>
                  <a:pt x="264614" y="234749"/>
                  <a:pt x="275642" y="223634"/>
                  <a:pt x="284325" y="210632"/>
                </a:cubicBezTo>
                <a:cubicBezTo>
                  <a:pt x="302017" y="184126"/>
                  <a:pt x="303574" y="146218"/>
                  <a:pt x="297654" y="115699"/>
                </a:cubicBezTo>
                <a:cubicBezTo>
                  <a:pt x="285815" y="54836"/>
                  <a:pt x="229864" y="11229"/>
                  <a:pt x="168124" y="16688"/>
                </a:cubicBezTo>
                <a:close/>
                <a:moveTo>
                  <a:pt x="188317" y="306552"/>
                </a:moveTo>
                <a:cubicBezTo>
                  <a:pt x="177223" y="305719"/>
                  <a:pt x="167181" y="305193"/>
                  <a:pt x="156351" y="303965"/>
                </a:cubicBezTo>
                <a:cubicBezTo>
                  <a:pt x="153654" y="264918"/>
                  <a:pt x="147713" y="226161"/>
                  <a:pt x="138614" y="188094"/>
                </a:cubicBezTo>
                <a:cubicBezTo>
                  <a:pt x="146068" y="188815"/>
                  <a:pt x="153522" y="186590"/>
                  <a:pt x="159376" y="181889"/>
                </a:cubicBezTo>
                <a:cubicBezTo>
                  <a:pt x="169352" y="189914"/>
                  <a:pt x="182375" y="192040"/>
                  <a:pt x="195442" y="191251"/>
                </a:cubicBezTo>
                <a:cubicBezTo>
                  <a:pt x="190509" y="229485"/>
                  <a:pt x="188097" y="268002"/>
                  <a:pt x="188229" y="306552"/>
                </a:cubicBezTo>
                <a:close/>
                <a:moveTo>
                  <a:pt x="160801" y="151633"/>
                </a:moveTo>
                <a:cubicBezTo>
                  <a:pt x="161898" y="152905"/>
                  <a:pt x="161656" y="154988"/>
                  <a:pt x="160670" y="157334"/>
                </a:cubicBezTo>
                <a:cubicBezTo>
                  <a:pt x="159004" y="154637"/>
                  <a:pt x="159047" y="152730"/>
                  <a:pt x="160714" y="151633"/>
                </a:cubicBezTo>
                <a:close/>
                <a:moveTo>
                  <a:pt x="280224" y="187261"/>
                </a:moveTo>
                <a:cubicBezTo>
                  <a:pt x="275270" y="202060"/>
                  <a:pt x="264088" y="213088"/>
                  <a:pt x="255077" y="225453"/>
                </a:cubicBezTo>
                <a:cubicBezTo>
                  <a:pt x="238195" y="248397"/>
                  <a:pt x="229404" y="276296"/>
                  <a:pt x="230083" y="304776"/>
                </a:cubicBezTo>
                <a:cubicBezTo>
                  <a:pt x="221160" y="306802"/>
                  <a:pt x="212039" y="307651"/>
                  <a:pt x="202897" y="307298"/>
                </a:cubicBezTo>
                <a:cubicBezTo>
                  <a:pt x="202699" y="267842"/>
                  <a:pt x="205155" y="228420"/>
                  <a:pt x="210285" y="189300"/>
                </a:cubicBezTo>
                <a:cubicBezTo>
                  <a:pt x="211754" y="188993"/>
                  <a:pt x="213201" y="188686"/>
                  <a:pt x="214670" y="188335"/>
                </a:cubicBezTo>
                <a:cubicBezTo>
                  <a:pt x="223835" y="186143"/>
                  <a:pt x="219822" y="172155"/>
                  <a:pt x="210285" y="174413"/>
                </a:cubicBezTo>
                <a:cubicBezTo>
                  <a:pt x="196845" y="177680"/>
                  <a:pt x="180643" y="179499"/>
                  <a:pt x="169089" y="170247"/>
                </a:cubicBezTo>
                <a:cubicBezTo>
                  <a:pt x="176916" y="157926"/>
                  <a:pt x="181366" y="141745"/>
                  <a:pt x="168453" y="135738"/>
                </a:cubicBezTo>
                <a:cubicBezTo>
                  <a:pt x="160253" y="131989"/>
                  <a:pt x="151176" y="137032"/>
                  <a:pt x="147603" y="144705"/>
                </a:cubicBezTo>
                <a:cubicBezTo>
                  <a:pt x="143766" y="152993"/>
                  <a:pt x="145410" y="163144"/>
                  <a:pt x="149795" y="171015"/>
                </a:cubicBezTo>
                <a:cubicBezTo>
                  <a:pt x="142166" y="176671"/>
                  <a:pt x="130195" y="172878"/>
                  <a:pt x="127651" y="163736"/>
                </a:cubicBezTo>
                <a:cubicBezTo>
                  <a:pt x="125108" y="154593"/>
                  <a:pt x="111011" y="160074"/>
                  <a:pt x="113554" y="168910"/>
                </a:cubicBezTo>
                <a:cubicBezTo>
                  <a:pt x="115001" y="173858"/>
                  <a:pt x="117873" y="178265"/>
                  <a:pt x="121842" y="181560"/>
                </a:cubicBezTo>
                <a:cubicBezTo>
                  <a:pt x="130831" y="221310"/>
                  <a:pt x="138504" y="261410"/>
                  <a:pt x="141223" y="302145"/>
                </a:cubicBezTo>
                <a:cubicBezTo>
                  <a:pt x="131313" y="300683"/>
                  <a:pt x="121469" y="298916"/>
                  <a:pt x="111669" y="296840"/>
                </a:cubicBezTo>
                <a:cubicBezTo>
                  <a:pt x="114540" y="266343"/>
                  <a:pt x="103995" y="237008"/>
                  <a:pt x="84131" y="213965"/>
                </a:cubicBezTo>
                <a:cubicBezTo>
                  <a:pt x="74243" y="202542"/>
                  <a:pt x="62799" y="192347"/>
                  <a:pt x="55234" y="179105"/>
                </a:cubicBezTo>
                <a:cubicBezTo>
                  <a:pt x="48328" y="166566"/>
                  <a:pt x="44908" y="152412"/>
                  <a:pt x="45325" y="138106"/>
                </a:cubicBezTo>
                <a:cubicBezTo>
                  <a:pt x="46312" y="74897"/>
                  <a:pt x="104696" y="37845"/>
                  <a:pt x="161876" y="31355"/>
                </a:cubicBezTo>
                <a:cubicBezTo>
                  <a:pt x="250824" y="23024"/>
                  <a:pt x="304276" y="105965"/>
                  <a:pt x="280137" y="187261"/>
                </a:cubicBezTo>
                <a:close/>
                <a:moveTo>
                  <a:pt x="153808" y="53521"/>
                </a:moveTo>
                <a:cubicBezTo>
                  <a:pt x="144512" y="53521"/>
                  <a:pt x="144687" y="68320"/>
                  <a:pt x="154400" y="68320"/>
                </a:cubicBezTo>
                <a:cubicBezTo>
                  <a:pt x="163608" y="68364"/>
                  <a:pt x="163432" y="53565"/>
                  <a:pt x="153720" y="53565"/>
                </a:cubicBezTo>
                <a:close/>
                <a:moveTo>
                  <a:pt x="126095" y="62642"/>
                </a:moveTo>
                <a:cubicBezTo>
                  <a:pt x="99632" y="72111"/>
                  <a:pt x="79549" y="94062"/>
                  <a:pt x="72489" y="121268"/>
                </a:cubicBezTo>
                <a:cubicBezTo>
                  <a:pt x="69946" y="130783"/>
                  <a:pt x="84482" y="132691"/>
                  <a:pt x="86894" y="123614"/>
                </a:cubicBezTo>
                <a:cubicBezTo>
                  <a:pt x="92704" y="101744"/>
                  <a:pt x="108950" y="84158"/>
                  <a:pt x="130283" y="76629"/>
                </a:cubicBezTo>
                <a:cubicBezTo>
                  <a:pt x="139206" y="73428"/>
                  <a:pt x="135281" y="59353"/>
                  <a:pt x="126007" y="6268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00;p18">
            <a:extLst>
              <a:ext uri="{FF2B5EF4-FFF2-40B4-BE49-F238E27FC236}">
                <a16:creationId xmlns:a16="http://schemas.microsoft.com/office/drawing/2014/main" id="{F4203236-BFB0-8AC8-91C8-0E9C8D5B7A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2272" y="1712102"/>
            <a:ext cx="3274446" cy="24726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indent="-457200">
              <a:spcAft>
                <a:spcPts val="1200"/>
              </a:spcAft>
              <a:buSzPts val="3000"/>
              <a:buChar char="●"/>
            </a:pPr>
            <a:r>
              <a:rPr lang="en-US" sz="3000" dirty="0"/>
              <a:t>Organized by level</a:t>
            </a:r>
          </a:p>
          <a:p>
            <a:pPr marL="0" lvl="0" indent="0">
              <a:spcAft>
                <a:spcPts val="1200"/>
              </a:spcAft>
              <a:buSzPts val="3000"/>
              <a:buNone/>
            </a:pPr>
            <a:endParaRPr lang="en-US" sz="3000"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98C342-6ADA-0649-04CA-20D2F4996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526" y="683600"/>
            <a:ext cx="3491259" cy="413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82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>
          <a:extLst>
            <a:ext uri="{FF2B5EF4-FFF2-40B4-BE49-F238E27FC236}">
              <a16:creationId xmlns:a16="http://schemas.microsoft.com/office/drawing/2014/main" id="{783A3D84-2494-41B2-E5FD-DDED45153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9">
            <a:extLst>
              <a:ext uri="{FF2B5EF4-FFF2-40B4-BE49-F238E27FC236}">
                <a16:creationId xmlns:a16="http://schemas.microsoft.com/office/drawing/2014/main" id="{0C9ADCBC-D8D5-325D-2AB8-C5B42C31A4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Quiz Example (cont’d)</a:t>
            </a:r>
            <a:endParaRPr sz="4000" dirty="0"/>
          </a:p>
        </p:txBody>
      </p:sp>
      <p:sp>
        <p:nvSpPr>
          <p:cNvPr id="208" name="Google Shape;208;p19">
            <a:extLst>
              <a:ext uri="{FF2B5EF4-FFF2-40B4-BE49-F238E27FC236}">
                <a16:creationId xmlns:a16="http://schemas.microsoft.com/office/drawing/2014/main" id="{F851345B-331F-6639-FF52-9AD7F1184ED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09" name="Google Shape;209;p19">
            <a:extLst>
              <a:ext uri="{FF2B5EF4-FFF2-40B4-BE49-F238E27FC236}">
                <a16:creationId xmlns:a16="http://schemas.microsoft.com/office/drawing/2014/main" id="{A63D5BF2-2809-3282-A997-FD1CA2AAAC2F}"/>
              </a:ext>
            </a:extLst>
          </p:cNvPr>
          <p:cNvSpPr/>
          <p:nvPr/>
        </p:nvSpPr>
        <p:spPr>
          <a:xfrm>
            <a:off x="7907786" y="3872974"/>
            <a:ext cx="729284" cy="820406"/>
          </a:xfrm>
          <a:custGeom>
            <a:avLst/>
            <a:gdLst/>
            <a:ahLst/>
            <a:cxnLst/>
            <a:rect l="l" t="t" r="r" b="b"/>
            <a:pathLst>
              <a:path w="345632" h="388818" extrusionOk="0">
                <a:moveTo>
                  <a:pt x="183559" y="374102"/>
                </a:moveTo>
                <a:lnTo>
                  <a:pt x="158938" y="372918"/>
                </a:lnTo>
                <a:cubicBezTo>
                  <a:pt x="154882" y="372473"/>
                  <a:pt x="151133" y="375110"/>
                  <a:pt x="150168" y="379079"/>
                </a:cubicBezTo>
                <a:cubicBezTo>
                  <a:pt x="149401" y="382587"/>
                  <a:pt x="151768" y="387410"/>
                  <a:pt x="155803" y="387585"/>
                </a:cubicBezTo>
                <a:lnTo>
                  <a:pt x="180424" y="388769"/>
                </a:lnTo>
                <a:cubicBezTo>
                  <a:pt x="184480" y="389214"/>
                  <a:pt x="188229" y="386577"/>
                  <a:pt x="189194" y="382609"/>
                </a:cubicBezTo>
                <a:cubicBezTo>
                  <a:pt x="189961" y="379101"/>
                  <a:pt x="187593" y="374299"/>
                  <a:pt x="183559" y="374102"/>
                </a:cubicBezTo>
                <a:close/>
                <a:moveTo>
                  <a:pt x="52626" y="236810"/>
                </a:moveTo>
                <a:cubicBezTo>
                  <a:pt x="32806" y="224679"/>
                  <a:pt x="18928" y="204868"/>
                  <a:pt x="14280" y="182108"/>
                </a:cubicBezTo>
                <a:cubicBezTo>
                  <a:pt x="12241" y="172725"/>
                  <a:pt x="-1747" y="178359"/>
                  <a:pt x="182" y="187283"/>
                </a:cubicBezTo>
                <a:cubicBezTo>
                  <a:pt x="5970" y="213759"/>
                  <a:pt x="22523" y="236626"/>
                  <a:pt x="45873" y="250403"/>
                </a:cubicBezTo>
                <a:cubicBezTo>
                  <a:pt x="53722" y="255139"/>
                  <a:pt x="60672" y="241677"/>
                  <a:pt x="52626" y="236810"/>
                </a:cubicBezTo>
                <a:close/>
                <a:moveTo>
                  <a:pt x="173868" y="342969"/>
                </a:moveTo>
                <a:cubicBezTo>
                  <a:pt x="195201" y="344657"/>
                  <a:pt x="216687" y="344854"/>
                  <a:pt x="236880" y="336830"/>
                </a:cubicBezTo>
                <a:cubicBezTo>
                  <a:pt x="245649" y="333366"/>
                  <a:pt x="241703" y="319290"/>
                  <a:pt x="232495" y="322886"/>
                </a:cubicBezTo>
                <a:cubicBezTo>
                  <a:pt x="197284" y="336523"/>
                  <a:pt x="143415" y="324969"/>
                  <a:pt x="107174" y="316309"/>
                </a:cubicBezTo>
                <a:cubicBezTo>
                  <a:pt x="98273" y="314116"/>
                  <a:pt x="94743" y="328586"/>
                  <a:pt x="104039" y="330998"/>
                </a:cubicBezTo>
                <a:cubicBezTo>
                  <a:pt x="126928" y="337014"/>
                  <a:pt x="150278" y="341020"/>
                  <a:pt x="173868" y="342969"/>
                </a:cubicBezTo>
                <a:close/>
                <a:moveTo>
                  <a:pt x="231881" y="348231"/>
                </a:moveTo>
                <a:cubicBezTo>
                  <a:pt x="217213" y="360136"/>
                  <a:pt x="192877" y="355291"/>
                  <a:pt x="175403" y="353975"/>
                </a:cubicBezTo>
                <a:cubicBezTo>
                  <a:pt x="154750" y="352418"/>
                  <a:pt x="134207" y="349590"/>
                  <a:pt x="114584" y="342618"/>
                </a:cubicBezTo>
                <a:cubicBezTo>
                  <a:pt x="105968" y="339593"/>
                  <a:pt x="98909" y="353076"/>
                  <a:pt x="107832" y="356211"/>
                </a:cubicBezTo>
                <a:cubicBezTo>
                  <a:pt x="131269" y="364433"/>
                  <a:pt x="155561" y="367678"/>
                  <a:pt x="180183" y="369191"/>
                </a:cubicBezTo>
                <a:cubicBezTo>
                  <a:pt x="199915" y="370418"/>
                  <a:pt x="223067" y="373795"/>
                  <a:pt x="239598" y="360421"/>
                </a:cubicBezTo>
                <a:cubicBezTo>
                  <a:pt x="247053" y="354392"/>
                  <a:pt x="239532" y="342048"/>
                  <a:pt x="231881" y="348231"/>
                </a:cubicBezTo>
                <a:close/>
                <a:moveTo>
                  <a:pt x="329357" y="29207"/>
                </a:moveTo>
                <a:cubicBezTo>
                  <a:pt x="323460" y="21884"/>
                  <a:pt x="311072" y="30610"/>
                  <a:pt x="316838" y="37779"/>
                </a:cubicBezTo>
                <a:cubicBezTo>
                  <a:pt x="325455" y="48160"/>
                  <a:pt x="330388" y="61092"/>
                  <a:pt x="330892" y="74569"/>
                </a:cubicBezTo>
                <a:cubicBezTo>
                  <a:pt x="331287" y="84325"/>
                  <a:pt x="345998" y="82374"/>
                  <a:pt x="345626" y="73100"/>
                </a:cubicBezTo>
                <a:cubicBezTo>
                  <a:pt x="345077" y="57097"/>
                  <a:pt x="339377" y="41699"/>
                  <a:pt x="329357" y="29207"/>
                </a:cubicBezTo>
                <a:close/>
                <a:moveTo>
                  <a:pt x="238370" y="222"/>
                </a:moveTo>
                <a:cubicBezTo>
                  <a:pt x="229404" y="-1970"/>
                  <a:pt x="225830" y="12719"/>
                  <a:pt x="235213" y="14890"/>
                </a:cubicBezTo>
                <a:cubicBezTo>
                  <a:pt x="289564" y="27475"/>
                  <a:pt x="309757" y="85531"/>
                  <a:pt x="312870" y="135190"/>
                </a:cubicBezTo>
                <a:cubicBezTo>
                  <a:pt x="313462" y="144924"/>
                  <a:pt x="328217" y="142995"/>
                  <a:pt x="327604" y="133721"/>
                </a:cubicBezTo>
                <a:cubicBezTo>
                  <a:pt x="324139" y="76893"/>
                  <a:pt x="299584" y="14386"/>
                  <a:pt x="238370" y="222"/>
                </a:cubicBezTo>
                <a:close/>
                <a:moveTo>
                  <a:pt x="168212" y="16688"/>
                </a:moveTo>
                <a:cubicBezTo>
                  <a:pt x="107218" y="18507"/>
                  <a:pt x="43417" y="57577"/>
                  <a:pt x="32433" y="121465"/>
                </a:cubicBezTo>
                <a:cubicBezTo>
                  <a:pt x="26952" y="150686"/>
                  <a:pt x="35020" y="180815"/>
                  <a:pt x="54358" y="203397"/>
                </a:cubicBezTo>
                <a:cubicBezTo>
                  <a:pt x="65561" y="216552"/>
                  <a:pt x="78475" y="227975"/>
                  <a:pt x="86653" y="243431"/>
                </a:cubicBezTo>
                <a:cubicBezTo>
                  <a:pt x="95006" y="259548"/>
                  <a:pt x="98711" y="277662"/>
                  <a:pt x="97396" y="295765"/>
                </a:cubicBezTo>
                <a:cubicBezTo>
                  <a:pt x="93011" y="299054"/>
                  <a:pt x="92704" y="307758"/>
                  <a:pt x="99763" y="309402"/>
                </a:cubicBezTo>
                <a:cubicBezTo>
                  <a:pt x="127432" y="315984"/>
                  <a:pt x="155693" y="319832"/>
                  <a:pt x="184107" y="320891"/>
                </a:cubicBezTo>
                <a:cubicBezTo>
                  <a:pt x="206536" y="321680"/>
                  <a:pt x="232341" y="323697"/>
                  <a:pt x="251942" y="311025"/>
                </a:cubicBezTo>
                <a:cubicBezTo>
                  <a:pt x="259791" y="305960"/>
                  <a:pt x="252797" y="294274"/>
                  <a:pt x="244817" y="298528"/>
                </a:cubicBezTo>
                <a:cubicBezTo>
                  <a:pt x="245123" y="281183"/>
                  <a:pt x="249398" y="264139"/>
                  <a:pt x="257335" y="248715"/>
                </a:cubicBezTo>
                <a:cubicBezTo>
                  <a:pt x="264614" y="234749"/>
                  <a:pt x="275642" y="223634"/>
                  <a:pt x="284325" y="210632"/>
                </a:cubicBezTo>
                <a:cubicBezTo>
                  <a:pt x="302017" y="184126"/>
                  <a:pt x="303574" y="146218"/>
                  <a:pt x="297654" y="115699"/>
                </a:cubicBezTo>
                <a:cubicBezTo>
                  <a:pt x="285815" y="54836"/>
                  <a:pt x="229864" y="11229"/>
                  <a:pt x="168124" y="16688"/>
                </a:cubicBezTo>
                <a:close/>
                <a:moveTo>
                  <a:pt x="188317" y="306552"/>
                </a:moveTo>
                <a:cubicBezTo>
                  <a:pt x="177223" y="305719"/>
                  <a:pt x="167181" y="305193"/>
                  <a:pt x="156351" y="303965"/>
                </a:cubicBezTo>
                <a:cubicBezTo>
                  <a:pt x="153654" y="264918"/>
                  <a:pt x="147713" y="226161"/>
                  <a:pt x="138614" y="188094"/>
                </a:cubicBezTo>
                <a:cubicBezTo>
                  <a:pt x="146068" y="188815"/>
                  <a:pt x="153522" y="186590"/>
                  <a:pt x="159376" y="181889"/>
                </a:cubicBezTo>
                <a:cubicBezTo>
                  <a:pt x="169352" y="189914"/>
                  <a:pt x="182375" y="192040"/>
                  <a:pt x="195442" y="191251"/>
                </a:cubicBezTo>
                <a:cubicBezTo>
                  <a:pt x="190509" y="229485"/>
                  <a:pt x="188097" y="268002"/>
                  <a:pt x="188229" y="306552"/>
                </a:cubicBezTo>
                <a:close/>
                <a:moveTo>
                  <a:pt x="160801" y="151633"/>
                </a:moveTo>
                <a:cubicBezTo>
                  <a:pt x="161898" y="152905"/>
                  <a:pt x="161656" y="154988"/>
                  <a:pt x="160670" y="157334"/>
                </a:cubicBezTo>
                <a:cubicBezTo>
                  <a:pt x="159004" y="154637"/>
                  <a:pt x="159047" y="152730"/>
                  <a:pt x="160714" y="151633"/>
                </a:cubicBezTo>
                <a:close/>
                <a:moveTo>
                  <a:pt x="280224" y="187261"/>
                </a:moveTo>
                <a:cubicBezTo>
                  <a:pt x="275270" y="202060"/>
                  <a:pt x="264088" y="213088"/>
                  <a:pt x="255077" y="225453"/>
                </a:cubicBezTo>
                <a:cubicBezTo>
                  <a:pt x="238195" y="248397"/>
                  <a:pt x="229404" y="276296"/>
                  <a:pt x="230083" y="304776"/>
                </a:cubicBezTo>
                <a:cubicBezTo>
                  <a:pt x="221160" y="306802"/>
                  <a:pt x="212039" y="307651"/>
                  <a:pt x="202897" y="307298"/>
                </a:cubicBezTo>
                <a:cubicBezTo>
                  <a:pt x="202699" y="267842"/>
                  <a:pt x="205155" y="228420"/>
                  <a:pt x="210285" y="189300"/>
                </a:cubicBezTo>
                <a:cubicBezTo>
                  <a:pt x="211754" y="188993"/>
                  <a:pt x="213201" y="188686"/>
                  <a:pt x="214670" y="188335"/>
                </a:cubicBezTo>
                <a:cubicBezTo>
                  <a:pt x="223835" y="186143"/>
                  <a:pt x="219822" y="172155"/>
                  <a:pt x="210285" y="174413"/>
                </a:cubicBezTo>
                <a:cubicBezTo>
                  <a:pt x="196845" y="177680"/>
                  <a:pt x="180643" y="179499"/>
                  <a:pt x="169089" y="170247"/>
                </a:cubicBezTo>
                <a:cubicBezTo>
                  <a:pt x="176916" y="157926"/>
                  <a:pt x="181366" y="141745"/>
                  <a:pt x="168453" y="135738"/>
                </a:cubicBezTo>
                <a:cubicBezTo>
                  <a:pt x="160253" y="131989"/>
                  <a:pt x="151176" y="137032"/>
                  <a:pt x="147603" y="144705"/>
                </a:cubicBezTo>
                <a:cubicBezTo>
                  <a:pt x="143766" y="152993"/>
                  <a:pt x="145410" y="163144"/>
                  <a:pt x="149795" y="171015"/>
                </a:cubicBezTo>
                <a:cubicBezTo>
                  <a:pt x="142166" y="176671"/>
                  <a:pt x="130195" y="172878"/>
                  <a:pt x="127651" y="163736"/>
                </a:cubicBezTo>
                <a:cubicBezTo>
                  <a:pt x="125108" y="154593"/>
                  <a:pt x="111011" y="160074"/>
                  <a:pt x="113554" y="168910"/>
                </a:cubicBezTo>
                <a:cubicBezTo>
                  <a:pt x="115001" y="173858"/>
                  <a:pt x="117873" y="178265"/>
                  <a:pt x="121842" y="181560"/>
                </a:cubicBezTo>
                <a:cubicBezTo>
                  <a:pt x="130831" y="221310"/>
                  <a:pt x="138504" y="261410"/>
                  <a:pt x="141223" y="302145"/>
                </a:cubicBezTo>
                <a:cubicBezTo>
                  <a:pt x="131313" y="300683"/>
                  <a:pt x="121469" y="298916"/>
                  <a:pt x="111669" y="296840"/>
                </a:cubicBezTo>
                <a:cubicBezTo>
                  <a:pt x="114540" y="266343"/>
                  <a:pt x="103995" y="237008"/>
                  <a:pt x="84131" y="213965"/>
                </a:cubicBezTo>
                <a:cubicBezTo>
                  <a:pt x="74243" y="202542"/>
                  <a:pt x="62799" y="192347"/>
                  <a:pt x="55234" y="179105"/>
                </a:cubicBezTo>
                <a:cubicBezTo>
                  <a:pt x="48328" y="166566"/>
                  <a:pt x="44908" y="152412"/>
                  <a:pt x="45325" y="138106"/>
                </a:cubicBezTo>
                <a:cubicBezTo>
                  <a:pt x="46312" y="74897"/>
                  <a:pt x="104696" y="37845"/>
                  <a:pt x="161876" y="31355"/>
                </a:cubicBezTo>
                <a:cubicBezTo>
                  <a:pt x="250824" y="23024"/>
                  <a:pt x="304276" y="105965"/>
                  <a:pt x="280137" y="187261"/>
                </a:cubicBezTo>
                <a:close/>
                <a:moveTo>
                  <a:pt x="153808" y="53521"/>
                </a:moveTo>
                <a:cubicBezTo>
                  <a:pt x="144512" y="53521"/>
                  <a:pt x="144687" y="68320"/>
                  <a:pt x="154400" y="68320"/>
                </a:cubicBezTo>
                <a:cubicBezTo>
                  <a:pt x="163608" y="68364"/>
                  <a:pt x="163432" y="53565"/>
                  <a:pt x="153720" y="53565"/>
                </a:cubicBezTo>
                <a:close/>
                <a:moveTo>
                  <a:pt x="126095" y="62642"/>
                </a:moveTo>
                <a:cubicBezTo>
                  <a:pt x="99632" y="72111"/>
                  <a:pt x="79549" y="94062"/>
                  <a:pt x="72489" y="121268"/>
                </a:cubicBezTo>
                <a:cubicBezTo>
                  <a:pt x="69946" y="130783"/>
                  <a:pt x="84482" y="132691"/>
                  <a:pt x="86894" y="123614"/>
                </a:cubicBezTo>
                <a:cubicBezTo>
                  <a:pt x="92704" y="101744"/>
                  <a:pt x="108950" y="84158"/>
                  <a:pt x="130283" y="76629"/>
                </a:cubicBezTo>
                <a:cubicBezTo>
                  <a:pt x="139206" y="73428"/>
                  <a:pt x="135281" y="59353"/>
                  <a:pt x="126007" y="6268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00;p18">
            <a:extLst>
              <a:ext uri="{FF2B5EF4-FFF2-40B4-BE49-F238E27FC236}">
                <a16:creationId xmlns:a16="http://schemas.microsoft.com/office/drawing/2014/main" id="{C8E8C458-71B6-4981-85D0-50B060A79E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2272" y="1712102"/>
            <a:ext cx="3274446" cy="24726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Aft>
                <a:spcPts val="1200"/>
              </a:spcAft>
              <a:buSzPts val="3000"/>
              <a:buNone/>
            </a:pPr>
            <a:endParaRPr lang="en-US" sz="3000"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56504C-97ED-90A4-FF7D-BA48F0289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615" y="1231934"/>
            <a:ext cx="3923028" cy="305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44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>
          <a:extLst>
            <a:ext uri="{FF2B5EF4-FFF2-40B4-BE49-F238E27FC236}">
              <a16:creationId xmlns:a16="http://schemas.microsoft.com/office/drawing/2014/main" id="{E88C5CEA-C7CE-42A5-8D74-1F39B3C0A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0">
            <a:extLst>
              <a:ext uri="{FF2B5EF4-FFF2-40B4-BE49-F238E27FC236}">
                <a16:creationId xmlns:a16="http://schemas.microsoft.com/office/drawing/2014/main" id="{05D19C20-0D7A-29AA-3E73-7BAA09BAFC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Quiz Retake Form</a:t>
            </a:r>
            <a:endParaRPr dirty="0"/>
          </a:p>
        </p:txBody>
      </p:sp>
      <p:sp>
        <p:nvSpPr>
          <p:cNvPr id="216" name="Google Shape;216;p20">
            <a:extLst>
              <a:ext uri="{FF2B5EF4-FFF2-40B4-BE49-F238E27FC236}">
                <a16:creationId xmlns:a16="http://schemas.microsoft.com/office/drawing/2014/main" id="{466BA436-0768-3380-64DA-28BD6326B31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E80D2B-83A1-AF3F-8AF8-34F193517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111" y="1214089"/>
            <a:ext cx="4745889" cy="336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33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>
          <a:extLst>
            <a:ext uri="{FF2B5EF4-FFF2-40B4-BE49-F238E27FC236}">
              <a16:creationId xmlns:a16="http://schemas.microsoft.com/office/drawing/2014/main" id="{54534C8B-68B7-834A-1D03-A9C15CE54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">
            <a:extLst>
              <a:ext uri="{FF2B5EF4-FFF2-40B4-BE49-F238E27FC236}">
                <a16:creationId xmlns:a16="http://schemas.microsoft.com/office/drawing/2014/main" id="{0FF3A82E-61F1-BFEF-FCE7-1B6061990B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" sz="3600" dirty="0"/>
              <a:t>Gradebook</a:t>
            </a:r>
            <a:endParaRPr dirty="0"/>
          </a:p>
        </p:txBody>
      </p:sp>
      <p:sp>
        <p:nvSpPr>
          <p:cNvPr id="200" name="Google Shape;200;p18">
            <a:extLst>
              <a:ext uri="{FF2B5EF4-FFF2-40B4-BE49-F238E27FC236}">
                <a16:creationId xmlns:a16="http://schemas.microsoft.com/office/drawing/2014/main" id="{34DB9B97-1E03-A625-B4B2-8B2FE43B8F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67393" y="1340096"/>
            <a:ext cx="6426300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indent="-457200">
              <a:spcAft>
                <a:spcPts val="1200"/>
              </a:spcAft>
              <a:buSzPts val="3000"/>
              <a:buChar char="●"/>
            </a:pPr>
            <a:r>
              <a:rPr lang="en-US" sz="3000" dirty="0"/>
              <a:t>Total Points System</a:t>
            </a:r>
          </a:p>
          <a:p>
            <a:pPr lvl="0" indent="-457200">
              <a:spcAft>
                <a:spcPts val="1200"/>
              </a:spcAft>
              <a:buSzPts val="3000"/>
              <a:buChar char="●"/>
            </a:pPr>
            <a:r>
              <a:rPr lang="en-US" sz="3000" dirty="0"/>
              <a:t>Only Learning Targets Go in Gradebook</a:t>
            </a:r>
          </a:p>
          <a:p>
            <a:pPr lvl="0" indent="-457200">
              <a:spcAft>
                <a:spcPts val="1200"/>
              </a:spcAft>
              <a:buSzPts val="3000"/>
              <a:buChar char="●"/>
            </a:pPr>
            <a:r>
              <a:rPr lang="en-US" sz="3000" dirty="0"/>
              <a:t>Learning Targets Each Worth Max Of 6 Points (if there is spicy level)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201" name="Google Shape;201;p18">
            <a:extLst>
              <a:ext uri="{FF2B5EF4-FFF2-40B4-BE49-F238E27FC236}">
                <a16:creationId xmlns:a16="http://schemas.microsoft.com/office/drawing/2014/main" id="{50DE01D8-47C4-9DB1-EB84-3E22441A199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8322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9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Gradebook Example</a:t>
            </a:r>
            <a:endParaRPr sz="4000" dirty="0"/>
          </a:p>
        </p:txBody>
      </p:sp>
      <p:sp>
        <p:nvSpPr>
          <p:cNvPr id="208" name="Google Shape;208;p1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09" name="Google Shape;209;p19"/>
          <p:cNvSpPr/>
          <p:nvPr/>
        </p:nvSpPr>
        <p:spPr>
          <a:xfrm>
            <a:off x="7907786" y="3872974"/>
            <a:ext cx="729284" cy="820406"/>
          </a:xfrm>
          <a:custGeom>
            <a:avLst/>
            <a:gdLst/>
            <a:ahLst/>
            <a:cxnLst/>
            <a:rect l="l" t="t" r="r" b="b"/>
            <a:pathLst>
              <a:path w="345632" h="388818" extrusionOk="0">
                <a:moveTo>
                  <a:pt x="183559" y="374102"/>
                </a:moveTo>
                <a:lnTo>
                  <a:pt x="158938" y="372918"/>
                </a:lnTo>
                <a:cubicBezTo>
                  <a:pt x="154882" y="372473"/>
                  <a:pt x="151133" y="375110"/>
                  <a:pt x="150168" y="379079"/>
                </a:cubicBezTo>
                <a:cubicBezTo>
                  <a:pt x="149401" y="382587"/>
                  <a:pt x="151768" y="387410"/>
                  <a:pt x="155803" y="387585"/>
                </a:cubicBezTo>
                <a:lnTo>
                  <a:pt x="180424" y="388769"/>
                </a:lnTo>
                <a:cubicBezTo>
                  <a:pt x="184480" y="389214"/>
                  <a:pt x="188229" y="386577"/>
                  <a:pt x="189194" y="382609"/>
                </a:cubicBezTo>
                <a:cubicBezTo>
                  <a:pt x="189961" y="379101"/>
                  <a:pt x="187593" y="374299"/>
                  <a:pt x="183559" y="374102"/>
                </a:cubicBezTo>
                <a:close/>
                <a:moveTo>
                  <a:pt x="52626" y="236810"/>
                </a:moveTo>
                <a:cubicBezTo>
                  <a:pt x="32806" y="224679"/>
                  <a:pt x="18928" y="204868"/>
                  <a:pt x="14280" y="182108"/>
                </a:cubicBezTo>
                <a:cubicBezTo>
                  <a:pt x="12241" y="172725"/>
                  <a:pt x="-1747" y="178359"/>
                  <a:pt x="182" y="187283"/>
                </a:cubicBezTo>
                <a:cubicBezTo>
                  <a:pt x="5970" y="213759"/>
                  <a:pt x="22523" y="236626"/>
                  <a:pt x="45873" y="250403"/>
                </a:cubicBezTo>
                <a:cubicBezTo>
                  <a:pt x="53722" y="255139"/>
                  <a:pt x="60672" y="241677"/>
                  <a:pt x="52626" y="236810"/>
                </a:cubicBezTo>
                <a:close/>
                <a:moveTo>
                  <a:pt x="173868" y="342969"/>
                </a:moveTo>
                <a:cubicBezTo>
                  <a:pt x="195201" y="344657"/>
                  <a:pt x="216687" y="344854"/>
                  <a:pt x="236880" y="336830"/>
                </a:cubicBezTo>
                <a:cubicBezTo>
                  <a:pt x="245649" y="333366"/>
                  <a:pt x="241703" y="319290"/>
                  <a:pt x="232495" y="322886"/>
                </a:cubicBezTo>
                <a:cubicBezTo>
                  <a:pt x="197284" y="336523"/>
                  <a:pt x="143415" y="324969"/>
                  <a:pt x="107174" y="316309"/>
                </a:cubicBezTo>
                <a:cubicBezTo>
                  <a:pt x="98273" y="314116"/>
                  <a:pt x="94743" y="328586"/>
                  <a:pt x="104039" y="330998"/>
                </a:cubicBezTo>
                <a:cubicBezTo>
                  <a:pt x="126928" y="337014"/>
                  <a:pt x="150278" y="341020"/>
                  <a:pt x="173868" y="342969"/>
                </a:cubicBezTo>
                <a:close/>
                <a:moveTo>
                  <a:pt x="231881" y="348231"/>
                </a:moveTo>
                <a:cubicBezTo>
                  <a:pt x="217213" y="360136"/>
                  <a:pt x="192877" y="355291"/>
                  <a:pt x="175403" y="353975"/>
                </a:cubicBezTo>
                <a:cubicBezTo>
                  <a:pt x="154750" y="352418"/>
                  <a:pt x="134207" y="349590"/>
                  <a:pt x="114584" y="342618"/>
                </a:cubicBezTo>
                <a:cubicBezTo>
                  <a:pt x="105968" y="339593"/>
                  <a:pt x="98909" y="353076"/>
                  <a:pt x="107832" y="356211"/>
                </a:cubicBezTo>
                <a:cubicBezTo>
                  <a:pt x="131269" y="364433"/>
                  <a:pt x="155561" y="367678"/>
                  <a:pt x="180183" y="369191"/>
                </a:cubicBezTo>
                <a:cubicBezTo>
                  <a:pt x="199915" y="370418"/>
                  <a:pt x="223067" y="373795"/>
                  <a:pt x="239598" y="360421"/>
                </a:cubicBezTo>
                <a:cubicBezTo>
                  <a:pt x="247053" y="354392"/>
                  <a:pt x="239532" y="342048"/>
                  <a:pt x="231881" y="348231"/>
                </a:cubicBezTo>
                <a:close/>
                <a:moveTo>
                  <a:pt x="329357" y="29207"/>
                </a:moveTo>
                <a:cubicBezTo>
                  <a:pt x="323460" y="21884"/>
                  <a:pt x="311072" y="30610"/>
                  <a:pt x="316838" y="37779"/>
                </a:cubicBezTo>
                <a:cubicBezTo>
                  <a:pt x="325455" y="48160"/>
                  <a:pt x="330388" y="61092"/>
                  <a:pt x="330892" y="74569"/>
                </a:cubicBezTo>
                <a:cubicBezTo>
                  <a:pt x="331287" y="84325"/>
                  <a:pt x="345998" y="82374"/>
                  <a:pt x="345626" y="73100"/>
                </a:cubicBezTo>
                <a:cubicBezTo>
                  <a:pt x="345077" y="57097"/>
                  <a:pt x="339377" y="41699"/>
                  <a:pt x="329357" y="29207"/>
                </a:cubicBezTo>
                <a:close/>
                <a:moveTo>
                  <a:pt x="238370" y="222"/>
                </a:moveTo>
                <a:cubicBezTo>
                  <a:pt x="229404" y="-1970"/>
                  <a:pt x="225830" y="12719"/>
                  <a:pt x="235213" y="14890"/>
                </a:cubicBezTo>
                <a:cubicBezTo>
                  <a:pt x="289564" y="27475"/>
                  <a:pt x="309757" y="85531"/>
                  <a:pt x="312870" y="135190"/>
                </a:cubicBezTo>
                <a:cubicBezTo>
                  <a:pt x="313462" y="144924"/>
                  <a:pt x="328217" y="142995"/>
                  <a:pt x="327604" y="133721"/>
                </a:cubicBezTo>
                <a:cubicBezTo>
                  <a:pt x="324139" y="76893"/>
                  <a:pt x="299584" y="14386"/>
                  <a:pt x="238370" y="222"/>
                </a:cubicBezTo>
                <a:close/>
                <a:moveTo>
                  <a:pt x="168212" y="16688"/>
                </a:moveTo>
                <a:cubicBezTo>
                  <a:pt x="107218" y="18507"/>
                  <a:pt x="43417" y="57577"/>
                  <a:pt x="32433" y="121465"/>
                </a:cubicBezTo>
                <a:cubicBezTo>
                  <a:pt x="26952" y="150686"/>
                  <a:pt x="35020" y="180815"/>
                  <a:pt x="54358" y="203397"/>
                </a:cubicBezTo>
                <a:cubicBezTo>
                  <a:pt x="65561" y="216552"/>
                  <a:pt x="78475" y="227975"/>
                  <a:pt x="86653" y="243431"/>
                </a:cubicBezTo>
                <a:cubicBezTo>
                  <a:pt x="95006" y="259548"/>
                  <a:pt x="98711" y="277662"/>
                  <a:pt x="97396" y="295765"/>
                </a:cubicBezTo>
                <a:cubicBezTo>
                  <a:pt x="93011" y="299054"/>
                  <a:pt x="92704" y="307758"/>
                  <a:pt x="99763" y="309402"/>
                </a:cubicBezTo>
                <a:cubicBezTo>
                  <a:pt x="127432" y="315984"/>
                  <a:pt x="155693" y="319832"/>
                  <a:pt x="184107" y="320891"/>
                </a:cubicBezTo>
                <a:cubicBezTo>
                  <a:pt x="206536" y="321680"/>
                  <a:pt x="232341" y="323697"/>
                  <a:pt x="251942" y="311025"/>
                </a:cubicBezTo>
                <a:cubicBezTo>
                  <a:pt x="259791" y="305960"/>
                  <a:pt x="252797" y="294274"/>
                  <a:pt x="244817" y="298528"/>
                </a:cubicBezTo>
                <a:cubicBezTo>
                  <a:pt x="245123" y="281183"/>
                  <a:pt x="249398" y="264139"/>
                  <a:pt x="257335" y="248715"/>
                </a:cubicBezTo>
                <a:cubicBezTo>
                  <a:pt x="264614" y="234749"/>
                  <a:pt x="275642" y="223634"/>
                  <a:pt x="284325" y="210632"/>
                </a:cubicBezTo>
                <a:cubicBezTo>
                  <a:pt x="302017" y="184126"/>
                  <a:pt x="303574" y="146218"/>
                  <a:pt x="297654" y="115699"/>
                </a:cubicBezTo>
                <a:cubicBezTo>
                  <a:pt x="285815" y="54836"/>
                  <a:pt x="229864" y="11229"/>
                  <a:pt x="168124" y="16688"/>
                </a:cubicBezTo>
                <a:close/>
                <a:moveTo>
                  <a:pt x="188317" y="306552"/>
                </a:moveTo>
                <a:cubicBezTo>
                  <a:pt x="177223" y="305719"/>
                  <a:pt x="167181" y="305193"/>
                  <a:pt x="156351" y="303965"/>
                </a:cubicBezTo>
                <a:cubicBezTo>
                  <a:pt x="153654" y="264918"/>
                  <a:pt x="147713" y="226161"/>
                  <a:pt x="138614" y="188094"/>
                </a:cubicBezTo>
                <a:cubicBezTo>
                  <a:pt x="146068" y="188815"/>
                  <a:pt x="153522" y="186590"/>
                  <a:pt x="159376" y="181889"/>
                </a:cubicBezTo>
                <a:cubicBezTo>
                  <a:pt x="169352" y="189914"/>
                  <a:pt x="182375" y="192040"/>
                  <a:pt x="195442" y="191251"/>
                </a:cubicBezTo>
                <a:cubicBezTo>
                  <a:pt x="190509" y="229485"/>
                  <a:pt x="188097" y="268002"/>
                  <a:pt x="188229" y="306552"/>
                </a:cubicBezTo>
                <a:close/>
                <a:moveTo>
                  <a:pt x="160801" y="151633"/>
                </a:moveTo>
                <a:cubicBezTo>
                  <a:pt x="161898" y="152905"/>
                  <a:pt x="161656" y="154988"/>
                  <a:pt x="160670" y="157334"/>
                </a:cubicBezTo>
                <a:cubicBezTo>
                  <a:pt x="159004" y="154637"/>
                  <a:pt x="159047" y="152730"/>
                  <a:pt x="160714" y="151633"/>
                </a:cubicBezTo>
                <a:close/>
                <a:moveTo>
                  <a:pt x="280224" y="187261"/>
                </a:moveTo>
                <a:cubicBezTo>
                  <a:pt x="275270" y="202060"/>
                  <a:pt x="264088" y="213088"/>
                  <a:pt x="255077" y="225453"/>
                </a:cubicBezTo>
                <a:cubicBezTo>
                  <a:pt x="238195" y="248397"/>
                  <a:pt x="229404" y="276296"/>
                  <a:pt x="230083" y="304776"/>
                </a:cubicBezTo>
                <a:cubicBezTo>
                  <a:pt x="221160" y="306802"/>
                  <a:pt x="212039" y="307651"/>
                  <a:pt x="202897" y="307298"/>
                </a:cubicBezTo>
                <a:cubicBezTo>
                  <a:pt x="202699" y="267842"/>
                  <a:pt x="205155" y="228420"/>
                  <a:pt x="210285" y="189300"/>
                </a:cubicBezTo>
                <a:cubicBezTo>
                  <a:pt x="211754" y="188993"/>
                  <a:pt x="213201" y="188686"/>
                  <a:pt x="214670" y="188335"/>
                </a:cubicBezTo>
                <a:cubicBezTo>
                  <a:pt x="223835" y="186143"/>
                  <a:pt x="219822" y="172155"/>
                  <a:pt x="210285" y="174413"/>
                </a:cubicBezTo>
                <a:cubicBezTo>
                  <a:pt x="196845" y="177680"/>
                  <a:pt x="180643" y="179499"/>
                  <a:pt x="169089" y="170247"/>
                </a:cubicBezTo>
                <a:cubicBezTo>
                  <a:pt x="176916" y="157926"/>
                  <a:pt x="181366" y="141745"/>
                  <a:pt x="168453" y="135738"/>
                </a:cubicBezTo>
                <a:cubicBezTo>
                  <a:pt x="160253" y="131989"/>
                  <a:pt x="151176" y="137032"/>
                  <a:pt x="147603" y="144705"/>
                </a:cubicBezTo>
                <a:cubicBezTo>
                  <a:pt x="143766" y="152993"/>
                  <a:pt x="145410" y="163144"/>
                  <a:pt x="149795" y="171015"/>
                </a:cubicBezTo>
                <a:cubicBezTo>
                  <a:pt x="142166" y="176671"/>
                  <a:pt x="130195" y="172878"/>
                  <a:pt x="127651" y="163736"/>
                </a:cubicBezTo>
                <a:cubicBezTo>
                  <a:pt x="125108" y="154593"/>
                  <a:pt x="111011" y="160074"/>
                  <a:pt x="113554" y="168910"/>
                </a:cubicBezTo>
                <a:cubicBezTo>
                  <a:pt x="115001" y="173858"/>
                  <a:pt x="117873" y="178265"/>
                  <a:pt x="121842" y="181560"/>
                </a:cubicBezTo>
                <a:cubicBezTo>
                  <a:pt x="130831" y="221310"/>
                  <a:pt x="138504" y="261410"/>
                  <a:pt x="141223" y="302145"/>
                </a:cubicBezTo>
                <a:cubicBezTo>
                  <a:pt x="131313" y="300683"/>
                  <a:pt x="121469" y="298916"/>
                  <a:pt x="111669" y="296840"/>
                </a:cubicBezTo>
                <a:cubicBezTo>
                  <a:pt x="114540" y="266343"/>
                  <a:pt x="103995" y="237008"/>
                  <a:pt x="84131" y="213965"/>
                </a:cubicBezTo>
                <a:cubicBezTo>
                  <a:pt x="74243" y="202542"/>
                  <a:pt x="62799" y="192347"/>
                  <a:pt x="55234" y="179105"/>
                </a:cubicBezTo>
                <a:cubicBezTo>
                  <a:pt x="48328" y="166566"/>
                  <a:pt x="44908" y="152412"/>
                  <a:pt x="45325" y="138106"/>
                </a:cubicBezTo>
                <a:cubicBezTo>
                  <a:pt x="46312" y="74897"/>
                  <a:pt x="104696" y="37845"/>
                  <a:pt x="161876" y="31355"/>
                </a:cubicBezTo>
                <a:cubicBezTo>
                  <a:pt x="250824" y="23024"/>
                  <a:pt x="304276" y="105965"/>
                  <a:pt x="280137" y="187261"/>
                </a:cubicBezTo>
                <a:close/>
                <a:moveTo>
                  <a:pt x="153808" y="53521"/>
                </a:moveTo>
                <a:cubicBezTo>
                  <a:pt x="144512" y="53521"/>
                  <a:pt x="144687" y="68320"/>
                  <a:pt x="154400" y="68320"/>
                </a:cubicBezTo>
                <a:cubicBezTo>
                  <a:pt x="163608" y="68364"/>
                  <a:pt x="163432" y="53565"/>
                  <a:pt x="153720" y="53565"/>
                </a:cubicBezTo>
                <a:close/>
                <a:moveTo>
                  <a:pt x="126095" y="62642"/>
                </a:moveTo>
                <a:cubicBezTo>
                  <a:pt x="99632" y="72111"/>
                  <a:pt x="79549" y="94062"/>
                  <a:pt x="72489" y="121268"/>
                </a:cubicBezTo>
                <a:cubicBezTo>
                  <a:pt x="69946" y="130783"/>
                  <a:pt x="84482" y="132691"/>
                  <a:pt x="86894" y="123614"/>
                </a:cubicBezTo>
                <a:cubicBezTo>
                  <a:pt x="92704" y="101744"/>
                  <a:pt x="108950" y="84158"/>
                  <a:pt x="130283" y="76629"/>
                </a:cubicBezTo>
                <a:cubicBezTo>
                  <a:pt x="139206" y="73428"/>
                  <a:pt x="135281" y="59353"/>
                  <a:pt x="126007" y="6268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7C3AA6-ECF2-93EC-FA6B-C333CCC2D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69" y="1208314"/>
            <a:ext cx="7026468" cy="325158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3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Contact Info/BTC Resources</a:t>
            </a:r>
            <a:endParaRPr dirty="0"/>
          </a:p>
        </p:txBody>
      </p:sp>
      <p:sp>
        <p:nvSpPr>
          <p:cNvPr id="239" name="Google Shape;239;p23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40" name="Google Shape;240;p23"/>
          <p:cNvSpPr txBox="1"/>
          <p:nvPr/>
        </p:nvSpPr>
        <p:spPr>
          <a:xfrm>
            <a:off x="973074" y="1245364"/>
            <a:ext cx="4701104" cy="290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School</a:t>
            </a: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matic SC"/>
              <a:buChar char="●"/>
            </a:pPr>
            <a:r>
              <a:rPr lang="en-US" sz="2500" b="1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The Boys’ Latin School of Maryland</a:t>
            </a: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matic SC"/>
              <a:buChar char="●"/>
            </a:pPr>
            <a:r>
              <a:rPr lang="en-US" sz="2500" b="1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  <a:hlinkClick r:id="rId3"/>
              </a:rPr>
              <a:t>dnewman@boyslatinmd.com</a:t>
            </a:r>
            <a:endParaRPr lang="en-US" sz="2500" b="1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Facebook </a:t>
            </a:r>
            <a:endParaRPr sz="3000" b="1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2500"/>
              <a:buFont typeface="Amatic SC"/>
              <a:buChar char="●"/>
            </a:pPr>
            <a:r>
              <a:rPr lang="en" sz="2500" b="1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Group:</a:t>
            </a:r>
            <a:r>
              <a:rPr lang="en-US" sz="2500" b="1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  <a:hlinkClick r:id="rId4"/>
              </a:rPr>
              <a:t>https://www.facebook.com/groups/buildingthinkingclassrooms</a:t>
            </a:r>
            <a:endParaRPr lang="en" sz="2500" b="1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41" name="Google Shape;241;p2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79075" y="1445813"/>
            <a:ext cx="2054275" cy="293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About Me</a:t>
            </a:r>
            <a:endParaRPr dirty="0"/>
          </a:p>
        </p:txBody>
      </p:sp>
      <p:sp>
        <p:nvSpPr>
          <p:cNvPr id="200" name="Google Shape;200;p18"/>
          <p:cNvSpPr txBox="1">
            <a:spLocks noGrp="1"/>
          </p:cNvSpPr>
          <p:nvPr>
            <p:ph type="body" idx="1"/>
          </p:nvPr>
        </p:nvSpPr>
        <p:spPr>
          <a:xfrm>
            <a:off x="1167393" y="1340096"/>
            <a:ext cx="6426300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1200"/>
              </a:spcAft>
              <a:buSzPts val="3000"/>
              <a:buChar char="●"/>
            </a:pPr>
            <a:r>
              <a:rPr lang="en-US" sz="3000" dirty="0"/>
              <a:t>Algebra Teacher/Math Dept. Chair at All-Boys K-12 Independent School in Baltimore, Maryland</a:t>
            </a:r>
            <a:endParaRPr sz="3000" dirty="0"/>
          </a:p>
          <a:p>
            <a:pPr marL="457200" lvl="0" indent="-457200" algn="l" rtl="0">
              <a:spcBef>
                <a:spcPts val="0"/>
              </a:spcBef>
              <a:spcAft>
                <a:spcPts val="1200"/>
              </a:spcAft>
              <a:buSzPts val="3000"/>
              <a:buChar char="●"/>
            </a:pPr>
            <a:r>
              <a:rPr lang="en-US" sz="3000" dirty="0"/>
              <a:t>Five Years of BTC</a:t>
            </a:r>
            <a:endParaRPr sz="3000" dirty="0"/>
          </a:p>
          <a:p>
            <a:pPr lvl="0" indent="-457200">
              <a:spcAft>
                <a:spcPts val="1200"/>
              </a:spcAft>
              <a:buSzPts val="3000"/>
              <a:buChar char="●"/>
            </a:pPr>
            <a:r>
              <a:rPr lang="en-US" sz="3000" dirty="0"/>
              <a:t>Four Years BTC Style Grading</a:t>
            </a:r>
          </a:p>
          <a:p>
            <a:pPr lvl="0" indent="-457200">
              <a:spcAft>
                <a:spcPts val="1200"/>
              </a:spcAft>
              <a:buSzPts val="3000"/>
              <a:buChar char="●"/>
            </a:pPr>
            <a:r>
              <a:rPr lang="en-US" sz="3000" dirty="0"/>
              <a:t>BTC Facebook Group Admin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201" name="Google Shape;201;p18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>
          <a:extLst>
            <a:ext uri="{FF2B5EF4-FFF2-40B4-BE49-F238E27FC236}">
              <a16:creationId xmlns:a16="http://schemas.microsoft.com/office/drawing/2014/main" id="{0EF6E482-6911-F1A6-A9C9-962508F8C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">
            <a:extLst>
              <a:ext uri="{FF2B5EF4-FFF2-40B4-BE49-F238E27FC236}">
                <a16:creationId xmlns:a16="http://schemas.microsoft.com/office/drawing/2014/main" id="{CA76EE34-2383-DBBF-B7E1-4A87E13ECC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" sz="3600" dirty="0"/>
              <a:t>Traditional Grading</a:t>
            </a:r>
            <a:endParaRPr dirty="0"/>
          </a:p>
        </p:txBody>
      </p:sp>
      <p:sp>
        <p:nvSpPr>
          <p:cNvPr id="200" name="Google Shape;200;p18">
            <a:extLst>
              <a:ext uri="{FF2B5EF4-FFF2-40B4-BE49-F238E27FC236}">
                <a16:creationId xmlns:a16="http://schemas.microsoft.com/office/drawing/2014/main" id="{47265B60-E224-66B7-E978-189E6DF51E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42900" y="1331932"/>
            <a:ext cx="6426300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indent="-457200">
              <a:spcAft>
                <a:spcPts val="1200"/>
              </a:spcAft>
              <a:buSzPts val="3000"/>
              <a:buChar char="●"/>
            </a:pPr>
            <a:r>
              <a:rPr lang="en-US" sz="3000" dirty="0"/>
              <a:t>Points Based. Often includes homework, class participation, etc.</a:t>
            </a:r>
          </a:p>
          <a:p>
            <a:pPr indent="-457200">
              <a:spcAft>
                <a:spcPts val="1200"/>
              </a:spcAft>
              <a:buSzPts val="3000"/>
              <a:buFont typeface="Nunito"/>
              <a:buChar char="●"/>
            </a:pPr>
            <a:r>
              <a:rPr lang="en-US" sz="3000" dirty="0"/>
              <a:t>Doesn’t allow students to master material over time</a:t>
            </a:r>
            <a:endParaRPr sz="3000" dirty="0"/>
          </a:p>
          <a:p>
            <a:pPr lvl="0" indent="-457200">
              <a:spcAft>
                <a:spcPts val="1200"/>
              </a:spcAft>
              <a:buSzPts val="3000"/>
              <a:buChar char="●"/>
            </a:pPr>
            <a:r>
              <a:rPr lang="en-US" sz="3000" dirty="0"/>
              <a:t>Encourages wrong behaviors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201" name="Google Shape;201;p18">
            <a:extLst>
              <a:ext uri="{FF2B5EF4-FFF2-40B4-BE49-F238E27FC236}">
                <a16:creationId xmlns:a16="http://schemas.microsoft.com/office/drawing/2014/main" id="{A60C2EB4-A23F-1CCC-F372-634F21A036F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3886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>
          <a:extLst>
            <a:ext uri="{FF2B5EF4-FFF2-40B4-BE49-F238E27FC236}">
              <a16:creationId xmlns:a16="http://schemas.microsoft.com/office/drawing/2014/main" id="{207CDBC8-0F59-9BB1-C327-4405CD6AC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">
            <a:extLst>
              <a:ext uri="{FF2B5EF4-FFF2-40B4-BE49-F238E27FC236}">
                <a16:creationId xmlns:a16="http://schemas.microsoft.com/office/drawing/2014/main" id="{2D772324-B329-54F7-16E4-4369AB2CF5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" sz="3600" dirty="0"/>
              <a:t>BTC Assessment and Grading</a:t>
            </a:r>
            <a:endParaRPr dirty="0"/>
          </a:p>
        </p:txBody>
      </p:sp>
      <p:sp>
        <p:nvSpPr>
          <p:cNvPr id="200" name="Google Shape;200;p18">
            <a:extLst>
              <a:ext uri="{FF2B5EF4-FFF2-40B4-BE49-F238E27FC236}">
                <a16:creationId xmlns:a16="http://schemas.microsoft.com/office/drawing/2014/main" id="{98E6C6E6-4BE0-27FB-9AA3-EDD992A25D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67393" y="1340096"/>
            <a:ext cx="6426300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indent="-457200">
              <a:spcAft>
                <a:spcPts val="1200"/>
              </a:spcAft>
              <a:buSzPts val="3000"/>
              <a:buChar char="●"/>
            </a:pPr>
            <a:r>
              <a:rPr lang="en-US" sz="3000" dirty="0"/>
              <a:t>Mastery Grading Based on Data</a:t>
            </a:r>
          </a:p>
          <a:p>
            <a:pPr lvl="0" indent="-457200">
              <a:spcAft>
                <a:spcPts val="1200"/>
              </a:spcAft>
              <a:buSzPts val="3000"/>
              <a:buChar char="●"/>
            </a:pPr>
            <a:r>
              <a:rPr lang="en-US" sz="3000" dirty="0"/>
              <a:t>Incentivizes students to keep working until mastery is achieved</a:t>
            </a:r>
          </a:p>
          <a:p>
            <a:pPr lvl="0" indent="-457200">
              <a:spcAft>
                <a:spcPts val="1200"/>
              </a:spcAft>
              <a:buSzPts val="3000"/>
              <a:buChar char="●"/>
            </a:pPr>
            <a:r>
              <a:rPr lang="en-US" sz="3000" dirty="0"/>
              <a:t>Allows students to master material over time at their own pace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201" name="Google Shape;201;p18">
            <a:extLst>
              <a:ext uri="{FF2B5EF4-FFF2-40B4-BE49-F238E27FC236}">
                <a16:creationId xmlns:a16="http://schemas.microsoft.com/office/drawing/2014/main" id="{C83EF7E2-5F72-F031-BBDB-E3541FF0818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8759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>
          <a:extLst>
            <a:ext uri="{FF2B5EF4-FFF2-40B4-BE49-F238E27FC236}">
              <a16:creationId xmlns:a16="http://schemas.microsoft.com/office/drawing/2014/main" id="{3A220236-A00E-54AF-CA8F-18508A7B9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">
            <a:extLst>
              <a:ext uri="{FF2B5EF4-FFF2-40B4-BE49-F238E27FC236}">
                <a16:creationId xmlns:a16="http://schemas.microsoft.com/office/drawing/2014/main" id="{ED74FFA4-5B95-297D-1AE0-13E1A0B16A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" sz="3600" dirty="0"/>
              <a:t>Rubrics</a:t>
            </a:r>
            <a:endParaRPr dirty="0"/>
          </a:p>
        </p:txBody>
      </p:sp>
      <p:sp>
        <p:nvSpPr>
          <p:cNvPr id="200" name="Google Shape;200;p18">
            <a:extLst>
              <a:ext uri="{FF2B5EF4-FFF2-40B4-BE49-F238E27FC236}">
                <a16:creationId xmlns:a16="http://schemas.microsoft.com/office/drawing/2014/main" id="{D209E7C4-3CA8-DD1B-ED75-532D2B11BB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18407" y="1619500"/>
            <a:ext cx="6426300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indent="-457200">
              <a:spcAft>
                <a:spcPts val="1200"/>
              </a:spcAft>
              <a:buSzPts val="3000"/>
              <a:buChar char="●"/>
            </a:pPr>
            <a:r>
              <a:rPr lang="en-US" sz="3000" dirty="0"/>
              <a:t>Learning Targets Rubric</a:t>
            </a:r>
          </a:p>
          <a:p>
            <a:pPr lvl="0" indent="-457200">
              <a:spcAft>
                <a:spcPts val="1200"/>
              </a:spcAft>
              <a:buSzPts val="3000"/>
              <a:buChar char="●"/>
            </a:pPr>
            <a:r>
              <a:rPr lang="en-US" sz="3000" dirty="0"/>
              <a:t>Chapter 13 Navigation Map</a:t>
            </a:r>
          </a:p>
          <a:p>
            <a:pPr lvl="0" indent="-457200">
              <a:spcAft>
                <a:spcPts val="1200"/>
              </a:spcAft>
              <a:buSzPts val="3000"/>
              <a:buChar char="●"/>
            </a:pPr>
            <a:r>
              <a:rPr lang="en-US" sz="3000" dirty="0"/>
              <a:t>Chapter 14 Grading Rubric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201" name="Google Shape;201;p18">
            <a:extLst>
              <a:ext uri="{FF2B5EF4-FFF2-40B4-BE49-F238E27FC236}">
                <a16:creationId xmlns:a16="http://schemas.microsoft.com/office/drawing/2014/main" id="{C883E248-AA24-6AC9-C424-588CE368CCD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078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>
          <a:extLst>
            <a:ext uri="{FF2B5EF4-FFF2-40B4-BE49-F238E27FC236}">
              <a16:creationId xmlns:a16="http://schemas.microsoft.com/office/drawing/2014/main" id="{9B2D80C0-E4A4-4B24-2F78-C52B0233E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9">
            <a:extLst>
              <a:ext uri="{FF2B5EF4-FFF2-40B4-BE49-F238E27FC236}">
                <a16:creationId xmlns:a16="http://schemas.microsoft.com/office/drawing/2014/main" id="{625E0E1C-A502-43DE-CC5A-B70C19391E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Learning Targets Rubric</a:t>
            </a:r>
            <a:endParaRPr sz="4000" dirty="0"/>
          </a:p>
        </p:txBody>
      </p:sp>
      <p:sp>
        <p:nvSpPr>
          <p:cNvPr id="208" name="Google Shape;208;p19">
            <a:extLst>
              <a:ext uri="{FF2B5EF4-FFF2-40B4-BE49-F238E27FC236}">
                <a16:creationId xmlns:a16="http://schemas.microsoft.com/office/drawing/2014/main" id="{79D1A6F9-CBDC-10A4-7EC2-1167EA9E849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09" name="Google Shape;209;p19">
            <a:extLst>
              <a:ext uri="{FF2B5EF4-FFF2-40B4-BE49-F238E27FC236}">
                <a16:creationId xmlns:a16="http://schemas.microsoft.com/office/drawing/2014/main" id="{FAD21364-201B-D0A2-BFBC-8A02DB002516}"/>
              </a:ext>
            </a:extLst>
          </p:cNvPr>
          <p:cNvSpPr/>
          <p:nvPr/>
        </p:nvSpPr>
        <p:spPr>
          <a:xfrm>
            <a:off x="7907786" y="3872974"/>
            <a:ext cx="729284" cy="820406"/>
          </a:xfrm>
          <a:custGeom>
            <a:avLst/>
            <a:gdLst/>
            <a:ahLst/>
            <a:cxnLst/>
            <a:rect l="l" t="t" r="r" b="b"/>
            <a:pathLst>
              <a:path w="345632" h="388818" extrusionOk="0">
                <a:moveTo>
                  <a:pt x="183559" y="374102"/>
                </a:moveTo>
                <a:lnTo>
                  <a:pt x="158938" y="372918"/>
                </a:lnTo>
                <a:cubicBezTo>
                  <a:pt x="154882" y="372473"/>
                  <a:pt x="151133" y="375110"/>
                  <a:pt x="150168" y="379079"/>
                </a:cubicBezTo>
                <a:cubicBezTo>
                  <a:pt x="149401" y="382587"/>
                  <a:pt x="151768" y="387410"/>
                  <a:pt x="155803" y="387585"/>
                </a:cubicBezTo>
                <a:lnTo>
                  <a:pt x="180424" y="388769"/>
                </a:lnTo>
                <a:cubicBezTo>
                  <a:pt x="184480" y="389214"/>
                  <a:pt x="188229" y="386577"/>
                  <a:pt x="189194" y="382609"/>
                </a:cubicBezTo>
                <a:cubicBezTo>
                  <a:pt x="189961" y="379101"/>
                  <a:pt x="187593" y="374299"/>
                  <a:pt x="183559" y="374102"/>
                </a:cubicBezTo>
                <a:close/>
                <a:moveTo>
                  <a:pt x="52626" y="236810"/>
                </a:moveTo>
                <a:cubicBezTo>
                  <a:pt x="32806" y="224679"/>
                  <a:pt x="18928" y="204868"/>
                  <a:pt x="14280" y="182108"/>
                </a:cubicBezTo>
                <a:cubicBezTo>
                  <a:pt x="12241" y="172725"/>
                  <a:pt x="-1747" y="178359"/>
                  <a:pt x="182" y="187283"/>
                </a:cubicBezTo>
                <a:cubicBezTo>
                  <a:pt x="5970" y="213759"/>
                  <a:pt x="22523" y="236626"/>
                  <a:pt x="45873" y="250403"/>
                </a:cubicBezTo>
                <a:cubicBezTo>
                  <a:pt x="53722" y="255139"/>
                  <a:pt x="60672" y="241677"/>
                  <a:pt x="52626" y="236810"/>
                </a:cubicBezTo>
                <a:close/>
                <a:moveTo>
                  <a:pt x="173868" y="342969"/>
                </a:moveTo>
                <a:cubicBezTo>
                  <a:pt x="195201" y="344657"/>
                  <a:pt x="216687" y="344854"/>
                  <a:pt x="236880" y="336830"/>
                </a:cubicBezTo>
                <a:cubicBezTo>
                  <a:pt x="245649" y="333366"/>
                  <a:pt x="241703" y="319290"/>
                  <a:pt x="232495" y="322886"/>
                </a:cubicBezTo>
                <a:cubicBezTo>
                  <a:pt x="197284" y="336523"/>
                  <a:pt x="143415" y="324969"/>
                  <a:pt x="107174" y="316309"/>
                </a:cubicBezTo>
                <a:cubicBezTo>
                  <a:pt x="98273" y="314116"/>
                  <a:pt x="94743" y="328586"/>
                  <a:pt x="104039" y="330998"/>
                </a:cubicBezTo>
                <a:cubicBezTo>
                  <a:pt x="126928" y="337014"/>
                  <a:pt x="150278" y="341020"/>
                  <a:pt x="173868" y="342969"/>
                </a:cubicBezTo>
                <a:close/>
                <a:moveTo>
                  <a:pt x="231881" y="348231"/>
                </a:moveTo>
                <a:cubicBezTo>
                  <a:pt x="217213" y="360136"/>
                  <a:pt x="192877" y="355291"/>
                  <a:pt x="175403" y="353975"/>
                </a:cubicBezTo>
                <a:cubicBezTo>
                  <a:pt x="154750" y="352418"/>
                  <a:pt x="134207" y="349590"/>
                  <a:pt x="114584" y="342618"/>
                </a:cubicBezTo>
                <a:cubicBezTo>
                  <a:pt x="105968" y="339593"/>
                  <a:pt x="98909" y="353076"/>
                  <a:pt x="107832" y="356211"/>
                </a:cubicBezTo>
                <a:cubicBezTo>
                  <a:pt x="131269" y="364433"/>
                  <a:pt x="155561" y="367678"/>
                  <a:pt x="180183" y="369191"/>
                </a:cubicBezTo>
                <a:cubicBezTo>
                  <a:pt x="199915" y="370418"/>
                  <a:pt x="223067" y="373795"/>
                  <a:pt x="239598" y="360421"/>
                </a:cubicBezTo>
                <a:cubicBezTo>
                  <a:pt x="247053" y="354392"/>
                  <a:pt x="239532" y="342048"/>
                  <a:pt x="231881" y="348231"/>
                </a:cubicBezTo>
                <a:close/>
                <a:moveTo>
                  <a:pt x="329357" y="29207"/>
                </a:moveTo>
                <a:cubicBezTo>
                  <a:pt x="323460" y="21884"/>
                  <a:pt x="311072" y="30610"/>
                  <a:pt x="316838" y="37779"/>
                </a:cubicBezTo>
                <a:cubicBezTo>
                  <a:pt x="325455" y="48160"/>
                  <a:pt x="330388" y="61092"/>
                  <a:pt x="330892" y="74569"/>
                </a:cubicBezTo>
                <a:cubicBezTo>
                  <a:pt x="331287" y="84325"/>
                  <a:pt x="345998" y="82374"/>
                  <a:pt x="345626" y="73100"/>
                </a:cubicBezTo>
                <a:cubicBezTo>
                  <a:pt x="345077" y="57097"/>
                  <a:pt x="339377" y="41699"/>
                  <a:pt x="329357" y="29207"/>
                </a:cubicBezTo>
                <a:close/>
                <a:moveTo>
                  <a:pt x="238370" y="222"/>
                </a:moveTo>
                <a:cubicBezTo>
                  <a:pt x="229404" y="-1970"/>
                  <a:pt x="225830" y="12719"/>
                  <a:pt x="235213" y="14890"/>
                </a:cubicBezTo>
                <a:cubicBezTo>
                  <a:pt x="289564" y="27475"/>
                  <a:pt x="309757" y="85531"/>
                  <a:pt x="312870" y="135190"/>
                </a:cubicBezTo>
                <a:cubicBezTo>
                  <a:pt x="313462" y="144924"/>
                  <a:pt x="328217" y="142995"/>
                  <a:pt x="327604" y="133721"/>
                </a:cubicBezTo>
                <a:cubicBezTo>
                  <a:pt x="324139" y="76893"/>
                  <a:pt x="299584" y="14386"/>
                  <a:pt x="238370" y="222"/>
                </a:cubicBezTo>
                <a:close/>
                <a:moveTo>
                  <a:pt x="168212" y="16688"/>
                </a:moveTo>
                <a:cubicBezTo>
                  <a:pt x="107218" y="18507"/>
                  <a:pt x="43417" y="57577"/>
                  <a:pt x="32433" y="121465"/>
                </a:cubicBezTo>
                <a:cubicBezTo>
                  <a:pt x="26952" y="150686"/>
                  <a:pt x="35020" y="180815"/>
                  <a:pt x="54358" y="203397"/>
                </a:cubicBezTo>
                <a:cubicBezTo>
                  <a:pt x="65561" y="216552"/>
                  <a:pt x="78475" y="227975"/>
                  <a:pt x="86653" y="243431"/>
                </a:cubicBezTo>
                <a:cubicBezTo>
                  <a:pt x="95006" y="259548"/>
                  <a:pt x="98711" y="277662"/>
                  <a:pt x="97396" y="295765"/>
                </a:cubicBezTo>
                <a:cubicBezTo>
                  <a:pt x="93011" y="299054"/>
                  <a:pt x="92704" y="307758"/>
                  <a:pt x="99763" y="309402"/>
                </a:cubicBezTo>
                <a:cubicBezTo>
                  <a:pt x="127432" y="315984"/>
                  <a:pt x="155693" y="319832"/>
                  <a:pt x="184107" y="320891"/>
                </a:cubicBezTo>
                <a:cubicBezTo>
                  <a:pt x="206536" y="321680"/>
                  <a:pt x="232341" y="323697"/>
                  <a:pt x="251942" y="311025"/>
                </a:cubicBezTo>
                <a:cubicBezTo>
                  <a:pt x="259791" y="305960"/>
                  <a:pt x="252797" y="294274"/>
                  <a:pt x="244817" y="298528"/>
                </a:cubicBezTo>
                <a:cubicBezTo>
                  <a:pt x="245123" y="281183"/>
                  <a:pt x="249398" y="264139"/>
                  <a:pt x="257335" y="248715"/>
                </a:cubicBezTo>
                <a:cubicBezTo>
                  <a:pt x="264614" y="234749"/>
                  <a:pt x="275642" y="223634"/>
                  <a:pt x="284325" y="210632"/>
                </a:cubicBezTo>
                <a:cubicBezTo>
                  <a:pt x="302017" y="184126"/>
                  <a:pt x="303574" y="146218"/>
                  <a:pt x="297654" y="115699"/>
                </a:cubicBezTo>
                <a:cubicBezTo>
                  <a:pt x="285815" y="54836"/>
                  <a:pt x="229864" y="11229"/>
                  <a:pt x="168124" y="16688"/>
                </a:cubicBezTo>
                <a:close/>
                <a:moveTo>
                  <a:pt x="188317" y="306552"/>
                </a:moveTo>
                <a:cubicBezTo>
                  <a:pt x="177223" y="305719"/>
                  <a:pt x="167181" y="305193"/>
                  <a:pt x="156351" y="303965"/>
                </a:cubicBezTo>
                <a:cubicBezTo>
                  <a:pt x="153654" y="264918"/>
                  <a:pt x="147713" y="226161"/>
                  <a:pt x="138614" y="188094"/>
                </a:cubicBezTo>
                <a:cubicBezTo>
                  <a:pt x="146068" y="188815"/>
                  <a:pt x="153522" y="186590"/>
                  <a:pt x="159376" y="181889"/>
                </a:cubicBezTo>
                <a:cubicBezTo>
                  <a:pt x="169352" y="189914"/>
                  <a:pt x="182375" y="192040"/>
                  <a:pt x="195442" y="191251"/>
                </a:cubicBezTo>
                <a:cubicBezTo>
                  <a:pt x="190509" y="229485"/>
                  <a:pt x="188097" y="268002"/>
                  <a:pt x="188229" y="306552"/>
                </a:cubicBezTo>
                <a:close/>
                <a:moveTo>
                  <a:pt x="160801" y="151633"/>
                </a:moveTo>
                <a:cubicBezTo>
                  <a:pt x="161898" y="152905"/>
                  <a:pt x="161656" y="154988"/>
                  <a:pt x="160670" y="157334"/>
                </a:cubicBezTo>
                <a:cubicBezTo>
                  <a:pt x="159004" y="154637"/>
                  <a:pt x="159047" y="152730"/>
                  <a:pt x="160714" y="151633"/>
                </a:cubicBezTo>
                <a:close/>
                <a:moveTo>
                  <a:pt x="280224" y="187261"/>
                </a:moveTo>
                <a:cubicBezTo>
                  <a:pt x="275270" y="202060"/>
                  <a:pt x="264088" y="213088"/>
                  <a:pt x="255077" y="225453"/>
                </a:cubicBezTo>
                <a:cubicBezTo>
                  <a:pt x="238195" y="248397"/>
                  <a:pt x="229404" y="276296"/>
                  <a:pt x="230083" y="304776"/>
                </a:cubicBezTo>
                <a:cubicBezTo>
                  <a:pt x="221160" y="306802"/>
                  <a:pt x="212039" y="307651"/>
                  <a:pt x="202897" y="307298"/>
                </a:cubicBezTo>
                <a:cubicBezTo>
                  <a:pt x="202699" y="267842"/>
                  <a:pt x="205155" y="228420"/>
                  <a:pt x="210285" y="189300"/>
                </a:cubicBezTo>
                <a:cubicBezTo>
                  <a:pt x="211754" y="188993"/>
                  <a:pt x="213201" y="188686"/>
                  <a:pt x="214670" y="188335"/>
                </a:cubicBezTo>
                <a:cubicBezTo>
                  <a:pt x="223835" y="186143"/>
                  <a:pt x="219822" y="172155"/>
                  <a:pt x="210285" y="174413"/>
                </a:cubicBezTo>
                <a:cubicBezTo>
                  <a:pt x="196845" y="177680"/>
                  <a:pt x="180643" y="179499"/>
                  <a:pt x="169089" y="170247"/>
                </a:cubicBezTo>
                <a:cubicBezTo>
                  <a:pt x="176916" y="157926"/>
                  <a:pt x="181366" y="141745"/>
                  <a:pt x="168453" y="135738"/>
                </a:cubicBezTo>
                <a:cubicBezTo>
                  <a:pt x="160253" y="131989"/>
                  <a:pt x="151176" y="137032"/>
                  <a:pt x="147603" y="144705"/>
                </a:cubicBezTo>
                <a:cubicBezTo>
                  <a:pt x="143766" y="152993"/>
                  <a:pt x="145410" y="163144"/>
                  <a:pt x="149795" y="171015"/>
                </a:cubicBezTo>
                <a:cubicBezTo>
                  <a:pt x="142166" y="176671"/>
                  <a:pt x="130195" y="172878"/>
                  <a:pt x="127651" y="163736"/>
                </a:cubicBezTo>
                <a:cubicBezTo>
                  <a:pt x="125108" y="154593"/>
                  <a:pt x="111011" y="160074"/>
                  <a:pt x="113554" y="168910"/>
                </a:cubicBezTo>
                <a:cubicBezTo>
                  <a:pt x="115001" y="173858"/>
                  <a:pt x="117873" y="178265"/>
                  <a:pt x="121842" y="181560"/>
                </a:cubicBezTo>
                <a:cubicBezTo>
                  <a:pt x="130831" y="221310"/>
                  <a:pt x="138504" y="261410"/>
                  <a:pt x="141223" y="302145"/>
                </a:cubicBezTo>
                <a:cubicBezTo>
                  <a:pt x="131313" y="300683"/>
                  <a:pt x="121469" y="298916"/>
                  <a:pt x="111669" y="296840"/>
                </a:cubicBezTo>
                <a:cubicBezTo>
                  <a:pt x="114540" y="266343"/>
                  <a:pt x="103995" y="237008"/>
                  <a:pt x="84131" y="213965"/>
                </a:cubicBezTo>
                <a:cubicBezTo>
                  <a:pt x="74243" y="202542"/>
                  <a:pt x="62799" y="192347"/>
                  <a:pt x="55234" y="179105"/>
                </a:cubicBezTo>
                <a:cubicBezTo>
                  <a:pt x="48328" y="166566"/>
                  <a:pt x="44908" y="152412"/>
                  <a:pt x="45325" y="138106"/>
                </a:cubicBezTo>
                <a:cubicBezTo>
                  <a:pt x="46312" y="74897"/>
                  <a:pt x="104696" y="37845"/>
                  <a:pt x="161876" y="31355"/>
                </a:cubicBezTo>
                <a:cubicBezTo>
                  <a:pt x="250824" y="23024"/>
                  <a:pt x="304276" y="105965"/>
                  <a:pt x="280137" y="187261"/>
                </a:cubicBezTo>
                <a:close/>
                <a:moveTo>
                  <a:pt x="153808" y="53521"/>
                </a:moveTo>
                <a:cubicBezTo>
                  <a:pt x="144512" y="53521"/>
                  <a:pt x="144687" y="68320"/>
                  <a:pt x="154400" y="68320"/>
                </a:cubicBezTo>
                <a:cubicBezTo>
                  <a:pt x="163608" y="68364"/>
                  <a:pt x="163432" y="53565"/>
                  <a:pt x="153720" y="53565"/>
                </a:cubicBezTo>
                <a:close/>
                <a:moveTo>
                  <a:pt x="126095" y="62642"/>
                </a:moveTo>
                <a:cubicBezTo>
                  <a:pt x="99632" y="72111"/>
                  <a:pt x="79549" y="94062"/>
                  <a:pt x="72489" y="121268"/>
                </a:cubicBezTo>
                <a:cubicBezTo>
                  <a:pt x="69946" y="130783"/>
                  <a:pt x="84482" y="132691"/>
                  <a:pt x="86894" y="123614"/>
                </a:cubicBezTo>
                <a:cubicBezTo>
                  <a:pt x="92704" y="101744"/>
                  <a:pt x="108950" y="84158"/>
                  <a:pt x="130283" y="76629"/>
                </a:cubicBezTo>
                <a:cubicBezTo>
                  <a:pt x="139206" y="73428"/>
                  <a:pt x="135281" y="59353"/>
                  <a:pt x="126007" y="6268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E9688-7D5E-7CCB-365D-4AF5AE55D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230" y="1104977"/>
            <a:ext cx="4067556" cy="3888699"/>
          </a:xfrm>
          <a:prstGeom prst="rect">
            <a:avLst/>
          </a:prstGeom>
        </p:spPr>
      </p:pic>
      <p:sp>
        <p:nvSpPr>
          <p:cNvPr id="2" name="Google Shape;200;p18">
            <a:extLst>
              <a:ext uri="{FF2B5EF4-FFF2-40B4-BE49-F238E27FC236}">
                <a16:creationId xmlns:a16="http://schemas.microsoft.com/office/drawing/2014/main" id="{F781D9F2-8291-DE31-ABA9-805829EE6A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2464" y="1400349"/>
            <a:ext cx="3274446" cy="24726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indent="-457200">
              <a:spcAft>
                <a:spcPts val="1200"/>
              </a:spcAft>
              <a:buSzPts val="3000"/>
              <a:buChar char="●"/>
            </a:pPr>
            <a:r>
              <a:rPr lang="en-US" sz="3000" dirty="0"/>
              <a:t>Teacher Use Only</a:t>
            </a:r>
          </a:p>
          <a:p>
            <a:pPr lvl="0" indent="-457200">
              <a:spcAft>
                <a:spcPts val="1200"/>
              </a:spcAft>
              <a:buSzPts val="3000"/>
              <a:buChar char="●"/>
            </a:pPr>
            <a:r>
              <a:rPr lang="en-US" sz="3000" dirty="0"/>
              <a:t>Helps for Unit Planning and Grading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2130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>
          <a:extLst>
            <a:ext uri="{FF2B5EF4-FFF2-40B4-BE49-F238E27FC236}">
              <a16:creationId xmlns:a16="http://schemas.microsoft.com/office/drawing/2014/main" id="{DEC555A6-61E3-4152-71BA-EB88A687D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9">
            <a:extLst>
              <a:ext uri="{FF2B5EF4-FFF2-40B4-BE49-F238E27FC236}">
                <a16:creationId xmlns:a16="http://schemas.microsoft.com/office/drawing/2014/main" id="{8680AC95-DB8F-C845-7F70-1D57B9019F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Chapter 13 Navigation Map</a:t>
            </a:r>
            <a:endParaRPr sz="4000" dirty="0"/>
          </a:p>
        </p:txBody>
      </p:sp>
      <p:sp>
        <p:nvSpPr>
          <p:cNvPr id="208" name="Google Shape;208;p19">
            <a:extLst>
              <a:ext uri="{FF2B5EF4-FFF2-40B4-BE49-F238E27FC236}">
                <a16:creationId xmlns:a16="http://schemas.microsoft.com/office/drawing/2014/main" id="{0AD1C1A4-7A61-0662-42D3-DBA45BB524B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09" name="Google Shape;209;p19">
            <a:extLst>
              <a:ext uri="{FF2B5EF4-FFF2-40B4-BE49-F238E27FC236}">
                <a16:creationId xmlns:a16="http://schemas.microsoft.com/office/drawing/2014/main" id="{741A591C-7C64-68D4-EB6D-4D9AC2B38736}"/>
              </a:ext>
            </a:extLst>
          </p:cNvPr>
          <p:cNvSpPr/>
          <p:nvPr/>
        </p:nvSpPr>
        <p:spPr>
          <a:xfrm>
            <a:off x="7907786" y="3872974"/>
            <a:ext cx="729284" cy="820406"/>
          </a:xfrm>
          <a:custGeom>
            <a:avLst/>
            <a:gdLst/>
            <a:ahLst/>
            <a:cxnLst/>
            <a:rect l="l" t="t" r="r" b="b"/>
            <a:pathLst>
              <a:path w="345632" h="388818" extrusionOk="0">
                <a:moveTo>
                  <a:pt x="183559" y="374102"/>
                </a:moveTo>
                <a:lnTo>
                  <a:pt x="158938" y="372918"/>
                </a:lnTo>
                <a:cubicBezTo>
                  <a:pt x="154882" y="372473"/>
                  <a:pt x="151133" y="375110"/>
                  <a:pt x="150168" y="379079"/>
                </a:cubicBezTo>
                <a:cubicBezTo>
                  <a:pt x="149401" y="382587"/>
                  <a:pt x="151768" y="387410"/>
                  <a:pt x="155803" y="387585"/>
                </a:cubicBezTo>
                <a:lnTo>
                  <a:pt x="180424" y="388769"/>
                </a:lnTo>
                <a:cubicBezTo>
                  <a:pt x="184480" y="389214"/>
                  <a:pt x="188229" y="386577"/>
                  <a:pt x="189194" y="382609"/>
                </a:cubicBezTo>
                <a:cubicBezTo>
                  <a:pt x="189961" y="379101"/>
                  <a:pt x="187593" y="374299"/>
                  <a:pt x="183559" y="374102"/>
                </a:cubicBezTo>
                <a:close/>
                <a:moveTo>
                  <a:pt x="52626" y="236810"/>
                </a:moveTo>
                <a:cubicBezTo>
                  <a:pt x="32806" y="224679"/>
                  <a:pt x="18928" y="204868"/>
                  <a:pt x="14280" y="182108"/>
                </a:cubicBezTo>
                <a:cubicBezTo>
                  <a:pt x="12241" y="172725"/>
                  <a:pt x="-1747" y="178359"/>
                  <a:pt x="182" y="187283"/>
                </a:cubicBezTo>
                <a:cubicBezTo>
                  <a:pt x="5970" y="213759"/>
                  <a:pt x="22523" y="236626"/>
                  <a:pt x="45873" y="250403"/>
                </a:cubicBezTo>
                <a:cubicBezTo>
                  <a:pt x="53722" y="255139"/>
                  <a:pt x="60672" y="241677"/>
                  <a:pt x="52626" y="236810"/>
                </a:cubicBezTo>
                <a:close/>
                <a:moveTo>
                  <a:pt x="173868" y="342969"/>
                </a:moveTo>
                <a:cubicBezTo>
                  <a:pt x="195201" y="344657"/>
                  <a:pt x="216687" y="344854"/>
                  <a:pt x="236880" y="336830"/>
                </a:cubicBezTo>
                <a:cubicBezTo>
                  <a:pt x="245649" y="333366"/>
                  <a:pt x="241703" y="319290"/>
                  <a:pt x="232495" y="322886"/>
                </a:cubicBezTo>
                <a:cubicBezTo>
                  <a:pt x="197284" y="336523"/>
                  <a:pt x="143415" y="324969"/>
                  <a:pt x="107174" y="316309"/>
                </a:cubicBezTo>
                <a:cubicBezTo>
                  <a:pt x="98273" y="314116"/>
                  <a:pt x="94743" y="328586"/>
                  <a:pt x="104039" y="330998"/>
                </a:cubicBezTo>
                <a:cubicBezTo>
                  <a:pt x="126928" y="337014"/>
                  <a:pt x="150278" y="341020"/>
                  <a:pt x="173868" y="342969"/>
                </a:cubicBezTo>
                <a:close/>
                <a:moveTo>
                  <a:pt x="231881" y="348231"/>
                </a:moveTo>
                <a:cubicBezTo>
                  <a:pt x="217213" y="360136"/>
                  <a:pt x="192877" y="355291"/>
                  <a:pt x="175403" y="353975"/>
                </a:cubicBezTo>
                <a:cubicBezTo>
                  <a:pt x="154750" y="352418"/>
                  <a:pt x="134207" y="349590"/>
                  <a:pt x="114584" y="342618"/>
                </a:cubicBezTo>
                <a:cubicBezTo>
                  <a:pt x="105968" y="339593"/>
                  <a:pt x="98909" y="353076"/>
                  <a:pt x="107832" y="356211"/>
                </a:cubicBezTo>
                <a:cubicBezTo>
                  <a:pt x="131269" y="364433"/>
                  <a:pt x="155561" y="367678"/>
                  <a:pt x="180183" y="369191"/>
                </a:cubicBezTo>
                <a:cubicBezTo>
                  <a:pt x="199915" y="370418"/>
                  <a:pt x="223067" y="373795"/>
                  <a:pt x="239598" y="360421"/>
                </a:cubicBezTo>
                <a:cubicBezTo>
                  <a:pt x="247053" y="354392"/>
                  <a:pt x="239532" y="342048"/>
                  <a:pt x="231881" y="348231"/>
                </a:cubicBezTo>
                <a:close/>
                <a:moveTo>
                  <a:pt x="329357" y="29207"/>
                </a:moveTo>
                <a:cubicBezTo>
                  <a:pt x="323460" y="21884"/>
                  <a:pt x="311072" y="30610"/>
                  <a:pt x="316838" y="37779"/>
                </a:cubicBezTo>
                <a:cubicBezTo>
                  <a:pt x="325455" y="48160"/>
                  <a:pt x="330388" y="61092"/>
                  <a:pt x="330892" y="74569"/>
                </a:cubicBezTo>
                <a:cubicBezTo>
                  <a:pt x="331287" y="84325"/>
                  <a:pt x="345998" y="82374"/>
                  <a:pt x="345626" y="73100"/>
                </a:cubicBezTo>
                <a:cubicBezTo>
                  <a:pt x="345077" y="57097"/>
                  <a:pt x="339377" y="41699"/>
                  <a:pt x="329357" y="29207"/>
                </a:cubicBezTo>
                <a:close/>
                <a:moveTo>
                  <a:pt x="238370" y="222"/>
                </a:moveTo>
                <a:cubicBezTo>
                  <a:pt x="229404" y="-1970"/>
                  <a:pt x="225830" y="12719"/>
                  <a:pt x="235213" y="14890"/>
                </a:cubicBezTo>
                <a:cubicBezTo>
                  <a:pt x="289564" y="27475"/>
                  <a:pt x="309757" y="85531"/>
                  <a:pt x="312870" y="135190"/>
                </a:cubicBezTo>
                <a:cubicBezTo>
                  <a:pt x="313462" y="144924"/>
                  <a:pt x="328217" y="142995"/>
                  <a:pt x="327604" y="133721"/>
                </a:cubicBezTo>
                <a:cubicBezTo>
                  <a:pt x="324139" y="76893"/>
                  <a:pt x="299584" y="14386"/>
                  <a:pt x="238370" y="222"/>
                </a:cubicBezTo>
                <a:close/>
                <a:moveTo>
                  <a:pt x="168212" y="16688"/>
                </a:moveTo>
                <a:cubicBezTo>
                  <a:pt x="107218" y="18507"/>
                  <a:pt x="43417" y="57577"/>
                  <a:pt x="32433" y="121465"/>
                </a:cubicBezTo>
                <a:cubicBezTo>
                  <a:pt x="26952" y="150686"/>
                  <a:pt x="35020" y="180815"/>
                  <a:pt x="54358" y="203397"/>
                </a:cubicBezTo>
                <a:cubicBezTo>
                  <a:pt x="65561" y="216552"/>
                  <a:pt x="78475" y="227975"/>
                  <a:pt x="86653" y="243431"/>
                </a:cubicBezTo>
                <a:cubicBezTo>
                  <a:pt x="95006" y="259548"/>
                  <a:pt x="98711" y="277662"/>
                  <a:pt x="97396" y="295765"/>
                </a:cubicBezTo>
                <a:cubicBezTo>
                  <a:pt x="93011" y="299054"/>
                  <a:pt x="92704" y="307758"/>
                  <a:pt x="99763" y="309402"/>
                </a:cubicBezTo>
                <a:cubicBezTo>
                  <a:pt x="127432" y="315984"/>
                  <a:pt x="155693" y="319832"/>
                  <a:pt x="184107" y="320891"/>
                </a:cubicBezTo>
                <a:cubicBezTo>
                  <a:pt x="206536" y="321680"/>
                  <a:pt x="232341" y="323697"/>
                  <a:pt x="251942" y="311025"/>
                </a:cubicBezTo>
                <a:cubicBezTo>
                  <a:pt x="259791" y="305960"/>
                  <a:pt x="252797" y="294274"/>
                  <a:pt x="244817" y="298528"/>
                </a:cubicBezTo>
                <a:cubicBezTo>
                  <a:pt x="245123" y="281183"/>
                  <a:pt x="249398" y="264139"/>
                  <a:pt x="257335" y="248715"/>
                </a:cubicBezTo>
                <a:cubicBezTo>
                  <a:pt x="264614" y="234749"/>
                  <a:pt x="275642" y="223634"/>
                  <a:pt x="284325" y="210632"/>
                </a:cubicBezTo>
                <a:cubicBezTo>
                  <a:pt x="302017" y="184126"/>
                  <a:pt x="303574" y="146218"/>
                  <a:pt x="297654" y="115699"/>
                </a:cubicBezTo>
                <a:cubicBezTo>
                  <a:pt x="285815" y="54836"/>
                  <a:pt x="229864" y="11229"/>
                  <a:pt x="168124" y="16688"/>
                </a:cubicBezTo>
                <a:close/>
                <a:moveTo>
                  <a:pt x="188317" y="306552"/>
                </a:moveTo>
                <a:cubicBezTo>
                  <a:pt x="177223" y="305719"/>
                  <a:pt x="167181" y="305193"/>
                  <a:pt x="156351" y="303965"/>
                </a:cubicBezTo>
                <a:cubicBezTo>
                  <a:pt x="153654" y="264918"/>
                  <a:pt x="147713" y="226161"/>
                  <a:pt x="138614" y="188094"/>
                </a:cubicBezTo>
                <a:cubicBezTo>
                  <a:pt x="146068" y="188815"/>
                  <a:pt x="153522" y="186590"/>
                  <a:pt x="159376" y="181889"/>
                </a:cubicBezTo>
                <a:cubicBezTo>
                  <a:pt x="169352" y="189914"/>
                  <a:pt x="182375" y="192040"/>
                  <a:pt x="195442" y="191251"/>
                </a:cubicBezTo>
                <a:cubicBezTo>
                  <a:pt x="190509" y="229485"/>
                  <a:pt x="188097" y="268002"/>
                  <a:pt x="188229" y="306552"/>
                </a:cubicBezTo>
                <a:close/>
                <a:moveTo>
                  <a:pt x="160801" y="151633"/>
                </a:moveTo>
                <a:cubicBezTo>
                  <a:pt x="161898" y="152905"/>
                  <a:pt x="161656" y="154988"/>
                  <a:pt x="160670" y="157334"/>
                </a:cubicBezTo>
                <a:cubicBezTo>
                  <a:pt x="159004" y="154637"/>
                  <a:pt x="159047" y="152730"/>
                  <a:pt x="160714" y="151633"/>
                </a:cubicBezTo>
                <a:close/>
                <a:moveTo>
                  <a:pt x="280224" y="187261"/>
                </a:moveTo>
                <a:cubicBezTo>
                  <a:pt x="275270" y="202060"/>
                  <a:pt x="264088" y="213088"/>
                  <a:pt x="255077" y="225453"/>
                </a:cubicBezTo>
                <a:cubicBezTo>
                  <a:pt x="238195" y="248397"/>
                  <a:pt x="229404" y="276296"/>
                  <a:pt x="230083" y="304776"/>
                </a:cubicBezTo>
                <a:cubicBezTo>
                  <a:pt x="221160" y="306802"/>
                  <a:pt x="212039" y="307651"/>
                  <a:pt x="202897" y="307298"/>
                </a:cubicBezTo>
                <a:cubicBezTo>
                  <a:pt x="202699" y="267842"/>
                  <a:pt x="205155" y="228420"/>
                  <a:pt x="210285" y="189300"/>
                </a:cubicBezTo>
                <a:cubicBezTo>
                  <a:pt x="211754" y="188993"/>
                  <a:pt x="213201" y="188686"/>
                  <a:pt x="214670" y="188335"/>
                </a:cubicBezTo>
                <a:cubicBezTo>
                  <a:pt x="223835" y="186143"/>
                  <a:pt x="219822" y="172155"/>
                  <a:pt x="210285" y="174413"/>
                </a:cubicBezTo>
                <a:cubicBezTo>
                  <a:pt x="196845" y="177680"/>
                  <a:pt x="180643" y="179499"/>
                  <a:pt x="169089" y="170247"/>
                </a:cubicBezTo>
                <a:cubicBezTo>
                  <a:pt x="176916" y="157926"/>
                  <a:pt x="181366" y="141745"/>
                  <a:pt x="168453" y="135738"/>
                </a:cubicBezTo>
                <a:cubicBezTo>
                  <a:pt x="160253" y="131989"/>
                  <a:pt x="151176" y="137032"/>
                  <a:pt x="147603" y="144705"/>
                </a:cubicBezTo>
                <a:cubicBezTo>
                  <a:pt x="143766" y="152993"/>
                  <a:pt x="145410" y="163144"/>
                  <a:pt x="149795" y="171015"/>
                </a:cubicBezTo>
                <a:cubicBezTo>
                  <a:pt x="142166" y="176671"/>
                  <a:pt x="130195" y="172878"/>
                  <a:pt x="127651" y="163736"/>
                </a:cubicBezTo>
                <a:cubicBezTo>
                  <a:pt x="125108" y="154593"/>
                  <a:pt x="111011" y="160074"/>
                  <a:pt x="113554" y="168910"/>
                </a:cubicBezTo>
                <a:cubicBezTo>
                  <a:pt x="115001" y="173858"/>
                  <a:pt x="117873" y="178265"/>
                  <a:pt x="121842" y="181560"/>
                </a:cubicBezTo>
                <a:cubicBezTo>
                  <a:pt x="130831" y="221310"/>
                  <a:pt x="138504" y="261410"/>
                  <a:pt x="141223" y="302145"/>
                </a:cubicBezTo>
                <a:cubicBezTo>
                  <a:pt x="131313" y="300683"/>
                  <a:pt x="121469" y="298916"/>
                  <a:pt x="111669" y="296840"/>
                </a:cubicBezTo>
                <a:cubicBezTo>
                  <a:pt x="114540" y="266343"/>
                  <a:pt x="103995" y="237008"/>
                  <a:pt x="84131" y="213965"/>
                </a:cubicBezTo>
                <a:cubicBezTo>
                  <a:pt x="74243" y="202542"/>
                  <a:pt x="62799" y="192347"/>
                  <a:pt x="55234" y="179105"/>
                </a:cubicBezTo>
                <a:cubicBezTo>
                  <a:pt x="48328" y="166566"/>
                  <a:pt x="44908" y="152412"/>
                  <a:pt x="45325" y="138106"/>
                </a:cubicBezTo>
                <a:cubicBezTo>
                  <a:pt x="46312" y="74897"/>
                  <a:pt x="104696" y="37845"/>
                  <a:pt x="161876" y="31355"/>
                </a:cubicBezTo>
                <a:cubicBezTo>
                  <a:pt x="250824" y="23024"/>
                  <a:pt x="304276" y="105965"/>
                  <a:pt x="280137" y="187261"/>
                </a:cubicBezTo>
                <a:close/>
                <a:moveTo>
                  <a:pt x="153808" y="53521"/>
                </a:moveTo>
                <a:cubicBezTo>
                  <a:pt x="144512" y="53521"/>
                  <a:pt x="144687" y="68320"/>
                  <a:pt x="154400" y="68320"/>
                </a:cubicBezTo>
                <a:cubicBezTo>
                  <a:pt x="163608" y="68364"/>
                  <a:pt x="163432" y="53565"/>
                  <a:pt x="153720" y="53565"/>
                </a:cubicBezTo>
                <a:close/>
                <a:moveTo>
                  <a:pt x="126095" y="62642"/>
                </a:moveTo>
                <a:cubicBezTo>
                  <a:pt x="99632" y="72111"/>
                  <a:pt x="79549" y="94062"/>
                  <a:pt x="72489" y="121268"/>
                </a:cubicBezTo>
                <a:cubicBezTo>
                  <a:pt x="69946" y="130783"/>
                  <a:pt x="84482" y="132691"/>
                  <a:pt x="86894" y="123614"/>
                </a:cubicBezTo>
                <a:cubicBezTo>
                  <a:pt x="92704" y="101744"/>
                  <a:pt x="108950" y="84158"/>
                  <a:pt x="130283" y="76629"/>
                </a:cubicBezTo>
                <a:cubicBezTo>
                  <a:pt x="139206" y="73428"/>
                  <a:pt x="135281" y="59353"/>
                  <a:pt x="126007" y="6268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20FAA5-BF58-B489-82D2-4F260D7FB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844" y="1070465"/>
            <a:ext cx="2901648" cy="4073035"/>
          </a:xfrm>
          <a:prstGeom prst="rect">
            <a:avLst/>
          </a:prstGeom>
        </p:spPr>
      </p:pic>
      <p:sp>
        <p:nvSpPr>
          <p:cNvPr id="5" name="Google Shape;200;p18">
            <a:extLst>
              <a:ext uri="{FF2B5EF4-FFF2-40B4-BE49-F238E27FC236}">
                <a16:creationId xmlns:a16="http://schemas.microsoft.com/office/drawing/2014/main" id="{10539591-B878-B1BD-4F69-AAC18BDFEA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22079" y="1400349"/>
            <a:ext cx="3274446" cy="24726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indent="-457200">
              <a:spcAft>
                <a:spcPts val="1200"/>
              </a:spcAft>
              <a:buSzPts val="3000"/>
              <a:buChar char="●"/>
            </a:pPr>
            <a:r>
              <a:rPr lang="en-US" sz="3000" dirty="0"/>
              <a:t>For Student Use</a:t>
            </a:r>
          </a:p>
          <a:p>
            <a:pPr lvl="0" indent="-457200">
              <a:spcAft>
                <a:spcPts val="1200"/>
              </a:spcAft>
              <a:buSzPts val="3000"/>
              <a:buChar char="●"/>
            </a:pPr>
            <a:r>
              <a:rPr lang="en-US" sz="3000" dirty="0"/>
              <a:t>Problem Numbers Only (Not Standards Text)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9494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>
          <a:extLst>
            <a:ext uri="{FF2B5EF4-FFF2-40B4-BE49-F238E27FC236}">
              <a16:creationId xmlns:a16="http://schemas.microsoft.com/office/drawing/2014/main" id="{822C719C-E19E-FC52-BE20-8A68F92F6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9">
            <a:extLst>
              <a:ext uri="{FF2B5EF4-FFF2-40B4-BE49-F238E27FC236}">
                <a16:creationId xmlns:a16="http://schemas.microsoft.com/office/drawing/2014/main" id="{576EEAE3-2F1E-1225-8D59-C53C593A22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Grading Rubric</a:t>
            </a:r>
            <a:endParaRPr sz="4000" dirty="0"/>
          </a:p>
        </p:txBody>
      </p:sp>
      <p:sp>
        <p:nvSpPr>
          <p:cNvPr id="208" name="Google Shape;208;p19">
            <a:extLst>
              <a:ext uri="{FF2B5EF4-FFF2-40B4-BE49-F238E27FC236}">
                <a16:creationId xmlns:a16="http://schemas.microsoft.com/office/drawing/2014/main" id="{E9DB31E6-72E3-9F7C-7DD8-F9837E525BE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09" name="Google Shape;209;p19">
            <a:extLst>
              <a:ext uri="{FF2B5EF4-FFF2-40B4-BE49-F238E27FC236}">
                <a16:creationId xmlns:a16="http://schemas.microsoft.com/office/drawing/2014/main" id="{B73D2C1E-BBB1-06E4-FA85-24FA1989A986}"/>
              </a:ext>
            </a:extLst>
          </p:cNvPr>
          <p:cNvSpPr/>
          <p:nvPr/>
        </p:nvSpPr>
        <p:spPr>
          <a:xfrm>
            <a:off x="7907786" y="3872974"/>
            <a:ext cx="729284" cy="820406"/>
          </a:xfrm>
          <a:custGeom>
            <a:avLst/>
            <a:gdLst/>
            <a:ahLst/>
            <a:cxnLst/>
            <a:rect l="l" t="t" r="r" b="b"/>
            <a:pathLst>
              <a:path w="345632" h="388818" extrusionOk="0">
                <a:moveTo>
                  <a:pt x="183559" y="374102"/>
                </a:moveTo>
                <a:lnTo>
                  <a:pt x="158938" y="372918"/>
                </a:lnTo>
                <a:cubicBezTo>
                  <a:pt x="154882" y="372473"/>
                  <a:pt x="151133" y="375110"/>
                  <a:pt x="150168" y="379079"/>
                </a:cubicBezTo>
                <a:cubicBezTo>
                  <a:pt x="149401" y="382587"/>
                  <a:pt x="151768" y="387410"/>
                  <a:pt x="155803" y="387585"/>
                </a:cubicBezTo>
                <a:lnTo>
                  <a:pt x="180424" y="388769"/>
                </a:lnTo>
                <a:cubicBezTo>
                  <a:pt x="184480" y="389214"/>
                  <a:pt x="188229" y="386577"/>
                  <a:pt x="189194" y="382609"/>
                </a:cubicBezTo>
                <a:cubicBezTo>
                  <a:pt x="189961" y="379101"/>
                  <a:pt x="187593" y="374299"/>
                  <a:pt x="183559" y="374102"/>
                </a:cubicBezTo>
                <a:close/>
                <a:moveTo>
                  <a:pt x="52626" y="236810"/>
                </a:moveTo>
                <a:cubicBezTo>
                  <a:pt x="32806" y="224679"/>
                  <a:pt x="18928" y="204868"/>
                  <a:pt x="14280" y="182108"/>
                </a:cubicBezTo>
                <a:cubicBezTo>
                  <a:pt x="12241" y="172725"/>
                  <a:pt x="-1747" y="178359"/>
                  <a:pt x="182" y="187283"/>
                </a:cubicBezTo>
                <a:cubicBezTo>
                  <a:pt x="5970" y="213759"/>
                  <a:pt x="22523" y="236626"/>
                  <a:pt x="45873" y="250403"/>
                </a:cubicBezTo>
                <a:cubicBezTo>
                  <a:pt x="53722" y="255139"/>
                  <a:pt x="60672" y="241677"/>
                  <a:pt x="52626" y="236810"/>
                </a:cubicBezTo>
                <a:close/>
                <a:moveTo>
                  <a:pt x="173868" y="342969"/>
                </a:moveTo>
                <a:cubicBezTo>
                  <a:pt x="195201" y="344657"/>
                  <a:pt x="216687" y="344854"/>
                  <a:pt x="236880" y="336830"/>
                </a:cubicBezTo>
                <a:cubicBezTo>
                  <a:pt x="245649" y="333366"/>
                  <a:pt x="241703" y="319290"/>
                  <a:pt x="232495" y="322886"/>
                </a:cubicBezTo>
                <a:cubicBezTo>
                  <a:pt x="197284" y="336523"/>
                  <a:pt x="143415" y="324969"/>
                  <a:pt x="107174" y="316309"/>
                </a:cubicBezTo>
                <a:cubicBezTo>
                  <a:pt x="98273" y="314116"/>
                  <a:pt x="94743" y="328586"/>
                  <a:pt x="104039" y="330998"/>
                </a:cubicBezTo>
                <a:cubicBezTo>
                  <a:pt x="126928" y="337014"/>
                  <a:pt x="150278" y="341020"/>
                  <a:pt x="173868" y="342969"/>
                </a:cubicBezTo>
                <a:close/>
                <a:moveTo>
                  <a:pt x="231881" y="348231"/>
                </a:moveTo>
                <a:cubicBezTo>
                  <a:pt x="217213" y="360136"/>
                  <a:pt x="192877" y="355291"/>
                  <a:pt x="175403" y="353975"/>
                </a:cubicBezTo>
                <a:cubicBezTo>
                  <a:pt x="154750" y="352418"/>
                  <a:pt x="134207" y="349590"/>
                  <a:pt x="114584" y="342618"/>
                </a:cubicBezTo>
                <a:cubicBezTo>
                  <a:pt x="105968" y="339593"/>
                  <a:pt x="98909" y="353076"/>
                  <a:pt x="107832" y="356211"/>
                </a:cubicBezTo>
                <a:cubicBezTo>
                  <a:pt x="131269" y="364433"/>
                  <a:pt x="155561" y="367678"/>
                  <a:pt x="180183" y="369191"/>
                </a:cubicBezTo>
                <a:cubicBezTo>
                  <a:pt x="199915" y="370418"/>
                  <a:pt x="223067" y="373795"/>
                  <a:pt x="239598" y="360421"/>
                </a:cubicBezTo>
                <a:cubicBezTo>
                  <a:pt x="247053" y="354392"/>
                  <a:pt x="239532" y="342048"/>
                  <a:pt x="231881" y="348231"/>
                </a:cubicBezTo>
                <a:close/>
                <a:moveTo>
                  <a:pt x="329357" y="29207"/>
                </a:moveTo>
                <a:cubicBezTo>
                  <a:pt x="323460" y="21884"/>
                  <a:pt x="311072" y="30610"/>
                  <a:pt x="316838" y="37779"/>
                </a:cubicBezTo>
                <a:cubicBezTo>
                  <a:pt x="325455" y="48160"/>
                  <a:pt x="330388" y="61092"/>
                  <a:pt x="330892" y="74569"/>
                </a:cubicBezTo>
                <a:cubicBezTo>
                  <a:pt x="331287" y="84325"/>
                  <a:pt x="345998" y="82374"/>
                  <a:pt x="345626" y="73100"/>
                </a:cubicBezTo>
                <a:cubicBezTo>
                  <a:pt x="345077" y="57097"/>
                  <a:pt x="339377" y="41699"/>
                  <a:pt x="329357" y="29207"/>
                </a:cubicBezTo>
                <a:close/>
                <a:moveTo>
                  <a:pt x="238370" y="222"/>
                </a:moveTo>
                <a:cubicBezTo>
                  <a:pt x="229404" y="-1970"/>
                  <a:pt x="225830" y="12719"/>
                  <a:pt x="235213" y="14890"/>
                </a:cubicBezTo>
                <a:cubicBezTo>
                  <a:pt x="289564" y="27475"/>
                  <a:pt x="309757" y="85531"/>
                  <a:pt x="312870" y="135190"/>
                </a:cubicBezTo>
                <a:cubicBezTo>
                  <a:pt x="313462" y="144924"/>
                  <a:pt x="328217" y="142995"/>
                  <a:pt x="327604" y="133721"/>
                </a:cubicBezTo>
                <a:cubicBezTo>
                  <a:pt x="324139" y="76893"/>
                  <a:pt x="299584" y="14386"/>
                  <a:pt x="238370" y="222"/>
                </a:cubicBezTo>
                <a:close/>
                <a:moveTo>
                  <a:pt x="168212" y="16688"/>
                </a:moveTo>
                <a:cubicBezTo>
                  <a:pt x="107218" y="18507"/>
                  <a:pt x="43417" y="57577"/>
                  <a:pt x="32433" y="121465"/>
                </a:cubicBezTo>
                <a:cubicBezTo>
                  <a:pt x="26952" y="150686"/>
                  <a:pt x="35020" y="180815"/>
                  <a:pt x="54358" y="203397"/>
                </a:cubicBezTo>
                <a:cubicBezTo>
                  <a:pt x="65561" y="216552"/>
                  <a:pt x="78475" y="227975"/>
                  <a:pt x="86653" y="243431"/>
                </a:cubicBezTo>
                <a:cubicBezTo>
                  <a:pt x="95006" y="259548"/>
                  <a:pt x="98711" y="277662"/>
                  <a:pt x="97396" y="295765"/>
                </a:cubicBezTo>
                <a:cubicBezTo>
                  <a:pt x="93011" y="299054"/>
                  <a:pt x="92704" y="307758"/>
                  <a:pt x="99763" y="309402"/>
                </a:cubicBezTo>
                <a:cubicBezTo>
                  <a:pt x="127432" y="315984"/>
                  <a:pt x="155693" y="319832"/>
                  <a:pt x="184107" y="320891"/>
                </a:cubicBezTo>
                <a:cubicBezTo>
                  <a:pt x="206536" y="321680"/>
                  <a:pt x="232341" y="323697"/>
                  <a:pt x="251942" y="311025"/>
                </a:cubicBezTo>
                <a:cubicBezTo>
                  <a:pt x="259791" y="305960"/>
                  <a:pt x="252797" y="294274"/>
                  <a:pt x="244817" y="298528"/>
                </a:cubicBezTo>
                <a:cubicBezTo>
                  <a:pt x="245123" y="281183"/>
                  <a:pt x="249398" y="264139"/>
                  <a:pt x="257335" y="248715"/>
                </a:cubicBezTo>
                <a:cubicBezTo>
                  <a:pt x="264614" y="234749"/>
                  <a:pt x="275642" y="223634"/>
                  <a:pt x="284325" y="210632"/>
                </a:cubicBezTo>
                <a:cubicBezTo>
                  <a:pt x="302017" y="184126"/>
                  <a:pt x="303574" y="146218"/>
                  <a:pt x="297654" y="115699"/>
                </a:cubicBezTo>
                <a:cubicBezTo>
                  <a:pt x="285815" y="54836"/>
                  <a:pt x="229864" y="11229"/>
                  <a:pt x="168124" y="16688"/>
                </a:cubicBezTo>
                <a:close/>
                <a:moveTo>
                  <a:pt x="188317" y="306552"/>
                </a:moveTo>
                <a:cubicBezTo>
                  <a:pt x="177223" y="305719"/>
                  <a:pt x="167181" y="305193"/>
                  <a:pt x="156351" y="303965"/>
                </a:cubicBezTo>
                <a:cubicBezTo>
                  <a:pt x="153654" y="264918"/>
                  <a:pt x="147713" y="226161"/>
                  <a:pt x="138614" y="188094"/>
                </a:cubicBezTo>
                <a:cubicBezTo>
                  <a:pt x="146068" y="188815"/>
                  <a:pt x="153522" y="186590"/>
                  <a:pt x="159376" y="181889"/>
                </a:cubicBezTo>
                <a:cubicBezTo>
                  <a:pt x="169352" y="189914"/>
                  <a:pt x="182375" y="192040"/>
                  <a:pt x="195442" y="191251"/>
                </a:cubicBezTo>
                <a:cubicBezTo>
                  <a:pt x="190509" y="229485"/>
                  <a:pt x="188097" y="268002"/>
                  <a:pt x="188229" y="306552"/>
                </a:cubicBezTo>
                <a:close/>
                <a:moveTo>
                  <a:pt x="160801" y="151633"/>
                </a:moveTo>
                <a:cubicBezTo>
                  <a:pt x="161898" y="152905"/>
                  <a:pt x="161656" y="154988"/>
                  <a:pt x="160670" y="157334"/>
                </a:cubicBezTo>
                <a:cubicBezTo>
                  <a:pt x="159004" y="154637"/>
                  <a:pt x="159047" y="152730"/>
                  <a:pt x="160714" y="151633"/>
                </a:cubicBezTo>
                <a:close/>
                <a:moveTo>
                  <a:pt x="280224" y="187261"/>
                </a:moveTo>
                <a:cubicBezTo>
                  <a:pt x="275270" y="202060"/>
                  <a:pt x="264088" y="213088"/>
                  <a:pt x="255077" y="225453"/>
                </a:cubicBezTo>
                <a:cubicBezTo>
                  <a:pt x="238195" y="248397"/>
                  <a:pt x="229404" y="276296"/>
                  <a:pt x="230083" y="304776"/>
                </a:cubicBezTo>
                <a:cubicBezTo>
                  <a:pt x="221160" y="306802"/>
                  <a:pt x="212039" y="307651"/>
                  <a:pt x="202897" y="307298"/>
                </a:cubicBezTo>
                <a:cubicBezTo>
                  <a:pt x="202699" y="267842"/>
                  <a:pt x="205155" y="228420"/>
                  <a:pt x="210285" y="189300"/>
                </a:cubicBezTo>
                <a:cubicBezTo>
                  <a:pt x="211754" y="188993"/>
                  <a:pt x="213201" y="188686"/>
                  <a:pt x="214670" y="188335"/>
                </a:cubicBezTo>
                <a:cubicBezTo>
                  <a:pt x="223835" y="186143"/>
                  <a:pt x="219822" y="172155"/>
                  <a:pt x="210285" y="174413"/>
                </a:cubicBezTo>
                <a:cubicBezTo>
                  <a:pt x="196845" y="177680"/>
                  <a:pt x="180643" y="179499"/>
                  <a:pt x="169089" y="170247"/>
                </a:cubicBezTo>
                <a:cubicBezTo>
                  <a:pt x="176916" y="157926"/>
                  <a:pt x="181366" y="141745"/>
                  <a:pt x="168453" y="135738"/>
                </a:cubicBezTo>
                <a:cubicBezTo>
                  <a:pt x="160253" y="131989"/>
                  <a:pt x="151176" y="137032"/>
                  <a:pt x="147603" y="144705"/>
                </a:cubicBezTo>
                <a:cubicBezTo>
                  <a:pt x="143766" y="152993"/>
                  <a:pt x="145410" y="163144"/>
                  <a:pt x="149795" y="171015"/>
                </a:cubicBezTo>
                <a:cubicBezTo>
                  <a:pt x="142166" y="176671"/>
                  <a:pt x="130195" y="172878"/>
                  <a:pt x="127651" y="163736"/>
                </a:cubicBezTo>
                <a:cubicBezTo>
                  <a:pt x="125108" y="154593"/>
                  <a:pt x="111011" y="160074"/>
                  <a:pt x="113554" y="168910"/>
                </a:cubicBezTo>
                <a:cubicBezTo>
                  <a:pt x="115001" y="173858"/>
                  <a:pt x="117873" y="178265"/>
                  <a:pt x="121842" y="181560"/>
                </a:cubicBezTo>
                <a:cubicBezTo>
                  <a:pt x="130831" y="221310"/>
                  <a:pt x="138504" y="261410"/>
                  <a:pt x="141223" y="302145"/>
                </a:cubicBezTo>
                <a:cubicBezTo>
                  <a:pt x="131313" y="300683"/>
                  <a:pt x="121469" y="298916"/>
                  <a:pt x="111669" y="296840"/>
                </a:cubicBezTo>
                <a:cubicBezTo>
                  <a:pt x="114540" y="266343"/>
                  <a:pt x="103995" y="237008"/>
                  <a:pt x="84131" y="213965"/>
                </a:cubicBezTo>
                <a:cubicBezTo>
                  <a:pt x="74243" y="202542"/>
                  <a:pt x="62799" y="192347"/>
                  <a:pt x="55234" y="179105"/>
                </a:cubicBezTo>
                <a:cubicBezTo>
                  <a:pt x="48328" y="166566"/>
                  <a:pt x="44908" y="152412"/>
                  <a:pt x="45325" y="138106"/>
                </a:cubicBezTo>
                <a:cubicBezTo>
                  <a:pt x="46312" y="74897"/>
                  <a:pt x="104696" y="37845"/>
                  <a:pt x="161876" y="31355"/>
                </a:cubicBezTo>
                <a:cubicBezTo>
                  <a:pt x="250824" y="23024"/>
                  <a:pt x="304276" y="105965"/>
                  <a:pt x="280137" y="187261"/>
                </a:cubicBezTo>
                <a:close/>
                <a:moveTo>
                  <a:pt x="153808" y="53521"/>
                </a:moveTo>
                <a:cubicBezTo>
                  <a:pt x="144512" y="53521"/>
                  <a:pt x="144687" y="68320"/>
                  <a:pt x="154400" y="68320"/>
                </a:cubicBezTo>
                <a:cubicBezTo>
                  <a:pt x="163608" y="68364"/>
                  <a:pt x="163432" y="53565"/>
                  <a:pt x="153720" y="53565"/>
                </a:cubicBezTo>
                <a:close/>
                <a:moveTo>
                  <a:pt x="126095" y="62642"/>
                </a:moveTo>
                <a:cubicBezTo>
                  <a:pt x="99632" y="72111"/>
                  <a:pt x="79549" y="94062"/>
                  <a:pt x="72489" y="121268"/>
                </a:cubicBezTo>
                <a:cubicBezTo>
                  <a:pt x="69946" y="130783"/>
                  <a:pt x="84482" y="132691"/>
                  <a:pt x="86894" y="123614"/>
                </a:cubicBezTo>
                <a:cubicBezTo>
                  <a:pt x="92704" y="101744"/>
                  <a:pt x="108950" y="84158"/>
                  <a:pt x="130283" y="76629"/>
                </a:cubicBezTo>
                <a:cubicBezTo>
                  <a:pt x="139206" y="73428"/>
                  <a:pt x="135281" y="59353"/>
                  <a:pt x="126007" y="6268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00;p18">
            <a:extLst>
              <a:ext uri="{FF2B5EF4-FFF2-40B4-BE49-F238E27FC236}">
                <a16:creationId xmlns:a16="http://schemas.microsoft.com/office/drawing/2014/main" id="{A8716B88-4EFC-7B74-AAEC-9652942097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22079" y="1400349"/>
            <a:ext cx="3274446" cy="24726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indent="-457200">
              <a:spcAft>
                <a:spcPts val="1200"/>
              </a:spcAft>
              <a:buSzPts val="3000"/>
              <a:buChar char="●"/>
            </a:pPr>
            <a:r>
              <a:rPr lang="en-US" sz="3000" dirty="0"/>
              <a:t>One rubric per student per unit</a:t>
            </a:r>
          </a:p>
          <a:p>
            <a:pPr lvl="0" indent="-457200">
              <a:spcAft>
                <a:spcPts val="1200"/>
              </a:spcAft>
              <a:buSzPts val="3000"/>
              <a:buChar char="●"/>
            </a:pPr>
            <a:r>
              <a:rPr lang="en-US" sz="3000" dirty="0"/>
              <a:t>In pencil so numbers can be changed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B7ADF7-19F6-A263-3FCA-1CAE07897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546" y="1282719"/>
            <a:ext cx="3344240" cy="371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71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0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Ways to Demonstrate Mastery</a:t>
            </a:r>
            <a:endParaRPr dirty="0"/>
          </a:p>
        </p:txBody>
      </p:sp>
      <p:sp>
        <p:nvSpPr>
          <p:cNvPr id="216" name="Google Shape;216;p2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4" name="Google Shape;200;p18">
            <a:extLst>
              <a:ext uri="{FF2B5EF4-FFF2-40B4-BE49-F238E27FC236}">
                <a16:creationId xmlns:a16="http://schemas.microsoft.com/office/drawing/2014/main" id="{3F1DF0E7-A1E2-BBFD-AFFF-BB8F6EE6FF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67393" y="1340096"/>
            <a:ext cx="6426300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indent="-457200">
              <a:spcAft>
                <a:spcPts val="1200"/>
              </a:spcAft>
              <a:buSzPts val="3000"/>
              <a:buChar char="●"/>
            </a:pPr>
            <a:r>
              <a:rPr lang="en-US" sz="3000" dirty="0"/>
              <a:t>Quizzes and Tests</a:t>
            </a:r>
          </a:p>
          <a:p>
            <a:pPr lvl="0" indent="-457200">
              <a:spcAft>
                <a:spcPts val="1200"/>
              </a:spcAft>
              <a:buSzPts val="3000"/>
              <a:buChar char="●"/>
            </a:pPr>
            <a:r>
              <a:rPr lang="en-US" sz="3000" dirty="0"/>
              <a:t>Do problems on whiteboard outside of class</a:t>
            </a:r>
          </a:p>
          <a:p>
            <a:pPr lvl="0" indent="-457200">
              <a:spcAft>
                <a:spcPts val="1200"/>
              </a:spcAft>
              <a:buSzPts val="3000"/>
              <a:buChar char="●"/>
            </a:pPr>
            <a:r>
              <a:rPr lang="en-US" sz="3000" dirty="0"/>
              <a:t>Observations in class, particularly on assessment review days</a:t>
            </a:r>
          </a:p>
          <a:p>
            <a:pPr lvl="0" indent="-457200">
              <a:spcAft>
                <a:spcPts val="1200"/>
              </a:spcAft>
              <a:buSzPts val="3000"/>
              <a:buChar char="●"/>
            </a:pPr>
            <a:r>
              <a:rPr lang="en-US" sz="3000" dirty="0"/>
              <a:t>Never during the lesson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rio template">
  <a:themeElements>
    <a:clrScheme name="Custom 347">
      <a:dk1>
        <a:srgbClr val="2B3547"/>
      </a:dk1>
      <a:lt1>
        <a:srgbClr val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7339</TotalTime>
  <Words>274</Words>
  <Application>Microsoft Office PowerPoint</Application>
  <PresentationFormat>On-screen Show (16:9)</PresentationFormat>
  <Paragraphs>61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Nunito SemiBold</vt:lpstr>
      <vt:lpstr>Amatic SC</vt:lpstr>
      <vt:lpstr>Arial</vt:lpstr>
      <vt:lpstr>Nunito</vt:lpstr>
      <vt:lpstr>Curio template</vt:lpstr>
      <vt:lpstr>Demystifying BTC STYLE Assessment and Grading  Don Newman The Boys’ Latin School of Maryland June 30, 2026</vt:lpstr>
      <vt:lpstr>About Me</vt:lpstr>
      <vt:lpstr>Traditional Grading</vt:lpstr>
      <vt:lpstr>BTC Assessment and Grading</vt:lpstr>
      <vt:lpstr>Rubrics</vt:lpstr>
      <vt:lpstr>Learning Targets Rubric</vt:lpstr>
      <vt:lpstr>Chapter 13 Navigation Map</vt:lpstr>
      <vt:lpstr>Grading Rubric</vt:lpstr>
      <vt:lpstr>Ways to Demonstrate Mastery</vt:lpstr>
      <vt:lpstr>Quiz Example</vt:lpstr>
      <vt:lpstr>Quiz Example (cont’d)</vt:lpstr>
      <vt:lpstr>Quiz Retake Form</vt:lpstr>
      <vt:lpstr>Gradebook</vt:lpstr>
      <vt:lpstr>Gradebook Example</vt:lpstr>
      <vt:lpstr>Contact Info/BTC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Don Newman</cp:lastModifiedBy>
  <cp:revision>5</cp:revision>
  <dcterms:modified xsi:type="dcterms:W3CDTF">2026-06-30T13:01:00Z</dcterms:modified>
</cp:coreProperties>
</file>