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Lst>
  <p:notesMasterIdLst>
    <p:notesMasterId r:id="rId28"/>
  </p:notesMasterIdLst>
  <p:sldIdLst>
    <p:sldId id="258" r:id="rId5"/>
    <p:sldId id="262" r:id="rId6"/>
    <p:sldId id="279" r:id="rId7"/>
    <p:sldId id="260" r:id="rId8"/>
    <p:sldId id="278" r:id="rId9"/>
    <p:sldId id="277" r:id="rId10"/>
    <p:sldId id="257" r:id="rId11"/>
    <p:sldId id="282" r:id="rId12"/>
    <p:sldId id="264" r:id="rId13"/>
    <p:sldId id="265" r:id="rId14"/>
    <p:sldId id="266" r:id="rId15"/>
    <p:sldId id="276" r:id="rId16"/>
    <p:sldId id="267" r:id="rId17"/>
    <p:sldId id="268" r:id="rId18"/>
    <p:sldId id="280" r:id="rId19"/>
    <p:sldId id="269" r:id="rId20"/>
    <p:sldId id="270" r:id="rId21"/>
    <p:sldId id="275" r:id="rId22"/>
    <p:sldId id="281" r:id="rId23"/>
    <p:sldId id="272" r:id="rId24"/>
    <p:sldId id="263" r:id="rId25"/>
    <p:sldId id="273" r:id="rId26"/>
    <p:sldId id="27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410"/>
    <a:srgbClr val="00B9F1"/>
    <a:srgbClr val="F8931D"/>
    <a:srgbClr val="8EC840"/>
    <a:srgbClr val="8C4F9F"/>
    <a:srgbClr val="F14738"/>
    <a:srgbClr val="000000"/>
    <a:srgbClr val="E9BF35"/>
    <a:srgbClr val="BC9D00"/>
    <a:srgbClr val="F053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5742F1-116E-4050-A239-039C69221101}" v="49" dt="2026-06-30T19:02:37.7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4" autoAdjust="0"/>
    <p:restoredTop sz="82034" autoAdjust="0"/>
  </p:normalViewPr>
  <p:slideViewPr>
    <p:cSldViewPr snapToGrid="0">
      <p:cViewPr varScale="1">
        <p:scale>
          <a:sx n="75" d="100"/>
          <a:sy n="75" d="100"/>
        </p:scale>
        <p:origin x="154" y="48"/>
      </p:cViewPr>
      <p:guideLst/>
    </p:cSldViewPr>
  </p:slideViewPr>
  <p:notesTextViewPr>
    <p:cViewPr>
      <p:scale>
        <a:sx n="3" d="2"/>
        <a:sy n="3" d="2"/>
      </p:scale>
      <p:origin x="0" y="-5"/>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Woodward" userId="3559ae73-6af6-41f1-837f-44aa85a309de" providerId="ADAL" clId="{86664DF6-5F4A-47A7-839D-A1F473692B49}"/>
    <pc:docChg chg="undo redo custSel addSld delSld modSld sldOrd">
      <pc:chgData name="Nathan Woodward" userId="3559ae73-6af6-41f1-837f-44aa85a309de" providerId="ADAL" clId="{86664DF6-5F4A-47A7-839D-A1F473692B49}" dt="2026-06-30T19:02:37.799" v="13382" actId="20577"/>
      <pc:docMkLst>
        <pc:docMk/>
      </pc:docMkLst>
      <pc:sldChg chg="modSp mod modShow">
        <pc:chgData name="Nathan Woodward" userId="3559ae73-6af6-41f1-837f-44aa85a309de" providerId="ADAL" clId="{86664DF6-5F4A-47A7-839D-A1F473692B49}" dt="2026-06-28T19:30:52.133" v="10454" actId="729"/>
        <pc:sldMkLst>
          <pc:docMk/>
          <pc:sldMk cId="2201962806" sldId="257"/>
        </pc:sldMkLst>
        <pc:spChg chg="mod">
          <ac:chgData name="Nathan Woodward" userId="3559ae73-6af6-41f1-837f-44aa85a309de" providerId="ADAL" clId="{86664DF6-5F4A-47A7-839D-A1F473692B49}" dt="2026-06-22T18:38:21.117" v="1"/>
          <ac:spMkLst>
            <pc:docMk/>
            <pc:sldMk cId="2201962806" sldId="257"/>
            <ac:spMk id="2" creationId="{88E778D2-9927-A2F9-B446-418CCF4B80FF}"/>
          </ac:spMkLst>
        </pc:spChg>
      </pc:sldChg>
      <pc:sldChg chg="addSp delSp modSp mod addAnim delAnim modAnim">
        <pc:chgData name="Nathan Woodward" userId="3559ae73-6af6-41f1-837f-44aa85a309de" providerId="ADAL" clId="{86664DF6-5F4A-47A7-839D-A1F473692B49}" dt="2026-06-30T17:59:52.381" v="13376" actId="1076"/>
        <pc:sldMkLst>
          <pc:docMk/>
          <pc:sldMk cId="875734386" sldId="258"/>
        </pc:sldMkLst>
        <pc:spChg chg="mod">
          <ac:chgData name="Nathan Woodward" userId="3559ae73-6af6-41f1-837f-44aa85a309de" providerId="ADAL" clId="{86664DF6-5F4A-47A7-839D-A1F473692B49}" dt="2026-06-27T17:08:34.598" v="9794" actId="1076"/>
          <ac:spMkLst>
            <pc:docMk/>
            <pc:sldMk cId="875734386" sldId="258"/>
            <ac:spMk id="2" creationId="{16BC04E4-863B-77FA-9DBF-D6177CDA26E1}"/>
          </ac:spMkLst>
        </pc:spChg>
        <pc:spChg chg="mod">
          <ac:chgData name="Nathan Woodward" userId="3559ae73-6af6-41f1-837f-44aa85a309de" providerId="ADAL" clId="{86664DF6-5F4A-47A7-839D-A1F473692B49}" dt="2026-06-30T17:59:52.381" v="13376" actId="1076"/>
          <ac:spMkLst>
            <pc:docMk/>
            <pc:sldMk cId="875734386" sldId="258"/>
            <ac:spMk id="3" creationId="{82A64A1C-0B9A-7925-1CA8-938792319B9D}"/>
          </ac:spMkLst>
        </pc:spChg>
        <pc:spChg chg="add mod">
          <ac:chgData name="Nathan Woodward" userId="3559ae73-6af6-41f1-837f-44aa85a309de" providerId="ADAL" clId="{86664DF6-5F4A-47A7-839D-A1F473692B49}" dt="2026-06-27T17:09:08.317" v="9799" actId="313"/>
          <ac:spMkLst>
            <pc:docMk/>
            <pc:sldMk cId="875734386" sldId="258"/>
            <ac:spMk id="4" creationId="{3B13F6C4-A874-EB00-05D0-F522E4B76BCF}"/>
          </ac:spMkLst>
        </pc:spChg>
        <pc:spChg chg="mod">
          <ac:chgData name="Nathan Woodward" userId="3559ae73-6af6-41f1-837f-44aa85a309de" providerId="ADAL" clId="{86664DF6-5F4A-47A7-839D-A1F473692B49}" dt="2026-06-27T17:10:37.325" v="9847" actId="1076"/>
          <ac:spMkLst>
            <pc:docMk/>
            <pc:sldMk cId="875734386" sldId="258"/>
            <ac:spMk id="21" creationId="{1EF40C2F-C72D-8054-7DFE-F486C6344529}"/>
          </ac:spMkLst>
        </pc:spChg>
        <pc:picChg chg="add del">
          <ac:chgData name="Nathan Woodward" userId="3559ae73-6af6-41f1-837f-44aa85a309de" providerId="ADAL" clId="{86664DF6-5F4A-47A7-839D-A1F473692B49}" dt="2026-06-30T17:58:56.749" v="13375" actId="478"/>
          <ac:picMkLst>
            <pc:docMk/>
            <pc:sldMk cId="875734386" sldId="258"/>
            <ac:picMk id="6" creationId="{1734C08E-ED10-0F75-EA46-C5F0EBAEE474}"/>
          </ac:picMkLst>
        </pc:picChg>
        <pc:picChg chg="mod">
          <ac:chgData name="Nathan Woodward" userId="3559ae73-6af6-41f1-837f-44aa85a309de" providerId="ADAL" clId="{86664DF6-5F4A-47A7-839D-A1F473692B49}" dt="2026-06-27T17:10:26.548" v="9842" actId="1076"/>
          <ac:picMkLst>
            <pc:docMk/>
            <pc:sldMk cId="875734386" sldId="258"/>
            <ac:picMk id="16" creationId="{BD1DB900-76FF-74D9-BBA2-8C536EB2744B}"/>
          </ac:picMkLst>
        </pc:picChg>
      </pc:sldChg>
      <pc:sldChg chg="addSp delSp modSp mod delAnim modAnim">
        <pc:chgData name="Nathan Woodward" userId="3559ae73-6af6-41f1-837f-44aa85a309de" providerId="ADAL" clId="{86664DF6-5F4A-47A7-839D-A1F473692B49}" dt="2026-06-28T19:28:45.500" v="10311" actId="20577"/>
        <pc:sldMkLst>
          <pc:docMk/>
          <pc:sldMk cId="3946723553" sldId="260"/>
        </pc:sldMkLst>
        <pc:spChg chg="mod">
          <ac:chgData name="Nathan Woodward" userId="3559ae73-6af6-41f1-837f-44aa85a309de" providerId="ADAL" clId="{86664DF6-5F4A-47A7-839D-A1F473692B49}" dt="2026-06-28T19:28:45.500" v="10311" actId="20577"/>
          <ac:spMkLst>
            <pc:docMk/>
            <pc:sldMk cId="3946723553" sldId="260"/>
            <ac:spMk id="4" creationId="{95FD3231-9F59-0102-9FFC-E315D9218BBE}"/>
          </ac:spMkLst>
        </pc:spChg>
        <pc:spChg chg="mod">
          <ac:chgData name="Nathan Woodward" userId="3559ae73-6af6-41f1-837f-44aa85a309de" providerId="ADAL" clId="{86664DF6-5F4A-47A7-839D-A1F473692B49}" dt="2026-06-28T19:28:38.162" v="10300" actId="403"/>
          <ac:spMkLst>
            <pc:docMk/>
            <pc:sldMk cId="3946723553" sldId="260"/>
            <ac:spMk id="5" creationId="{51D90CF2-4E31-4E50-DAE8-13547339780E}"/>
          </ac:spMkLst>
        </pc:spChg>
      </pc:sldChg>
      <pc:sldChg chg="addSp delSp modSp new mod">
        <pc:chgData name="Nathan Woodward" userId="3559ae73-6af6-41f1-837f-44aa85a309de" providerId="ADAL" clId="{86664DF6-5F4A-47A7-839D-A1F473692B49}" dt="2026-06-30T17:58:49.206" v="13373" actId="1076"/>
        <pc:sldMkLst>
          <pc:docMk/>
          <pc:sldMk cId="227664308" sldId="262"/>
        </pc:sldMkLst>
        <pc:spChg chg="mod">
          <ac:chgData name="Nathan Woodward" userId="3559ae73-6af6-41f1-837f-44aa85a309de" providerId="ADAL" clId="{86664DF6-5F4A-47A7-839D-A1F473692B49}" dt="2026-06-27T17:46:31.581" v="9879" actId="14100"/>
          <ac:spMkLst>
            <pc:docMk/>
            <pc:sldMk cId="227664308" sldId="262"/>
            <ac:spMk id="2" creationId="{6ECD3A2C-8D8C-0229-C48E-22C64F30B359}"/>
          </ac:spMkLst>
        </pc:spChg>
        <pc:spChg chg="mod">
          <ac:chgData name="Nathan Woodward" userId="3559ae73-6af6-41f1-837f-44aa85a309de" providerId="ADAL" clId="{86664DF6-5F4A-47A7-839D-A1F473692B49}" dt="2026-06-28T19:20:43.577" v="9908"/>
          <ac:spMkLst>
            <pc:docMk/>
            <pc:sldMk cId="227664308" sldId="262"/>
            <ac:spMk id="3" creationId="{0FF765B7-CF07-C63F-D735-D65BB13E55B4}"/>
          </ac:spMkLst>
        </pc:spChg>
        <pc:picChg chg="add mod modCrop">
          <ac:chgData name="Nathan Woodward" userId="3559ae73-6af6-41f1-837f-44aa85a309de" providerId="ADAL" clId="{86664DF6-5F4A-47A7-839D-A1F473692B49}" dt="2026-06-27T17:47:01.013" v="9884" actId="1440"/>
          <ac:picMkLst>
            <pc:docMk/>
            <pc:sldMk cId="227664308" sldId="262"/>
            <ac:picMk id="5" creationId="{6C79EA8B-3A38-252B-44CB-9598BA874D46}"/>
          </ac:picMkLst>
        </pc:picChg>
        <pc:picChg chg="add mod">
          <ac:chgData name="Nathan Woodward" userId="3559ae73-6af6-41f1-837f-44aa85a309de" providerId="ADAL" clId="{86664DF6-5F4A-47A7-839D-A1F473692B49}" dt="2026-06-30T17:58:49.206" v="13373" actId="1076"/>
          <ac:picMkLst>
            <pc:docMk/>
            <pc:sldMk cId="227664308" sldId="262"/>
            <ac:picMk id="6" creationId="{146E911C-7FE9-8E27-0A24-BA020F80783C}"/>
          </ac:picMkLst>
        </pc:picChg>
        <pc:picChg chg="add mod modCrop">
          <ac:chgData name="Nathan Woodward" userId="3559ae73-6af6-41f1-837f-44aa85a309de" providerId="ADAL" clId="{86664DF6-5F4A-47A7-839D-A1F473692B49}" dt="2026-06-27T17:47:01.013" v="9884" actId="1440"/>
          <ac:picMkLst>
            <pc:docMk/>
            <pc:sldMk cId="227664308" sldId="262"/>
            <ac:picMk id="8" creationId="{49A178A7-2E2A-F23B-FD8F-E2E2B4ECDCB8}"/>
          </ac:picMkLst>
        </pc:picChg>
      </pc:sldChg>
      <pc:sldChg chg="addSp modSp add mod ord modNotesTx">
        <pc:chgData name="Nathan Woodward" userId="3559ae73-6af6-41f1-837f-44aa85a309de" providerId="ADAL" clId="{86664DF6-5F4A-47A7-839D-A1F473692B49}" dt="2026-06-22T22:00:47.416" v="9290" actId="14100"/>
        <pc:sldMkLst>
          <pc:docMk/>
          <pc:sldMk cId="4229368727" sldId="263"/>
        </pc:sldMkLst>
        <pc:spChg chg="mod">
          <ac:chgData name="Nathan Woodward" userId="3559ae73-6af6-41f1-837f-44aa85a309de" providerId="ADAL" clId="{86664DF6-5F4A-47A7-839D-A1F473692B49}" dt="2026-06-22T22:00:47.416" v="9290" actId="14100"/>
          <ac:spMkLst>
            <pc:docMk/>
            <pc:sldMk cId="4229368727" sldId="263"/>
            <ac:spMk id="2" creationId="{C323D6D0-7743-B8BC-2D94-381B82505081}"/>
          </ac:spMkLst>
        </pc:spChg>
        <pc:spChg chg="mod">
          <ac:chgData name="Nathan Woodward" userId="3559ae73-6af6-41f1-837f-44aa85a309de" providerId="ADAL" clId="{86664DF6-5F4A-47A7-839D-A1F473692B49}" dt="2026-06-22T19:21:16.381" v="2661" actId="207"/>
          <ac:spMkLst>
            <pc:docMk/>
            <pc:sldMk cId="4229368727" sldId="263"/>
            <ac:spMk id="3" creationId="{BA37EFAC-F13E-5D04-5635-F2FA7AFB186B}"/>
          </ac:spMkLst>
        </pc:spChg>
        <pc:spChg chg="add mod">
          <ac:chgData name="Nathan Woodward" userId="3559ae73-6af6-41f1-837f-44aa85a309de" providerId="ADAL" clId="{86664DF6-5F4A-47A7-839D-A1F473692B49}" dt="2026-06-22T19:28:15.969" v="3951" actId="14100"/>
          <ac:spMkLst>
            <pc:docMk/>
            <pc:sldMk cId="4229368727" sldId="263"/>
            <ac:spMk id="4" creationId="{412532E7-3963-6A93-4700-6DC42C3EA5FB}"/>
          </ac:spMkLst>
        </pc:spChg>
        <pc:spChg chg="mod">
          <ac:chgData name="Nathan Woodward" userId="3559ae73-6af6-41f1-837f-44aa85a309de" providerId="ADAL" clId="{86664DF6-5F4A-47A7-839D-A1F473692B49}" dt="2026-06-22T19:27:35.408" v="3937" actId="20577"/>
          <ac:spMkLst>
            <pc:docMk/>
            <pc:sldMk cId="4229368727" sldId="263"/>
            <ac:spMk id="7" creationId="{91698580-8557-0B3C-0A59-D2DF0FD340EC}"/>
          </ac:spMkLst>
        </pc:spChg>
        <pc:spChg chg="mod">
          <ac:chgData name="Nathan Woodward" userId="3559ae73-6af6-41f1-837f-44aa85a309de" providerId="ADAL" clId="{86664DF6-5F4A-47A7-839D-A1F473692B49}" dt="2026-06-22T19:21:20.825" v="2662" actId="207"/>
          <ac:spMkLst>
            <pc:docMk/>
            <pc:sldMk cId="4229368727" sldId="263"/>
            <ac:spMk id="11" creationId="{BFB1456A-992E-1A7D-DC8E-D5A496B00AEC}"/>
          </ac:spMkLst>
        </pc:spChg>
        <pc:spChg chg="mod">
          <ac:chgData name="Nathan Woodward" userId="3559ae73-6af6-41f1-837f-44aa85a309de" providerId="ADAL" clId="{86664DF6-5F4A-47A7-839D-A1F473692B49}" dt="2026-06-22T19:27:40.381" v="3938" actId="14100"/>
          <ac:spMkLst>
            <pc:docMk/>
            <pc:sldMk cId="4229368727" sldId="263"/>
            <ac:spMk id="12" creationId="{C8CE9BD0-680D-EB19-3042-32AE57A82328}"/>
          </ac:spMkLst>
        </pc:spChg>
        <pc:spChg chg="mod">
          <ac:chgData name="Nathan Woodward" userId="3559ae73-6af6-41f1-837f-44aa85a309de" providerId="ADAL" clId="{86664DF6-5F4A-47A7-839D-A1F473692B49}" dt="2026-06-22T19:27:54.627" v="3941" actId="14100"/>
          <ac:spMkLst>
            <pc:docMk/>
            <pc:sldMk cId="4229368727" sldId="263"/>
            <ac:spMk id="14" creationId="{A8B0BC9E-0E9D-5811-E5C8-F3D6170FD437}"/>
          </ac:spMkLst>
        </pc:spChg>
        <pc:spChg chg="mod">
          <ac:chgData name="Nathan Woodward" userId="3559ae73-6af6-41f1-837f-44aa85a309de" providerId="ADAL" clId="{86664DF6-5F4A-47A7-839D-A1F473692B49}" dt="2026-06-22T19:40:46.789" v="5378" actId="1076"/>
          <ac:spMkLst>
            <pc:docMk/>
            <pc:sldMk cId="4229368727" sldId="263"/>
            <ac:spMk id="15" creationId="{67B2A40F-5D04-4B33-0A71-C90CB9457821}"/>
          </ac:spMkLst>
        </pc:spChg>
        <pc:spChg chg="mod">
          <ac:chgData name="Nathan Woodward" userId="3559ae73-6af6-41f1-837f-44aa85a309de" providerId="ADAL" clId="{86664DF6-5F4A-47A7-839D-A1F473692B49}" dt="2026-06-22T19:26:07.177" v="3820" actId="14100"/>
          <ac:spMkLst>
            <pc:docMk/>
            <pc:sldMk cId="4229368727" sldId="263"/>
            <ac:spMk id="20" creationId="{BEF7B4B0-9DE0-1837-EA23-A4A991B5A6B2}"/>
          </ac:spMkLst>
        </pc:spChg>
        <pc:spChg chg="mod">
          <ac:chgData name="Nathan Woodward" userId="3559ae73-6af6-41f1-837f-44aa85a309de" providerId="ADAL" clId="{86664DF6-5F4A-47A7-839D-A1F473692B49}" dt="2026-06-22T19:40:52.616" v="5379" actId="1076"/>
          <ac:spMkLst>
            <pc:docMk/>
            <pc:sldMk cId="4229368727" sldId="263"/>
            <ac:spMk id="21" creationId="{D4919C86-9513-EF9D-EE70-DCB29DB958EE}"/>
          </ac:spMkLst>
        </pc:spChg>
      </pc:sldChg>
      <pc:sldChg chg="addSp delSp modSp new mod ord modAnim">
        <pc:chgData name="Nathan Woodward" userId="3559ae73-6af6-41f1-837f-44aa85a309de" providerId="ADAL" clId="{86664DF6-5F4A-47A7-839D-A1F473692B49}" dt="2026-06-28T20:19:03.342" v="11672" actId="20577"/>
        <pc:sldMkLst>
          <pc:docMk/>
          <pc:sldMk cId="2661752841" sldId="264"/>
        </pc:sldMkLst>
        <pc:spChg chg="mod">
          <ac:chgData name="Nathan Woodward" userId="3559ae73-6af6-41f1-837f-44aa85a309de" providerId="ADAL" clId="{86664DF6-5F4A-47A7-839D-A1F473692B49}" dt="2026-06-28T19:32:48.367" v="10489" actId="20577"/>
          <ac:spMkLst>
            <pc:docMk/>
            <pc:sldMk cId="2661752841" sldId="264"/>
            <ac:spMk id="2" creationId="{01DE01C1-1EFD-8D3A-091A-B9EFD741E16F}"/>
          </ac:spMkLst>
        </pc:spChg>
        <pc:spChg chg="mod">
          <ac:chgData name="Nathan Woodward" userId="3559ae73-6af6-41f1-837f-44aa85a309de" providerId="ADAL" clId="{86664DF6-5F4A-47A7-839D-A1F473692B49}" dt="2026-06-28T19:31:37.958" v="10486" actId="20577"/>
          <ac:spMkLst>
            <pc:docMk/>
            <pc:sldMk cId="2661752841" sldId="264"/>
            <ac:spMk id="3" creationId="{DCE73EC7-2E1F-EF6B-97F5-8FBD52277288}"/>
          </ac:spMkLst>
        </pc:spChg>
        <pc:spChg chg="mod">
          <ac:chgData name="Nathan Woodward" userId="3559ae73-6af6-41f1-837f-44aa85a309de" providerId="ADAL" clId="{86664DF6-5F4A-47A7-839D-A1F473692B49}" dt="2026-06-28T20:19:03.342" v="11672" actId="20577"/>
          <ac:spMkLst>
            <pc:docMk/>
            <pc:sldMk cId="2661752841" sldId="264"/>
            <ac:spMk id="5" creationId="{BD92A4AA-95EC-0B38-0205-20A663FF97B5}"/>
          </ac:spMkLst>
        </pc:spChg>
      </pc:sldChg>
      <pc:sldChg chg="addSp delSp modSp new mod ord addAnim delAnim modAnim modNotesTx">
        <pc:chgData name="Nathan Woodward" userId="3559ae73-6af6-41f1-837f-44aa85a309de" providerId="ADAL" clId="{86664DF6-5F4A-47A7-839D-A1F473692B49}" dt="2026-06-28T19:45:55.976" v="11257" actId="20577"/>
        <pc:sldMkLst>
          <pc:docMk/>
          <pc:sldMk cId="4190029727" sldId="265"/>
        </pc:sldMkLst>
        <pc:spChg chg="mod">
          <ac:chgData name="Nathan Woodward" userId="3559ae73-6af6-41f1-837f-44aa85a309de" providerId="ADAL" clId="{86664DF6-5F4A-47A7-839D-A1F473692B49}" dt="2026-06-28T19:31:00.293" v="10458" actId="20577"/>
          <ac:spMkLst>
            <pc:docMk/>
            <pc:sldMk cId="4190029727" sldId="265"/>
            <ac:spMk id="2" creationId="{F57E5EDB-37DD-B9B5-2815-F16D75E26253}"/>
          </ac:spMkLst>
        </pc:spChg>
        <pc:spChg chg="add mod">
          <ac:chgData name="Nathan Woodward" userId="3559ae73-6af6-41f1-837f-44aa85a309de" providerId="ADAL" clId="{86664DF6-5F4A-47A7-839D-A1F473692B49}" dt="2026-06-28T19:45:55.976" v="11257" actId="20577"/>
          <ac:spMkLst>
            <pc:docMk/>
            <pc:sldMk cId="4190029727" sldId="265"/>
            <ac:spMk id="3" creationId="{77CABCAB-1310-356C-1F61-FA11B3A544AB}"/>
          </ac:spMkLst>
        </pc:spChg>
        <pc:spChg chg="add mod">
          <ac:chgData name="Nathan Woodward" userId="3559ae73-6af6-41f1-837f-44aa85a309de" providerId="ADAL" clId="{86664DF6-5F4A-47A7-839D-A1F473692B49}" dt="2026-06-28T19:43:28.342" v="11244" actId="1076"/>
          <ac:spMkLst>
            <pc:docMk/>
            <pc:sldMk cId="4190029727" sldId="265"/>
            <ac:spMk id="4" creationId="{8A218577-7940-A972-23C9-F87B6D4FFF3D}"/>
          </ac:spMkLst>
        </pc:spChg>
        <pc:spChg chg="mod">
          <ac:chgData name="Nathan Woodward" userId="3559ae73-6af6-41f1-837f-44aa85a309de" providerId="ADAL" clId="{86664DF6-5F4A-47A7-839D-A1F473692B49}" dt="2026-06-22T19:11:56.735" v="2028" actId="14100"/>
          <ac:spMkLst>
            <pc:docMk/>
            <pc:sldMk cId="4190029727" sldId="265"/>
            <ac:spMk id="7" creationId="{CA39B4EA-362B-99BE-FE15-E4CEBC3B320C}"/>
          </ac:spMkLst>
        </pc:spChg>
        <pc:spChg chg="mod">
          <ac:chgData name="Nathan Woodward" userId="3559ae73-6af6-41f1-837f-44aa85a309de" providerId="ADAL" clId="{86664DF6-5F4A-47A7-839D-A1F473692B49}" dt="2026-06-22T19:12:04.251" v="2029" actId="14100"/>
          <ac:spMkLst>
            <pc:docMk/>
            <pc:sldMk cId="4190029727" sldId="265"/>
            <ac:spMk id="8" creationId="{D6C5025D-BB2A-72E3-360A-6D5803D67C25}"/>
          </ac:spMkLst>
        </pc:spChg>
        <pc:spChg chg="mod">
          <ac:chgData name="Nathan Woodward" userId="3559ae73-6af6-41f1-837f-44aa85a309de" providerId="ADAL" clId="{86664DF6-5F4A-47A7-839D-A1F473692B49}" dt="2026-06-22T19:11:35.637" v="1990" actId="14100"/>
          <ac:spMkLst>
            <pc:docMk/>
            <pc:sldMk cId="4190029727" sldId="265"/>
            <ac:spMk id="9" creationId="{CCBE66D0-B642-44F0-40AF-FA0BFC2403D5}"/>
          </ac:spMkLst>
        </pc:spChg>
        <pc:spChg chg="mod">
          <ac:chgData name="Nathan Woodward" userId="3559ae73-6af6-41f1-837f-44aa85a309de" providerId="ADAL" clId="{86664DF6-5F4A-47A7-839D-A1F473692B49}" dt="2026-06-22T19:11:56.735" v="2028" actId="14100"/>
          <ac:spMkLst>
            <pc:docMk/>
            <pc:sldMk cId="4190029727" sldId="265"/>
            <ac:spMk id="10" creationId="{161D1C62-723D-F00E-BB64-B90D13046475}"/>
          </ac:spMkLst>
        </pc:spChg>
        <pc:spChg chg="mod">
          <ac:chgData name="Nathan Woodward" userId="3559ae73-6af6-41f1-837f-44aa85a309de" providerId="ADAL" clId="{86664DF6-5F4A-47A7-839D-A1F473692B49}" dt="2026-06-22T19:12:08.234" v="2030" actId="14100"/>
          <ac:spMkLst>
            <pc:docMk/>
            <pc:sldMk cId="4190029727" sldId="265"/>
            <ac:spMk id="11" creationId="{3A8A0D8A-65D3-E979-BFD7-6DE355C5BC8C}"/>
          </ac:spMkLst>
        </pc:spChg>
        <pc:spChg chg="add del mod">
          <ac:chgData name="Nathan Woodward" userId="3559ae73-6af6-41f1-837f-44aa85a309de" providerId="ADAL" clId="{86664DF6-5F4A-47A7-839D-A1F473692B49}" dt="2026-06-28T19:41:38.458" v="11237" actId="1076"/>
          <ac:spMkLst>
            <pc:docMk/>
            <pc:sldMk cId="4190029727" sldId="265"/>
            <ac:spMk id="12" creationId="{DFDEC807-E9BF-F65F-EE7A-BE5AEEA9881E}"/>
          </ac:spMkLst>
        </pc:spChg>
        <pc:spChg chg="mod">
          <ac:chgData name="Nathan Woodward" userId="3559ae73-6af6-41f1-837f-44aa85a309de" providerId="ADAL" clId="{86664DF6-5F4A-47A7-839D-A1F473692B49}" dt="2026-06-22T19:12:20.499" v="2033" actId="14100"/>
          <ac:spMkLst>
            <pc:docMk/>
            <pc:sldMk cId="4190029727" sldId="265"/>
            <ac:spMk id="13" creationId="{5B641482-0946-9762-D533-A913F795656F}"/>
          </ac:spMkLst>
        </pc:spChg>
        <pc:spChg chg="mod">
          <ac:chgData name="Nathan Woodward" userId="3559ae73-6af6-41f1-837f-44aa85a309de" providerId="ADAL" clId="{86664DF6-5F4A-47A7-839D-A1F473692B49}" dt="2026-06-28T19:36:30.254" v="10509" actId="20577"/>
          <ac:spMkLst>
            <pc:docMk/>
            <pc:sldMk cId="4190029727" sldId="265"/>
            <ac:spMk id="14" creationId="{B0120FFF-D6E6-2167-EC08-9D61B1CD952F}"/>
          </ac:spMkLst>
        </pc:spChg>
      </pc:sldChg>
      <pc:sldChg chg="modSp new mod">
        <pc:chgData name="Nathan Woodward" userId="3559ae73-6af6-41f1-837f-44aa85a309de" providerId="ADAL" clId="{86664DF6-5F4A-47A7-839D-A1F473692B49}" dt="2026-06-28T19:31:07.457" v="10462" actId="20577"/>
        <pc:sldMkLst>
          <pc:docMk/>
          <pc:sldMk cId="371380059" sldId="266"/>
        </pc:sldMkLst>
        <pc:spChg chg="mod">
          <ac:chgData name="Nathan Woodward" userId="3559ae73-6af6-41f1-837f-44aa85a309de" providerId="ADAL" clId="{86664DF6-5F4A-47A7-839D-A1F473692B49}" dt="2026-06-28T19:31:07.457" v="10462" actId="20577"/>
          <ac:spMkLst>
            <pc:docMk/>
            <pc:sldMk cId="371380059" sldId="266"/>
            <ac:spMk id="2" creationId="{E6458DCB-2F5D-F9DF-0330-6AFED03E4E7B}"/>
          </ac:spMkLst>
        </pc:spChg>
        <pc:spChg chg="mod">
          <ac:chgData name="Nathan Woodward" userId="3559ae73-6af6-41f1-837f-44aa85a309de" providerId="ADAL" clId="{86664DF6-5F4A-47A7-839D-A1F473692B49}" dt="2026-06-22T19:36:37.332" v="4830" actId="12"/>
          <ac:spMkLst>
            <pc:docMk/>
            <pc:sldMk cId="371380059" sldId="266"/>
            <ac:spMk id="3" creationId="{D9E2535B-91C9-385C-B236-513858C41D99}"/>
          </ac:spMkLst>
        </pc:spChg>
      </pc:sldChg>
      <pc:sldChg chg="addSp modSp new mod ord modClrScheme modAnim chgLayout">
        <pc:chgData name="Nathan Woodward" userId="3559ae73-6af6-41f1-837f-44aa85a309de" providerId="ADAL" clId="{86664DF6-5F4A-47A7-839D-A1F473692B49}" dt="2026-06-28T20:13:29.959" v="11620" actId="20577"/>
        <pc:sldMkLst>
          <pc:docMk/>
          <pc:sldMk cId="75235545" sldId="267"/>
        </pc:sldMkLst>
        <pc:spChg chg="mod ord">
          <ac:chgData name="Nathan Woodward" userId="3559ae73-6af6-41f1-837f-44aa85a309de" providerId="ADAL" clId="{86664DF6-5F4A-47A7-839D-A1F473692B49}" dt="2026-06-28T20:13:29.959" v="11620" actId="20577"/>
          <ac:spMkLst>
            <pc:docMk/>
            <pc:sldMk cId="75235545" sldId="267"/>
            <ac:spMk id="2" creationId="{8B3DB537-1773-E344-6DDD-654614071417}"/>
          </ac:spMkLst>
        </pc:spChg>
        <pc:spChg chg="mod ord">
          <ac:chgData name="Nathan Woodward" userId="3559ae73-6af6-41f1-837f-44aa85a309de" providerId="ADAL" clId="{86664DF6-5F4A-47A7-839D-A1F473692B49}" dt="2026-06-22T19:41:52.395" v="5407" actId="700"/>
          <ac:spMkLst>
            <pc:docMk/>
            <pc:sldMk cId="75235545" sldId="267"/>
            <ac:spMk id="3" creationId="{A69E62ED-E974-FBA2-5F11-4C7B5D95FBD6}"/>
          </ac:spMkLst>
        </pc:spChg>
        <pc:spChg chg="add mod ord">
          <ac:chgData name="Nathan Woodward" userId="3559ae73-6af6-41f1-837f-44aa85a309de" providerId="ADAL" clId="{86664DF6-5F4A-47A7-839D-A1F473692B49}" dt="2026-06-22T19:44:44.910" v="5575" actId="20577"/>
          <ac:spMkLst>
            <pc:docMk/>
            <pc:sldMk cId="75235545" sldId="267"/>
            <ac:spMk id="4" creationId="{EC6A5EC3-1C7C-4C3B-206C-0CFD91D73A26}"/>
          </ac:spMkLst>
        </pc:spChg>
        <pc:picChg chg="add mod">
          <ac:chgData name="Nathan Woodward" userId="3559ae73-6af6-41f1-837f-44aa85a309de" providerId="ADAL" clId="{86664DF6-5F4A-47A7-839D-A1F473692B49}" dt="2026-06-22T20:41:49.380" v="7583" actId="1076"/>
          <ac:picMkLst>
            <pc:docMk/>
            <pc:sldMk cId="75235545" sldId="267"/>
            <ac:picMk id="6" creationId="{BBBDD25E-EEEB-A8F4-530A-D4B5D1C3985E}"/>
          </ac:picMkLst>
        </pc:picChg>
        <pc:picChg chg="add mod">
          <ac:chgData name="Nathan Woodward" userId="3559ae73-6af6-41f1-837f-44aa85a309de" providerId="ADAL" clId="{86664DF6-5F4A-47A7-839D-A1F473692B49}" dt="2026-06-22T20:48:34.607" v="7615" actId="1076"/>
          <ac:picMkLst>
            <pc:docMk/>
            <pc:sldMk cId="75235545" sldId="267"/>
            <ac:picMk id="1026" creationId="{51A2F704-A554-B586-0241-13DE88F38B46}"/>
          </ac:picMkLst>
        </pc:picChg>
      </pc:sldChg>
      <pc:sldChg chg="addSp delSp modSp new mod">
        <pc:chgData name="Nathan Woodward" userId="3559ae73-6af6-41f1-837f-44aa85a309de" providerId="ADAL" clId="{86664DF6-5F4A-47A7-839D-A1F473692B49}" dt="2026-06-28T20:13:36.678" v="11623" actId="20577"/>
        <pc:sldMkLst>
          <pc:docMk/>
          <pc:sldMk cId="2980188805" sldId="268"/>
        </pc:sldMkLst>
        <pc:spChg chg="mod">
          <ac:chgData name="Nathan Woodward" userId="3559ae73-6af6-41f1-837f-44aa85a309de" providerId="ADAL" clId="{86664DF6-5F4A-47A7-839D-A1F473692B49}" dt="2026-06-28T20:13:36.678" v="11623" actId="20577"/>
          <ac:spMkLst>
            <pc:docMk/>
            <pc:sldMk cId="2980188805" sldId="268"/>
            <ac:spMk id="2" creationId="{446B788C-4070-5547-5654-F57E743E624F}"/>
          </ac:spMkLst>
        </pc:spChg>
        <pc:spChg chg="add del mod">
          <ac:chgData name="Nathan Woodward" userId="3559ae73-6af6-41f1-837f-44aa85a309de" providerId="ADAL" clId="{86664DF6-5F4A-47A7-839D-A1F473692B49}" dt="2026-06-28T20:12:54.289" v="11617" actId="313"/>
          <ac:spMkLst>
            <pc:docMk/>
            <pc:sldMk cId="2980188805" sldId="268"/>
            <ac:spMk id="3" creationId="{A91143DC-6A39-3B01-0126-CDCE94CCE02F}"/>
          </ac:spMkLst>
        </pc:spChg>
        <pc:picChg chg="add mod">
          <ac:chgData name="Nathan Woodward" userId="3559ae73-6af6-41f1-837f-44aa85a309de" providerId="ADAL" clId="{86664DF6-5F4A-47A7-839D-A1F473692B49}" dt="2026-06-22T19:55:04.575" v="5775" actId="1076"/>
          <ac:picMkLst>
            <pc:docMk/>
            <pc:sldMk cId="2980188805" sldId="268"/>
            <ac:picMk id="6" creationId="{E311145E-9A15-11DE-F993-03DDEEC2DB21}"/>
          </ac:picMkLst>
        </pc:picChg>
      </pc:sldChg>
      <pc:sldChg chg="addSp delSp modSp new mod addAnim delAnim modAnim modNotesTx">
        <pc:chgData name="Nathan Woodward" userId="3559ae73-6af6-41f1-837f-44aa85a309de" providerId="ADAL" clId="{86664DF6-5F4A-47A7-839D-A1F473692B49}" dt="2026-06-28T20:16:40.673" v="11636" actId="14100"/>
        <pc:sldMkLst>
          <pc:docMk/>
          <pc:sldMk cId="1237231611" sldId="269"/>
        </pc:sldMkLst>
        <pc:spChg chg="mod">
          <ac:chgData name="Nathan Woodward" userId="3559ae73-6af6-41f1-837f-44aa85a309de" providerId="ADAL" clId="{86664DF6-5F4A-47A7-839D-A1F473692B49}" dt="2026-06-28T20:14:19.263" v="11624" actId="20577"/>
          <ac:spMkLst>
            <pc:docMk/>
            <pc:sldMk cId="1237231611" sldId="269"/>
            <ac:spMk id="2" creationId="{3F7BBC83-ADCF-EC7E-65D7-968E937F8BF1}"/>
          </ac:spMkLst>
        </pc:spChg>
        <pc:spChg chg="mod">
          <ac:chgData name="Nathan Woodward" userId="3559ae73-6af6-41f1-837f-44aa85a309de" providerId="ADAL" clId="{86664DF6-5F4A-47A7-839D-A1F473692B49}" dt="2026-06-22T20:48:14.191" v="7612" actId="207"/>
          <ac:spMkLst>
            <pc:docMk/>
            <pc:sldMk cId="1237231611" sldId="269"/>
            <ac:spMk id="3" creationId="{FE90CCAB-75B6-C36F-4543-255B0C8E27D7}"/>
          </ac:spMkLst>
        </pc:spChg>
        <pc:spChg chg="mod">
          <ac:chgData name="Nathan Woodward" userId="3559ae73-6af6-41f1-837f-44aa85a309de" providerId="ADAL" clId="{86664DF6-5F4A-47A7-839D-A1F473692B49}" dt="2026-06-28T20:16:40.673" v="11636" actId="14100"/>
          <ac:spMkLst>
            <pc:docMk/>
            <pc:sldMk cId="1237231611" sldId="269"/>
            <ac:spMk id="4" creationId="{8A74915A-4F3D-AAE9-F047-5072396D2688}"/>
          </ac:spMkLst>
        </pc:spChg>
        <pc:picChg chg="add mod">
          <ac:chgData name="Nathan Woodward" userId="3559ae73-6af6-41f1-837f-44aa85a309de" providerId="ADAL" clId="{86664DF6-5F4A-47A7-839D-A1F473692B49}" dt="2026-06-22T20:44:06.816" v="7602" actId="1076"/>
          <ac:picMkLst>
            <pc:docMk/>
            <pc:sldMk cId="1237231611" sldId="269"/>
            <ac:picMk id="2050" creationId="{7DD57830-E8A5-76B3-B4CB-EA2EDA7F07C5}"/>
          </ac:picMkLst>
        </pc:picChg>
      </pc:sldChg>
      <pc:sldChg chg="addSp delSp modSp add mod delAnim modAnim">
        <pc:chgData name="Nathan Woodward" userId="3559ae73-6af6-41f1-837f-44aa85a309de" providerId="ADAL" clId="{86664DF6-5F4A-47A7-839D-A1F473692B49}" dt="2026-06-22T22:04:23.032" v="9499" actId="1076"/>
        <pc:sldMkLst>
          <pc:docMk/>
          <pc:sldMk cId="938689302" sldId="270"/>
        </pc:sldMkLst>
        <pc:spChg chg="mod">
          <ac:chgData name="Nathan Woodward" userId="3559ae73-6af6-41f1-837f-44aa85a309de" providerId="ADAL" clId="{86664DF6-5F4A-47A7-839D-A1F473692B49}" dt="2026-06-22T20:19:39.710" v="6669" actId="20577"/>
          <ac:spMkLst>
            <pc:docMk/>
            <pc:sldMk cId="938689302" sldId="270"/>
            <ac:spMk id="2" creationId="{0664EC9C-B19C-B607-3EED-43DDC2174035}"/>
          </ac:spMkLst>
        </pc:spChg>
        <pc:spChg chg="add mod">
          <ac:chgData name="Nathan Woodward" userId="3559ae73-6af6-41f1-837f-44aa85a309de" providerId="ADAL" clId="{86664DF6-5F4A-47A7-839D-A1F473692B49}" dt="2026-06-22T20:34:47.875" v="7567" actId="1076"/>
          <ac:spMkLst>
            <pc:docMk/>
            <pc:sldMk cId="938689302" sldId="270"/>
            <ac:spMk id="14" creationId="{D24EA46B-05E9-612C-F89C-3BA65751696B}"/>
          </ac:spMkLst>
        </pc:spChg>
        <pc:spChg chg="add mod ord">
          <ac:chgData name="Nathan Woodward" userId="3559ae73-6af6-41f1-837f-44aa85a309de" providerId="ADAL" clId="{86664DF6-5F4A-47A7-839D-A1F473692B49}" dt="2026-06-22T20:35:51.755" v="7573" actId="167"/>
          <ac:spMkLst>
            <pc:docMk/>
            <pc:sldMk cId="938689302" sldId="270"/>
            <ac:spMk id="15" creationId="{B4A05AB8-0C40-63E7-6366-B4A6F74A5469}"/>
          </ac:spMkLst>
        </pc:spChg>
        <pc:spChg chg="add mod">
          <ac:chgData name="Nathan Woodward" userId="3559ae73-6af6-41f1-837f-44aa85a309de" providerId="ADAL" clId="{86664DF6-5F4A-47A7-839D-A1F473692B49}" dt="2026-06-22T21:21:48.569" v="7748" actId="1036"/>
          <ac:spMkLst>
            <pc:docMk/>
            <pc:sldMk cId="938689302" sldId="270"/>
            <ac:spMk id="17" creationId="{E8B1EF3A-788E-5938-62A5-86DB2F836FDD}"/>
          </ac:spMkLst>
        </pc:spChg>
        <pc:spChg chg="add mod ord">
          <ac:chgData name="Nathan Woodward" userId="3559ae73-6af6-41f1-837f-44aa85a309de" providerId="ADAL" clId="{86664DF6-5F4A-47A7-839D-A1F473692B49}" dt="2026-06-22T21:14:18.298" v="7685" actId="1076"/>
          <ac:spMkLst>
            <pc:docMk/>
            <pc:sldMk cId="938689302" sldId="270"/>
            <ac:spMk id="18" creationId="{D94DF74C-F907-F662-71DE-ABDEC16919A0}"/>
          </ac:spMkLst>
        </pc:spChg>
        <pc:spChg chg="add mod ord">
          <ac:chgData name="Nathan Woodward" userId="3559ae73-6af6-41f1-837f-44aa85a309de" providerId="ADAL" clId="{86664DF6-5F4A-47A7-839D-A1F473692B49}" dt="2026-06-22T21:22:50.717" v="7768" actId="1037"/>
          <ac:spMkLst>
            <pc:docMk/>
            <pc:sldMk cId="938689302" sldId="270"/>
            <ac:spMk id="19" creationId="{470C6C52-FEB7-E043-A926-30625AFF20A5}"/>
          </ac:spMkLst>
        </pc:spChg>
        <pc:grpChg chg="mod">
          <ac:chgData name="Nathan Woodward" userId="3559ae73-6af6-41f1-837f-44aa85a309de" providerId="ADAL" clId="{86664DF6-5F4A-47A7-839D-A1F473692B49}" dt="2026-06-22T20:40:12.787" v="7580" actId="1076"/>
          <ac:grpSpMkLst>
            <pc:docMk/>
            <pc:sldMk cId="938689302" sldId="270"/>
            <ac:grpSpMk id="9" creationId="{D0F38393-5EA7-62ED-06F1-57E21A8E586C}"/>
          </ac:grpSpMkLst>
        </pc:grpChg>
        <pc:picChg chg="mod">
          <ac:chgData name="Nathan Woodward" userId="3559ae73-6af6-41f1-837f-44aa85a309de" providerId="ADAL" clId="{86664DF6-5F4A-47A7-839D-A1F473692B49}" dt="2026-06-22T20:34:57.665" v="7568" actId="1076"/>
          <ac:picMkLst>
            <pc:docMk/>
            <pc:sldMk cId="938689302" sldId="270"/>
            <ac:picMk id="5" creationId="{674A1F94-4C7A-0046-548C-A1A92F2B27A5}"/>
          </ac:picMkLst>
        </pc:picChg>
        <pc:picChg chg="add mod">
          <ac:chgData name="Nathan Woodward" userId="3559ae73-6af6-41f1-837f-44aa85a309de" providerId="ADAL" clId="{86664DF6-5F4A-47A7-839D-A1F473692B49}" dt="2026-06-22T20:35:00.097" v="7569" actId="1076"/>
          <ac:picMkLst>
            <pc:docMk/>
            <pc:sldMk cId="938689302" sldId="270"/>
            <ac:picMk id="10" creationId="{CEA3DE66-95D8-7219-6188-67B2474E6D1E}"/>
          </ac:picMkLst>
        </pc:picChg>
        <pc:picChg chg="add mod">
          <ac:chgData name="Nathan Woodward" userId="3559ae73-6af6-41f1-837f-44aa85a309de" providerId="ADAL" clId="{86664DF6-5F4A-47A7-839D-A1F473692B49}" dt="2026-06-22T21:06:53.661" v="7636" actId="1076"/>
          <ac:picMkLst>
            <pc:docMk/>
            <pc:sldMk cId="938689302" sldId="270"/>
            <ac:picMk id="16" creationId="{45E999AB-2289-93E6-9D1D-72EDD382D03B}"/>
          </ac:picMkLst>
        </pc:picChg>
        <pc:picChg chg="add mod">
          <ac:chgData name="Nathan Woodward" userId="3559ae73-6af6-41f1-837f-44aa85a309de" providerId="ADAL" clId="{86664DF6-5F4A-47A7-839D-A1F473692B49}" dt="2026-06-22T21:13:47.425" v="7680" actId="1076"/>
          <ac:picMkLst>
            <pc:docMk/>
            <pc:sldMk cId="938689302" sldId="270"/>
            <ac:picMk id="3074" creationId="{3B02066D-E24A-A745-EF59-D5B112A549CF}"/>
          </ac:picMkLst>
        </pc:picChg>
      </pc:sldChg>
      <pc:sldChg chg="addSp delSp modSp new mod modClrScheme chgLayout">
        <pc:chgData name="Nathan Woodward" userId="3559ae73-6af6-41f1-837f-44aa85a309de" providerId="ADAL" clId="{86664DF6-5F4A-47A7-839D-A1F473692B49}" dt="2026-06-29T17:22:47.338" v="12366" actId="20577"/>
        <pc:sldMkLst>
          <pc:docMk/>
          <pc:sldMk cId="2114430764" sldId="271"/>
        </pc:sldMkLst>
        <pc:spChg chg="mod ord">
          <ac:chgData name="Nathan Woodward" userId="3559ae73-6af6-41f1-837f-44aa85a309de" providerId="ADAL" clId="{86664DF6-5F4A-47A7-839D-A1F473692B49}" dt="2026-06-28T20:25:37.822" v="11964" actId="20577"/>
          <ac:spMkLst>
            <pc:docMk/>
            <pc:sldMk cId="2114430764" sldId="271"/>
            <ac:spMk id="2" creationId="{53814A6B-87C9-6E9B-1090-A42F023FAA36}"/>
          </ac:spMkLst>
        </pc:spChg>
        <pc:spChg chg="add mod ord">
          <ac:chgData name="Nathan Woodward" userId="3559ae73-6af6-41f1-837f-44aa85a309de" providerId="ADAL" clId="{86664DF6-5F4A-47A7-839D-A1F473692B49}" dt="2026-06-29T17:22:47.338" v="12366" actId="20577"/>
          <ac:spMkLst>
            <pc:docMk/>
            <pc:sldMk cId="2114430764" sldId="271"/>
            <ac:spMk id="3" creationId="{F40EF6E3-9636-DD40-1D10-E3ED54EF8D9C}"/>
          </ac:spMkLst>
        </pc:spChg>
        <pc:picChg chg="add mod">
          <ac:chgData name="Nathan Woodward" userId="3559ae73-6af6-41f1-837f-44aa85a309de" providerId="ADAL" clId="{86664DF6-5F4A-47A7-839D-A1F473692B49}" dt="2026-06-29T17:22:39.070" v="12349" actId="1076"/>
          <ac:picMkLst>
            <pc:docMk/>
            <pc:sldMk cId="2114430764" sldId="271"/>
            <ac:picMk id="6" creationId="{7AB28D9B-343B-73A0-F6DD-8E2727A5646E}"/>
          </ac:picMkLst>
        </pc:picChg>
      </pc:sldChg>
      <pc:sldChg chg="addSp modSp new mod ord addAnim delAnim modAnim">
        <pc:chgData name="Nathan Woodward" userId="3559ae73-6af6-41f1-837f-44aa85a309de" providerId="ADAL" clId="{86664DF6-5F4A-47A7-839D-A1F473692B49}" dt="2026-06-30T19:02:37.799" v="13382" actId="20577"/>
        <pc:sldMkLst>
          <pc:docMk/>
          <pc:sldMk cId="4097580066" sldId="272"/>
        </pc:sldMkLst>
        <pc:spChg chg="mod">
          <ac:chgData name="Nathan Woodward" userId="3559ae73-6af6-41f1-837f-44aa85a309de" providerId="ADAL" clId="{86664DF6-5F4A-47A7-839D-A1F473692B49}" dt="2026-06-22T22:00:14.233" v="9244" actId="20577"/>
          <ac:spMkLst>
            <pc:docMk/>
            <pc:sldMk cId="4097580066" sldId="272"/>
            <ac:spMk id="2" creationId="{830959BD-D3F3-A2E6-8373-7D8F6EBFE52D}"/>
          </ac:spMkLst>
        </pc:spChg>
        <pc:spChg chg="mod">
          <ac:chgData name="Nathan Woodward" userId="3559ae73-6af6-41f1-837f-44aa85a309de" providerId="ADAL" clId="{86664DF6-5F4A-47A7-839D-A1F473692B49}" dt="2026-06-22T21:45:23.526" v="9205" actId="1076"/>
          <ac:spMkLst>
            <pc:docMk/>
            <pc:sldMk cId="4097580066" sldId="272"/>
            <ac:spMk id="3" creationId="{7046DE74-00FF-FC3C-4B45-CC54CB54CE63}"/>
          </ac:spMkLst>
        </pc:spChg>
        <pc:spChg chg="mod">
          <ac:chgData name="Nathan Woodward" userId="3559ae73-6af6-41f1-837f-44aa85a309de" providerId="ADAL" clId="{86664DF6-5F4A-47A7-839D-A1F473692B49}" dt="2026-06-30T19:02:37.799" v="13382" actId="20577"/>
          <ac:spMkLst>
            <pc:docMk/>
            <pc:sldMk cId="4097580066" sldId="272"/>
            <ac:spMk id="4" creationId="{927A0F07-69C8-376A-E0C7-0A7D2AB1E468}"/>
          </ac:spMkLst>
        </pc:spChg>
        <pc:spChg chg="add mod">
          <ac:chgData name="Nathan Woodward" userId="3559ae73-6af6-41f1-837f-44aa85a309de" providerId="ADAL" clId="{86664DF6-5F4A-47A7-839D-A1F473692B49}" dt="2026-06-22T21:59:28.698" v="9211" actId="20577"/>
          <ac:spMkLst>
            <pc:docMk/>
            <pc:sldMk cId="4097580066" sldId="272"/>
            <ac:spMk id="6" creationId="{1F65C9A0-50F3-8F3E-AE51-0A19F42EB6B4}"/>
          </ac:spMkLst>
        </pc:spChg>
      </pc:sldChg>
      <pc:sldChg chg="addSp modSp add mod ord modClrScheme chgLayout">
        <pc:chgData name="Nathan Woodward" userId="3559ae73-6af6-41f1-837f-44aa85a309de" providerId="ADAL" clId="{86664DF6-5F4A-47A7-839D-A1F473692B49}" dt="2026-06-28T20:23:29.983" v="11879" actId="20577"/>
        <pc:sldMkLst>
          <pc:docMk/>
          <pc:sldMk cId="1978579785" sldId="273"/>
        </pc:sldMkLst>
        <pc:spChg chg="mod ord">
          <ac:chgData name="Nathan Woodward" userId="3559ae73-6af6-41f1-837f-44aa85a309de" providerId="ADAL" clId="{86664DF6-5F4A-47A7-839D-A1F473692B49}" dt="2026-06-28T20:23:29.983" v="11879" actId="20577"/>
          <ac:spMkLst>
            <pc:docMk/>
            <pc:sldMk cId="1978579785" sldId="273"/>
            <ac:spMk id="2" creationId="{AE0501E5-0119-06BA-1485-B1D3E2BC968A}"/>
          </ac:spMkLst>
        </pc:spChg>
        <pc:spChg chg="mod ord">
          <ac:chgData name="Nathan Woodward" userId="3559ae73-6af6-41f1-837f-44aa85a309de" providerId="ADAL" clId="{86664DF6-5F4A-47A7-839D-A1F473692B49}" dt="2026-06-22T22:01:29.423" v="9306" actId="700"/>
          <ac:spMkLst>
            <pc:docMk/>
            <pc:sldMk cId="1978579785" sldId="273"/>
            <ac:spMk id="3" creationId="{CB03A678-2FA4-15FD-6961-DBC475A25DDA}"/>
          </ac:spMkLst>
        </pc:spChg>
        <pc:spChg chg="add mod ord">
          <ac:chgData name="Nathan Woodward" userId="3559ae73-6af6-41f1-837f-44aa85a309de" providerId="ADAL" clId="{86664DF6-5F4A-47A7-839D-A1F473692B49}" dt="2026-06-22T22:09:23.033" v="9687" actId="20577"/>
          <ac:spMkLst>
            <pc:docMk/>
            <pc:sldMk cId="1978579785" sldId="273"/>
            <ac:spMk id="4" creationId="{FE65A695-9A6E-82BE-E2BF-33C386D28EED}"/>
          </ac:spMkLst>
        </pc:spChg>
      </pc:sldChg>
      <pc:sldChg chg="modSp mod modNotesTx">
        <pc:chgData name="Nathan Woodward" userId="3559ae73-6af6-41f1-837f-44aa85a309de" providerId="ADAL" clId="{86664DF6-5F4A-47A7-839D-A1F473692B49}" dt="2026-06-28T20:18:02.793" v="11651" actId="20577"/>
        <pc:sldMkLst>
          <pc:docMk/>
          <pc:sldMk cId="1086701606" sldId="275"/>
        </pc:sldMkLst>
        <pc:spChg chg="mod">
          <ac:chgData name="Nathan Woodward" userId="3559ae73-6af6-41f1-837f-44aa85a309de" providerId="ADAL" clId="{86664DF6-5F4A-47A7-839D-A1F473692B49}" dt="2026-06-28T20:17:43.847" v="11637" actId="2710"/>
          <ac:spMkLst>
            <pc:docMk/>
            <pc:sldMk cId="1086701606" sldId="275"/>
            <ac:spMk id="3" creationId="{1B9AA343-6803-DB53-618E-9775B5381C08}"/>
          </ac:spMkLst>
        </pc:spChg>
        <pc:spChg chg="mod">
          <ac:chgData name="Nathan Woodward" userId="3559ae73-6af6-41f1-837f-44aa85a309de" providerId="ADAL" clId="{86664DF6-5F4A-47A7-839D-A1F473692B49}" dt="2026-06-28T20:17:48.602" v="11638" actId="2710"/>
          <ac:spMkLst>
            <pc:docMk/>
            <pc:sldMk cId="1086701606" sldId="275"/>
            <ac:spMk id="4" creationId="{811AD978-9149-378E-1C72-4AD451E88B9E}"/>
          </ac:spMkLst>
        </pc:spChg>
      </pc:sldChg>
      <pc:sldChg chg="addSp modSp mod addAnim delAnim modAnim">
        <pc:chgData name="Nathan Woodward" userId="3559ae73-6af6-41f1-837f-44aa85a309de" providerId="ADAL" clId="{86664DF6-5F4A-47A7-839D-A1F473692B49}" dt="2026-06-28T20:10:09.740" v="11611"/>
        <pc:sldMkLst>
          <pc:docMk/>
          <pc:sldMk cId="3990184911" sldId="276"/>
        </pc:sldMkLst>
        <pc:spChg chg="mod">
          <ac:chgData name="Nathan Woodward" userId="3559ae73-6af6-41f1-837f-44aa85a309de" providerId="ADAL" clId="{86664DF6-5F4A-47A7-839D-A1F473692B49}" dt="2026-06-28T19:31:29.794" v="10475" actId="20577"/>
          <ac:spMkLst>
            <pc:docMk/>
            <pc:sldMk cId="3990184911" sldId="276"/>
            <ac:spMk id="2" creationId="{4D2B1D9A-6453-C9D2-2E14-A2D41538E37F}"/>
          </ac:spMkLst>
        </pc:spChg>
        <pc:spChg chg="add mod">
          <ac:chgData name="Nathan Woodward" userId="3559ae73-6af6-41f1-837f-44aa85a309de" providerId="ADAL" clId="{86664DF6-5F4A-47A7-839D-A1F473692B49}" dt="2026-06-28T19:55:18.277" v="11367" actId="207"/>
          <ac:spMkLst>
            <pc:docMk/>
            <pc:sldMk cId="3990184911" sldId="276"/>
            <ac:spMk id="3" creationId="{0167E82C-6EFA-C143-3316-741BCC51A459}"/>
          </ac:spMkLst>
        </pc:spChg>
        <pc:spChg chg="add mod">
          <ac:chgData name="Nathan Woodward" userId="3559ae73-6af6-41f1-837f-44aa85a309de" providerId="ADAL" clId="{86664DF6-5F4A-47A7-839D-A1F473692B49}" dt="2026-06-28T19:57:55.610" v="11384" actId="1076"/>
          <ac:spMkLst>
            <pc:docMk/>
            <pc:sldMk cId="3990184911" sldId="276"/>
            <ac:spMk id="4" creationId="{814C8DD1-4CA4-B8A9-07D5-68C8367A0AEA}"/>
          </ac:spMkLst>
        </pc:spChg>
        <pc:spChg chg="mod">
          <ac:chgData name="Nathan Woodward" userId="3559ae73-6af6-41f1-837f-44aa85a309de" providerId="ADAL" clId="{86664DF6-5F4A-47A7-839D-A1F473692B49}" dt="2026-06-28T20:08:19.811" v="11606" actId="1038"/>
          <ac:spMkLst>
            <pc:docMk/>
            <pc:sldMk cId="3990184911" sldId="276"/>
            <ac:spMk id="7" creationId="{27B186E5-C9BE-8677-D2C3-A9CE965DEBC8}"/>
          </ac:spMkLst>
        </pc:spChg>
        <pc:spChg chg="add mod">
          <ac:chgData name="Nathan Woodward" userId="3559ae73-6af6-41f1-837f-44aa85a309de" providerId="ADAL" clId="{86664DF6-5F4A-47A7-839D-A1F473692B49}" dt="2026-06-28T19:58:21.653" v="11389" actId="1076"/>
          <ac:spMkLst>
            <pc:docMk/>
            <pc:sldMk cId="3990184911" sldId="276"/>
            <ac:spMk id="8" creationId="{D2D09ED0-C318-E5E0-8F43-B5D3258B1300}"/>
          </ac:spMkLst>
        </pc:spChg>
        <pc:spChg chg="add mod">
          <ac:chgData name="Nathan Woodward" userId="3559ae73-6af6-41f1-837f-44aa85a309de" providerId="ADAL" clId="{86664DF6-5F4A-47A7-839D-A1F473692B49}" dt="2026-06-28T19:59:20.521" v="11419" actId="20577"/>
          <ac:spMkLst>
            <pc:docMk/>
            <pc:sldMk cId="3990184911" sldId="276"/>
            <ac:spMk id="9" creationId="{887520EE-FAAC-2D5B-229D-948604B54656}"/>
          </ac:spMkLst>
        </pc:spChg>
        <pc:spChg chg="add mod">
          <ac:chgData name="Nathan Woodward" userId="3559ae73-6af6-41f1-837f-44aa85a309de" providerId="ADAL" clId="{86664DF6-5F4A-47A7-839D-A1F473692B49}" dt="2026-06-28T19:59:07.737" v="11414" actId="20577"/>
          <ac:spMkLst>
            <pc:docMk/>
            <pc:sldMk cId="3990184911" sldId="276"/>
            <ac:spMk id="11" creationId="{5445CCB1-0FF5-2998-D44E-436D340C8C90}"/>
          </ac:spMkLst>
        </pc:spChg>
        <pc:spChg chg="add mod">
          <ac:chgData name="Nathan Woodward" userId="3559ae73-6af6-41f1-837f-44aa85a309de" providerId="ADAL" clId="{86664DF6-5F4A-47A7-839D-A1F473692B49}" dt="2026-06-28T20:02:12.926" v="11450" actId="20577"/>
          <ac:spMkLst>
            <pc:docMk/>
            <pc:sldMk cId="3990184911" sldId="276"/>
            <ac:spMk id="15" creationId="{F587D593-7EBD-1C04-E277-5DADEB78795F}"/>
          </ac:spMkLst>
        </pc:spChg>
        <pc:spChg chg="add mod">
          <ac:chgData name="Nathan Woodward" userId="3559ae73-6af6-41f1-837f-44aa85a309de" providerId="ADAL" clId="{86664DF6-5F4A-47A7-839D-A1F473692B49}" dt="2026-06-28T19:59:52.222" v="11427" actId="1076"/>
          <ac:spMkLst>
            <pc:docMk/>
            <pc:sldMk cId="3990184911" sldId="276"/>
            <ac:spMk id="16" creationId="{C80B88AC-48BC-7768-A3AF-BE08AAD2036D}"/>
          </ac:spMkLst>
        </pc:spChg>
        <pc:spChg chg="add mod">
          <ac:chgData name="Nathan Woodward" userId="3559ae73-6af6-41f1-837f-44aa85a309de" providerId="ADAL" clId="{86664DF6-5F4A-47A7-839D-A1F473692B49}" dt="2026-06-28T20:02:07.720" v="11449" actId="20577"/>
          <ac:spMkLst>
            <pc:docMk/>
            <pc:sldMk cId="3990184911" sldId="276"/>
            <ac:spMk id="18" creationId="{84A34685-5FD8-D8C1-E3BE-C6A98E3957B2}"/>
          </ac:spMkLst>
        </pc:spChg>
        <pc:spChg chg="mod">
          <ac:chgData name="Nathan Woodward" userId="3559ae73-6af6-41f1-837f-44aa85a309de" providerId="ADAL" clId="{86664DF6-5F4A-47A7-839D-A1F473692B49}" dt="2026-06-28T20:07:46.432" v="11598" actId="1076"/>
          <ac:spMkLst>
            <pc:docMk/>
            <pc:sldMk cId="3990184911" sldId="276"/>
            <ac:spMk id="19" creationId="{1413D9F4-0D92-419A-1B73-EAFAB807D6DE}"/>
          </ac:spMkLst>
        </pc:spChg>
        <pc:spChg chg="add mod">
          <ac:chgData name="Nathan Woodward" userId="3559ae73-6af6-41f1-837f-44aa85a309de" providerId="ADAL" clId="{86664DF6-5F4A-47A7-839D-A1F473692B49}" dt="2026-06-28T20:02:33.248" v="11456" actId="20577"/>
          <ac:spMkLst>
            <pc:docMk/>
            <pc:sldMk cId="3990184911" sldId="276"/>
            <ac:spMk id="22" creationId="{BB892A19-FC41-B6F1-CAEA-0F051554BA33}"/>
          </ac:spMkLst>
        </pc:spChg>
        <pc:spChg chg="add mod">
          <ac:chgData name="Nathan Woodward" userId="3559ae73-6af6-41f1-837f-44aa85a309de" providerId="ADAL" clId="{86664DF6-5F4A-47A7-839D-A1F473692B49}" dt="2026-06-28T20:02:30.295" v="11454" actId="20577"/>
          <ac:spMkLst>
            <pc:docMk/>
            <pc:sldMk cId="3990184911" sldId="276"/>
            <ac:spMk id="23" creationId="{A0621E53-FC79-2455-B72E-92DE6CAB4851}"/>
          </ac:spMkLst>
        </pc:spChg>
        <pc:spChg chg="add mod">
          <ac:chgData name="Nathan Woodward" userId="3559ae73-6af6-41f1-837f-44aa85a309de" providerId="ADAL" clId="{86664DF6-5F4A-47A7-839D-A1F473692B49}" dt="2026-06-28T20:02:48.266" v="11462" actId="20577"/>
          <ac:spMkLst>
            <pc:docMk/>
            <pc:sldMk cId="3990184911" sldId="276"/>
            <ac:spMk id="24" creationId="{ED6D9216-5024-6ABC-92FF-ACB325D40745}"/>
          </ac:spMkLst>
        </pc:spChg>
        <pc:spChg chg="add mod">
          <ac:chgData name="Nathan Woodward" userId="3559ae73-6af6-41f1-837f-44aa85a309de" providerId="ADAL" clId="{86664DF6-5F4A-47A7-839D-A1F473692B49}" dt="2026-06-28T20:02:43.562" v="11460" actId="20577"/>
          <ac:spMkLst>
            <pc:docMk/>
            <pc:sldMk cId="3990184911" sldId="276"/>
            <ac:spMk id="25" creationId="{FD0C2690-D05A-D87E-B774-8A029CAEC8BE}"/>
          </ac:spMkLst>
        </pc:spChg>
        <pc:spChg chg="add mod ord">
          <ac:chgData name="Nathan Woodward" userId="3559ae73-6af6-41f1-837f-44aa85a309de" providerId="ADAL" clId="{86664DF6-5F4A-47A7-839D-A1F473692B49}" dt="2026-06-28T20:06:23.394" v="11586" actId="171"/>
          <ac:spMkLst>
            <pc:docMk/>
            <pc:sldMk cId="3990184911" sldId="276"/>
            <ac:spMk id="26" creationId="{409B8F62-06AD-16F1-CDE2-416D49099380}"/>
          </ac:spMkLst>
        </pc:spChg>
        <pc:graphicFrameChg chg="mod modGraphic">
          <ac:chgData name="Nathan Woodward" userId="3559ae73-6af6-41f1-837f-44aa85a309de" providerId="ADAL" clId="{86664DF6-5F4A-47A7-839D-A1F473692B49}" dt="2026-06-28T20:00:07.423" v="11430" actId="21"/>
          <ac:graphicFrameMkLst>
            <pc:docMk/>
            <pc:sldMk cId="3990184911" sldId="276"/>
            <ac:graphicFrameMk id="17" creationId="{D3141C1D-92E2-D903-19F6-D4526137AF36}"/>
          </ac:graphicFrameMkLst>
        </pc:graphicFrameChg>
        <pc:graphicFrameChg chg="add mod modGraphic">
          <ac:chgData name="Nathan Woodward" userId="3559ae73-6af6-41f1-837f-44aa85a309de" providerId="ADAL" clId="{86664DF6-5F4A-47A7-839D-A1F473692B49}" dt="2026-06-28T20:01:34.900" v="11442" actId="21"/>
          <ac:graphicFrameMkLst>
            <pc:docMk/>
            <pc:sldMk cId="3990184911" sldId="276"/>
            <ac:graphicFrameMk id="20" creationId="{74615E3E-8A71-D7F3-7C88-BD7342B873F0}"/>
          </ac:graphicFrameMkLst>
        </pc:graphicFrameChg>
        <pc:graphicFrameChg chg="add mod">
          <ac:chgData name="Nathan Woodward" userId="3559ae73-6af6-41f1-837f-44aa85a309de" providerId="ADAL" clId="{86664DF6-5F4A-47A7-839D-A1F473692B49}" dt="2026-06-28T20:01:47.541" v="11445" actId="1076"/>
          <ac:graphicFrameMkLst>
            <pc:docMk/>
            <pc:sldMk cId="3990184911" sldId="276"/>
            <ac:graphicFrameMk id="21" creationId="{90AD770E-B888-2E79-7707-632060DA66B9}"/>
          </ac:graphicFrameMkLst>
        </pc:graphicFrameChg>
      </pc:sldChg>
      <pc:sldChg chg="addSp delSp modSp new mod modAnim modNotesTx">
        <pc:chgData name="Nathan Woodward" userId="3559ae73-6af6-41f1-837f-44aa85a309de" providerId="ADAL" clId="{86664DF6-5F4A-47A7-839D-A1F473692B49}" dt="2026-06-28T19:32:10.626" v="10488" actId="14100"/>
        <pc:sldMkLst>
          <pc:docMk/>
          <pc:sldMk cId="2030919590" sldId="277"/>
        </pc:sldMkLst>
        <pc:spChg chg="mod">
          <ac:chgData name="Nathan Woodward" userId="3559ae73-6af6-41f1-837f-44aa85a309de" providerId="ADAL" clId="{86664DF6-5F4A-47A7-839D-A1F473692B49}" dt="2026-06-28T19:32:10.626" v="10488" actId="14100"/>
          <ac:spMkLst>
            <pc:docMk/>
            <pc:sldMk cId="2030919590" sldId="277"/>
            <ac:spMk id="2" creationId="{BDB6761F-5A40-9FF1-3EF6-8DD1AB8D5745}"/>
          </ac:spMkLst>
        </pc:spChg>
      </pc:sldChg>
      <pc:sldChg chg="modSp add mod modAnim">
        <pc:chgData name="Nathan Woodward" userId="3559ae73-6af6-41f1-837f-44aa85a309de" providerId="ADAL" clId="{86664DF6-5F4A-47A7-839D-A1F473692B49}" dt="2026-06-28T19:27:35.165" v="10240" actId="403"/>
        <pc:sldMkLst>
          <pc:docMk/>
          <pc:sldMk cId="1057269694" sldId="278"/>
        </pc:sldMkLst>
        <pc:spChg chg="mod">
          <ac:chgData name="Nathan Woodward" userId="3559ae73-6af6-41f1-837f-44aa85a309de" providerId="ADAL" clId="{86664DF6-5F4A-47A7-839D-A1F473692B49}" dt="2026-06-28T19:27:03.975" v="10183" actId="20577"/>
          <ac:spMkLst>
            <pc:docMk/>
            <pc:sldMk cId="1057269694" sldId="278"/>
            <ac:spMk id="2" creationId="{CF145740-41EF-A5A4-8ED2-AC1BB0336998}"/>
          </ac:spMkLst>
        </pc:spChg>
        <pc:spChg chg="mod">
          <ac:chgData name="Nathan Woodward" userId="3559ae73-6af6-41f1-837f-44aa85a309de" providerId="ADAL" clId="{86664DF6-5F4A-47A7-839D-A1F473692B49}" dt="2026-06-28T19:26:57.547" v="10181" actId="20577"/>
          <ac:spMkLst>
            <pc:docMk/>
            <pc:sldMk cId="1057269694" sldId="278"/>
            <ac:spMk id="4" creationId="{B498AA09-C9F2-D4BD-7C30-305B1A9D381A}"/>
          </ac:spMkLst>
        </pc:spChg>
        <pc:spChg chg="mod">
          <ac:chgData name="Nathan Woodward" userId="3559ae73-6af6-41f1-837f-44aa85a309de" providerId="ADAL" clId="{86664DF6-5F4A-47A7-839D-A1F473692B49}" dt="2026-06-28T19:27:35.165" v="10240" actId="403"/>
          <ac:spMkLst>
            <pc:docMk/>
            <pc:sldMk cId="1057269694" sldId="278"/>
            <ac:spMk id="5" creationId="{27F74FDC-DBC7-3C08-0186-82D615C6493B}"/>
          </ac:spMkLst>
        </pc:spChg>
      </pc:sldChg>
      <pc:sldChg chg="addSp delSp modSp new mod">
        <pc:chgData name="Nathan Woodward" userId="3559ae73-6af6-41f1-837f-44aa85a309de" providerId="ADAL" clId="{86664DF6-5F4A-47A7-839D-A1F473692B49}" dt="2026-06-30T13:16:13.968" v="13037" actId="6549"/>
        <pc:sldMkLst>
          <pc:docMk/>
          <pc:sldMk cId="3957579661" sldId="279"/>
        </pc:sldMkLst>
        <pc:spChg chg="mod">
          <ac:chgData name="Nathan Woodward" userId="3559ae73-6af6-41f1-837f-44aa85a309de" providerId="ADAL" clId="{86664DF6-5F4A-47A7-839D-A1F473692B49}" dt="2026-06-30T13:16:13.968" v="13037" actId="6549"/>
          <ac:spMkLst>
            <pc:docMk/>
            <pc:sldMk cId="3957579661" sldId="279"/>
            <ac:spMk id="2" creationId="{0CC00F7E-A96E-EDFE-1FAD-FEE9D00EE463}"/>
          </ac:spMkLst>
        </pc:spChg>
        <pc:spChg chg="mod">
          <ac:chgData name="Nathan Woodward" userId="3559ae73-6af6-41f1-837f-44aa85a309de" providerId="ADAL" clId="{86664DF6-5F4A-47A7-839D-A1F473692B49}" dt="2026-06-30T13:03:54.948" v="12419" actId="14100"/>
          <ac:spMkLst>
            <pc:docMk/>
            <pc:sldMk cId="3957579661" sldId="279"/>
            <ac:spMk id="3" creationId="{F689138A-7EEA-63BE-FEB2-2228AA838CCB}"/>
          </ac:spMkLst>
        </pc:spChg>
        <pc:spChg chg="add mod">
          <ac:chgData name="Nathan Woodward" userId="3559ae73-6af6-41f1-837f-44aa85a309de" providerId="ADAL" clId="{86664DF6-5F4A-47A7-839D-A1F473692B49}" dt="2026-06-30T13:03:26.053" v="12398" actId="767"/>
          <ac:spMkLst>
            <pc:docMk/>
            <pc:sldMk cId="3957579661" sldId="279"/>
            <ac:spMk id="6" creationId="{A1C62313-CFF5-8AE7-65A0-1A38E1652838}"/>
          </ac:spMkLst>
        </pc:spChg>
        <pc:spChg chg="add del mod">
          <ac:chgData name="Nathan Woodward" userId="3559ae73-6af6-41f1-837f-44aa85a309de" providerId="ADAL" clId="{86664DF6-5F4A-47A7-839D-A1F473692B49}" dt="2026-06-30T13:12:36.299" v="12950"/>
          <ac:spMkLst>
            <pc:docMk/>
            <pc:sldMk cId="3957579661" sldId="279"/>
            <ac:spMk id="9" creationId="{D74EABF0-D4D3-D3F4-68E1-D3B574116256}"/>
          </ac:spMkLst>
        </pc:spChg>
        <pc:spChg chg="add mod">
          <ac:chgData name="Nathan Woodward" userId="3559ae73-6af6-41f1-837f-44aa85a309de" providerId="ADAL" clId="{86664DF6-5F4A-47A7-839D-A1F473692B49}" dt="2026-06-30T13:12:35.599" v="12948" actId="13822"/>
          <ac:spMkLst>
            <pc:docMk/>
            <pc:sldMk cId="3957579661" sldId="279"/>
            <ac:spMk id="10" creationId="{68035E08-F1C0-854A-5B61-9C900E73CCA8}"/>
          </ac:spMkLst>
        </pc:spChg>
        <pc:spChg chg="add mod">
          <ac:chgData name="Nathan Woodward" userId="3559ae73-6af6-41f1-837f-44aa85a309de" providerId="ADAL" clId="{86664DF6-5F4A-47A7-839D-A1F473692B49}" dt="2026-06-30T13:13:01.391" v="12952" actId="14100"/>
          <ac:spMkLst>
            <pc:docMk/>
            <pc:sldMk cId="3957579661" sldId="279"/>
            <ac:spMk id="11" creationId="{65EE3709-1ED5-50E3-5507-6AAA67A0DBD3}"/>
          </ac:spMkLst>
        </pc:spChg>
        <pc:spChg chg="add mod">
          <ac:chgData name="Nathan Woodward" userId="3559ae73-6af6-41f1-837f-44aa85a309de" providerId="ADAL" clId="{86664DF6-5F4A-47A7-839D-A1F473692B49}" dt="2026-06-30T13:13:19.433" v="12953" actId="465"/>
          <ac:spMkLst>
            <pc:docMk/>
            <pc:sldMk cId="3957579661" sldId="279"/>
            <ac:spMk id="12" creationId="{4605EAB1-BFB4-8D50-B8A1-6627288155D8}"/>
          </ac:spMkLst>
        </pc:spChg>
        <pc:spChg chg="add mod">
          <ac:chgData name="Nathan Woodward" userId="3559ae73-6af6-41f1-837f-44aa85a309de" providerId="ADAL" clId="{86664DF6-5F4A-47A7-839D-A1F473692B49}" dt="2026-06-30T13:13:19.433" v="12953" actId="465"/>
          <ac:spMkLst>
            <pc:docMk/>
            <pc:sldMk cId="3957579661" sldId="279"/>
            <ac:spMk id="13" creationId="{1071E791-4A09-BD22-EC6E-484BC42BBF75}"/>
          </ac:spMkLst>
        </pc:spChg>
        <pc:spChg chg="add mod">
          <ac:chgData name="Nathan Woodward" userId="3559ae73-6af6-41f1-837f-44aa85a309de" providerId="ADAL" clId="{86664DF6-5F4A-47A7-839D-A1F473692B49}" dt="2026-06-30T13:13:19.433" v="12953" actId="465"/>
          <ac:spMkLst>
            <pc:docMk/>
            <pc:sldMk cId="3957579661" sldId="279"/>
            <ac:spMk id="14" creationId="{323E6D05-B5C1-FD24-C72B-7292794966D8}"/>
          </ac:spMkLst>
        </pc:spChg>
        <pc:spChg chg="add mod">
          <ac:chgData name="Nathan Woodward" userId="3559ae73-6af6-41f1-837f-44aa85a309de" providerId="ADAL" clId="{86664DF6-5F4A-47A7-839D-A1F473692B49}" dt="2026-06-30T13:13:01.391" v="12952" actId="14100"/>
          <ac:spMkLst>
            <pc:docMk/>
            <pc:sldMk cId="3957579661" sldId="279"/>
            <ac:spMk id="15" creationId="{A9CB1A74-129C-13CA-DD5B-F32BB02EBD95}"/>
          </ac:spMkLst>
        </pc:spChg>
        <pc:spChg chg="add mod ord">
          <ac:chgData name="Nathan Woodward" userId="3559ae73-6af6-41f1-837f-44aa85a309de" providerId="ADAL" clId="{86664DF6-5F4A-47A7-839D-A1F473692B49}" dt="2026-06-30T13:15:59.881" v="13031" actId="1582"/>
          <ac:spMkLst>
            <pc:docMk/>
            <pc:sldMk cId="3957579661" sldId="279"/>
            <ac:spMk id="16" creationId="{B293B5DF-D811-C86A-5266-9FCF92175E46}"/>
          </ac:spMkLst>
        </pc:spChg>
        <pc:spChg chg="add mod ord">
          <ac:chgData name="Nathan Woodward" userId="3559ae73-6af6-41f1-837f-44aa85a309de" providerId="ADAL" clId="{86664DF6-5F4A-47A7-839D-A1F473692B49}" dt="2026-06-30T13:14:25.997" v="12961" actId="167"/>
          <ac:spMkLst>
            <pc:docMk/>
            <pc:sldMk cId="3957579661" sldId="279"/>
            <ac:spMk id="17" creationId="{2CEEC26F-0499-B944-4684-00E42A1FCE5A}"/>
          </ac:spMkLst>
        </pc:spChg>
        <pc:picChg chg="add del">
          <ac:chgData name="Nathan Woodward" userId="3559ae73-6af6-41f1-837f-44aa85a309de" providerId="ADAL" clId="{86664DF6-5F4A-47A7-839D-A1F473692B49}" dt="2026-06-30T13:02:17.106" v="12369" actId="478"/>
          <ac:picMkLst>
            <pc:docMk/>
            <pc:sldMk cId="3957579661" sldId="279"/>
            <ac:picMk id="4" creationId="{10FFC9B6-3BF8-C4FE-3A49-D0E682B5EE50}"/>
          </ac:picMkLst>
        </pc:picChg>
        <pc:picChg chg="add mod modCrop">
          <ac:chgData name="Nathan Woodward" userId="3559ae73-6af6-41f1-837f-44aa85a309de" providerId="ADAL" clId="{86664DF6-5F4A-47A7-839D-A1F473692B49}" dt="2026-06-30T13:15:31.088" v="13027" actId="732"/>
          <ac:picMkLst>
            <pc:docMk/>
            <pc:sldMk cId="3957579661" sldId="279"/>
            <ac:picMk id="5" creationId="{9CAF6890-2FC4-BD43-C345-8EFC30B11A08}"/>
          </ac:picMkLst>
        </pc:picChg>
        <pc:picChg chg="add mod modCrop">
          <ac:chgData name="Nathan Woodward" userId="3559ae73-6af6-41f1-837f-44aa85a309de" providerId="ADAL" clId="{86664DF6-5F4A-47A7-839D-A1F473692B49}" dt="2026-06-30T13:16:02.666" v="13035" actId="1037"/>
          <ac:picMkLst>
            <pc:docMk/>
            <pc:sldMk cId="3957579661" sldId="279"/>
            <ac:picMk id="18" creationId="{4DABC1D5-9255-A218-E176-A25CBA42C6FA}"/>
          </ac:picMkLst>
        </pc:picChg>
      </pc:sldChg>
      <pc:sldChg chg="delSp modSp add mod delAnim modNotesTx">
        <pc:chgData name="Nathan Woodward" userId="3559ae73-6af6-41f1-837f-44aa85a309de" providerId="ADAL" clId="{86664DF6-5F4A-47A7-839D-A1F473692B49}" dt="2026-06-28T20:22:12.224" v="11852" actId="20577"/>
        <pc:sldMkLst>
          <pc:docMk/>
          <pc:sldMk cId="3998706850" sldId="280"/>
        </pc:sldMkLst>
        <pc:spChg chg="mod">
          <ac:chgData name="Nathan Woodward" userId="3559ae73-6af6-41f1-837f-44aa85a309de" providerId="ADAL" clId="{86664DF6-5F4A-47A7-839D-A1F473692B49}" dt="2026-06-28T20:18:45" v="11667" actId="20577"/>
          <ac:spMkLst>
            <pc:docMk/>
            <pc:sldMk cId="3998706850" sldId="280"/>
            <ac:spMk id="2" creationId="{902CBBC4-8EB8-D8C1-CC2C-6902995883AD}"/>
          </ac:spMkLst>
        </pc:spChg>
      </pc:sldChg>
      <pc:sldChg chg="addSp delSp modSp new mod modClrScheme chgLayout">
        <pc:chgData name="Nathan Woodward" userId="3559ae73-6af6-41f1-837f-44aa85a309de" providerId="ADAL" clId="{86664DF6-5F4A-47A7-839D-A1F473692B49}" dt="2026-06-28T20:20:38.919" v="11845" actId="20577"/>
        <pc:sldMkLst>
          <pc:docMk/>
          <pc:sldMk cId="1774974651" sldId="281"/>
        </pc:sldMkLst>
        <pc:spChg chg="mod ord">
          <ac:chgData name="Nathan Woodward" userId="3559ae73-6af6-41f1-837f-44aa85a309de" providerId="ADAL" clId="{86664DF6-5F4A-47A7-839D-A1F473692B49}" dt="2026-06-28T20:20:00.381" v="11694" actId="20577"/>
          <ac:spMkLst>
            <pc:docMk/>
            <pc:sldMk cId="1774974651" sldId="281"/>
            <ac:spMk id="2" creationId="{F1A01C40-ED79-15D5-3FB5-58F59BC3DDB6}"/>
          </ac:spMkLst>
        </pc:spChg>
        <pc:spChg chg="add mod ord">
          <ac:chgData name="Nathan Woodward" userId="3559ae73-6af6-41f1-837f-44aa85a309de" providerId="ADAL" clId="{86664DF6-5F4A-47A7-839D-A1F473692B49}" dt="2026-06-28T20:20:38.919" v="11845" actId="20577"/>
          <ac:spMkLst>
            <pc:docMk/>
            <pc:sldMk cId="1774974651" sldId="281"/>
            <ac:spMk id="5" creationId="{BC55E1FE-6F8C-B30B-2E34-DEAA05203E8B}"/>
          </ac:spMkLst>
        </pc:spChg>
      </pc:sldChg>
      <pc:sldChg chg="modSp new mod modAnim">
        <pc:chgData name="Nathan Woodward" userId="3559ae73-6af6-41f1-837f-44aa85a309de" providerId="ADAL" clId="{86664DF6-5F4A-47A7-839D-A1F473692B49}" dt="2026-06-30T13:35:51.998" v="13371" actId="20577"/>
        <pc:sldMkLst>
          <pc:docMk/>
          <pc:sldMk cId="3026152630" sldId="282"/>
        </pc:sldMkLst>
        <pc:spChg chg="mod">
          <ac:chgData name="Nathan Woodward" userId="3559ae73-6af6-41f1-837f-44aa85a309de" providerId="ADAL" clId="{86664DF6-5F4A-47A7-839D-A1F473692B49}" dt="2026-06-30T13:16:43.665" v="13075" actId="20577"/>
          <ac:spMkLst>
            <pc:docMk/>
            <pc:sldMk cId="3026152630" sldId="282"/>
            <ac:spMk id="2" creationId="{53205948-B9D4-9B9F-8562-F90015B7A1B2}"/>
          </ac:spMkLst>
        </pc:spChg>
        <pc:spChg chg="mod">
          <ac:chgData name="Nathan Woodward" userId="3559ae73-6af6-41f1-837f-44aa85a309de" providerId="ADAL" clId="{86664DF6-5F4A-47A7-839D-A1F473692B49}" dt="2026-06-30T13:35:51.998" v="13371" actId="20577"/>
          <ac:spMkLst>
            <pc:docMk/>
            <pc:sldMk cId="3026152630" sldId="282"/>
            <ac:spMk id="3" creationId="{F305E527-AACE-AFD7-013E-3F758D9C399A}"/>
          </ac:spMkLst>
        </pc:spChg>
      </pc:sldChg>
    </pc:docChg>
  </pc:docChgLst>
  <pc:docChgLst>
    <pc:chgData name="Nathan Woodward" userId="3559ae73-6af6-41f1-837f-44aa85a309de" providerId="ADAL" clId="{C301CBE1-DF13-403A-BA2F-77B3E5A43725}"/>
    <pc:docChg chg="undo redo custSel addSld delSld modSld sldOrd">
      <pc:chgData name="Nathan Woodward" userId="3559ae73-6af6-41f1-837f-44aa85a309de" providerId="ADAL" clId="{C301CBE1-DF13-403A-BA2F-77B3E5A43725}" dt="2026-06-27T20:00:58.750" v="5683" actId="20577"/>
      <pc:docMkLst>
        <pc:docMk/>
      </pc:docMkLst>
      <pc:sldChg chg="addSp delSp modSp mod delAnim modAnim">
        <pc:chgData name="Nathan Woodward" userId="3559ae73-6af6-41f1-837f-44aa85a309de" providerId="ADAL" clId="{C301CBE1-DF13-403A-BA2F-77B3E5A43725}" dt="2026-06-27T18:04:24.230" v="2567" actId="20577"/>
        <pc:sldMkLst>
          <pc:docMk/>
          <pc:sldMk cId="2201962806" sldId="257"/>
        </pc:sldMkLst>
        <pc:spChg chg="mod">
          <ac:chgData name="Nathan Woodward" userId="3559ae73-6af6-41f1-837f-44aa85a309de" providerId="ADAL" clId="{C301CBE1-DF13-403A-BA2F-77B3E5A43725}" dt="2026-06-27T18:04:24.230" v="2567" actId="20577"/>
          <ac:spMkLst>
            <pc:docMk/>
            <pc:sldMk cId="2201962806" sldId="257"/>
            <ac:spMk id="2" creationId="{88E778D2-9927-A2F9-B446-418CCF4B80FF}"/>
          </ac:spMkLst>
        </pc:spChg>
        <pc:spChg chg="add mod topLvl">
          <ac:chgData name="Nathan Woodward" userId="3559ae73-6af6-41f1-837f-44aa85a309de" providerId="ADAL" clId="{C301CBE1-DF13-403A-BA2F-77B3E5A43725}" dt="2026-06-27T18:00:45.149" v="2513" actId="165"/>
          <ac:spMkLst>
            <pc:docMk/>
            <pc:sldMk cId="2201962806" sldId="257"/>
            <ac:spMk id="3" creationId="{9318D601-5CCD-CBAC-6794-929EFE239D72}"/>
          </ac:spMkLst>
        </pc:spChg>
        <pc:spChg chg="add mod topLvl">
          <ac:chgData name="Nathan Woodward" userId="3559ae73-6af6-41f1-837f-44aa85a309de" providerId="ADAL" clId="{C301CBE1-DF13-403A-BA2F-77B3E5A43725}" dt="2026-06-27T18:01:14.688" v="2518" actId="1076"/>
          <ac:spMkLst>
            <pc:docMk/>
            <pc:sldMk cId="2201962806" sldId="257"/>
            <ac:spMk id="4" creationId="{FC850182-92D9-DCF9-CE62-ADC4B048FDE6}"/>
          </ac:spMkLst>
        </pc:spChg>
        <pc:spChg chg="add mod ord topLvl">
          <ac:chgData name="Nathan Woodward" userId="3559ae73-6af6-41f1-837f-44aa85a309de" providerId="ADAL" clId="{C301CBE1-DF13-403A-BA2F-77B3E5A43725}" dt="2026-06-27T18:04:06.946" v="2543" actId="167"/>
          <ac:spMkLst>
            <pc:docMk/>
            <pc:sldMk cId="2201962806" sldId="257"/>
            <ac:spMk id="6" creationId="{757DE5BD-56BA-0BFB-DE7F-A11A9ADD25AC}"/>
          </ac:spMkLst>
        </pc:spChg>
        <pc:spChg chg="mod">
          <ac:chgData name="Nathan Woodward" userId="3559ae73-6af6-41f1-837f-44aa85a309de" providerId="ADAL" clId="{C301CBE1-DF13-403A-BA2F-77B3E5A43725}" dt="2026-06-27T18:03:39.638" v="2542" actId="1076"/>
          <ac:spMkLst>
            <pc:docMk/>
            <pc:sldMk cId="2201962806" sldId="257"/>
            <ac:spMk id="12" creationId="{25F8ACC2-ADA7-91F6-429C-5E547AE20AA4}"/>
          </ac:spMkLst>
        </pc:spChg>
        <pc:spChg chg="add mod">
          <ac:chgData name="Nathan Woodward" userId="3559ae73-6af6-41f1-837f-44aa85a309de" providerId="ADAL" clId="{C301CBE1-DF13-403A-BA2F-77B3E5A43725}" dt="2026-06-27T17:55:50.435" v="2453" actId="12"/>
          <ac:spMkLst>
            <pc:docMk/>
            <pc:sldMk cId="2201962806" sldId="257"/>
            <ac:spMk id="18" creationId="{17F88ED0-7E64-B2FB-D681-DE2BC3251303}"/>
          </ac:spMkLst>
        </pc:spChg>
        <pc:picChg chg="mod topLvl">
          <ac:chgData name="Nathan Woodward" userId="3559ae73-6af6-41f1-837f-44aa85a309de" providerId="ADAL" clId="{C301CBE1-DF13-403A-BA2F-77B3E5A43725}" dt="2026-06-27T18:00:45.149" v="2513" actId="165"/>
          <ac:picMkLst>
            <pc:docMk/>
            <pc:sldMk cId="2201962806" sldId="257"/>
            <ac:picMk id="5" creationId="{A8DA034F-EFF9-3D39-60A5-0DCF85A6EA41}"/>
          </ac:picMkLst>
        </pc:picChg>
        <pc:picChg chg="mod ord topLvl">
          <ac:chgData name="Nathan Woodward" userId="3559ae73-6af6-41f1-837f-44aa85a309de" providerId="ADAL" clId="{C301CBE1-DF13-403A-BA2F-77B3E5A43725}" dt="2026-06-27T18:04:06.946" v="2543" actId="167"/>
          <ac:picMkLst>
            <pc:docMk/>
            <pc:sldMk cId="2201962806" sldId="257"/>
            <ac:picMk id="11" creationId="{B171EB79-B654-3591-D0EE-37148DA60BF9}"/>
          </ac:picMkLst>
        </pc:picChg>
        <pc:picChg chg="add mod ord topLvl">
          <ac:chgData name="Nathan Woodward" userId="3559ae73-6af6-41f1-837f-44aa85a309de" providerId="ADAL" clId="{C301CBE1-DF13-403A-BA2F-77B3E5A43725}" dt="2026-06-27T18:01:13.111" v="2517" actId="1076"/>
          <ac:picMkLst>
            <pc:docMk/>
            <pc:sldMk cId="2201962806" sldId="257"/>
            <ac:picMk id="13" creationId="{FC03206E-54BC-7247-A8E4-FB2A1B4605E3}"/>
          </ac:picMkLst>
        </pc:picChg>
      </pc:sldChg>
      <pc:sldChg chg="addSp delSp modSp mod modNotesTx">
        <pc:chgData name="Nathan Woodward" userId="3559ae73-6af6-41f1-837f-44aa85a309de" providerId="ADAL" clId="{C301CBE1-DF13-403A-BA2F-77B3E5A43725}" dt="2026-06-27T18:09:40.894" v="3342" actId="20577"/>
        <pc:sldMkLst>
          <pc:docMk/>
          <pc:sldMk cId="875734386" sldId="258"/>
        </pc:sldMkLst>
        <pc:spChg chg="mod">
          <ac:chgData name="Nathan Woodward" userId="3559ae73-6af6-41f1-837f-44aa85a309de" providerId="ADAL" clId="{C301CBE1-DF13-403A-BA2F-77B3E5A43725}" dt="2026-06-23T05:08:34.930" v="1644" actId="1076"/>
          <ac:spMkLst>
            <pc:docMk/>
            <pc:sldMk cId="875734386" sldId="258"/>
            <ac:spMk id="2" creationId="{16BC04E4-863B-77FA-9DBF-D6177CDA26E1}"/>
          </ac:spMkLst>
        </pc:spChg>
        <pc:spChg chg="mod">
          <ac:chgData name="Nathan Woodward" userId="3559ae73-6af6-41f1-837f-44aa85a309de" providerId="ADAL" clId="{C301CBE1-DF13-403A-BA2F-77B3E5A43725}" dt="2026-06-23T05:07:15.288" v="1618" actId="21"/>
          <ac:spMkLst>
            <pc:docMk/>
            <pc:sldMk cId="875734386" sldId="258"/>
            <ac:spMk id="3" creationId="{82A64A1C-0B9A-7925-1CA8-938792319B9D}"/>
          </ac:spMkLst>
        </pc:spChg>
        <pc:spChg chg="add mod topLvl">
          <ac:chgData name="Nathan Woodward" userId="3559ae73-6af6-41f1-837f-44aa85a309de" providerId="ADAL" clId="{C301CBE1-DF13-403A-BA2F-77B3E5A43725}" dt="2026-06-23T05:08:05.956" v="1624" actId="164"/>
          <ac:spMkLst>
            <pc:docMk/>
            <pc:sldMk cId="875734386" sldId="258"/>
            <ac:spMk id="7" creationId="{DFE0C881-C4FA-8D4C-D872-61E8A9701C82}"/>
          </ac:spMkLst>
        </pc:spChg>
        <pc:spChg chg="add mod topLvl">
          <ac:chgData name="Nathan Woodward" userId="3559ae73-6af6-41f1-837f-44aa85a309de" providerId="ADAL" clId="{C301CBE1-DF13-403A-BA2F-77B3E5A43725}" dt="2026-06-23T05:08:13.655" v="1627" actId="1076"/>
          <ac:spMkLst>
            <pc:docMk/>
            <pc:sldMk cId="875734386" sldId="258"/>
            <ac:spMk id="8" creationId="{AA3AC2E1-BC71-81C6-A95C-8B5DB4ABD4BA}"/>
          </ac:spMkLst>
        </pc:spChg>
        <pc:spChg chg="add mod topLvl">
          <ac:chgData name="Nathan Woodward" userId="3559ae73-6af6-41f1-837f-44aa85a309de" providerId="ADAL" clId="{C301CBE1-DF13-403A-BA2F-77B3E5A43725}" dt="2026-06-23T05:08:05.956" v="1624" actId="164"/>
          <ac:spMkLst>
            <pc:docMk/>
            <pc:sldMk cId="875734386" sldId="258"/>
            <ac:spMk id="9" creationId="{7B17449A-4A8A-0F1E-CF08-334277BB39BB}"/>
          </ac:spMkLst>
        </pc:spChg>
        <pc:spChg chg="add mod topLvl">
          <ac:chgData name="Nathan Woodward" userId="3559ae73-6af6-41f1-837f-44aa85a309de" providerId="ADAL" clId="{C301CBE1-DF13-403A-BA2F-77B3E5A43725}" dt="2026-06-23T05:07:56.144" v="1623" actId="165"/>
          <ac:spMkLst>
            <pc:docMk/>
            <pc:sldMk cId="875734386" sldId="258"/>
            <ac:spMk id="18" creationId="{F0CC0EEF-6DD3-DD9C-A1FA-BF5886FBF552}"/>
          </ac:spMkLst>
        </pc:spChg>
        <pc:spChg chg="add mod">
          <ac:chgData name="Nathan Woodward" userId="3559ae73-6af6-41f1-837f-44aa85a309de" providerId="ADAL" clId="{C301CBE1-DF13-403A-BA2F-77B3E5A43725}" dt="2026-06-23T05:07:21.121" v="1620" actId="1076"/>
          <ac:spMkLst>
            <pc:docMk/>
            <pc:sldMk cId="875734386" sldId="258"/>
            <ac:spMk id="21" creationId="{1EF40C2F-C72D-8054-7DFE-F486C6344529}"/>
          </ac:spMkLst>
        </pc:spChg>
        <pc:grpChg chg="add mod">
          <ac:chgData name="Nathan Woodward" userId="3559ae73-6af6-41f1-837f-44aa85a309de" providerId="ADAL" clId="{C301CBE1-DF13-403A-BA2F-77B3E5A43725}" dt="2026-06-23T05:08:10.191" v="1626" actId="14100"/>
          <ac:grpSpMkLst>
            <pc:docMk/>
            <pc:sldMk cId="875734386" sldId="258"/>
            <ac:grpSpMk id="22" creationId="{5C062A17-AE99-B3D7-45AA-9154E8737664}"/>
          </ac:grpSpMkLst>
        </pc:grpChg>
        <pc:picChg chg="add mod ord modCrop">
          <ac:chgData name="Nathan Woodward" userId="3559ae73-6af6-41f1-837f-44aa85a309de" providerId="ADAL" clId="{C301CBE1-DF13-403A-BA2F-77B3E5A43725}" dt="2026-06-23T05:07:13.101" v="1617" actId="1076"/>
          <ac:picMkLst>
            <pc:docMk/>
            <pc:sldMk cId="875734386" sldId="258"/>
            <ac:picMk id="16" creationId="{BD1DB900-76FF-74D9-BBA2-8C536EB2744B}"/>
          </ac:picMkLst>
        </pc:picChg>
        <pc:cxnChg chg="add mod topLvl">
          <ac:chgData name="Nathan Woodward" userId="3559ae73-6af6-41f1-837f-44aa85a309de" providerId="ADAL" clId="{C301CBE1-DF13-403A-BA2F-77B3E5A43725}" dt="2026-06-23T05:08:05.956" v="1624" actId="164"/>
          <ac:cxnSpMkLst>
            <pc:docMk/>
            <pc:sldMk cId="875734386" sldId="258"/>
            <ac:cxnSpMk id="13" creationId="{2EC1E941-BAB8-4059-3B33-CF04C41E52FE}"/>
          </ac:cxnSpMkLst>
        </pc:cxnChg>
        <pc:cxnChg chg="add mod topLvl">
          <ac:chgData name="Nathan Woodward" userId="3559ae73-6af6-41f1-837f-44aa85a309de" providerId="ADAL" clId="{C301CBE1-DF13-403A-BA2F-77B3E5A43725}" dt="2026-06-23T05:08:05.956" v="1624" actId="164"/>
          <ac:cxnSpMkLst>
            <pc:docMk/>
            <pc:sldMk cId="875734386" sldId="258"/>
            <ac:cxnSpMk id="14" creationId="{FED44D02-1A12-FFC7-1427-1A8BC652AA45}"/>
          </ac:cxnSpMkLst>
        </pc:cxnChg>
      </pc:sldChg>
      <pc:sldChg chg="modSp mod">
        <pc:chgData name="Nathan Woodward" userId="3559ae73-6af6-41f1-837f-44aa85a309de" providerId="ADAL" clId="{C301CBE1-DF13-403A-BA2F-77B3E5A43725}" dt="2026-06-23T05:08:58.355" v="1645" actId="1076"/>
        <pc:sldMkLst>
          <pc:docMk/>
          <pc:sldMk cId="3946723553" sldId="260"/>
        </pc:sldMkLst>
      </pc:sldChg>
      <pc:sldChg chg="modNotesTx">
        <pc:chgData name="Nathan Woodward" userId="3559ae73-6af6-41f1-837f-44aa85a309de" providerId="ADAL" clId="{C301CBE1-DF13-403A-BA2F-77B3E5A43725}" dt="2026-06-27T18:09:04.045" v="3149" actId="20577"/>
        <pc:sldMkLst>
          <pc:docMk/>
          <pc:sldMk cId="227664308" sldId="262"/>
        </pc:sldMkLst>
      </pc:sldChg>
      <pc:sldChg chg="addSp modSp mod addAnim delAnim modAnim">
        <pc:chgData name="Nathan Woodward" userId="3559ae73-6af6-41f1-837f-44aa85a309de" providerId="ADAL" clId="{C301CBE1-DF13-403A-BA2F-77B3E5A43725}" dt="2026-06-23T18:59:45.732" v="2313"/>
        <pc:sldMkLst>
          <pc:docMk/>
          <pc:sldMk cId="4229368727" sldId="263"/>
        </pc:sldMkLst>
        <pc:spChg chg="mod">
          <ac:chgData name="Nathan Woodward" userId="3559ae73-6af6-41f1-837f-44aa85a309de" providerId="ADAL" clId="{C301CBE1-DF13-403A-BA2F-77B3E5A43725}" dt="2026-06-23T04:01:47.387" v="4" actId="1076"/>
          <ac:spMkLst>
            <pc:docMk/>
            <pc:sldMk cId="4229368727" sldId="263"/>
            <ac:spMk id="2" creationId="{C323D6D0-7743-B8BC-2D94-381B82505081}"/>
          </ac:spMkLst>
        </pc:spChg>
        <pc:spChg chg="mod">
          <ac:chgData name="Nathan Woodward" userId="3559ae73-6af6-41f1-837f-44aa85a309de" providerId="ADAL" clId="{C301CBE1-DF13-403A-BA2F-77B3E5A43725}" dt="2026-06-23T18:40:39.400" v="2144" actId="1076"/>
          <ac:spMkLst>
            <pc:docMk/>
            <pc:sldMk cId="4229368727" sldId="263"/>
            <ac:spMk id="3" creationId="{BA37EFAC-F13E-5D04-5635-F2FA7AFB186B}"/>
          </ac:spMkLst>
        </pc:spChg>
        <pc:spChg chg="mod">
          <ac:chgData name="Nathan Woodward" userId="3559ae73-6af6-41f1-837f-44aa85a309de" providerId="ADAL" clId="{C301CBE1-DF13-403A-BA2F-77B3E5A43725}" dt="2026-06-23T18:58:34.787" v="2307" actId="1076"/>
          <ac:spMkLst>
            <pc:docMk/>
            <pc:sldMk cId="4229368727" sldId="263"/>
            <ac:spMk id="4" creationId="{412532E7-3963-6A93-4700-6DC42C3EA5FB}"/>
          </ac:spMkLst>
        </pc:spChg>
        <pc:spChg chg="add mod">
          <ac:chgData name="Nathan Woodward" userId="3559ae73-6af6-41f1-837f-44aa85a309de" providerId="ADAL" clId="{C301CBE1-DF13-403A-BA2F-77B3E5A43725}" dt="2026-06-23T18:58:25.959" v="2305" actId="1076"/>
          <ac:spMkLst>
            <pc:docMk/>
            <pc:sldMk cId="4229368727" sldId="263"/>
            <ac:spMk id="6" creationId="{533795B2-0094-18EB-BD8B-E94F7A99A818}"/>
          </ac:spMkLst>
        </pc:spChg>
        <pc:spChg chg="mod">
          <ac:chgData name="Nathan Woodward" userId="3559ae73-6af6-41f1-837f-44aa85a309de" providerId="ADAL" clId="{C301CBE1-DF13-403A-BA2F-77B3E5A43725}" dt="2026-06-23T18:54:11.006" v="2288" actId="20577"/>
          <ac:spMkLst>
            <pc:docMk/>
            <pc:sldMk cId="4229368727" sldId="263"/>
            <ac:spMk id="7" creationId="{91698580-8557-0B3C-0A59-D2DF0FD340EC}"/>
          </ac:spMkLst>
        </pc:spChg>
        <pc:spChg chg="mod">
          <ac:chgData name="Nathan Woodward" userId="3559ae73-6af6-41f1-837f-44aa85a309de" providerId="ADAL" clId="{C301CBE1-DF13-403A-BA2F-77B3E5A43725}" dt="2026-06-23T18:40:29.309" v="2142" actId="1076"/>
          <ac:spMkLst>
            <pc:docMk/>
            <pc:sldMk cId="4229368727" sldId="263"/>
            <ac:spMk id="8" creationId="{B7A1106A-DA1A-18ED-9D0D-8F534B89D7B5}"/>
          </ac:spMkLst>
        </pc:spChg>
        <pc:spChg chg="add mod">
          <ac:chgData name="Nathan Woodward" userId="3559ae73-6af6-41f1-837f-44aa85a309de" providerId="ADAL" clId="{C301CBE1-DF13-403A-BA2F-77B3E5A43725}" dt="2026-06-23T18:43:05.873" v="2162" actId="1076"/>
          <ac:spMkLst>
            <pc:docMk/>
            <pc:sldMk cId="4229368727" sldId="263"/>
            <ac:spMk id="9" creationId="{82DF7E0E-637C-F4F2-31D1-5EC7459B686F}"/>
          </ac:spMkLst>
        </pc:spChg>
        <pc:spChg chg="add mod">
          <ac:chgData name="Nathan Woodward" userId="3559ae73-6af6-41f1-837f-44aa85a309de" providerId="ADAL" clId="{C301CBE1-DF13-403A-BA2F-77B3E5A43725}" dt="2026-06-23T18:47:37.284" v="2206" actId="1076"/>
          <ac:spMkLst>
            <pc:docMk/>
            <pc:sldMk cId="4229368727" sldId="263"/>
            <ac:spMk id="10" creationId="{EC0D2065-F83A-0E4D-C566-7AF4819DF628}"/>
          </ac:spMkLst>
        </pc:spChg>
        <pc:spChg chg="mod">
          <ac:chgData name="Nathan Woodward" userId="3559ae73-6af6-41f1-837f-44aa85a309de" providerId="ADAL" clId="{C301CBE1-DF13-403A-BA2F-77B3E5A43725}" dt="2026-06-23T18:40:39.400" v="2144" actId="1076"/>
          <ac:spMkLst>
            <pc:docMk/>
            <pc:sldMk cId="4229368727" sldId="263"/>
            <ac:spMk id="11" creationId="{BFB1456A-992E-1A7D-DC8E-D5A496B00AEC}"/>
          </ac:spMkLst>
        </pc:spChg>
        <pc:spChg chg="mod">
          <ac:chgData name="Nathan Woodward" userId="3559ae73-6af6-41f1-837f-44aa85a309de" providerId="ADAL" clId="{C301CBE1-DF13-403A-BA2F-77B3E5A43725}" dt="2026-06-23T18:54:50.452" v="2293" actId="14100"/>
          <ac:spMkLst>
            <pc:docMk/>
            <pc:sldMk cId="4229368727" sldId="263"/>
            <ac:spMk id="12" creationId="{C8CE9BD0-680D-EB19-3042-32AE57A82328}"/>
          </ac:spMkLst>
        </pc:spChg>
        <pc:spChg chg="mod">
          <ac:chgData name="Nathan Woodward" userId="3559ae73-6af6-41f1-837f-44aa85a309de" providerId="ADAL" clId="{C301CBE1-DF13-403A-BA2F-77B3E5A43725}" dt="2026-06-23T18:58:33.051" v="2306" actId="1076"/>
          <ac:spMkLst>
            <pc:docMk/>
            <pc:sldMk cId="4229368727" sldId="263"/>
            <ac:spMk id="14" creationId="{A8B0BC9E-0E9D-5811-E5C8-F3D6170FD437}"/>
          </ac:spMkLst>
        </pc:spChg>
        <pc:spChg chg="mod">
          <ac:chgData name="Nathan Woodward" userId="3559ae73-6af6-41f1-837f-44aa85a309de" providerId="ADAL" clId="{C301CBE1-DF13-403A-BA2F-77B3E5A43725}" dt="2026-06-23T18:48:32.840" v="2211" actId="20577"/>
          <ac:spMkLst>
            <pc:docMk/>
            <pc:sldMk cId="4229368727" sldId="263"/>
            <ac:spMk id="15" creationId="{67B2A40F-5D04-4B33-0A71-C90CB9457821}"/>
          </ac:spMkLst>
        </pc:spChg>
        <pc:spChg chg="mod">
          <ac:chgData name="Nathan Woodward" userId="3559ae73-6af6-41f1-837f-44aa85a309de" providerId="ADAL" clId="{C301CBE1-DF13-403A-BA2F-77B3E5A43725}" dt="2026-06-23T18:23:16.083" v="1798" actId="1076"/>
          <ac:spMkLst>
            <pc:docMk/>
            <pc:sldMk cId="4229368727" sldId="263"/>
            <ac:spMk id="17" creationId="{4E41A2E7-7C2C-3592-750A-4CB3FD5D38FF}"/>
          </ac:spMkLst>
        </pc:spChg>
        <pc:spChg chg="mod">
          <ac:chgData name="Nathan Woodward" userId="3559ae73-6af6-41f1-837f-44aa85a309de" providerId="ADAL" clId="{C301CBE1-DF13-403A-BA2F-77B3E5A43725}" dt="2026-06-23T18:23:16.083" v="1798" actId="1076"/>
          <ac:spMkLst>
            <pc:docMk/>
            <pc:sldMk cId="4229368727" sldId="263"/>
            <ac:spMk id="19" creationId="{9D8C1049-BC37-6F00-F4D5-1E20F6B8689D}"/>
          </ac:spMkLst>
        </pc:spChg>
        <pc:spChg chg="mod">
          <ac:chgData name="Nathan Woodward" userId="3559ae73-6af6-41f1-837f-44aa85a309de" providerId="ADAL" clId="{C301CBE1-DF13-403A-BA2F-77B3E5A43725}" dt="2026-06-23T18:40:34.103" v="2143" actId="1076"/>
          <ac:spMkLst>
            <pc:docMk/>
            <pc:sldMk cId="4229368727" sldId="263"/>
            <ac:spMk id="20" creationId="{BEF7B4B0-9DE0-1837-EA23-A4A991B5A6B2}"/>
          </ac:spMkLst>
        </pc:spChg>
        <pc:spChg chg="mod">
          <ac:chgData name="Nathan Woodward" userId="3559ae73-6af6-41f1-837f-44aa85a309de" providerId="ADAL" clId="{C301CBE1-DF13-403A-BA2F-77B3E5A43725}" dt="2026-06-23T18:26:02.389" v="1841" actId="1076"/>
          <ac:spMkLst>
            <pc:docMk/>
            <pc:sldMk cId="4229368727" sldId="263"/>
            <ac:spMk id="21" creationId="{D4919C86-9513-EF9D-EE70-DCB29DB958EE}"/>
          </ac:spMkLst>
        </pc:spChg>
      </pc:sldChg>
      <pc:sldChg chg="addSp modSp mod modAnim modNotesTx">
        <pc:chgData name="Nathan Woodward" userId="3559ae73-6af6-41f1-837f-44aa85a309de" providerId="ADAL" clId="{C301CBE1-DF13-403A-BA2F-77B3E5A43725}" dt="2026-06-27T18:10:12.856" v="3483" actId="20577"/>
        <pc:sldMkLst>
          <pc:docMk/>
          <pc:sldMk cId="2661752841" sldId="264"/>
        </pc:sldMkLst>
        <pc:spChg chg="mod">
          <ac:chgData name="Nathan Woodward" userId="3559ae73-6af6-41f1-837f-44aa85a309de" providerId="ADAL" clId="{C301CBE1-DF13-403A-BA2F-77B3E5A43725}" dt="2026-06-27T18:04:44.898" v="2570" actId="21"/>
          <ac:spMkLst>
            <pc:docMk/>
            <pc:sldMk cId="2661752841" sldId="264"/>
            <ac:spMk id="2" creationId="{01DE01C1-1EFD-8D3A-091A-B9EFD741E16F}"/>
          </ac:spMkLst>
        </pc:spChg>
        <pc:spChg chg="mod">
          <ac:chgData name="Nathan Woodward" userId="3559ae73-6af6-41f1-837f-44aa85a309de" providerId="ADAL" clId="{C301CBE1-DF13-403A-BA2F-77B3E5A43725}" dt="2026-06-27T18:04:46.150" v="2571"/>
          <ac:spMkLst>
            <pc:docMk/>
            <pc:sldMk cId="2661752841" sldId="264"/>
            <ac:spMk id="3" creationId="{DCE73EC7-2E1F-EF6B-97F5-8FBD52277288}"/>
          </ac:spMkLst>
        </pc:spChg>
        <pc:spChg chg="add mod">
          <ac:chgData name="Nathan Woodward" userId="3559ae73-6af6-41f1-837f-44aa85a309de" providerId="ADAL" clId="{C301CBE1-DF13-403A-BA2F-77B3E5A43725}" dt="2026-06-27T18:04:59.588" v="2576" actId="1076"/>
          <ac:spMkLst>
            <pc:docMk/>
            <pc:sldMk cId="2661752841" sldId="264"/>
            <ac:spMk id="5" creationId="{BD92A4AA-95EC-0B38-0205-20A663FF97B5}"/>
          </ac:spMkLst>
        </pc:spChg>
      </pc:sldChg>
      <pc:sldChg chg="delSp modSp modAnim">
        <pc:chgData name="Nathan Woodward" userId="3559ae73-6af6-41f1-837f-44aa85a309de" providerId="ADAL" clId="{C301CBE1-DF13-403A-BA2F-77B3E5A43725}" dt="2026-06-23T04:54:18.192" v="1495"/>
        <pc:sldMkLst>
          <pc:docMk/>
          <pc:sldMk cId="4190029727" sldId="265"/>
        </pc:sldMkLst>
        <pc:spChg chg="mod topLvl">
          <ac:chgData name="Nathan Woodward" userId="3559ae73-6af6-41f1-837f-44aa85a309de" providerId="ADAL" clId="{C301CBE1-DF13-403A-BA2F-77B3E5A43725}" dt="2026-06-23T04:54:00.626" v="1493" actId="165"/>
          <ac:spMkLst>
            <pc:docMk/>
            <pc:sldMk cId="4190029727" sldId="265"/>
            <ac:spMk id="7" creationId="{CA39B4EA-362B-99BE-FE15-E4CEBC3B320C}"/>
          </ac:spMkLst>
        </pc:spChg>
        <pc:spChg chg="mod topLvl">
          <ac:chgData name="Nathan Woodward" userId="3559ae73-6af6-41f1-837f-44aa85a309de" providerId="ADAL" clId="{C301CBE1-DF13-403A-BA2F-77B3E5A43725}" dt="2026-06-23T04:54:00.626" v="1493" actId="165"/>
          <ac:spMkLst>
            <pc:docMk/>
            <pc:sldMk cId="4190029727" sldId="265"/>
            <ac:spMk id="8" creationId="{D6C5025D-BB2A-72E3-360A-6D5803D67C25}"/>
          </ac:spMkLst>
        </pc:spChg>
        <pc:spChg chg="mod topLvl">
          <ac:chgData name="Nathan Woodward" userId="3559ae73-6af6-41f1-837f-44aa85a309de" providerId="ADAL" clId="{C301CBE1-DF13-403A-BA2F-77B3E5A43725}" dt="2026-06-23T04:54:00.626" v="1493" actId="165"/>
          <ac:spMkLst>
            <pc:docMk/>
            <pc:sldMk cId="4190029727" sldId="265"/>
            <ac:spMk id="9" creationId="{CCBE66D0-B642-44F0-40AF-FA0BFC2403D5}"/>
          </ac:spMkLst>
        </pc:spChg>
        <pc:spChg chg="mod topLvl">
          <ac:chgData name="Nathan Woodward" userId="3559ae73-6af6-41f1-837f-44aa85a309de" providerId="ADAL" clId="{C301CBE1-DF13-403A-BA2F-77B3E5A43725}" dt="2026-06-23T04:54:00.626" v="1493" actId="165"/>
          <ac:spMkLst>
            <pc:docMk/>
            <pc:sldMk cId="4190029727" sldId="265"/>
            <ac:spMk id="10" creationId="{161D1C62-723D-F00E-BB64-B90D13046475}"/>
          </ac:spMkLst>
        </pc:spChg>
        <pc:spChg chg="mod topLvl">
          <ac:chgData name="Nathan Woodward" userId="3559ae73-6af6-41f1-837f-44aa85a309de" providerId="ADAL" clId="{C301CBE1-DF13-403A-BA2F-77B3E5A43725}" dt="2026-06-23T04:54:00.626" v="1493" actId="165"/>
          <ac:spMkLst>
            <pc:docMk/>
            <pc:sldMk cId="4190029727" sldId="265"/>
            <ac:spMk id="11" creationId="{3A8A0D8A-65D3-E979-BFD7-6DE355C5BC8C}"/>
          </ac:spMkLst>
        </pc:spChg>
        <pc:spChg chg="mod topLvl">
          <ac:chgData name="Nathan Woodward" userId="3559ae73-6af6-41f1-837f-44aa85a309de" providerId="ADAL" clId="{C301CBE1-DF13-403A-BA2F-77B3E5A43725}" dt="2026-06-23T04:54:00.626" v="1493" actId="165"/>
          <ac:spMkLst>
            <pc:docMk/>
            <pc:sldMk cId="4190029727" sldId="265"/>
            <ac:spMk id="12" creationId="{DFDEC807-E9BF-F65F-EE7A-BE5AEEA9881E}"/>
          </ac:spMkLst>
        </pc:spChg>
        <pc:spChg chg="mod topLvl">
          <ac:chgData name="Nathan Woodward" userId="3559ae73-6af6-41f1-837f-44aa85a309de" providerId="ADAL" clId="{C301CBE1-DF13-403A-BA2F-77B3E5A43725}" dt="2026-06-23T04:54:00.626" v="1493" actId="165"/>
          <ac:spMkLst>
            <pc:docMk/>
            <pc:sldMk cId="4190029727" sldId="265"/>
            <ac:spMk id="13" creationId="{5B641482-0946-9762-D533-A913F795656F}"/>
          </ac:spMkLst>
        </pc:spChg>
        <pc:spChg chg="mod topLvl">
          <ac:chgData name="Nathan Woodward" userId="3559ae73-6af6-41f1-837f-44aa85a309de" providerId="ADAL" clId="{C301CBE1-DF13-403A-BA2F-77B3E5A43725}" dt="2026-06-23T04:54:00.626" v="1493" actId="165"/>
          <ac:spMkLst>
            <pc:docMk/>
            <pc:sldMk cId="4190029727" sldId="265"/>
            <ac:spMk id="14" creationId="{B0120FFF-D6E6-2167-EC08-9D61B1CD952F}"/>
          </ac:spMkLst>
        </pc:spChg>
      </pc:sldChg>
      <pc:sldChg chg="addAnim delAnim modAnim modNotesTx">
        <pc:chgData name="Nathan Woodward" userId="3559ae73-6af6-41f1-837f-44aa85a309de" providerId="ADAL" clId="{C301CBE1-DF13-403A-BA2F-77B3E5A43725}" dt="2026-06-27T19:59:10.626" v="5412"/>
        <pc:sldMkLst>
          <pc:docMk/>
          <pc:sldMk cId="75235545" sldId="267"/>
        </pc:sldMkLst>
      </pc:sldChg>
      <pc:sldChg chg="modSp mod addAnim delAnim modAnim modNotesTx">
        <pc:chgData name="Nathan Woodward" userId="3559ae73-6af6-41f1-837f-44aa85a309de" providerId="ADAL" clId="{C301CBE1-DF13-403A-BA2F-77B3E5A43725}" dt="2026-06-27T20:00:58.750" v="5683" actId="20577"/>
        <pc:sldMkLst>
          <pc:docMk/>
          <pc:sldMk cId="2980188805" sldId="268"/>
        </pc:sldMkLst>
        <pc:spChg chg="mod">
          <ac:chgData name="Nathan Woodward" userId="3559ae73-6af6-41f1-837f-44aa85a309de" providerId="ADAL" clId="{C301CBE1-DF13-403A-BA2F-77B3E5A43725}" dt="2026-06-27T19:58:30.599" v="5409" actId="27636"/>
          <ac:spMkLst>
            <pc:docMk/>
            <pc:sldMk cId="2980188805" sldId="268"/>
            <ac:spMk id="3" creationId="{A91143DC-6A39-3B01-0126-CDCE94CCE02F}"/>
          </ac:spMkLst>
        </pc:spChg>
        <pc:picChg chg="mod">
          <ac:chgData name="Nathan Woodward" userId="3559ae73-6af6-41f1-837f-44aa85a309de" providerId="ADAL" clId="{C301CBE1-DF13-403A-BA2F-77B3E5A43725}" dt="2026-06-27T19:53:48.771" v="4898" actId="14100"/>
          <ac:picMkLst>
            <pc:docMk/>
            <pc:sldMk cId="2980188805" sldId="268"/>
            <ac:picMk id="6" creationId="{E311145E-9A15-11DE-F993-03DDEEC2DB21}"/>
          </ac:picMkLst>
        </pc:picChg>
      </pc:sldChg>
      <pc:sldChg chg="addSp delSp modSp mod delAnim modAnim">
        <pc:chgData name="Nathan Woodward" userId="3559ae73-6af6-41f1-837f-44aa85a309de" providerId="ADAL" clId="{C301CBE1-DF13-403A-BA2F-77B3E5A43725}" dt="2026-06-23T18:10:16.863" v="1694"/>
        <pc:sldMkLst>
          <pc:docMk/>
          <pc:sldMk cId="938689302" sldId="270"/>
        </pc:sldMkLst>
        <pc:spChg chg="add mod">
          <ac:chgData name="Nathan Woodward" userId="3559ae73-6af6-41f1-837f-44aa85a309de" providerId="ADAL" clId="{C301CBE1-DF13-403A-BA2F-77B3E5A43725}" dt="2026-06-23T18:07:21.619" v="1686" actId="1076"/>
          <ac:spMkLst>
            <pc:docMk/>
            <pc:sldMk cId="938689302" sldId="270"/>
            <ac:spMk id="12" creationId="{6A0BB3D6-F180-C82D-E239-3F903EEF8638}"/>
          </ac:spMkLst>
        </pc:spChg>
        <pc:grpChg chg="mod ord">
          <ac:chgData name="Nathan Woodward" userId="3559ae73-6af6-41f1-837f-44aa85a309de" providerId="ADAL" clId="{C301CBE1-DF13-403A-BA2F-77B3E5A43725}" dt="2026-06-23T18:09:19.216" v="1690" actId="1076"/>
          <ac:grpSpMkLst>
            <pc:docMk/>
            <pc:sldMk cId="938689302" sldId="270"/>
            <ac:grpSpMk id="9" creationId="{D0F38393-5EA7-62ED-06F1-57E21A8E586C}"/>
          </ac:grpSpMkLst>
        </pc:grpChg>
        <pc:picChg chg="mod modCrop">
          <ac:chgData name="Nathan Woodward" userId="3559ae73-6af6-41f1-837f-44aa85a309de" providerId="ADAL" clId="{C301CBE1-DF13-403A-BA2F-77B3E5A43725}" dt="2026-06-23T18:09:57.326" v="1693" actId="732"/>
          <ac:picMkLst>
            <pc:docMk/>
            <pc:sldMk cId="938689302" sldId="270"/>
            <ac:picMk id="6" creationId="{A43ACE00-3AC9-A1CC-6A07-81DF2DF3330F}"/>
          </ac:picMkLst>
        </pc:picChg>
      </pc:sldChg>
      <pc:sldChg chg="addSp delSp modSp mod modClrScheme chgLayout">
        <pc:chgData name="Nathan Woodward" userId="3559ae73-6af6-41f1-837f-44aa85a309de" providerId="ADAL" clId="{C301CBE1-DF13-403A-BA2F-77B3E5A43725}" dt="2026-06-23T19:40:15.041" v="2391" actId="700"/>
        <pc:sldMkLst>
          <pc:docMk/>
          <pc:sldMk cId="2114430764" sldId="271"/>
        </pc:sldMkLst>
        <pc:spChg chg="mod ord">
          <ac:chgData name="Nathan Woodward" userId="3559ae73-6af6-41f1-837f-44aa85a309de" providerId="ADAL" clId="{C301CBE1-DF13-403A-BA2F-77B3E5A43725}" dt="2026-06-23T19:40:15.041" v="2391" actId="700"/>
          <ac:spMkLst>
            <pc:docMk/>
            <pc:sldMk cId="2114430764" sldId="271"/>
            <ac:spMk id="2" creationId="{53814A6B-87C9-6E9B-1090-A42F023FAA36}"/>
          </ac:spMkLst>
        </pc:spChg>
      </pc:sldChg>
      <pc:sldChg chg="modSp mod">
        <pc:chgData name="Nathan Woodward" userId="3559ae73-6af6-41f1-837f-44aa85a309de" providerId="ADAL" clId="{C301CBE1-DF13-403A-BA2F-77B3E5A43725}" dt="2026-06-23T18:53:27.965" v="2273" actId="20577"/>
        <pc:sldMkLst>
          <pc:docMk/>
          <pc:sldMk cId="4097580066" sldId="272"/>
        </pc:sldMkLst>
        <pc:spChg chg="mod">
          <ac:chgData name="Nathan Woodward" userId="3559ae73-6af6-41f1-837f-44aa85a309de" providerId="ADAL" clId="{C301CBE1-DF13-403A-BA2F-77B3E5A43725}" dt="2026-06-23T18:53:27.965" v="2273" actId="20577"/>
          <ac:spMkLst>
            <pc:docMk/>
            <pc:sldMk cId="4097580066" sldId="272"/>
            <ac:spMk id="3" creationId="{7046DE74-00FF-FC3C-4B45-CC54CB54CE63}"/>
          </ac:spMkLst>
        </pc:spChg>
        <pc:spChg chg="mod">
          <ac:chgData name="Nathan Woodward" userId="3559ae73-6af6-41f1-837f-44aa85a309de" providerId="ADAL" clId="{C301CBE1-DF13-403A-BA2F-77B3E5A43725}" dt="2026-06-23T18:49:45.785" v="2237" actId="27636"/>
          <ac:spMkLst>
            <pc:docMk/>
            <pc:sldMk cId="4097580066" sldId="272"/>
            <ac:spMk id="4" creationId="{927A0F07-69C8-376A-E0C7-0A7D2AB1E468}"/>
          </ac:spMkLst>
        </pc:spChg>
        <pc:spChg chg="mod">
          <ac:chgData name="Nathan Woodward" userId="3559ae73-6af6-41f1-837f-44aa85a309de" providerId="ADAL" clId="{C301CBE1-DF13-403A-BA2F-77B3E5A43725}" dt="2026-06-23T18:16:58.365" v="1741" actId="115"/>
          <ac:spMkLst>
            <pc:docMk/>
            <pc:sldMk cId="4097580066" sldId="272"/>
            <ac:spMk id="6" creationId="{1F65C9A0-50F3-8F3E-AE51-0A19F42EB6B4}"/>
          </ac:spMkLst>
        </pc:spChg>
      </pc:sldChg>
      <pc:sldChg chg="addSp delSp modSp mod">
        <pc:chgData name="Nathan Woodward" userId="3559ae73-6af6-41f1-837f-44aa85a309de" providerId="ADAL" clId="{C301CBE1-DF13-403A-BA2F-77B3E5A43725}" dt="2026-06-23T19:40:31.351" v="2401" actId="20577"/>
        <pc:sldMkLst>
          <pc:docMk/>
          <pc:sldMk cId="1978579785" sldId="273"/>
        </pc:sldMkLst>
        <pc:spChg chg="mod">
          <ac:chgData name="Nathan Woodward" userId="3559ae73-6af6-41f1-837f-44aa85a309de" providerId="ADAL" clId="{C301CBE1-DF13-403A-BA2F-77B3E5A43725}" dt="2026-06-23T19:04:32.644" v="2371" actId="1076"/>
          <ac:spMkLst>
            <pc:docMk/>
            <pc:sldMk cId="1978579785" sldId="273"/>
            <ac:spMk id="2" creationId="{AE0501E5-0119-06BA-1485-B1D3E2BC968A}"/>
          </ac:spMkLst>
        </pc:spChg>
        <pc:spChg chg="mod">
          <ac:chgData name="Nathan Woodward" userId="3559ae73-6af6-41f1-837f-44aa85a309de" providerId="ADAL" clId="{C301CBE1-DF13-403A-BA2F-77B3E5A43725}" dt="2026-06-23T19:03:04.582" v="2338" actId="179"/>
          <ac:spMkLst>
            <pc:docMk/>
            <pc:sldMk cId="1978579785" sldId="273"/>
            <ac:spMk id="3" creationId="{CB03A678-2FA4-15FD-6961-DBC475A25DDA}"/>
          </ac:spMkLst>
        </pc:spChg>
        <pc:spChg chg="mod">
          <ac:chgData name="Nathan Woodward" userId="3559ae73-6af6-41f1-837f-44aa85a309de" providerId="ADAL" clId="{C301CBE1-DF13-403A-BA2F-77B3E5A43725}" dt="2026-06-23T19:40:31.351" v="2401" actId="20577"/>
          <ac:spMkLst>
            <pc:docMk/>
            <pc:sldMk cId="1978579785" sldId="273"/>
            <ac:spMk id="4" creationId="{FE65A695-9A6E-82BE-E2BF-33C386D28EED}"/>
          </ac:spMkLst>
        </pc:spChg>
      </pc:sldChg>
      <pc:sldChg chg="modSp new mod">
        <pc:chgData name="Nathan Woodward" userId="3559ae73-6af6-41f1-837f-44aa85a309de" providerId="ADAL" clId="{C301CBE1-DF13-403A-BA2F-77B3E5A43725}" dt="2026-06-23T17:58:00.744" v="1659" actId="6549"/>
        <pc:sldMkLst>
          <pc:docMk/>
          <pc:sldMk cId="1086701606" sldId="275"/>
        </pc:sldMkLst>
        <pc:spChg chg="mod">
          <ac:chgData name="Nathan Woodward" userId="3559ae73-6af6-41f1-837f-44aa85a309de" providerId="ADAL" clId="{C301CBE1-DF13-403A-BA2F-77B3E5A43725}" dt="2026-06-23T05:09:30.738" v="1648" actId="1076"/>
          <ac:spMkLst>
            <pc:docMk/>
            <pc:sldMk cId="1086701606" sldId="275"/>
            <ac:spMk id="2" creationId="{1A80BC69-1D6E-078F-7D40-7C08BD746F48}"/>
          </ac:spMkLst>
        </pc:spChg>
        <pc:spChg chg="mod">
          <ac:chgData name="Nathan Woodward" userId="3559ae73-6af6-41f1-837f-44aa85a309de" providerId="ADAL" clId="{C301CBE1-DF13-403A-BA2F-77B3E5A43725}" dt="2026-06-23T04:15:28.799" v="202" actId="21"/>
          <ac:spMkLst>
            <pc:docMk/>
            <pc:sldMk cId="1086701606" sldId="275"/>
            <ac:spMk id="3" creationId="{1B9AA343-6803-DB53-618E-9775B5381C08}"/>
          </ac:spMkLst>
        </pc:spChg>
        <pc:spChg chg="mod">
          <ac:chgData name="Nathan Woodward" userId="3559ae73-6af6-41f1-837f-44aa85a309de" providerId="ADAL" clId="{C301CBE1-DF13-403A-BA2F-77B3E5A43725}" dt="2026-06-23T17:58:00.744" v="1659" actId="6549"/>
          <ac:spMkLst>
            <pc:docMk/>
            <pc:sldMk cId="1086701606" sldId="275"/>
            <ac:spMk id="4" creationId="{811AD978-9149-378E-1C72-4AD451E88B9E}"/>
          </ac:spMkLst>
        </pc:spChg>
      </pc:sldChg>
      <pc:sldChg chg="addSp delSp modSp new mod ord modClrScheme addAnim delAnim modAnim chgLayout modNotesTx">
        <pc:chgData name="Nathan Woodward" userId="3559ae73-6af6-41f1-837f-44aa85a309de" providerId="ADAL" clId="{C301CBE1-DF13-403A-BA2F-77B3E5A43725}" dt="2026-06-27T18:16:03.615" v="3931" actId="20577"/>
        <pc:sldMkLst>
          <pc:docMk/>
          <pc:sldMk cId="3990184911" sldId="276"/>
        </pc:sldMkLst>
        <pc:spChg chg="mod ord">
          <ac:chgData name="Nathan Woodward" userId="3559ae73-6af6-41f1-837f-44aa85a309de" providerId="ADAL" clId="{C301CBE1-DF13-403A-BA2F-77B3E5A43725}" dt="2026-06-23T04:53:04.831" v="1459" actId="20577"/>
          <ac:spMkLst>
            <pc:docMk/>
            <pc:sldMk cId="3990184911" sldId="276"/>
            <ac:spMk id="2" creationId="{4D2B1D9A-6453-C9D2-2E14-A2D41538E37F}"/>
          </ac:spMkLst>
        </pc:spChg>
        <pc:spChg chg="add mod ord">
          <ac:chgData name="Nathan Woodward" userId="3559ae73-6af6-41f1-837f-44aa85a309de" providerId="ADAL" clId="{C301CBE1-DF13-403A-BA2F-77B3E5A43725}" dt="2026-06-23T04:53:19.714" v="1490" actId="20577"/>
          <ac:spMkLst>
            <pc:docMk/>
            <pc:sldMk cId="3990184911" sldId="276"/>
            <ac:spMk id="5" creationId="{2CB16001-4459-1660-F5E4-8F71353092FE}"/>
          </ac:spMkLst>
        </pc:spChg>
        <pc:spChg chg="add mod">
          <ac:chgData name="Nathan Woodward" userId="3559ae73-6af6-41f1-837f-44aa85a309de" providerId="ADAL" clId="{C301CBE1-DF13-403A-BA2F-77B3E5A43725}" dt="2026-06-23T04:38:29.430" v="1123" actId="1076"/>
          <ac:spMkLst>
            <pc:docMk/>
            <pc:sldMk cId="3990184911" sldId="276"/>
            <ac:spMk id="7" creationId="{27B186E5-C9BE-8677-D2C3-A9CE965DEBC8}"/>
          </ac:spMkLst>
        </pc:spChg>
        <pc:spChg chg="add mod">
          <ac:chgData name="Nathan Woodward" userId="3559ae73-6af6-41f1-837f-44aa85a309de" providerId="ADAL" clId="{C301CBE1-DF13-403A-BA2F-77B3E5A43725}" dt="2026-06-23T04:38:29.430" v="1123" actId="1076"/>
          <ac:spMkLst>
            <pc:docMk/>
            <pc:sldMk cId="3990184911" sldId="276"/>
            <ac:spMk id="10" creationId="{76DD1FC2-4651-970E-7A4C-8E6BB27182CF}"/>
          </ac:spMkLst>
        </pc:spChg>
        <pc:spChg chg="add mod">
          <ac:chgData name="Nathan Woodward" userId="3559ae73-6af6-41f1-837f-44aa85a309de" providerId="ADAL" clId="{C301CBE1-DF13-403A-BA2F-77B3E5A43725}" dt="2026-06-23T04:45:47.839" v="1254" actId="14100"/>
          <ac:spMkLst>
            <pc:docMk/>
            <pc:sldMk cId="3990184911" sldId="276"/>
            <ac:spMk id="12" creationId="{14285002-91FC-8393-C373-4D5B08E9DE80}"/>
          </ac:spMkLst>
        </pc:spChg>
        <pc:spChg chg="add mod">
          <ac:chgData name="Nathan Woodward" userId="3559ae73-6af6-41f1-837f-44aa85a309de" providerId="ADAL" clId="{C301CBE1-DF13-403A-BA2F-77B3E5A43725}" dt="2026-06-23T04:48:14.930" v="1280" actId="1076"/>
          <ac:spMkLst>
            <pc:docMk/>
            <pc:sldMk cId="3990184911" sldId="276"/>
            <ac:spMk id="19" creationId="{1413D9F4-0D92-419A-1B73-EAFAB807D6DE}"/>
          </ac:spMkLst>
        </pc:spChg>
        <pc:graphicFrameChg chg="add mod">
          <ac:chgData name="Nathan Woodward" userId="3559ae73-6af6-41f1-837f-44aa85a309de" providerId="ADAL" clId="{C301CBE1-DF13-403A-BA2F-77B3E5A43725}" dt="2026-06-23T04:38:24.561" v="1122" actId="1076"/>
          <ac:graphicFrameMkLst>
            <pc:docMk/>
            <pc:sldMk cId="3990184911" sldId="276"/>
            <ac:graphicFrameMk id="6" creationId="{60BD81FD-9399-C715-435D-9057FFD0BB39}"/>
          </ac:graphicFrameMkLst>
        </pc:graphicFrameChg>
        <pc:graphicFrameChg chg="add mod modGraphic">
          <ac:chgData name="Nathan Woodward" userId="3559ae73-6af6-41f1-837f-44aa85a309de" providerId="ADAL" clId="{C301CBE1-DF13-403A-BA2F-77B3E5A43725}" dt="2026-06-23T04:47:06.681" v="1265" actId="21"/>
          <ac:graphicFrameMkLst>
            <pc:docMk/>
            <pc:sldMk cId="3990184911" sldId="276"/>
            <ac:graphicFrameMk id="14" creationId="{DD6C1C3F-6FEE-6088-8EFE-0EABC27FAEEE}"/>
          </ac:graphicFrameMkLst>
        </pc:graphicFrameChg>
        <pc:graphicFrameChg chg="add mod modGraphic">
          <ac:chgData name="Nathan Woodward" userId="3559ae73-6af6-41f1-837f-44aa85a309de" providerId="ADAL" clId="{C301CBE1-DF13-403A-BA2F-77B3E5A43725}" dt="2026-06-23T04:47:17.488" v="1268" actId="1076"/>
          <ac:graphicFrameMkLst>
            <pc:docMk/>
            <pc:sldMk cId="3990184911" sldId="276"/>
            <ac:graphicFrameMk id="17" creationId="{D3141C1D-92E2-D903-19F6-D4526137AF36}"/>
          </ac:graphicFrameMkLst>
        </pc:graphicFrameChg>
      </pc:sldChg>
      <pc:sldChg chg="addSp delSp modSp mod">
        <pc:chgData name="Nathan Woodward" userId="3559ae73-6af6-41f1-837f-44aa85a309de" providerId="ADAL" clId="{C301CBE1-DF13-403A-BA2F-77B3E5A43725}" dt="2026-06-27T17:51:56.500" v="2417" actId="1076"/>
        <pc:sldMkLst>
          <pc:docMk/>
          <pc:sldMk cId="2030919590" sldId="277"/>
        </pc:sldMkLst>
        <pc:spChg chg="mod">
          <ac:chgData name="Nathan Woodward" userId="3559ae73-6af6-41f1-837f-44aa85a309de" providerId="ADAL" clId="{C301CBE1-DF13-403A-BA2F-77B3E5A43725}" dt="2026-06-27T17:51:36.104" v="2415" actId="20577"/>
          <ac:spMkLst>
            <pc:docMk/>
            <pc:sldMk cId="2030919590" sldId="277"/>
            <ac:spMk id="2" creationId="{BDB6761F-5A40-9FF1-3EF6-8DD1AB8D5745}"/>
          </ac:spMkLst>
        </pc:spChg>
        <pc:picChg chg="add mod">
          <ac:chgData name="Nathan Woodward" userId="3559ae73-6af6-41f1-837f-44aa85a309de" providerId="ADAL" clId="{C301CBE1-DF13-403A-BA2F-77B3E5A43725}" dt="2026-06-27T17:51:02.848" v="2407" actId="1076"/>
          <ac:picMkLst>
            <pc:docMk/>
            <pc:sldMk cId="2030919590" sldId="277"/>
            <ac:picMk id="5" creationId="{DE49B0E2-BE47-F994-9850-38C0A4C91472}"/>
          </ac:picMkLst>
        </pc:picChg>
        <pc:picChg chg="add mod">
          <ac:chgData name="Nathan Woodward" userId="3559ae73-6af6-41f1-837f-44aa85a309de" providerId="ADAL" clId="{C301CBE1-DF13-403A-BA2F-77B3E5A43725}" dt="2026-06-27T17:51:34.039" v="2413" actId="1076"/>
          <ac:picMkLst>
            <pc:docMk/>
            <pc:sldMk cId="2030919590" sldId="277"/>
            <ac:picMk id="9" creationId="{BD69D58B-57E8-A953-A693-E83C043A9601}"/>
          </ac:picMkLst>
        </pc:picChg>
        <pc:picChg chg="add mod">
          <ac:chgData name="Nathan Woodward" userId="3559ae73-6af6-41f1-837f-44aa85a309de" providerId="ADAL" clId="{C301CBE1-DF13-403A-BA2F-77B3E5A43725}" dt="2026-06-27T17:51:56.500" v="2417" actId="1076"/>
          <ac:picMkLst>
            <pc:docMk/>
            <pc:sldMk cId="2030919590" sldId="277"/>
            <ac:picMk id="11" creationId="{2B156E27-54B8-C38C-0926-9908DDB79324}"/>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99A86B-C665-461B-848C-4073C754E49F}" type="doc">
      <dgm:prSet loTypeId="urn:microsoft.com/office/officeart/2005/8/layout/process1" loCatId="process" qsTypeId="urn:microsoft.com/office/officeart/2005/8/quickstyle/simple3" qsCatId="simple" csTypeId="urn:microsoft.com/office/officeart/2005/8/colors/accent5_2" csCatId="accent5" phldr="1"/>
      <dgm:spPr/>
      <dgm:t>
        <a:bodyPr/>
        <a:lstStyle/>
        <a:p>
          <a:endParaRPr lang="en-US"/>
        </a:p>
      </dgm:t>
    </dgm:pt>
    <dgm:pt modelId="{EE10857E-85E8-4947-AC3D-2D3E61D60BA2}">
      <dgm:prSet phldrT="[Text]" phldr="0"/>
      <dgm:spPr/>
      <dgm:t>
        <a:bodyPr/>
        <a:lstStyle/>
        <a:p>
          <a:r>
            <a:rPr lang="en-US"/>
            <a:t>Procedural </a:t>
          </a:r>
        </a:p>
      </dgm:t>
    </dgm:pt>
    <dgm:pt modelId="{1A8DCADB-5A0A-4C78-8A73-62437658BA58}" type="parTrans" cxnId="{59D537C1-BA9A-41E2-A177-9D7098948671}">
      <dgm:prSet/>
      <dgm:spPr/>
      <dgm:t>
        <a:bodyPr/>
        <a:lstStyle/>
        <a:p>
          <a:endParaRPr lang="en-US"/>
        </a:p>
      </dgm:t>
    </dgm:pt>
    <dgm:pt modelId="{630B5B32-CD4B-4278-872D-11EDDC65775D}" type="sibTrans" cxnId="{59D537C1-BA9A-41E2-A177-9D7098948671}">
      <dgm:prSet/>
      <dgm:spPr/>
      <dgm:t>
        <a:bodyPr/>
        <a:lstStyle/>
        <a:p>
          <a:endParaRPr lang="en-US"/>
        </a:p>
      </dgm:t>
    </dgm:pt>
    <dgm:pt modelId="{C94EAD4E-3471-4578-B492-80C5CE98843D}">
      <dgm:prSet phldrT="[Text]" phldr="0"/>
      <dgm:spPr/>
      <dgm:t>
        <a:bodyPr/>
        <a:lstStyle/>
        <a:p>
          <a:r>
            <a:rPr lang="en-US"/>
            <a:t>Conceptual</a:t>
          </a:r>
        </a:p>
      </dgm:t>
    </dgm:pt>
    <dgm:pt modelId="{F9979401-C834-45FC-841C-6F2645199AE6}" type="parTrans" cxnId="{9AB1D8E8-04C7-4279-8A3B-97511CCFDBA2}">
      <dgm:prSet/>
      <dgm:spPr/>
      <dgm:t>
        <a:bodyPr/>
        <a:lstStyle/>
        <a:p>
          <a:endParaRPr lang="en-US"/>
        </a:p>
      </dgm:t>
    </dgm:pt>
    <dgm:pt modelId="{F6D1B4A8-9012-46B4-82FD-DCBA4F47F92E}" type="sibTrans" cxnId="{9AB1D8E8-04C7-4279-8A3B-97511CCFDBA2}">
      <dgm:prSet/>
      <dgm:spPr/>
      <dgm:t>
        <a:bodyPr/>
        <a:lstStyle/>
        <a:p>
          <a:endParaRPr lang="en-US"/>
        </a:p>
      </dgm:t>
    </dgm:pt>
    <dgm:pt modelId="{C9376549-B5FD-4C07-8B3F-C5268D164DA0}" type="pres">
      <dgm:prSet presAssocID="{9F99A86B-C665-461B-848C-4073C754E49F}" presName="Name0" presStyleCnt="0">
        <dgm:presLayoutVars>
          <dgm:dir/>
          <dgm:resizeHandles val="exact"/>
        </dgm:presLayoutVars>
      </dgm:prSet>
      <dgm:spPr/>
    </dgm:pt>
    <dgm:pt modelId="{8DCADF11-2263-49CD-B3EE-EAC2F02892A6}" type="pres">
      <dgm:prSet presAssocID="{EE10857E-85E8-4947-AC3D-2D3E61D60BA2}" presName="node" presStyleLbl="node1" presStyleIdx="0" presStyleCnt="2" custLinFactNeighborX="-5331" custLinFactNeighborY="0">
        <dgm:presLayoutVars>
          <dgm:bulletEnabled val="1"/>
        </dgm:presLayoutVars>
      </dgm:prSet>
      <dgm:spPr/>
    </dgm:pt>
    <dgm:pt modelId="{853841FB-30C1-4E1B-8D08-90514362EE74}" type="pres">
      <dgm:prSet presAssocID="{630B5B32-CD4B-4278-872D-11EDDC65775D}" presName="sibTrans" presStyleLbl="sibTrans2D1" presStyleIdx="0" presStyleCnt="1"/>
      <dgm:spPr/>
    </dgm:pt>
    <dgm:pt modelId="{B196C1B2-5B64-4CF9-8039-C7319308AD1F}" type="pres">
      <dgm:prSet presAssocID="{630B5B32-CD4B-4278-872D-11EDDC65775D}" presName="connectorText" presStyleLbl="sibTrans2D1" presStyleIdx="0" presStyleCnt="1"/>
      <dgm:spPr/>
    </dgm:pt>
    <dgm:pt modelId="{79CD2421-A37F-487A-BB72-B0344C06A0DE}" type="pres">
      <dgm:prSet presAssocID="{C94EAD4E-3471-4578-B492-80C5CE98843D}" presName="node" presStyleLbl="node1" presStyleIdx="1" presStyleCnt="2">
        <dgm:presLayoutVars>
          <dgm:bulletEnabled val="1"/>
        </dgm:presLayoutVars>
      </dgm:prSet>
      <dgm:spPr/>
    </dgm:pt>
  </dgm:ptLst>
  <dgm:cxnLst>
    <dgm:cxn modelId="{9058EE24-A07B-4802-9339-C697B1956DB7}" type="presOf" srcId="{C94EAD4E-3471-4578-B492-80C5CE98843D}" destId="{79CD2421-A37F-487A-BB72-B0344C06A0DE}" srcOrd="0" destOrd="0" presId="urn:microsoft.com/office/officeart/2005/8/layout/process1"/>
    <dgm:cxn modelId="{24C4A166-8116-49B0-80A9-773D828333FD}" type="presOf" srcId="{630B5B32-CD4B-4278-872D-11EDDC65775D}" destId="{853841FB-30C1-4E1B-8D08-90514362EE74}" srcOrd="0" destOrd="0" presId="urn:microsoft.com/office/officeart/2005/8/layout/process1"/>
    <dgm:cxn modelId="{59D537C1-BA9A-41E2-A177-9D7098948671}" srcId="{9F99A86B-C665-461B-848C-4073C754E49F}" destId="{EE10857E-85E8-4947-AC3D-2D3E61D60BA2}" srcOrd="0" destOrd="0" parTransId="{1A8DCADB-5A0A-4C78-8A73-62437658BA58}" sibTransId="{630B5B32-CD4B-4278-872D-11EDDC65775D}"/>
    <dgm:cxn modelId="{4C7E6FCD-FBAA-44A4-8ED6-705D06508AF3}" type="presOf" srcId="{9F99A86B-C665-461B-848C-4073C754E49F}" destId="{C9376549-B5FD-4C07-8B3F-C5268D164DA0}" srcOrd="0" destOrd="0" presId="urn:microsoft.com/office/officeart/2005/8/layout/process1"/>
    <dgm:cxn modelId="{7DF187D5-D9D6-483B-8D42-E97BECAA74E6}" type="presOf" srcId="{EE10857E-85E8-4947-AC3D-2D3E61D60BA2}" destId="{8DCADF11-2263-49CD-B3EE-EAC2F02892A6}" srcOrd="0" destOrd="0" presId="urn:microsoft.com/office/officeart/2005/8/layout/process1"/>
    <dgm:cxn modelId="{CBB757DD-DAC9-423A-AB14-D3BF08AAEF94}" type="presOf" srcId="{630B5B32-CD4B-4278-872D-11EDDC65775D}" destId="{B196C1B2-5B64-4CF9-8039-C7319308AD1F}" srcOrd="1" destOrd="0" presId="urn:microsoft.com/office/officeart/2005/8/layout/process1"/>
    <dgm:cxn modelId="{9AB1D8E8-04C7-4279-8A3B-97511CCFDBA2}" srcId="{9F99A86B-C665-461B-848C-4073C754E49F}" destId="{C94EAD4E-3471-4578-B492-80C5CE98843D}" srcOrd="1" destOrd="0" parTransId="{F9979401-C834-45FC-841C-6F2645199AE6}" sibTransId="{F6D1B4A8-9012-46B4-82FD-DCBA4F47F92E}"/>
    <dgm:cxn modelId="{3974F352-8DEA-4132-8964-C3C973BC9F39}" type="presParOf" srcId="{C9376549-B5FD-4C07-8B3F-C5268D164DA0}" destId="{8DCADF11-2263-49CD-B3EE-EAC2F02892A6}" srcOrd="0" destOrd="0" presId="urn:microsoft.com/office/officeart/2005/8/layout/process1"/>
    <dgm:cxn modelId="{726405CE-ED4B-4279-8A4B-A8D4FF9F7AE4}" type="presParOf" srcId="{C9376549-B5FD-4C07-8B3F-C5268D164DA0}" destId="{853841FB-30C1-4E1B-8D08-90514362EE74}" srcOrd="1" destOrd="0" presId="urn:microsoft.com/office/officeart/2005/8/layout/process1"/>
    <dgm:cxn modelId="{B3E2B90B-A260-4F3B-8FCC-97346C2AB1EB}" type="presParOf" srcId="{853841FB-30C1-4E1B-8D08-90514362EE74}" destId="{B196C1B2-5B64-4CF9-8039-C7319308AD1F}" srcOrd="0" destOrd="0" presId="urn:microsoft.com/office/officeart/2005/8/layout/process1"/>
    <dgm:cxn modelId="{9C62D6D8-3130-4F0B-9C88-F46DFE6F8C09}" type="presParOf" srcId="{C9376549-B5FD-4C07-8B3F-C5268D164DA0}" destId="{79CD2421-A37F-487A-BB72-B0344C06A0DE}"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CADF11-2263-49CD-B3EE-EAC2F02892A6}">
      <dsp:nvSpPr>
        <dsp:cNvPr id="0" name=""/>
        <dsp:cNvSpPr/>
      </dsp:nvSpPr>
      <dsp:spPr>
        <a:xfrm>
          <a:off x="0" y="185688"/>
          <a:ext cx="1568817" cy="941290"/>
        </a:xfrm>
        <a:prstGeom prst="roundRect">
          <a:avLst>
            <a:gd name="adj" fmla="val 10000"/>
          </a:avLst>
        </a:prstGeom>
        <a:gradFill rotWithShape="0">
          <a:gsLst>
            <a:gs pos="0">
              <a:schemeClr val="accent5">
                <a:hueOff val="0"/>
                <a:satOff val="0"/>
                <a:lumOff val="0"/>
                <a:alphaOff val="0"/>
                <a:tint val="69000"/>
                <a:alpha val="100000"/>
                <a:satMod val="109000"/>
                <a:lumMod val="110000"/>
              </a:schemeClr>
            </a:gs>
            <a:gs pos="52000">
              <a:schemeClr val="accent5">
                <a:hueOff val="0"/>
                <a:satOff val="0"/>
                <a:lumOff val="0"/>
                <a:alphaOff val="0"/>
                <a:tint val="74000"/>
                <a:satMod val="100000"/>
                <a:lumMod val="104000"/>
              </a:schemeClr>
            </a:gs>
            <a:gs pos="100000">
              <a:schemeClr val="accent5">
                <a:hueOff val="0"/>
                <a:satOff val="0"/>
                <a:lumOff val="0"/>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Procedural </a:t>
          </a:r>
        </a:p>
      </dsp:txBody>
      <dsp:txXfrm>
        <a:off x="27569" y="213257"/>
        <a:ext cx="1513679" cy="886152"/>
      </dsp:txXfrm>
    </dsp:sp>
    <dsp:sp modelId="{853841FB-30C1-4E1B-8D08-90514362EE74}">
      <dsp:nvSpPr>
        <dsp:cNvPr id="0" name=""/>
        <dsp:cNvSpPr/>
      </dsp:nvSpPr>
      <dsp:spPr>
        <a:xfrm>
          <a:off x="1725883" y="461800"/>
          <a:ext cx="332979" cy="389066"/>
        </a:xfrm>
        <a:prstGeom prst="rightArrow">
          <a:avLst>
            <a:gd name="adj1" fmla="val 60000"/>
            <a:gd name="adj2" fmla="val 50000"/>
          </a:avLst>
        </a:prstGeom>
        <a:gradFill rotWithShape="0">
          <a:gsLst>
            <a:gs pos="0">
              <a:schemeClr val="accent5">
                <a:tint val="60000"/>
                <a:hueOff val="0"/>
                <a:satOff val="0"/>
                <a:lumOff val="0"/>
                <a:alphaOff val="0"/>
                <a:tint val="69000"/>
                <a:alpha val="100000"/>
                <a:satMod val="109000"/>
                <a:lumMod val="110000"/>
              </a:schemeClr>
            </a:gs>
            <a:gs pos="52000">
              <a:schemeClr val="accent5">
                <a:tint val="60000"/>
                <a:hueOff val="0"/>
                <a:satOff val="0"/>
                <a:lumOff val="0"/>
                <a:alphaOff val="0"/>
                <a:tint val="74000"/>
                <a:satMod val="100000"/>
                <a:lumMod val="104000"/>
              </a:schemeClr>
            </a:gs>
            <a:gs pos="100000">
              <a:schemeClr val="accent5">
                <a:tint val="60000"/>
                <a:hueOff val="0"/>
                <a:satOff val="0"/>
                <a:lumOff val="0"/>
                <a:alphaOff val="0"/>
                <a:tint val="78000"/>
                <a:satMod val="100000"/>
                <a:lumMod val="10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25883" y="539613"/>
        <a:ext cx="233085" cy="233440"/>
      </dsp:txXfrm>
    </dsp:sp>
    <dsp:sp modelId="{79CD2421-A37F-487A-BB72-B0344C06A0DE}">
      <dsp:nvSpPr>
        <dsp:cNvPr id="0" name=""/>
        <dsp:cNvSpPr/>
      </dsp:nvSpPr>
      <dsp:spPr>
        <a:xfrm>
          <a:off x="2197080" y="185688"/>
          <a:ext cx="1568817" cy="941290"/>
        </a:xfrm>
        <a:prstGeom prst="roundRect">
          <a:avLst>
            <a:gd name="adj" fmla="val 10000"/>
          </a:avLst>
        </a:prstGeom>
        <a:gradFill rotWithShape="0">
          <a:gsLst>
            <a:gs pos="0">
              <a:schemeClr val="accent5">
                <a:hueOff val="0"/>
                <a:satOff val="0"/>
                <a:lumOff val="0"/>
                <a:alphaOff val="0"/>
                <a:tint val="69000"/>
                <a:alpha val="100000"/>
                <a:satMod val="109000"/>
                <a:lumMod val="110000"/>
              </a:schemeClr>
            </a:gs>
            <a:gs pos="52000">
              <a:schemeClr val="accent5">
                <a:hueOff val="0"/>
                <a:satOff val="0"/>
                <a:lumOff val="0"/>
                <a:alphaOff val="0"/>
                <a:tint val="74000"/>
                <a:satMod val="100000"/>
                <a:lumMod val="104000"/>
              </a:schemeClr>
            </a:gs>
            <a:gs pos="100000">
              <a:schemeClr val="accent5">
                <a:hueOff val="0"/>
                <a:satOff val="0"/>
                <a:lumOff val="0"/>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Conceptual</a:t>
          </a:r>
        </a:p>
      </dsp:txBody>
      <dsp:txXfrm>
        <a:off x="2224649" y="213257"/>
        <a:ext cx="1513679" cy="88615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77D1AC-53CE-4DE5-956C-F91C4FD9F966}" type="datetimeFigureOut">
              <a:rPr lang="en-US" smtClean="0"/>
              <a:t>6/30/2026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576EF8-DA47-40CE-A415-D8741865FE8F}" type="slidenum">
              <a:rPr lang="en-US" smtClean="0"/>
              <a:t>‹#›</a:t>
            </a:fld>
            <a:endParaRPr lang="en-US"/>
          </a:p>
        </p:txBody>
      </p:sp>
    </p:spTree>
    <p:extLst>
      <p:ext uri="{BB962C8B-B14F-4D97-AF65-F5344CB8AC3E}">
        <p14:creationId xmlns:p14="http://schemas.microsoft.com/office/powerpoint/2010/main" val="1640195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your topics around on a board</a:t>
            </a:r>
          </a:p>
        </p:txBody>
      </p:sp>
      <p:sp>
        <p:nvSpPr>
          <p:cNvPr id="4" name="Slide Number Placeholder 3"/>
          <p:cNvSpPr>
            <a:spLocks noGrp="1"/>
          </p:cNvSpPr>
          <p:nvPr>
            <p:ph type="sldNum" sz="quarter" idx="5"/>
          </p:nvPr>
        </p:nvSpPr>
        <p:spPr/>
        <p:txBody>
          <a:bodyPr/>
          <a:lstStyle/>
          <a:p>
            <a:fld id="{66576EF8-DA47-40CE-A415-D8741865FE8F}" type="slidenum">
              <a:rPr lang="en-US" smtClean="0"/>
              <a:t>1</a:t>
            </a:fld>
            <a:endParaRPr lang="en-US"/>
          </a:p>
        </p:txBody>
      </p:sp>
    </p:spTree>
    <p:extLst>
      <p:ext uri="{BB962C8B-B14F-4D97-AF65-F5344CB8AC3E}">
        <p14:creationId xmlns:p14="http://schemas.microsoft.com/office/powerpoint/2010/main" val="1585351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Sometimes, you need student to see a pattern, then apply it.  The common core mathematical practice #8: </a:t>
            </a:r>
            <a:r>
              <a:rPr lang="en-US" sz="1200" b="0" i="0" kern="1200" dirty="0">
                <a:solidFill>
                  <a:schemeClr val="tx1"/>
                </a:solidFill>
                <a:effectLst/>
                <a:latin typeface="+mn-lt"/>
                <a:ea typeface="+mn-ea"/>
                <a:cs typeface="+mn-cs"/>
              </a:rPr>
              <a:t>Look for and express regularity in repeated reasoning.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So this involves both sequencing the problems AND getting students to do them in sequence AND getting them to look at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Two example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66576EF8-DA47-40CE-A415-D8741865FE8F}" type="slidenum">
              <a:rPr lang="en-US" smtClean="0"/>
              <a:t>12</a:t>
            </a:fld>
            <a:endParaRPr lang="en-US"/>
          </a:p>
        </p:txBody>
      </p:sp>
    </p:spTree>
    <p:extLst>
      <p:ext uri="{BB962C8B-B14F-4D97-AF65-F5344CB8AC3E}">
        <p14:creationId xmlns:p14="http://schemas.microsoft.com/office/powerpoint/2010/main" val="3347024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Peter suggests having them work forward BEFORE they work backwards</a:t>
            </a:r>
          </a:p>
          <a:p>
            <a:r>
              <a:rPr lang="en-US" dirty="0"/>
              <a:t>When I do 1-step equations, having them work backwards is the spicy level</a:t>
            </a:r>
          </a:p>
          <a:p>
            <a:endParaRPr lang="en-US" dirty="0"/>
          </a:p>
        </p:txBody>
      </p:sp>
      <p:sp>
        <p:nvSpPr>
          <p:cNvPr id="4" name="Slide Number Placeholder 3"/>
          <p:cNvSpPr>
            <a:spLocks noGrp="1"/>
          </p:cNvSpPr>
          <p:nvPr>
            <p:ph type="sldNum" sz="quarter" idx="5"/>
          </p:nvPr>
        </p:nvSpPr>
        <p:spPr/>
        <p:txBody>
          <a:bodyPr/>
          <a:lstStyle/>
          <a:p>
            <a:fld id="{66576EF8-DA47-40CE-A415-D8741865FE8F}" type="slidenum">
              <a:rPr lang="en-US" smtClean="0"/>
              <a:t>13</a:t>
            </a:fld>
            <a:endParaRPr lang="en-US"/>
          </a:p>
        </p:txBody>
      </p:sp>
    </p:spTree>
    <p:extLst>
      <p:ext uri="{BB962C8B-B14F-4D97-AF65-F5344CB8AC3E}">
        <p14:creationId xmlns:p14="http://schemas.microsoft.com/office/powerpoint/2010/main" val="1455947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Reasoning from context to solve?</a:t>
            </a:r>
          </a:p>
          <a:p>
            <a:r>
              <a:rPr lang="en-US" dirty="0"/>
              <a:t>Or applying skills to real-world contexts.</a:t>
            </a:r>
          </a:p>
          <a:p>
            <a:r>
              <a:rPr lang="en-US" dirty="0"/>
              <a:t>Peter’s critique of word problems as a genre of problems is valid.  But rich tasks are great, right?</a:t>
            </a:r>
          </a:p>
          <a:p>
            <a:r>
              <a:rPr lang="en-US" dirty="0"/>
              <a:t>So find situations where these math skills actually apply. Percentages are everywhere.  </a:t>
            </a:r>
          </a:p>
          <a:p>
            <a:r>
              <a:rPr lang="en-US" dirty="0"/>
              <a:t>Ok to Make numbers friendlier. Maybe a class vote.</a:t>
            </a:r>
          </a:p>
          <a:p>
            <a:r>
              <a:rPr lang="en-US" dirty="0"/>
              <a:t>And then you can either apply this as a final question, or just work to thin slice the rich task.  </a:t>
            </a:r>
          </a:p>
          <a:p>
            <a:r>
              <a:rPr lang="en-US" dirty="0"/>
              <a:t>First rich task thin sliced</a:t>
            </a:r>
            <a:r>
              <a:rPr lang="en-US"/>
              <a:t>, then just the task.</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6576EF8-DA47-40CE-A415-D8741865FE8F}" type="slidenum">
              <a:rPr lang="en-US" smtClean="0"/>
              <a:t>14</a:t>
            </a:fld>
            <a:endParaRPr lang="en-US"/>
          </a:p>
        </p:txBody>
      </p:sp>
    </p:spTree>
    <p:extLst>
      <p:ext uri="{BB962C8B-B14F-4D97-AF65-F5344CB8AC3E}">
        <p14:creationId xmlns:p14="http://schemas.microsoft.com/office/powerpoint/2010/main" val="184311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66A2E-44A5-CF1E-4DFD-4CBF58CFB9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2D1CDC-61AE-7F51-8404-DE0FC12773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8E2C1F-1F76-7813-F655-A53BDA7352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5CA82D-1DE6-B888-9DEE-810987AD7A5E}"/>
              </a:ext>
            </a:extLst>
          </p:cNvPr>
          <p:cNvSpPr>
            <a:spLocks noGrp="1"/>
          </p:cNvSpPr>
          <p:nvPr>
            <p:ph type="sldNum" sz="quarter" idx="5"/>
          </p:nvPr>
        </p:nvSpPr>
        <p:spPr/>
        <p:txBody>
          <a:bodyPr/>
          <a:lstStyle/>
          <a:p>
            <a:fld id="{66576EF8-DA47-40CE-A415-D8741865FE8F}" type="slidenum">
              <a:rPr lang="en-US" smtClean="0"/>
              <a:t>15</a:t>
            </a:fld>
            <a:endParaRPr lang="en-US"/>
          </a:p>
        </p:txBody>
      </p:sp>
    </p:spTree>
    <p:extLst>
      <p:ext uri="{BB962C8B-B14F-4D97-AF65-F5344CB8AC3E}">
        <p14:creationId xmlns:p14="http://schemas.microsoft.com/office/powerpoint/2010/main" val="1383951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One of the most important concepts that I’ve come to understand in my work with thin slicing-both for my self and </a:t>
            </a:r>
            <a:r>
              <a:rPr lang="en-US" err="1"/>
              <a:t>colleauges</a:t>
            </a:r>
            <a:r>
              <a:rPr lang="en-US"/>
              <a:t>, is something I’m naming an “inflection point.”  Peter has talked a little about this.  He talks about the larger leaps in challenge and where students need to engage in productive struggle. This is one instance of an “inflection point,” where you have to pay </a:t>
            </a:r>
            <a:r>
              <a:rPr lang="en-US" i="1"/>
              <a:t>really</a:t>
            </a:r>
            <a:r>
              <a:rPr lang="en-US" i="0"/>
              <a:t> careful attention.  </a:t>
            </a:r>
          </a:p>
          <a:p>
            <a:endParaRPr lang="en-US" i="0"/>
          </a:p>
          <a:p>
            <a:r>
              <a:rPr lang="en-US" i="0"/>
              <a:t>But the other place is where students won’t get stuck, it’s where they will take the wrong turn.  They keep going but miss the mistake.</a:t>
            </a:r>
          </a:p>
        </p:txBody>
      </p:sp>
      <p:sp>
        <p:nvSpPr>
          <p:cNvPr id="4" name="Slide Number Placeholder 3"/>
          <p:cNvSpPr>
            <a:spLocks noGrp="1"/>
          </p:cNvSpPr>
          <p:nvPr>
            <p:ph type="sldNum" sz="quarter" idx="5"/>
          </p:nvPr>
        </p:nvSpPr>
        <p:spPr/>
        <p:txBody>
          <a:bodyPr/>
          <a:lstStyle/>
          <a:p>
            <a:fld id="{66576EF8-DA47-40CE-A415-D8741865FE8F}" type="slidenum">
              <a:rPr lang="en-US" smtClean="0"/>
              <a:t>16</a:t>
            </a:fld>
            <a:endParaRPr lang="en-US"/>
          </a:p>
        </p:txBody>
      </p:sp>
    </p:spTree>
    <p:extLst>
      <p:ext uri="{BB962C8B-B14F-4D97-AF65-F5344CB8AC3E}">
        <p14:creationId xmlns:p14="http://schemas.microsoft.com/office/powerpoint/2010/main" val="3851216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3A668-C5A7-42A3-CA97-5B95CD796B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ED8268-F448-573C-A30C-95B075EDC0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5B2335-A047-BA11-56BD-1145671BC6D1}"/>
              </a:ext>
            </a:extLst>
          </p:cNvPr>
          <p:cNvSpPr>
            <a:spLocks noGrp="1"/>
          </p:cNvSpPr>
          <p:nvPr>
            <p:ph type="body" idx="1"/>
          </p:nvPr>
        </p:nvSpPr>
        <p:spPr/>
        <p:txBody>
          <a:bodyPr/>
          <a:lstStyle/>
          <a:p>
            <a:r>
              <a:rPr lang="en-US"/>
              <a:t>One of the most important concepts that I’ve come to understand in my work with thin slicing-both for my self and </a:t>
            </a:r>
            <a:r>
              <a:rPr lang="en-US" err="1"/>
              <a:t>colleauges</a:t>
            </a:r>
            <a:r>
              <a:rPr lang="en-US"/>
              <a:t>, is something I’m naming an “inflection point.”  Peter has talked a little about this.  He talks about the larger leaps in challenge </a:t>
            </a:r>
          </a:p>
        </p:txBody>
      </p:sp>
      <p:sp>
        <p:nvSpPr>
          <p:cNvPr id="4" name="Slide Number Placeholder 3">
            <a:extLst>
              <a:ext uri="{FF2B5EF4-FFF2-40B4-BE49-F238E27FC236}">
                <a16:creationId xmlns:a16="http://schemas.microsoft.com/office/drawing/2014/main" id="{A443DE25-F9E1-0101-4779-86F77003C7B2}"/>
              </a:ext>
            </a:extLst>
          </p:cNvPr>
          <p:cNvSpPr>
            <a:spLocks noGrp="1"/>
          </p:cNvSpPr>
          <p:nvPr>
            <p:ph type="sldNum" sz="quarter" idx="5"/>
          </p:nvPr>
        </p:nvSpPr>
        <p:spPr/>
        <p:txBody>
          <a:bodyPr/>
          <a:lstStyle/>
          <a:p>
            <a:fld id="{66576EF8-DA47-40CE-A415-D8741865FE8F}" type="slidenum">
              <a:rPr lang="en-US" smtClean="0"/>
              <a:t>17</a:t>
            </a:fld>
            <a:endParaRPr lang="en-US"/>
          </a:p>
        </p:txBody>
      </p:sp>
    </p:spTree>
    <p:extLst>
      <p:ext uri="{BB962C8B-B14F-4D97-AF65-F5344CB8AC3E}">
        <p14:creationId xmlns:p14="http://schemas.microsoft.com/office/powerpoint/2010/main" val="3179955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Turn and Talk</a:t>
            </a:r>
          </a:p>
        </p:txBody>
      </p:sp>
      <p:sp>
        <p:nvSpPr>
          <p:cNvPr id="4" name="Slide Number Placeholder 3"/>
          <p:cNvSpPr>
            <a:spLocks noGrp="1"/>
          </p:cNvSpPr>
          <p:nvPr>
            <p:ph type="sldNum" sz="quarter" idx="5"/>
          </p:nvPr>
        </p:nvSpPr>
        <p:spPr/>
        <p:txBody>
          <a:bodyPr/>
          <a:lstStyle/>
          <a:p>
            <a:fld id="{66576EF8-DA47-40CE-A415-D8741865FE8F}" type="slidenum">
              <a:rPr lang="en-US" smtClean="0"/>
              <a:t>18</a:t>
            </a:fld>
            <a:endParaRPr lang="en-US"/>
          </a:p>
        </p:txBody>
      </p:sp>
    </p:spTree>
    <p:extLst>
      <p:ext uri="{BB962C8B-B14F-4D97-AF65-F5344CB8AC3E}">
        <p14:creationId xmlns:p14="http://schemas.microsoft.com/office/powerpoint/2010/main" val="4059438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576EF8-DA47-40CE-A415-D8741865FE8F}" type="slidenum">
              <a:rPr lang="en-US" smtClean="0"/>
              <a:t>20</a:t>
            </a:fld>
            <a:endParaRPr lang="en-US"/>
          </a:p>
        </p:txBody>
      </p:sp>
    </p:spTree>
    <p:extLst>
      <p:ext uri="{BB962C8B-B14F-4D97-AF65-F5344CB8AC3E}">
        <p14:creationId xmlns:p14="http://schemas.microsoft.com/office/powerpoint/2010/main" val="185303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E4F0E-2E50-16EE-CEB3-3775B15138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E061FC-FA71-CF10-4EB3-19911F6DEE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2CC4-1976-499D-8E15-DCA17BFBCB50}"/>
              </a:ext>
            </a:extLst>
          </p:cNvPr>
          <p:cNvSpPr>
            <a:spLocks noGrp="1"/>
          </p:cNvSpPr>
          <p:nvPr>
            <p:ph type="body" idx="1"/>
          </p:nvPr>
        </p:nvSpPr>
        <p:spPr/>
        <p:txBody>
          <a:bodyPr/>
          <a:lstStyle/>
          <a:p>
            <a:r>
              <a:rPr lang="en-US"/>
              <a:t>So here’s an example of how I might approach this. It’s always important to have a clear idea about the balance between concept and procedure, about how much you want student to practice number sense vs. how much you want to lower that bar so that students are focusing on operations and logic for this topic.  </a:t>
            </a:r>
          </a:p>
          <a:p>
            <a:endParaRPr lang="en-US"/>
          </a:p>
          <a:p>
            <a:r>
              <a:rPr lang="en-US"/>
              <a:t>For Number sense, after #4, you really have to gauge what is your student’s capacity for struggle. Can they make the leap that 11% is 1% plus 10%, 26% is 10+10+5+1?  And see, once you really consider this, you have a hint ready.  </a:t>
            </a:r>
          </a:p>
          <a:p>
            <a:endParaRPr lang="en-US"/>
          </a:p>
          <a:p>
            <a:r>
              <a:rPr lang="en-US"/>
              <a:t>For Procedural fluency (Where I am assuming comfort with decimal place value and they have calculators), Question 3 here is kind of a built in hint, that comes from a common mistake I see students make all the time, which is converting 9% to .9 instead of .09.  So if they make that mistake, I have a built in way for them to check if their answer is sensible.  Sometimes, they’ll catch it themselves, other times, I can just point to #3 and say, “Can you talk about how your answers to #3 related to your answer to  #4?”</a:t>
            </a:r>
          </a:p>
          <a:p>
            <a:endParaRPr lang="en-US"/>
          </a:p>
          <a:p>
            <a:endParaRPr lang="en-US"/>
          </a:p>
        </p:txBody>
      </p:sp>
      <p:sp>
        <p:nvSpPr>
          <p:cNvPr id="4" name="Slide Number Placeholder 3">
            <a:extLst>
              <a:ext uri="{FF2B5EF4-FFF2-40B4-BE49-F238E27FC236}">
                <a16:creationId xmlns:a16="http://schemas.microsoft.com/office/drawing/2014/main" id="{502763B8-3B54-0BB3-CD91-97F0E1CAE0FC}"/>
              </a:ext>
            </a:extLst>
          </p:cNvPr>
          <p:cNvSpPr>
            <a:spLocks noGrp="1"/>
          </p:cNvSpPr>
          <p:nvPr>
            <p:ph type="sldNum" sz="quarter" idx="5"/>
          </p:nvPr>
        </p:nvSpPr>
        <p:spPr/>
        <p:txBody>
          <a:bodyPr/>
          <a:lstStyle/>
          <a:p>
            <a:fld id="{66576EF8-DA47-40CE-A415-D8741865FE8F}" type="slidenum">
              <a:rPr lang="en-US" smtClean="0"/>
              <a:t>21</a:t>
            </a:fld>
            <a:endParaRPr lang="en-US"/>
          </a:p>
        </p:txBody>
      </p:sp>
    </p:spTree>
    <p:extLst>
      <p:ext uri="{BB962C8B-B14F-4D97-AF65-F5344CB8AC3E}">
        <p14:creationId xmlns:p14="http://schemas.microsoft.com/office/powerpoint/2010/main" val="3817448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576EF8-DA47-40CE-A415-D8741865FE8F}" type="slidenum">
              <a:rPr lang="en-US" smtClean="0"/>
              <a:t>22</a:t>
            </a:fld>
            <a:endParaRPr lang="en-US"/>
          </a:p>
        </p:txBody>
      </p:sp>
    </p:spTree>
    <p:extLst>
      <p:ext uri="{BB962C8B-B14F-4D97-AF65-F5344CB8AC3E}">
        <p14:creationId xmlns:p14="http://schemas.microsoft.com/office/powerpoint/2010/main" val="774536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Short Introduction about my experience:</a:t>
            </a:r>
          </a:p>
          <a:p>
            <a:pPr marL="171450" indent="-171450">
              <a:buFont typeface="Arial" panose="020B0604020202020204" pitchFamily="34" charset="0"/>
              <a:buChar char="•"/>
            </a:pPr>
            <a:r>
              <a:rPr lang="en-US" dirty="0"/>
              <a:t>Immediately got the idea of thin slicing</a:t>
            </a:r>
          </a:p>
          <a:p>
            <a:pPr marL="171450" indent="-171450">
              <a:buFont typeface="Arial" panose="020B0604020202020204" pitchFamily="34" charset="0"/>
              <a:buChar char="•"/>
            </a:pPr>
            <a:r>
              <a:rPr lang="en-US" dirty="0"/>
              <a:t>Constantly refining it</a:t>
            </a:r>
          </a:p>
          <a:p>
            <a:pPr marL="171450" indent="-171450">
              <a:buFont typeface="Arial" panose="020B0604020202020204" pitchFamily="34" charset="0"/>
              <a:buChar char="•"/>
            </a:pPr>
            <a:r>
              <a:rPr lang="en-US" dirty="0"/>
              <a:t>7th through 10</a:t>
            </a:r>
            <a:r>
              <a:rPr lang="en-US" baseline="30000" dirty="0"/>
              <a:t>th</a:t>
            </a:r>
            <a:r>
              <a:rPr lang="en-US" dirty="0"/>
              <a:t> grade standards</a:t>
            </a:r>
          </a:p>
          <a:p>
            <a:pPr marL="171450" indent="-171450">
              <a:buFont typeface="Arial" panose="020B0604020202020204" pitchFamily="34" charset="0"/>
              <a:buChar char="•"/>
            </a:pPr>
            <a:r>
              <a:rPr lang="en-US" dirty="0"/>
              <a:t>Remedial populations</a:t>
            </a:r>
          </a:p>
          <a:p>
            <a:pPr marL="0" indent="0">
              <a:buFont typeface="Arial" panose="020B0604020202020204" pitchFamily="34" charset="0"/>
              <a:buNone/>
            </a:pPr>
            <a:r>
              <a:rPr lang="en-US" dirty="0"/>
              <a:t>What I mean by “Lab”   For you to work it out.</a:t>
            </a:r>
          </a:p>
        </p:txBody>
      </p:sp>
      <p:sp>
        <p:nvSpPr>
          <p:cNvPr id="4" name="Slide Number Placeholder 3"/>
          <p:cNvSpPr>
            <a:spLocks noGrp="1"/>
          </p:cNvSpPr>
          <p:nvPr>
            <p:ph type="sldNum" sz="quarter" idx="5"/>
          </p:nvPr>
        </p:nvSpPr>
        <p:spPr/>
        <p:txBody>
          <a:bodyPr/>
          <a:lstStyle/>
          <a:p>
            <a:fld id="{66576EF8-DA47-40CE-A415-D8741865FE8F}" type="slidenum">
              <a:rPr lang="en-US" smtClean="0"/>
              <a:t>2</a:t>
            </a:fld>
            <a:endParaRPr lang="en-US"/>
          </a:p>
        </p:txBody>
      </p:sp>
    </p:spTree>
    <p:extLst>
      <p:ext uri="{BB962C8B-B14F-4D97-AF65-F5344CB8AC3E}">
        <p14:creationId xmlns:p14="http://schemas.microsoft.com/office/powerpoint/2010/main" val="717604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576EF8-DA47-40CE-A415-D8741865FE8F}" type="slidenum">
              <a:rPr lang="en-US" smtClean="0"/>
              <a:t>23</a:t>
            </a:fld>
            <a:endParaRPr lang="en-US"/>
          </a:p>
        </p:txBody>
      </p:sp>
    </p:spTree>
    <p:extLst>
      <p:ext uri="{BB962C8B-B14F-4D97-AF65-F5344CB8AC3E}">
        <p14:creationId xmlns:p14="http://schemas.microsoft.com/office/powerpoint/2010/main" val="1743981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576EF8-DA47-40CE-A415-D8741865FE8F}" type="slidenum">
              <a:rPr lang="en-US" smtClean="0"/>
              <a:t>4</a:t>
            </a:fld>
            <a:endParaRPr lang="en-US"/>
          </a:p>
        </p:txBody>
      </p:sp>
    </p:spTree>
    <p:extLst>
      <p:ext uri="{BB962C8B-B14F-4D97-AF65-F5344CB8AC3E}">
        <p14:creationId xmlns:p14="http://schemas.microsoft.com/office/powerpoint/2010/main" val="2944322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FA27F-2EB7-FD2E-0DDB-1A552B6410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40F809-BE14-B800-76BB-C3A6803300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5B6E0E-D133-74AF-ABBD-97307C6544A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7BA71EA-A351-BD50-2379-97A3815520CD}"/>
              </a:ext>
            </a:extLst>
          </p:cNvPr>
          <p:cNvSpPr>
            <a:spLocks noGrp="1"/>
          </p:cNvSpPr>
          <p:nvPr>
            <p:ph type="sldNum" sz="quarter" idx="5"/>
          </p:nvPr>
        </p:nvSpPr>
        <p:spPr/>
        <p:txBody>
          <a:bodyPr/>
          <a:lstStyle/>
          <a:p>
            <a:fld id="{66576EF8-DA47-40CE-A415-D8741865FE8F}" type="slidenum">
              <a:rPr lang="en-US" smtClean="0"/>
              <a:t>5</a:t>
            </a:fld>
            <a:endParaRPr lang="en-US"/>
          </a:p>
        </p:txBody>
      </p:sp>
    </p:spTree>
    <p:extLst>
      <p:ext uri="{BB962C8B-B14F-4D97-AF65-F5344CB8AC3E}">
        <p14:creationId xmlns:p14="http://schemas.microsoft.com/office/powerpoint/2010/main" val="3208757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576EF8-DA47-40CE-A415-D8741865FE8F}" type="slidenum">
              <a:rPr lang="en-US" smtClean="0"/>
              <a:t>6</a:t>
            </a:fld>
            <a:endParaRPr lang="en-US"/>
          </a:p>
        </p:txBody>
      </p:sp>
    </p:spTree>
    <p:extLst>
      <p:ext uri="{BB962C8B-B14F-4D97-AF65-F5344CB8AC3E}">
        <p14:creationId xmlns:p14="http://schemas.microsoft.com/office/powerpoint/2010/main" val="2977109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Thin slicing is not just 3 categories.</a:t>
            </a:r>
          </a:p>
        </p:txBody>
      </p:sp>
      <p:sp>
        <p:nvSpPr>
          <p:cNvPr id="4" name="Slide Number Placeholder 3"/>
          <p:cNvSpPr>
            <a:spLocks noGrp="1"/>
          </p:cNvSpPr>
          <p:nvPr>
            <p:ph type="sldNum" sz="quarter" idx="5"/>
          </p:nvPr>
        </p:nvSpPr>
        <p:spPr/>
        <p:txBody>
          <a:bodyPr/>
          <a:lstStyle/>
          <a:p>
            <a:fld id="{66576EF8-DA47-40CE-A415-D8741865FE8F}" type="slidenum">
              <a:rPr lang="en-US" smtClean="0"/>
              <a:t>7</a:t>
            </a:fld>
            <a:endParaRPr lang="en-US"/>
          </a:p>
        </p:txBody>
      </p:sp>
    </p:spTree>
    <p:extLst>
      <p:ext uri="{BB962C8B-B14F-4D97-AF65-F5344CB8AC3E}">
        <p14:creationId xmlns:p14="http://schemas.microsoft.com/office/powerpoint/2010/main" val="1997432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can be a critic.  Before I give you time to work on these, I wanted to go through 5 different ways I think of sequencing problems.</a:t>
            </a:r>
          </a:p>
        </p:txBody>
      </p:sp>
      <p:sp>
        <p:nvSpPr>
          <p:cNvPr id="4" name="Slide Number Placeholder 3"/>
          <p:cNvSpPr>
            <a:spLocks noGrp="1"/>
          </p:cNvSpPr>
          <p:nvPr>
            <p:ph type="sldNum" sz="quarter" idx="5"/>
          </p:nvPr>
        </p:nvSpPr>
        <p:spPr/>
        <p:txBody>
          <a:bodyPr/>
          <a:lstStyle/>
          <a:p>
            <a:fld id="{66576EF8-DA47-40CE-A415-D8741865FE8F}" type="slidenum">
              <a:rPr lang="en-US" smtClean="0"/>
              <a:t>9</a:t>
            </a:fld>
            <a:endParaRPr lang="en-US"/>
          </a:p>
        </p:txBody>
      </p:sp>
    </p:spTree>
    <p:extLst>
      <p:ext uri="{BB962C8B-B14F-4D97-AF65-F5344CB8AC3E}">
        <p14:creationId xmlns:p14="http://schemas.microsoft.com/office/powerpoint/2010/main" val="3980259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learned this before I had ever heard of BTC, and it astounds me how many curricula I see that seem to have missed this process.</a:t>
            </a:r>
          </a:p>
        </p:txBody>
      </p:sp>
      <p:sp>
        <p:nvSpPr>
          <p:cNvPr id="4" name="Slide Number Placeholder 3"/>
          <p:cNvSpPr>
            <a:spLocks noGrp="1"/>
          </p:cNvSpPr>
          <p:nvPr>
            <p:ph type="sldNum" sz="quarter" idx="5"/>
          </p:nvPr>
        </p:nvSpPr>
        <p:spPr/>
        <p:txBody>
          <a:bodyPr/>
          <a:lstStyle/>
          <a:p>
            <a:fld id="{66576EF8-DA47-40CE-A415-D8741865FE8F}" type="slidenum">
              <a:rPr lang="en-US" smtClean="0"/>
              <a:t>10</a:t>
            </a:fld>
            <a:endParaRPr lang="en-US"/>
          </a:p>
        </p:txBody>
      </p:sp>
    </p:spTree>
    <p:extLst>
      <p:ext uri="{BB962C8B-B14F-4D97-AF65-F5344CB8AC3E}">
        <p14:creationId xmlns:p14="http://schemas.microsoft.com/office/powerpoint/2010/main" val="3320141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576EF8-DA47-40CE-A415-D8741865FE8F}" type="slidenum">
              <a:rPr lang="en-US" smtClean="0"/>
              <a:t>11</a:t>
            </a:fld>
            <a:endParaRPr lang="en-US"/>
          </a:p>
        </p:txBody>
      </p:sp>
    </p:spTree>
    <p:extLst>
      <p:ext uri="{BB962C8B-B14F-4D97-AF65-F5344CB8AC3E}">
        <p14:creationId xmlns:p14="http://schemas.microsoft.com/office/powerpoint/2010/main" val="40356046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909561" y="4314328"/>
            <a:ext cx="2910840" cy="374642"/>
          </a:xfrm>
        </p:spPr>
        <p:txBody>
          <a:bodyPr/>
          <a:lstStyle/>
          <a:p>
            <a:fld id="{1001ACD2-0AF7-46A2-BEB9-A4C76B3DEF5B}" type="datetimeFigureOut">
              <a:rPr lang="en-US" smtClean="0"/>
              <a:t>6/30/2026</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30492164-54F1-43B3-B8B7-53D55D863A1C}" type="slidenum">
              <a:rPr lang="en-US" smtClean="0"/>
              <a:t>‹#›</a:t>
            </a:fld>
            <a:endParaRPr lang="en-US"/>
          </a:p>
        </p:txBody>
      </p:sp>
    </p:spTree>
    <p:extLst>
      <p:ext uri="{BB962C8B-B14F-4D97-AF65-F5344CB8AC3E}">
        <p14:creationId xmlns:p14="http://schemas.microsoft.com/office/powerpoint/2010/main" val="709456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01ACD2-0AF7-46A2-BEB9-A4C76B3DEF5B}" type="datetimeFigureOut">
              <a:rPr lang="en-US" smtClean="0"/>
              <a:t>6/30/2026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492164-54F1-43B3-B8B7-53D55D863A1C}" type="slidenum">
              <a:rPr lang="en-US" smtClean="0"/>
              <a:t>‹#›</a:t>
            </a:fld>
            <a:endParaRPr lang="en-US"/>
          </a:p>
        </p:txBody>
      </p:sp>
    </p:spTree>
    <p:extLst>
      <p:ext uri="{BB962C8B-B14F-4D97-AF65-F5344CB8AC3E}">
        <p14:creationId xmlns:p14="http://schemas.microsoft.com/office/powerpoint/2010/main" val="1237973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001ACD2-0AF7-46A2-BEB9-A4C76B3DEF5B}" type="datetimeFigureOut">
              <a:rPr lang="en-US" smtClean="0"/>
              <a:t>6/30/2026</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30492164-54F1-43B3-B8B7-53D55D863A1C}" type="slidenum">
              <a:rPr lang="en-US" smtClean="0"/>
              <a:t>‹#›</a:t>
            </a:fld>
            <a:endParaRPr lang="en-US"/>
          </a:p>
        </p:txBody>
      </p:sp>
    </p:spTree>
    <p:extLst>
      <p:ext uri="{BB962C8B-B14F-4D97-AF65-F5344CB8AC3E}">
        <p14:creationId xmlns:p14="http://schemas.microsoft.com/office/powerpoint/2010/main" val="2808343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001ACD2-0AF7-46A2-BEB9-A4C76B3DEF5B}" type="datetimeFigureOut">
              <a:rPr lang="en-US" smtClean="0"/>
              <a:t>6/30/2026</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30492164-54F1-43B3-B8B7-53D55D863A1C}"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1288114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1001ACD2-0AF7-46A2-BEB9-A4C76B3DEF5B}" type="datetimeFigureOut">
              <a:rPr lang="en-US" smtClean="0"/>
              <a:t>6/30/2026</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30492164-54F1-43B3-B8B7-53D55D863A1C}" type="slidenum">
              <a:rPr lang="en-US" smtClean="0"/>
              <a:t>‹#›</a:t>
            </a:fld>
            <a:endParaRPr lang="en-US"/>
          </a:p>
        </p:txBody>
      </p:sp>
    </p:spTree>
    <p:extLst>
      <p:ext uri="{BB962C8B-B14F-4D97-AF65-F5344CB8AC3E}">
        <p14:creationId xmlns:p14="http://schemas.microsoft.com/office/powerpoint/2010/main" val="3798747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001ACD2-0AF7-46A2-BEB9-A4C76B3DEF5B}" type="datetimeFigureOut">
              <a:rPr lang="en-US" smtClean="0"/>
              <a:t>6/30/2026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492164-54F1-43B3-B8B7-53D55D863A1C}" type="slidenum">
              <a:rPr lang="en-US" smtClean="0"/>
              <a:t>‹#›</a:t>
            </a:fld>
            <a:endParaRPr lang="en-US"/>
          </a:p>
        </p:txBody>
      </p:sp>
    </p:spTree>
    <p:extLst>
      <p:ext uri="{BB962C8B-B14F-4D97-AF65-F5344CB8AC3E}">
        <p14:creationId xmlns:p14="http://schemas.microsoft.com/office/powerpoint/2010/main" val="4117926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001ACD2-0AF7-46A2-BEB9-A4C76B3DEF5B}" type="datetimeFigureOut">
              <a:rPr lang="en-US" smtClean="0"/>
              <a:t>6/30/2026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492164-54F1-43B3-B8B7-53D55D863A1C}" type="slidenum">
              <a:rPr lang="en-US" smtClean="0"/>
              <a:t>‹#›</a:t>
            </a:fld>
            <a:endParaRPr lang="en-US"/>
          </a:p>
        </p:txBody>
      </p:sp>
    </p:spTree>
    <p:extLst>
      <p:ext uri="{BB962C8B-B14F-4D97-AF65-F5344CB8AC3E}">
        <p14:creationId xmlns:p14="http://schemas.microsoft.com/office/powerpoint/2010/main" val="1800964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01ACD2-0AF7-46A2-BEB9-A4C76B3DEF5B}" type="datetimeFigureOut">
              <a:rPr lang="en-US" smtClean="0"/>
              <a:t>6/30/2026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492164-54F1-43B3-B8B7-53D55D863A1C}" type="slidenum">
              <a:rPr lang="en-US" smtClean="0"/>
              <a:t>‹#›</a:t>
            </a:fld>
            <a:endParaRPr lang="en-US"/>
          </a:p>
        </p:txBody>
      </p:sp>
    </p:spTree>
    <p:extLst>
      <p:ext uri="{BB962C8B-B14F-4D97-AF65-F5344CB8AC3E}">
        <p14:creationId xmlns:p14="http://schemas.microsoft.com/office/powerpoint/2010/main" val="2566221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1001ACD2-0AF7-46A2-BEB9-A4C76B3DEF5B}" type="datetimeFigureOut">
              <a:rPr lang="en-US" smtClean="0"/>
              <a:t>6/30/2026</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30492164-54F1-43B3-B8B7-53D55D863A1C}" type="slidenum">
              <a:rPr lang="en-US" smtClean="0"/>
              <a:t>‹#›</a:t>
            </a:fld>
            <a:endParaRPr lang="en-US"/>
          </a:p>
        </p:txBody>
      </p:sp>
    </p:spTree>
    <p:extLst>
      <p:ext uri="{BB962C8B-B14F-4D97-AF65-F5344CB8AC3E}">
        <p14:creationId xmlns:p14="http://schemas.microsoft.com/office/powerpoint/2010/main" val="674335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01ACD2-0AF7-46A2-BEB9-A4C76B3DEF5B}" type="datetimeFigureOut">
              <a:rPr lang="en-US" smtClean="0"/>
              <a:t>6/30/2026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492164-54F1-43B3-B8B7-53D55D863A1C}" type="slidenum">
              <a:rPr lang="en-US" smtClean="0"/>
              <a:t>‹#›</a:t>
            </a:fld>
            <a:endParaRPr lang="en-US"/>
          </a:p>
        </p:txBody>
      </p:sp>
    </p:spTree>
    <p:extLst>
      <p:ext uri="{BB962C8B-B14F-4D97-AF65-F5344CB8AC3E}">
        <p14:creationId xmlns:p14="http://schemas.microsoft.com/office/powerpoint/2010/main" val="853543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1001ACD2-0AF7-46A2-BEB9-A4C76B3DEF5B}" type="datetimeFigureOut">
              <a:rPr lang="en-US" smtClean="0"/>
              <a:t>6/30/2026</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30492164-54F1-43B3-B8B7-53D55D863A1C}" type="slidenum">
              <a:rPr lang="en-US" smtClean="0"/>
              <a:t>‹#›</a:t>
            </a:fld>
            <a:endParaRPr lang="en-US"/>
          </a:p>
        </p:txBody>
      </p:sp>
    </p:spTree>
    <p:extLst>
      <p:ext uri="{BB962C8B-B14F-4D97-AF65-F5344CB8AC3E}">
        <p14:creationId xmlns:p14="http://schemas.microsoft.com/office/powerpoint/2010/main" val="28575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01ACD2-0AF7-46A2-BEB9-A4C76B3DEF5B}" type="datetimeFigureOut">
              <a:rPr lang="en-US" smtClean="0"/>
              <a:t>6/30/2026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492164-54F1-43B3-B8B7-53D55D863A1C}" type="slidenum">
              <a:rPr lang="en-US" smtClean="0"/>
              <a:t>‹#›</a:t>
            </a:fld>
            <a:endParaRPr lang="en-US"/>
          </a:p>
        </p:txBody>
      </p:sp>
    </p:spTree>
    <p:extLst>
      <p:ext uri="{BB962C8B-B14F-4D97-AF65-F5344CB8AC3E}">
        <p14:creationId xmlns:p14="http://schemas.microsoft.com/office/powerpoint/2010/main" val="2113251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01ACD2-0AF7-46A2-BEB9-A4C76B3DEF5B}" type="datetimeFigureOut">
              <a:rPr lang="en-US" smtClean="0"/>
              <a:t>6/30/2026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492164-54F1-43B3-B8B7-53D55D863A1C}" type="slidenum">
              <a:rPr lang="en-US" smtClean="0"/>
              <a:t>‹#›</a:t>
            </a:fld>
            <a:endParaRPr lang="en-US"/>
          </a:p>
        </p:txBody>
      </p:sp>
    </p:spTree>
    <p:extLst>
      <p:ext uri="{BB962C8B-B14F-4D97-AF65-F5344CB8AC3E}">
        <p14:creationId xmlns:p14="http://schemas.microsoft.com/office/powerpoint/2010/main" val="1360502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01ACD2-0AF7-46A2-BEB9-A4C76B3DEF5B}" type="datetimeFigureOut">
              <a:rPr lang="en-US" smtClean="0"/>
              <a:t>6/30/2026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492164-54F1-43B3-B8B7-53D55D863A1C}" type="slidenum">
              <a:rPr lang="en-US" smtClean="0"/>
              <a:t>‹#›</a:t>
            </a:fld>
            <a:endParaRPr lang="en-US"/>
          </a:p>
        </p:txBody>
      </p:sp>
    </p:spTree>
    <p:extLst>
      <p:ext uri="{BB962C8B-B14F-4D97-AF65-F5344CB8AC3E}">
        <p14:creationId xmlns:p14="http://schemas.microsoft.com/office/powerpoint/2010/main" val="2008105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01ACD2-0AF7-46A2-BEB9-A4C76B3DEF5B}" type="datetimeFigureOut">
              <a:rPr lang="en-US" smtClean="0"/>
              <a:t>6/30/2026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492164-54F1-43B3-B8B7-53D55D863A1C}" type="slidenum">
              <a:rPr lang="en-US" smtClean="0"/>
              <a:t>‹#›</a:t>
            </a:fld>
            <a:endParaRPr lang="en-US"/>
          </a:p>
        </p:txBody>
      </p:sp>
    </p:spTree>
    <p:extLst>
      <p:ext uri="{BB962C8B-B14F-4D97-AF65-F5344CB8AC3E}">
        <p14:creationId xmlns:p14="http://schemas.microsoft.com/office/powerpoint/2010/main" val="169751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01ACD2-0AF7-46A2-BEB9-A4C76B3DEF5B}" type="datetimeFigureOut">
              <a:rPr lang="en-US" smtClean="0"/>
              <a:t>6/30/2026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492164-54F1-43B3-B8B7-53D55D863A1C}" type="slidenum">
              <a:rPr lang="en-US" smtClean="0"/>
              <a:t>‹#›</a:t>
            </a:fld>
            <a:endParaRPr lang="en-US"/>
          </a:p>
        </p:txBody>
      </p:sp>
    </p:spTree>
    <p:extLst>
      <p:ext uri="{BB962C8B-B14F-4D97-AF65-F5344CB8AC3E}">
        <p14:creationId xmlns:p14="http://schemas.microsoft.com/office/powerpoint/2010/main" val="2293675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01ACD2-0AF7-46A2-BEB9-A4C76B3DEF5B}" type="datetimeFigureOut">
              <a:rPr lang="en-US" smtClean="0"/>
              <a:t>6/30/2026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492164-54F1-43B3-B8B7-53D55D863A1C}" type="slidenum">
              <a:rPr lang="en-US" smtClean="0"/>
              <a:t>‹#›</a:t>
            </a:fld>
            <a:endParaRPr lang="en-US"/>
          </a:p>
        </p:txBody>
      </p:sp>
    </p:spTree>
    <p:extLst>
      <p:ext uri="{BB962C8B-B14F-4D97-AF65-F5344CB8AC3E}">
        <p14:creationId xmlns:p14="http://schemas.microsoft.com/office/powerpoint/2010/main" val="722534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001ACD2-0AF7-46A2-BEB9-A4C76B3DEF5B}" type="datetimeFigureOut">
              <a:rPr lang="en-US" smtClean="0"/>
              <a:t>6/30/2026</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0492164-54F1-43B3-B8B7-53D55D863A1C}" type="slidenum">
              <a:rPr lang="en-US" smtClean="0"/>
              <a:t>‹#›</a:t>
            </a:fld>
            <a:endParaRPr lang="en-US"/>
          </a:p>
        </p:txBody>
      </p:sp>
    </p:spTree>
    <p:extLst>
      <p:ext uri="{BB962C8B-B14F-4D97-AF65-F5344CB8AC3E}">
        <p14:creationId xmlns:p14="http://schemas.microsoft.com/office/powerpoint/2010/main" val="1023578413"/>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thecorestandards.org/Math/Content/6/RP/A/3/c/"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4.png"/><Relationship Id="rId4" Type="http://schemas.openxmlformats.org/officeDocument/2006/relationships/diagramLayout" Target="../diagrams/layout1.xml"/><Relationship Id="rId9" Type="http://schemas.openxmlformats.org/officeDocument/2006/relationships/image" Target="../media/image130.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150.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mailto:Nathan.Woodward@sanjuan.edu"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Wipebook Flipchart">
            <a:extLst>
              <a:ext uri="{FF2B5EF4-FFF2-40B4-BE49-F238E27FC236}">
                <a16:creationId xmlns:a16="http://schemas.microsoft.com/office/drawing/2014/main" id="{BD1DB900-76FF-74D9-BBA2-8C536EB2744B}"/>
              </a:ext>
            </a:extLst>
          </p:cNvPr>
          <p:cNvPicPr>
            <a:picLocks noChangeAspect="1"/>
          </p:cNvPicPr>
          <p:nvPr/>
        </p:nvPicPr>
        <p:blipFill>
          <a:blip r:embed="rId3"/>
          <a:srcRect l="45668" t="19438" r="10542" b="55018"/>
          <a:stretch>
            <a:fillRect/>
          </a:stretch>
        </p:blipFill>
        <p:spPr>
          <a:xfrm>
            <a:off x="5472171" y="3429000"/>
            <a:ext cx="6607058" cy="3455868"/>
          </a:xfrm>
          <a:prstGeom prst="rect">
            <a:avLst/>
          </a:prstGeom>
          <a:ln>
            <a:solidFill>
              <a:schemeClr val="tx1"/>
            </a:solidFill>
          </a:ln>
        </p:spPr>
      </p:pic>
      <p:sp>
        <p:nvSpPr>
          <p:cNvPr id="2" name="Title 1">
            <a:extLst>
              <a:ext uri="{FF2B5EF4-FFF2-40B4-BE49-F238E27FC236}">
                <a16:creationId xmlns:a16="http://schemas.microsoft.com/office/drawing/2014/main" id="{16BC04E4-863B-77FA-9DBF-D6177CDA26E1}"/>
              </a:ext>
            </a:extLst>
          </p:cNvPr>
          <p:cNvSpPr>
            <a:spLocks noGrp="1"/>
          </p:cNvSpPr>
          <p:nvPr>
            <p:ph type="title"/>
          </p:nvPr>
        </p:nvSpPr>
        <p:spPr>
          <a:xfrm>
            <a:off x="1473200" y="327438"/>
            <a:ext cx="10350500" cy="1293028"/>
          </a:xfrm>
        </p:spPr>
        <p:txBody>
          <a:bodyPr>
            <a:normAutofit/>
          </a:bodyPr>
          <a:lstStyle/>
          <a:p>
            <a:r>
              <a:rPr lang="en-US" sz="6000" dirty="0"/>
              <a:t>Thin Slicing Lab</a:t>
            </a:r>
          </a:p>
        </p:txBody>
      </p:sp>
      <p:sp>
        <p:nvSpPr>
          <p:cNvPr id="3" name="Content Placeholder 2">
            <a:extLst>
              <a:ext uri="{FF2B5EF4-FFF2-40B4-BE49-F238E27FC236}">
                <a16:creationId xmlns:a16="http://schemas.microsoft.com/office/drawing/2014/main" id="{82A64A1C-0B9A-7925-1CA8-938792319B9D}"/>
              </a:ext>
            </a:extLst>
          </p:cNvPr>
          <p:cNvSpPr>
            <a:spLocks noGrp="1"/>
          </p:cNvSpPr>
          <p:nvPr>
            <p:ph idx="1"/>
          </p:nvPr>
        </p:nvSpPr>
        <p:spPr>
          <a:xfrm>
            <a:off x="366586" y="2368238"/>
            <a:ext cx="6826827" cy="4024125"/>
          </a:xfrm>
        </p:spPr>
        <p:txBody>
          <a:bodyPr>
            <a:normAutofit/>
          </a:bodyPr>
          <a:lstStyle/>
          <a:p>
            <a:pPr marL="0" indent="0">
              <a:buNone/>
            </a:pPr>
            <a:r>
              <a:rPr lang="en-US" sz="2400" dirty="0"/>
              <a:t>As you enter:  If you brought (or think of) a standard or topic that you would like to explore creating a thin-sliced series of tasks, write on a VPNS around the room:</a:t>
            </a:r>
          </a:p>
          <a:p>
            <a:r>
              <a:rPr lang="en-US" dirty="0"/>
              <a:t>Example problem</a:t>
            </a:r>
          </a:p>
          <a:p>
            <a:r>
              <a:rPr lang="en-US" dirty="0"/>
              <a:t>Short Description of Skill</a:t>
            </a:r>
          </a:p>
          <a:p>
            <a:r>
              <a:rPr lang="en-US" dirty="0"/>
              <a:t>Grade level</a:t>
            </a:r>
          </a:p>
          <a:p>
            <a:pPr marL="0" indent="0">
              <a:buNone/>
            </a:pPr>
            <a:endParaRPr lang="en-US" dirty="0"/>
          </a:p>
        </p:txBody>
      </p:sp>
      <p:grpSp>
        <p:nvGrpSpPr>
          <p:cNvPr id="22" name="Group 21">
            <a:extLst>
              <a:ext uri="{FF2B5EF4-FFF2-40B4-BE49-F238E27FC236}">
                <a16:creationId xmlns:a16="http://schemas.microsoft.com/office/drawing/2014/main" id="{5C062A17-AE99-B3D7-45AA-9154E8737664}"/>
              </a:ext>
            </a:extLst>
          </p:cNvPr>
          <p:cNvGrpSpPr/>
          <p:nvPr/>
        </p:nvGrpSpPr>
        <p:grpSpPr>
          <a:xfrm>
            <a:off x="8561460" y="4973008"/>
            <a:ext cx="2050371" cy="1884992"/>
            <a:chOff x="6923162" y="4984313"/>
            <a:chExt cx="1515661" cy="1547000"/>
          </a:xfrm>
        </p:grpSpPr>
        <p:sp>
          <p:nvSpPr>
            <p:cNvPr id="7" name="TextBox 6">
              <a:extLst>
                <a:ext uri="{FF2B5EF4-FFF2-40B4-BE49-F238E27FC236}">
                  <a16:creationId xmlns:a16="http://schemas.microsoft.com/office/drawing/2014/main" id="{DFE0C881-C4FA-8D4C-D872-61E8A9701C82}"/>
                </a:ext>
              </a:extLst>
            </p:cNvPr>
            <p:cNvSpPr txBox="1"/>
            <p:nvPr/>
          </p:nvSpPr>
          <p:spPr>
            <a:xfrm>
              <a:off x="7276004" y="6223536"/>
              <a:ext cx="580608" cy="307777"/>
            </a:xfrm>
            <a:prstGeom prst="rect">
              <a:avLst/>
            </a:prstGeom>
            <a:noFill/>
            <a:ln>
              <a:noFill/>
            </a:ln>
          </p:spPr>
          <p:txBody>
            <a:bodyPr wrap="none" rtlCol="0">
              <a:spAutoFit/>
            </a:bodyPr>
            <a:lstStyle>
              <a:defPPr>
                <a:defRPr lang="en-US"/>
              </a:defPPr>
              <a:lvl1pPr>
                <a:defRPr sz="1400">
                  <a:latin typeface="Kristen ITC" panose="03050502040202030202" pitchFamily="66" charset="0"/>
                </a:defRPr>
              </a:lvl1pPr>
            </a:lstStyle>
            <a:p>
              <a:r>
                <a:rPr lang="en-US" dirty="0">
                  <a:solidFill>
                    <a:srgbClr val="0070C0"/>
                  </a:solidFill>
                </a:rPr>
                <a:t>5 cm</a:t>
              </a:r>
            </a:p>
          </p:txBody>
        </p:sp>
        <p:sp>
          <p:nvSpPr>
            <p:cNvPr id="8" name="TextBox 7">
              <a:extLst>
                <a:ext uri="{FF2B5EF4-FFF2-40B4-BE49-F238E27FC236}">
                  <a16:creationId xmlns:a16="http://schemas.microsoft.com/office/drawing/2014/main" id="{AA3AC2E1-BC71-81C6-A95C-8B5DB4ABD4BA}"/>
                </a:ext>
              </a:extLst>
            </p:cNvPr>
            <p:cNvSpPr txBox="1"/>
            <p:nvPr/>
          </p:nvSpPr>
          <p:spPr>
            <a:xfrm>
              <a:off x="7856612" y="5511544"/>
              <a:ext cx="582211" cy="307777"/>
            </a:xfrm>
            <a:prstGeom prst="rect">
              <a:avLst/>
            </a:prstGeom>
            <a:noFill/>
            <a:ln>
              <a:noFill/>
            </a:ln>
          </p:spPr>
          <p:txBody>
            <a:bodyPr wrap="none" rtlCol="0">
              <a:spAutoFit/>
            </a:bodyPr>
            <a:lstStyle/>
            <a:p>
              <a:r>
                <a:rPr lang="en-US" sz="1400" dirty="0">
                  <a:solidFill>
                    <a:srgbClr val="0070C0"/>
                  </a:solidFill>
                  <a:latin typeface="Kristen ITC" panose="03050502040202030202" pitchFamily="66" charset="0"/>
                </a:rPr>
                <a:t>2 cm</a:t>
              </a:r>
            </a:p>
          </p:txBody>
        </p:sp>
        <p:sp>
          <p:nvSpPr>
            <p:cNvPr id="9" name="Rectangle 8">
              <a:extLst>
                <a:ext uri="{FF2B5EF4-FFF2-40B4-BE49-F238E27FC236}">
                  <a16:creationId xmlns:a16="http://schemas.microsoft.com/office/drawing/2014/main" id="{7B17449A-4A8A-0F1E-CF08-334277BB39BB}"/>
                </a:ext>
              </a:extLst>
            </p:cNvPr>
            <p:cNvSpPr/>
            <p:nvPr/>
          </p:nvSpPr>
          <p:spPr>
            <a:xfrm>
              <a:off x="6945853" y="4984313"/>
              <a:ext cx="1364784" cy="1114004"/>
            </a:xfrm>
            <a:custGeom>
              <a:avLst/>
              <a:gdLst>
                <a:gd name="csX0" fmla="*/ 0 w 1364784"/>
                <a:gd name="csY0" fmla="*/ 0 h 1114004"/>
                <a:gd name="csX1" fmla="*/ 683918 w 1364784"/>
                <a:gd name="csY1" fmla="*/ 0 h 1114004"/>
                <a:gd name="csX2" fmla="*/ 1315226 w 1364784"/>
                <a:gd name="csY2" fmla="*/ 0 h 1114004"/>
                <a:gd name="csX3" fmla="*/ 880328 w 1364784"/>
                <a:gd name="csY3" fmla="*/ 567594 h 1114004"/>
                <a:gd name="csX4" fmla="*/ 1315226 w 1364784"/>
                <a:gd name="csY4" fmla="*/ 1114004 h 1114004"/>
                <a:gd name="csX5" fmla="*/ 644461 w 1364784"/>
                <a:gd name="csY5" fmla="*/ 1114004 h 1114004"/>
                <a:gd name="csX6" fmla="*/ 0 w 1364784"/>
                <a:gd name="csY6" fmla="*/ 1114004 h 1114004"/>
                <a:gd name="csX7" fmla="*/ 0 w 1364784"/>
                <a:gd name="csY7" fmla="*/ 534722 h 1114004"/>
                <a:gd name="csX8" fmla="*/ 0 w 1364784"/>
                <a:gd name="csY8" fmla="*/ 0 h 111400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364784" h="1114004" extrusionOk="0">
                  <a:moveTo>
                    <a:pt x="0" y="0"/>
                  </a:moveTo>
                  <a:cubicBezTo>
                    <a:pt x="178089" y="17057"/>
                    <a:pt x="435947" y="-12551"/>
                    <a:pt x="683918" y="0"/>
                  </a:cubicBezTo>
                  <a:cubicBezTo>
                    <a:pt x="931889" y="12551"/>
                    <a:pt x="1071291" y="-30571"/>
                    <a:pt x="1315226" y="0"/>
                  </a:cubicBezTo>
                  <a:cubicBezTo>
                    <a:pt x="1095969" y="43514"/>
                    <a:pt x="904003" y="187229"/>
                    <a:pt x="880328" y="567594"/>
                  </a:cubicBezTo>
                  <a:cubicBezTo>
                    <a:pt x="905135" y="1122148"/>
                    <a:pt x="1517699" y="1079515"/>
                    <a:pt x="1315226" y="1114004"/>
                  </a:cubicBezTo>
                  <a:cubicBezTo>
                    <a:pt x="1136442" y="1136097"/>
                    <a:pt x="912724" y="1145005"/>
                    <a:pt x="644461" y="1114004"/>
                  </a:cubicBezTo>
                  <a:cubicBezTo>
                    <a:pt x="376198" y="1083003"/>
                    <a:pt x="250172" y="1088065"/>
                    <a:pt x="0" y="1114004"/>
                  </a:cubicBezTo>
                  <a:cubicBezTo>
                    <a:pt x="12928" y="885884"/>
                    <a:pt x="-8065" y="701519"/>
                    <a:pt x="0" y="534722"/>
                  </a:cubicBezTo>
                  <a:cubicBezTo>
                    <a:pt x="8065" y="367925"/>
                    <a:pt x="-16061" y="253988"/>
                    <a:pt x="0" y="0"/>
                  </a:cubicBezTo>
                  <a:close/>
                </a:path>
              </a:pathLst>
            </a:custGeom>
            <a:noFill/>
            <a:ln w="28575">
              <a:solidFill>
                <a:srgbClr val="0070C0"/>
              </a:solidFill>
              <a:extLst>
                <a:ext uri="{C807C97D-BFC1-408E-A445-0C87EB9F89A2}">
                  <ask:lineSketchStyleProps xmlns:ask="http://schemas.microsoft.com/office/drawing/2018/sketchyshapes" sd="780783981">
                    <a:custGeom>
                      <a:avLst/>
                      <a:gdLst>
                        <a:gd name="csX0" fmla="*/ 0 w 1315226"/>
                        <a:gd name="csY0" fmla="*/ 0 h 1114004"/>
                        <a:gd name="csX1" fmla="*/ 1315226 w 1315226"/>
                        <a:gd name="csY1" fmla="*/ 0 h 1114004"/>
                        <a:gd name="csX2" fmla="*/ 1315226 w 1315226"/>
                        <a:gd name="csY2" fmla="*/ 1114004 h 1114004"/>
                        <a:gd name="csX3" fmla="*/ 0 w 1315226"/>
                        <a:gd name="csY3" fmla="*/ 1114004 h 1114004"/>
                        <a:gd name="csX4" fmla="*/ 0 w 1315226"/>
                        <a:gd name="csY4" fmla="*/ 0 h 1114004"/>
                        <a:gd name="csX0" fmla="*/ 0 w 1315226"/>
                        <a:gd name="csY0" fmla="*/ 0 h 1114004"/>
                        <a:gd name="csX1" fmla="*/ 1315226 w 1315226"/>
                        <a:gd name="csY1" fmla="*/ 0 h 1114004"/>
                        <a:gd name="csX2" fmla="*/ 880328 w 1315226"/>
                        <a:gd name="csY2" fmla="*/ 567594 h 1114004"/>
                        <a:gd name="csX3" fmla="*/ 1315226 w 1315226"/>
                        <a:gd name="csY3" fmla="*/ 1114004 h 1114004"/>
                        <a:gd name="csX4" fmla="*/ 0 w 1315226"/>
                        <a:gd name="csY4" fmla="*/ 1114004 h 1114004"/>
                        <a:gd name="csX5" fmla="*/ 0 w 1315226"/>
                        <a:gd name="csY5" fmla="*/ 0 h 1114004"/>
                        <a:gd name="csX0" fmla="*/ 0 w 1315226"/>
                        <a:gd name="csY0" fmla="*/ 0 h 1114004"/>
                        <a:gd name="csX1" fmla="*/ 1315226 w 1315226"/>
                        <a:gd name="csY1" fmla="*/ 0 h 1114004"/>
                        <a:gd name="csX2" fmla="*/ 880328 w 1315226"/>
                        <a:gd name="csY2" fmla="*/ 567594 h 1114004"/>
                        <a:gd name="csX3" fmla="*/ 1315226 w 1315226"/>
                        <a:gd name="csY3" fmla="*/ 1114004 h 1114004"/>
                        <a:gd name="csX4" fmla="*/ 0 w 1315226"/>
                        <a:gd name="csY4" fmla="*/ 1114004 h 1114004"/>
                        <a:gd name="csX5" fmla="*/ 0 w 1315226"/>
                        <a:gd name="csY5" fmla="*/ 0 h 1114004"/>
                        <a:gd name="csX0" fmla="*/ 0 w 1315226"/>
                        <a:gd name="csY0" fmla="*/ 0 h 1114004"/>
                        <a:gd name="csX1" fmla="*/ 1315226 w 1315226"/>
                        <a:gd name="csY1" fmla="*/ 0 h 1114004"/>
                        <a:gd name="csX2" fmla="*/ 880328 w 1315226"/>
                        <a:gd name="csY2" fmla="*/ 567594 h 1114004"/>
                        <a:gd name="csX3" fmla="*/ 1315226 w 1315226"/>
                        <a:gd name="csY3" fmla="*/ 1114004 h 1114004"/>
                        <a:gd name="csX4" fmla="*/ 0 w 1315226"/>
                        <a:gd name="csY4" fmla="*/ 1114004 h 1114004"/>
                        <a:gd name="csX5" fmla="*/ 0 w 1315226"/>
                        <a:gd name="csY5" fmla="*/ 0 h 1114004"/>
                        <a:gd name="csX0" fmla="*/ 0 w 1370811"/>
                        <a:gd name="csY0" fmla="*/ 0 h 1114004"/>
                        <a:gd name="csX1" fmla="*/ 1315226 w 1370811"/>
                        <a:gd name="csY1" fmla="*/ 0 h 1114004"/>
                        <a:gd name="csX2" fmla="*/ 880328 w 1370811"/>
                        <a:gd name="csY2" fmla="*/ 567594 h 1114004"/>
                        <a:gd name="csX3" fmla="*/ 1315226 w 1370811"/>
                        <a:gd name="csY3" fmla="*/ 1114004 h 1114004"/>
                        <a:gd name="csX4" fmla="*/ 0 w 1370811"/>
                        <a:gd name="csY4" fmla="*/ 1114004 h 1114004"/>
                        <a:gd name="csX5" fmla="*/ 0 w 1370811"/>
                        <a:gd name="csY5" fmla="*/ 0 h 1114004"/>
                        <a:gd name="csX0" fmla="*/ 0 w 1370811"/>
                        <a:gd name="csY0" fmla="*/ 0 h 1114004"/>
                        <a:gd name="csX1" fmla="*/ 1315226 w 1370811"/>
                        <a:gd name="csY1" fmla="*/ 0 h 1114004"/>
                        <a:gd name="csX2" fmla="*/ 880328 w 1370811"/>
                        <a:gd name="csY2" fmla="*/ 567594 h 1114004"/>
                        <a:gd name="csX3" fmla="*/ 1315226 w 1370811"/>
                        <a:gd name="csY3" fmla="*/ 1114004 h 1114004"/>
                        <a:gd name="csX4" fmla="*/ 0 w 1370811"/>
                        <a:gd name="csY4" fmla="*/ 1114004 h 1114004"/>
                        <a:gd name="csX5" fmla="*/ 0 w 1370811"/>
                        <a:gd name="csY5" fmla="*/ 0 h 1114004"/>
                        <a:gd name="csX0" fmla="*/ 0 w 1370811"/>
                        <a:gd name="csY0" fmla="*/ 0 h 1114004"/>
                        <a:gd name="csX1" fmla="*/ 1315226 w 1370811"/>
                        <a:gd name="csY1" fmla="*/ 0 h 1114004"/>
                        <a:gd name="csX2" fmla="*/ 880328 w 1370811"/>
                        <a:gd name="csY2" fmla="*/ 567594 h 1114004"/>
                        <a:gd name="csX3" fmla="*/ 1315226 w 1370811"/>
                        <a:gd name="csY3" fmla="*/ 1114004 h 1114004"/>
                        <a:gd name="csX4" fmla="*/ 0 w 1370811"/>
                        <a:gd name="csY4" fmla="*/ 1114004 h 1114004"/>
                        <a:gd name="csX5" fmla="*/ 0 w 1370811"/>
                        <a:gd name="csY5" fmla="*/ 0 h 1114004"/>
                        <a:gd name="csX0" fmla="*/ 0 w 1370811"/>
                        <a:gd name="csY0" fmla="*/ 0 h 1114004"/>
                        <a:gd name="csX1" fmla="*/ 1315226 w 1370811"/>
                        <a:gd name="csY1" fmla="*/ 0 h 1114004"/>
                        <a:gd name="csX2" fmla="*/ 880328 w 1370811"/>
                        <a:gd name="csY2" fmla="*/ 567594 h 1114004"/>
                        <a:gd name="csX3" fmla="*/ 1315226 w 1370811"/>
                        <a:gd name="csY3" fmla="*/ 1114004 h 1114004"/>
                        <a:gd name="csX4" fmla="*/ 0 w 1370811"/>
                        <a:gd name="csY4" fmla="*/ 1114004 h 1114004"/>
                        <a:gd name="csX5" fmla="*/ 0 w 1370811"/>
                        <a:gd name="csY5" fmla="*/ 0 h 1114004"/>
                        <a:gd name="csX0" fmla="*/ 0 w 1370811"/>
                        <a:gd name="csY0" fmla="*/ 0 h 1114004"/>
                        <a:gd name="csX1" fmla="*/ 1315226 w 1370811"/>
                        <a:gd name="csY1" fmla="*/ 0 h 1114004"/>
                        <a:gd name="csX2" fmla="*/ 880328 w 1370811"/>
                        <a:gd name="csY2" fmla="*/ 567594 h 1114004"/>
                        <a:gd name="csX3" fmla="*/ 1315226 w 1370811"/>
                        <a:gd name="csY3" fmla="*/ 1114004 h 1114004"/>
                        <a:gd name="csX4" fmla="*/ 0 w 1370811"/>
                        <a:gd name="csY4" fmla="*/ 1114004 h 1114004"/>
                        <a:gd name="csX5" fmla="*/ 0 w 1370811"/>
                        <a:gd name="csY5" fmla="*/ 0 h 1114004"/>
                        <a:gd name="csX0" fmla="*/ 0 w 1370811"/>
                        <a:gd name="csY0" fmla="*/ 0 h 1114004"/>
                        <a:gd name="csX1" fmla="*/ 1315226 w 1370811"/>
                        <a:gd name="csY1" fmla="*/ 0 h 1114004"/>
                        <a:gd name="csX2" fmla="*/ 880328 w 1370811"/>
                        <a:gd name="csY2" fmla="*/ 567594 h 1114004"/>
                        <a:gd name="csX3" fmla="*/ 1315226 w 1370811"/>
                        <a:gd name="csY3" fmla="*/ 1114004 h 1114004"/>
                        <a:gd name="csX4" fmla="*/ 0 w 1370811"/>
                        <a:gd name="csY4" fmla="*/ 1114004 h 1114004"/>
                        <a:gd name="csX5" fmla="*/ 0 w 1370811"/>
                        <a:gd name="csY5" fmla="*/ 0 h 1114004"/>
                        <a:gd name="csX0" fmla="*/ 0 w 1370811"/>
                        <a:gd name="csY0" fmla="*/ 0 h 1114004"/>
                        <a:gd name="csX1" fmla="*/ 1315226 w 1370811"/>
                        <a:gd name="csY1" fmla="*/ 0 h 1114004"/>
                        <a:gd name="csX2" fmla="*/ 880328 w 1370811"/>
                        <a:gd name="csY2" fmla="*/ 567594 h 1114004"/>
                        <a:gd name="csX3" fmla="*/ 1315226 w 1370811"/>
                        <a:gd name="csY3" fmla="*/ 1114004 h 1114004"/>
                        <a:gd name="csX4" fmla="*/ 0 w 1370811"/>
                        <a:gd name="csY4" fmla="*/ 1114004 h 1114004"/>
                        <a:gd name="csX5" fmla="*/ 0 w 1370811"/>
                        <a:gd name="csY5" fmla="*/ 0 h 1114004"/>
                        <a:gd name="csX0" fmla="*/ 0 w 1370811"/>
                        <a:gd name="csY0" fmla="*/ 0 h 1114004"/>
                        <a:gd name="csX1" fmla="*/ 1315226 w 1370811"/>
                        <a:gd name="csY1" fmla="*/ 0 h 1114004"/>
                        <a:gd name="csX2" fmla="*/ 880328 w 1370811"/>
                        <a:gd name="csY2" fmla="*/ 567594 h 1114004"/>
                        <a:gd name="csX3" fmla="*/ 1315226 w 1370811"/>
                        <a:gd name="csY3" fmla="*/ 1114004 h 1114004"/>
                        <a:gd name="csX4" fmla="*/ 0 w 1370811"/>
                        <a:gd name="csY4" fmla="*/ 1114004 h 1114004"/>
                        <a:gd name="csX5" fmla="*/ 0 w 1370811"/>
                        <a:gd name="csY5" fmla="*/ 0 h 1114004"/>
                        <a:gd name="csX0" fmla="*/ 0 w 1370811"/>
                        <a:gd name="csY0" fmla="*/ 0 h 1114004"/>
                        <a:gd name="csX1" fmla="*/ 1315226 w 1370811"/>
                        <a:gd name="csY1" fmla="*/ 0 h 1114004"/>
                        <a:gd name="csX2" fmla="*/ 880328 w 1370811"/>
                        <a:gd name="csY2" fmla="*/ 567594 h 1114004"/>
                        <a:gd name="csX3" fmla="*/ 1315226 w 1370811"/>
                        <a:gd name="csY3" fmla="*/ 1114004 h 1114004"/>
                        <a:gd name="csX4" fmla="*/ 0 w 1370811"/>
                        <a:gd name="csY4" fmla="*/ 1114004 h 1114004"/>
                        <a:gd name="csX5" fmla="*/ 0 w 1370811"/>
                        <a:gd name="csY5" fmla="*/ 0 h 1114004"/>
                        <a:gd name="csX0" fmla="*/ 0 w 1370811"/>
                        <a:gd name="csY0" fmla="*/ 0 h 1114004"/>
                        <a:gd name="csX1" fmla="*/ 1315226 w 1370811"/>
                        <a:gd name="csY1" fmla="*/ 0 h 1114004"/>
                        <a:gd name="csX2" fmla="*/ 880328 w 1370811"/>
                        <a:gd name="csY2" fmla="*/ 567594 h 1114004"/>
                        <a:gd name="csX3" fmla="*/ 1315226 w 1370811"/>
                        <a:gd name="csY3" fmla="*/ 1114004 h 1114004"/>
                        <a:gd name="csX4" fmla="*/ 0 w 1370811"/>
                        <a:gd name="csY4" fmla="*/ 1114004 h 1114004"/>
                        <a:gd name="csX5" fmla="*/ 0 w 1370811"/>
                        <a:gd name="csY5" fmla="*/ 0 h 1114004"/>
                        <a:gd name="csX0" fmla="*/ 0 w 1370811"/>
                        <a:gd name="csY0" fmla="*/ 0 h 1114004"/>
                        <a:gd name="csX1" fmla="*/ 1315226 w 1370811"/>
                        <a:gd name="csY1" fmla="*/ 0 h 1114004"/>
                        <a:gd name="csX2" fmla="*/ 880328 w 1370811"/>
                        <a:gd name="csY2" fmla="*/ 567594 h 1114004"/>
                        <a:gd name="csX3" fmla="*/ 1315226 w 1370811"/>
                        <a:gd name="csY3" fmla="*/ 1114004 h 1114004"/>
                        <a:gd name="csX4" fmla="*/ 0 w 1370811"/>
                        <a:gd name="csY4" fmla="*/ 1114004 h 1114004"/>
                        <a:gd name="csX5" fmla="*/ 0 w 1370811"/>
                        <a:gd name="csY5" fmla="*/ 0 h 1114004"/>
                        <a:gd name="csX0" fmla="*/ 0 w 1364784"/>
                        <a:gd name="csY0" fmla="*/ 0 h 1114004"/>
                        <a:gd name="csX1" fmla="*/ 1315226 w 1364784"/>
                        <a:gd name="csY1" fmla="*/ 0 h 1114004"/>
                        <a:gd name="csX2" fmla="*/ 880328 w 1364784"/>
                        <a:gd name="csY2" fmla="*/ 567594 h 1114004"/>
                        <a:gd name="csX3" fmla="*/ 1315226 w 1364784"/>
                        <a:gd name="csY3" fmla="*/ 1114004 h 1114004"/>
                        <a:gd name="csX4" fmla="*/ 0 w 1364784"/>
                        <a:gd name="csY4" fmla="*/ 1114004 h 1114004"/>
                        <a:gd name="csX5" fmla="*/ 0 w 1364784"/>
                        <a:gd name="csY5" fmla="*/ 0 h 1114004"/>
                      </a:gdLst>
                      <a:ahLst/>
                      <a:cxnLst>
                        <a:cxn ang="0">
                          <a:pos x="csX0" y="csY0"/>
                        </a:cxn>
                        <a:cxn ang="0">
                          <a:pos x="csX1" y="csY1"/>
                        </a:cxn>
                        <a:cxn ang="0">
                          <a:pos x="csX2" y="csY2"/>
                        </a:cxn>
                        <a:cxn ang="0">
                          <a:pos x="csX3" y="csY3"/>
                        </a:cxn>
                        <a:cxn ang="0">
                          <a:pos x="csX4" y="csY4"/>
                        </a:cxn>
                        <a:cxn ang="0">
                          <a:pos x="csX5" y="csY5"/>
                        </a:cxn>
                      </a:cxnLst>
                      <a:rect l="l" t="t" r="r" b="b"/>
                      <a:pathLst>
                        <a:path w="1364784" h="1114004">
                          <a:moveTo>
                            <a:pt x="0" y="0"/>
                          </a:moveTo>
                          <a:lnTo>
                            <a:pt x="1315226" y="0"/>
                          </a:lnTo>
                          <a:cubicBezTo>
                            <a:pt x="1100874" y="64412"/>
                            <a:pt x="897907" y="191613"/>
                            <a:pt x="880328" y="567594"/>
                          </a:cubicBezTo>
                          <a:cubicBezTo>
                            <a:pt x="885439" y="1104711"/>
                            <a:pt x="1548011" y="1114004"/>
                            <a:pt x="1315226" y="1114004"/>
                          </a:cubicBezTo>
                          <a:lnTo>
                            <a:pt x="0" y="1114004"/>
                          </a:lnTo>
                          <a:lnTo>
                            <a:pt x="0" y="0"/>
                          </a:lnTo>
                          <a:close/>
                        </a:path>
                      </a:pathLst>
                    </a:cu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cxnSp>
          <p:nvCxnSpPr>
            <p:cNvPr id="13" name="Straight Arrow Connector 12">
              <a:extLst>
                <a:ext uri="{FF2B5EF4-FFF2-40B4-BE49-F238E27FC236}">
                  <a16:creationId xmlns:a16="http://schemas.microsoft.com/office/drawing/2014/main" id="{2EC1E941-BAB8-4059-3B33-CF04C41E52FE}"/>
                </a:ext>
              </a:extLst>
            </p:cNvPr>
            <p:cNvCxnSpPr/>
            <p:nvPr/>
          </p:nvCxnSpPr>
          <p:spPr>
            <a:xfrm>
              <a:off x="7856612" y="5509161"/>
              <a:ext cx="454025" cy="0"/>
            </a:xfrm>
            <a:prstGeom prst="straightConnector1">
              <a:avLst/>
            </a:prstGeom>
            <a:ln>
              <a:solidFill>
                <a:srgbClr val="0070C0"/>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ED44D02-1A12-FFC7-1427-1A8BC652AA45}"/>
                </a:ext>
              </a:extLst>
            </p:cNvPr>
            <p:cNvCxnSpPr>
              <a:cxnSpLocks/>
            </p:cNvCxnSpPr>
            <p:nvPr/>
          </p:nvCxnSpPr>
          <p:spPr>
            <a:xfrm>
              <a:off x="6923162" y="6223536"/>
              <a:ext cx="1352398" cy="0"/>
            </a:xfrm>
            <a:prstGeom prst="straightConnector1">
              <a:avLst/>
            </a:prstGeom>
            <a:ln>
              <a:solidFill>
                <a:srgbClr val="0070C0"/>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F0CC0EEF-6DD3-DD9C-A1FA-BF5886FBF552}"/>
              </a:ext>
            </a:extLst>
          </p:cNvPr>
          <p:cNvSpPr txBox="1"/>
          <p:nvPr/>
        </p:nvSpPr>
        <p:spPr>
          <a:xfrm>
            <a:off x="5727700" y="4489762"/>
            <a:ext cx="6096000" cy="830997"/>
          </a:xfrm>
          <a:prstGeom prst="rect">
            <a:avLst/>
          </a:prstGeom>
          <a:noFill/>
          <a:ln>
            <a:noFill/>
          </a:ln>
        </p:spPr>
        <p:txBody>
          <a:bodyPr wrap="square">
            <a:spAutoFit/>
          </a:bodyPr>
          <a:lstStyle/>
          <a:p>
            <a:pPr marL="0" indent="0">
              <a:buNone/>
            </a:pPr>
            <a:r>
              <a:rPr lang="en-US" sz="2400" dirty="0">
                <a:solidFill>
                  <a:srgbClr val="0070C0"/>
                </a:solidFill>
                <a:latin typeface="Dreaming Outloud Pro" panose="03050502040302030504" pitchFamily="66" charset="0"/>
                <a:cs typeface="Dreaming Outloud Pro" panose="03050502040302030504" pitchFamily="66" charset="0"/>
              </a:rPr>
              <a:t>Grade 6: Finding the area of compound shapes.   </a:t>
            </a:r>
          </a:p>
        </p:txBody>
      </p:sp>
      <p:sp>
        <p:nvSpPr>
          <p:cNvPr id="21" name="TextBox 20">
            <a:extLst>
              <a:ext uri="{FF2B5EF4-FFF2-40B4-BE49-F238E27FC236}">
                <a16:creationId xmlns:a16="http://schemas.microsoft.com/office/drawing/2014/main" id="{1EF40C2F-C72D-8054-7DFE-F486C6344529}"/>
              </a:ext>
            </a:extLst>
          </p:cNvPr>
          <p:cNvSpPr txBox="1"/>
          <p:nvPr/>
        </p:nvSpPr>
        <p:spPr>
          <a:xfrm>
            <a:off x="7741228" y="2936884"/>
            <a:ext cx="2317172" cy="584775"/>
          </a:xfrm>
          <a:prstGeom prst="rect">
            <a:avLst/>
          </a:prstGeom>
          <a:noFill/>
        </p:spPr>
        <p:txBody>
          <a:bodyPr wrap="square">
            <a:spAutoFit/>
          </a:bodyPr>
          <a:lstStyle/>
          <a:p>
            <a:pPr marL="0" indent="0">
              <a:buNone/>
            </a:pPr>
            <a:r>
              <a:rPr lang="en-US" sz="3200" b="1" spc="300" dirty="0">
                <a:solidFill>
                  <a:schemeClr val="accent5">
                    <a:lumMod val="60000"/>
                    <a:lumOff val="40000"/>
                  </a:schemeClr>
                </a:solidFill>
              </a:rPr>
              <a:t>Example: </a:t>
            </a:r>
          </a:p>
        </p:txBody>
      </p:sp>
      <p:sp>
        <p:nvSpPr>
          <p:cNvPr id="4" name="TextBox 3">
            <a:extLst>
              <a:ext uri="{FF2B5EF4-FFF2-40B4-BE49-F238E27FC236}">
                <a16:creationId xmlns:a16="http://schemas.microsoft.com/office/drawing/2014/main" id="{3B13F6C4-A874-EB00-05D0-F522E4B76BCF}"/>
              </a:ext>
            </a:extLst>
          </p:cNvPr>
          <p:cNvSpPr txBox="1"/>
          <p:nvPr/>
        </p:nvSpPr>
        <p:spPr>
          <a:xfrm>
            <a:off x="0" y="1684197"/>
            <a:ext cx="8518679" cy="769441"/>
          </a:xfrm>
          <a:prstGeom prst="rect">
            <a:avLst/>
          </a:prstGeom>
          <a:noFill/>
        </p:spPr>
        <p:txBody>
          <a:bodyPr wrap="none" rtlCol="0">
            <a:spAutoFit/>
          </a:bodyPr>
          <a:lstStyle/>
          <a:p>
            <a:r>
              <a:rPr lang="en-US" sz="4400" dirty="0">
                <a:effectLst>
                  <a:glow rad="228600">
                    <a:schemeClr val="accent2">
                      <a:satMod val="175000"/>
                      <a:alpha val="40000"/>
                    </a:schemeClr>
                  </a:glow>
                </a:effectLst>
                <a:latin typeface="Kristen ITC" panose="03050502040202030202" pitchFamily="66" charset="0"/>
              </a:rPr>
              <a:t>Brought your “Lab Materials?”</a:t>
            </a:r>
          </a:p>
        </p:txBody>
      </p:sp>
    </p:spTree>
    <p:extLst>
      <p:ext uri="{BB962C8B-B14F-4D97-AF65-F5344CB8AC3E}">
        <p14:creationId xmlns:p14="http://schemas.microsoft.com/office/powerpoint/2010/main" val="87573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repeatCount="2000" fill="hold" grpId="0" nodeType="clickEffect">
                                  <p:stCondLst>
                                    <p:cond delay="0"/>
                                  </p:stCondLst>
                                  <p:iterate type="lt">
                                    <p:tmPct val="10000"/>
                                  </p:iterate>
                                  <p:childTnLst>
                                    <p:animMotion origin="layout" path="M 1.04167E-6 -3.7037E-7 L 1.04167E-6 -0.07222 " pathEditMode="relative" rAng="0" ptsTypes="AA">
                                      <p:cBhvr>
                                        <p:cTn id="6" dur="250" accel="50000" decel="50000" autoRev="1" fill="hold">
                                          <p:stCondLst>
                                            <p:cond delay="0"/>
                                          </p:stCondLst>
                                        </p:cTn>
                                        <p:tgtEl>
                                          <p:spTgt spid="4"/>
                                        </p:tgtEl>
                                        <p:attrNameLst>
                                          <p:attrName>ppt_x</p:attrName>
                                          <p:attrName>ppt_y</p:attrName>
                                        </p:attrNameLst>
                                      </p:cBhvr>
                                      <p:rCtr x="0" y="-3611"/>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E5EDB-37DD-B9B5-2815-F16D75E26253}"/>
              </a:ext>
            </a:extLst>
          </p:cNvPr>
          <p:cNvSpPr>
            <a:spLocks noGrp="1"/>
          </p:cNvSpPr>
          <p:nvPr>
            <p:ph type="title"/>
          </p:nvPr>
        </p:nvSpPr>
        <p:spPr/>
        <p:txBody>
          <a:bodyPr/>
          <a:lstStyle/>
          <a:p>
            <a:r>
              <a:rPr lang="en-US" dirty="0"/>
              <a:t>1.  Backwards Mapping</a:t>
            </a:r>
          </a:p>
        </p:txBody>
      </p:sp>
      <p:sp>
        <p:nvSpPr>
          <p:cNvPr id="7" name="Arrow: Bent-Up 6">
            <a:extLst>
              <a:ext uri="{FF2B5EF4-FFF2-40B4-BE49-F238E27FC236}">
                <a16:creationId xmlns:a16="http://schemas.microsoft.com/office/drawing/2014/main" id="{CA39B4EA-362B-99BE-FE15-E4CEBC3B320C}"/>
              </a:ext>
            </a:extLst>
          </p:cNvPr>
          <p:cNvSpPr/>
          <p:nvPr/>
        </p:nvSpPr>
        <p:spPr>
          <a:xfrm rot="5400000">
            <a:off x="690538" y="3077076"/>
            <a:ext cx="1146720" cy="1242418"/>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8" name="Freeform: Shape 7">
            <a:extLst>
              <a:ext uri="{FF2B5EF4-FFF2-40B4-BE49-F238E27FC236}">
                <a16:creationId xmlns:a16="http://schemas.microsoft.com/office/drawing/2014/main" id="{D6C5025D-BB2A-72E3-360A-6D5803D67C25}"/>
              </a:ext>
            </a:extLst>
          </p:cNvPr>
          <p:cNvSpPr/>
          <p:nvPr/>
        </p:nvSpPr>
        <p:spPr>
          <a:xfrm>
            <a:off x="202224" y="1774372"/>
            <a:ext cx="1942262" cy="1351218"/>
          </a:xfrm>
          <a:custGeom>
            <a:avLst/>
            <a:gdLst>
              <a:gd name="csX0" fmla="*/ 0 w 1750539"/>
              <a:gd name="csY0" fmla="*/ 204261 h 1225320"/>
              <a:gd name="csX1" fmla="*/ 204261 w 1750539"/>
              <a:gd name="csY1" fmla="*/ 0 h 1225320"/>
              <a:gd name="csX2" fmla="*/ 1546278 w 1750539"/>
              <a:gd name="csY2" fmla="*/ 0 h 1225320"/>
              <a:gd name="csX3" fmla="*/ 1750539 w 1750539"/>
              <a:gd name="csY3" fmla="*/ 204261 h 1225320"/>
              <a:gd name="csX4" fmla="*/ 1750539 w 1750539"/>
              <a:gd name="csY4" fmla="*/ 1021059 h 1225320"/>
              <a:gd name="csX5" fmla="*/ 1546278 w 1750539"/>
              <a:gd name="csY5" fmla="*/ 1225320 h 1225320"/>
              <a:gd name="csX6" fmla="*/ 204261 w 1750539"/>
              <a:gd name="csY6" fmla="*/ 1225320 h 1225320"/>
              <a:gd name="csX7" fmla="*/ 0 w 1750539"/>
              <a:gd name="csY7" fmla="*/ 1021059 h 1225320"/>
              <a:gd name="csX8" fmla="*/ 0 w 1750539"/>
              <a:gd name="csY8" fmla="*/ 204261 h 122532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750539" h="1225320">
                <a:moveTo>
                  <a:pt x="0" y="204261"/>
                </a:moveTo>
                <a:cubicBezTo>
                  <a:pt x="0" y="91451"/>
                  <a:pt x="91451" y="0"/>
                  <a:pt x="204261" y="0"/>
                </a:cubicBezTo>
                <a:lnTo>
                  <a:pt x="1546278" y="0"/>
                </a:lnTo>
                <a:cubicBezTo>
                  <a:pt x="1659088" y="0"/>
                  <a:pt x="1750539" y="91451"/>
                  <a:pt x="1750539" y="204261"/>
                </a:cubicBezTo>
                <a:lnTo>
                  <a:pt x="1750539" y="1021059"/>
                </a:lnTo>
                <a:cubicBezTo>
                  <a:pt x="1750539" y="1133869"/>
                  <a:pt x="1659088" y="1225320"/>
                  <a:pt x="1546278" y="1225320"/>
                </a:cubicBezTo>
                <a:lnTo>
                  <a:pt x="204261" y="1225320"/>
                </a:lnTo>
                <a:cubicBezTo>
                  <a:pt x="91451" y="1225320"/>
                  <a:pt x="0" y="1133869"/>
                  <a:pt x="0" y="1021059"/>
                </a:cubicBezTo>
                <a:lnTo>
                  <a:pt x="0" y="20426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5076" tIns="155076" rIns="155076" bIns="155076" numCol="1" spcCol="1270" anchor="ctr" anchorCtr="0">
            <a:noAutofit/>
          </a:bodyPr>
          <a:lstStyle/>
          <a:p>
            <a:pPr marL="0" lvl="0" indent="0" algn="ctr" defTabSz="1111250">
              <a:lnSpc>
                <a:spcPct val="90000"/>
              </a:lnSpc>
              <a:spcBef>
                <a:spcPct val="0"/>
              </a:spcBef>
              <a:spcAft>
                <a:spcPct val="35000"/>
              </a:spcAft>
              <a:buNone/>
            </a:pPr>
            <a:r>
              <a:rPr lang="en-US" sz="2500" kern="1200"/>
              <a:t>Standard</a:t>
            </a:r>
          </a:p>
        </p:txBody>
      </p:sp>
      <p:sp>
        <p:nvSpPr>
          <p:cNvPr id="9" name="Freeform: Shape 8">
            <a:extLst>
              <a:ext uri="{FF2B5EF4-FFF2-40B4-BE49-F238E27FC236}">
                <a16:creationId xmlns:a16="http://schemas.microsoft.com/office/drawing/2014/main" id="{CCBE66D0-B642-44F0-40AF-FA0BFC2403D5}"/>
              </a:ext>
            </a:extLst>
          </p:cNvPr>
          <p:cNvSpPr/>
          <p:nvPr/>
        </p:nvSpPr>
        <p:spPr>
          <a:xfrm>
            <a:off x="2394295" y="1903241"/>
            <a:ext cx="8983233" cy="1092114"/>
          </a:xfrm>
          <a:custGeom>
            <a:avLst/>
            <a:gdLst>
              <a:gd name="csX0" fmla="*/ 0 w 1273175"/>
              <a:gd name="csY0" fmla="*/ 0 h 990358"/>
              <a:gd name="csX1" fmla="*/ 1273175 w 1273175"/>
              <a:gd name="csY1" fmla="*/ 0 h 990358"/>
              <a:gd name="csX2" fmla="*/ 1273175 w 1273175"/>
              <a:gd name="csY2" fmla="*/ 990358 h 990358"/>
              <a:gd name="csX3" fmla="*/ 0 w 1273175"/>
              <a:gd name="csY3" fmla="*/ 990358 h 990358"/>
              <a:gd name="csX4" fmla="*/ 0 w 1273175"/>
              <a:gd name="csY4" fmla="*/ 0 h 990358"/>
            </a:gdLst>
            <a:ahLst/>
            <a:cxnLst>
              <a:cxn ang="0">
                <a:pos x="csX0" y="csY0"/>
              </a:cxn>
              <a:cxn ang="0">
                <a:pos x="csX1" y="csY1"/>
              </a:cxn>
              <a:cxn ang="0">
                <a:pos x="csX2" y="csY2"/>
              </a:cxn>
              <a:cxn ang="0">
                <a:pos x="csX3" y="csY3"/>
              </a:cxn>
              <a:cxn ang="0">
                <a:pos x="csX4" y="csY4"/>
              </a:cxn>
            </a:cxnLst>
            <a:rect l="l" t="t" r="r" b="b"/>
            <a:pathLst>
              <a:path w="1273175" h="990358">
                <a:moveTo>
                  <a:pt x="0" y="0"/>
                </a:moveTo>
                <a:lnTo>
                  <a:pt x="1273175" y="0"/>
                </a:lnTo>
                <a:lnTo>
                  <a:pt x="1273175" y="990358"/>
                </a:lnTo>
                <a:lnTo>
                  <a:pt x="0" y="99035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marL="0" lvl="1" algn="l" defTabSz="266700">
              <a:lnSpc>
                <a:spcPct val="90000"/>
              </a:lnSpc>
              <a:spcBef>
                <a:spcPct val="0"/>
              </a:spcBef>
              <a:spcAft>
                <a:spcPct val="15000"/>
              </a:spcAft>
            </a:pPr>
            <a:r>
              <a:rPr lang="en-US" sz="2000" b="0" i="0" kern="1200" dirty="0">
                <a:hlinkClick r:id="rId3"/>
              </a:rPr>
              <a:t>CCSS.Math.Content.6.RP.A.3.c</a:t>
            </a:r>
            <a:endParaRPr lang="en-US" sz="2000" b="0" i="0" dirty="0"/>
          </a:p>
          <a:p>
            <a:pPr marL="285750" lvl="1" indent="-285750" algn="l" defTabSz="266700">
              <a:lnSpc>
                <a:spcPct val="90000"/>
              </a:lnSpc>
              <a:spcBef>
                <a:spcPct val="0"/>
              </a:spcBef>
              <a:spcAft>
                <a:spcPct val="15000"/>
              </a:spcAft>
              <a:buFont typeface="Arial" panose="020B0604020202020204" pitchFamily="34" charset="0"/>
              <a:buChar char="•"/>
            </a:pPr>
            <a:r>
              <a:rPr lang="en-US" sz="2000" b="0" i="0" kern="1200" dirty="0"/>
              <a:t>Find a percent of a quantity as a rate per 100 (e.g., 30% of a quantity means 30/100 times the quantity); </a:t>
            </a:r>
          </a:p>
          <a:p>
            <a:pPr marL="285750" lvl="1" indent="-285750" algn="l" defTabSz="266700">
              <a:lnSpc>
                <a:spcPct val="90000"/>
              </a:lnSpc>
              <a:spcBef>
                <a:spcPct val="0"/>
              </a:spcBef>
              <a:spcAft>
                <a:spcPct val="15000"/>
              </a:spcAft>
              <a:buFont typeface="Arial" panose="020B0604020202020204" pitchFamily="34" charset="0"/>
              <a:buChar char="•"/>
            </a:pPr>
            <a:r>
              <a:rPr lang="en-US" sz="2000" dirty="0"/>
              <a:t>S</a:t>
            </a:r>
            <a:r>
              <a:rPr lang="en-US" sz="2000" b="0" i="0" kern="1200" dirty="0"/>
              <a:t>olve problems involving finding the whole, given a part and the percent.</a:t>
            </a:r>
            <a:endParaRPr lang="en-US" sz="2000" kern="1200" dirty="0"/>
          </a:p>
        </p:txBody>
      </p:sp>
      <p:sp>
        <p:nvSpPr>
          <p:cNvPr id="10" name="Arrow: Bent-Up 9">
            <a:extLst>
              <a:ext uri="{FF2B5EF4-FFF2-40B4-BE49-F238E27FC236}">
                <a16:creationId xmlns:a16="http://schemas.microsoft.com/office/drawing/2014/main" id="{161D1C62-723D-F00E-BB64-B90D13046475}"/>
              </a:ext>
            </a:extLst>
          </p:cNvPr>
          <p:cNvSpPr/>
          <p:nvPr/>
        </p:nvSpPr>
        <p:spPr>
          <a:xfrm rot="5400000">
            <a:off x="2507999" y="4594941"/>
            <a:ext cx="1146720" cy="1242418"/>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1" name="Freeform: Shape 10">
            <a:extLst>
              <a:ext uri="{FF2B5EF4-FFF2-40B4-BE49-F238E27FC236}">
                <a16:creationId xmlns:a16="http://schemas.microsoft.com/office/drawing/2014/main" id="{3A8A0D8A-65D3-E979-BFD7-6DE355C5BC8C}"/>
              </a:ext>
            </a:extLst>
          </p:cNvPr>
          <p:cNvSpPr/>
          <p:nvPr/>
        </p:nvSpPr>
        <p:spPr>
          <a:xfrm>
            <a:off x="1965259" y="3292237"/>
            <a:ext cx="1942262" cy="1351218"/>
          </a:xfrm>
          <a:custGeom>
            <a:avLst/>
            <a:gdLst>
              <a:gd name="csX0" fmla="*/ 0 w 1750539"/>
              <a:gd name="csY0" fmla="*/ 204261 h 1225320"/>
              <a:gd name="csX1" fmla="*/ 204261 w 1750539"/>
              <a:gd name="csY1" fmla="*/ 0 h 1225320"/>
              <a:gd name="csX2" fmla="*/ 1546278 w 1750539"/>
              <a:gd name="csY2" fmla="*/ 0 h 1225320"/>
              <a:gd name="csX3" fmla="*/ 1750539 w 1750539"/>
              <a:gd name="csY3" fmla="*/ 204261 h 1225320"/>
              <a:gd name="csX4" fmla="*/ 1750539 w 1750539"/>
              <a:gd name="csY4" fmla="*/ 1021059 h 1225320"/>
              <a:gd name="csX5" fmla="*/ 1546278 w 1750539"/>
              <a:gd name="csY5" fmla="*/ 1225320 h 1225320"/>
              <a:gd name="csX6" fmla="*/ 204261 w 1750539"/>
              <a:gd name="csY6" fmla="*/ 1225320 h 1225320"/>
              <a:gd name="csX7" fmla="*/ 0 w 1750539"/>
              <a:gd name="csY7" fmla="*/ 1021059 h 1225320"/>
              <a:gd name="csX8" fmla="*/ 0 w 1750539"/>
              <a:gd name="csY8" fmla="*/ 204261 h 122532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750539" h="1225320">
                <a:moveTo>
                  <a:pt x="0" y="204261"/>
                </a:moveTo>
                <a:cubicBezTo>
                  <a:pt x="0" y="91451"/>
                  <a:pt x="91451" y="0"/>
                  <a:pt x="204261" y="0"/>
                </a:cubicBezTo>
                <a:lnTo>
                  <a:pt x="1546278" y="0"/>
                </a:lnTo>
                <a:cubicBezTo>
                  <a:pt x="1659088" y="0"/>
                  <a:pt x="1750539" y="91451"/>
                  <a:pt x="1750539" y="204261"/>
                </a:cubicBezTo>
                <a:lnTo>
                  <a:pt x="1750539" y="1021059"/>
                </a:lnTo>
                <a:cubicBezTo>
                  <a:pt x="1750539" y="1133869"/>
                  <a:pt x="1659088" y="1225320"/>
                  <a:pt x="1546278" y="1225320"/>
                </a:cubicBezTo>
                <a:lnTo>
                  <a:pt x="204261" y="1225320"/>
                </a:lnTo>
                <a:cubicBezTo>
                  <a:pt x="91451" y="1225320"/>
                  <a:pt x="0" y="1133869"/>
                  <a:pt x="0" y="1021059"/>
                </a:cubicBezTo>
                <a:lnTo>
                  <a:pt x="0" y="20426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5076" tIns="155076" rIns="155076" bIns="155076" numCol="1" spcCol="1270" anchor="ctr" anchorCtr="0">
            <a:noAutofit/>
          </a:bodyPr>
          <a:lstStyle/>
          <a:p>
            <a:pPr marL="0" lvl="0" indent="0" algn="ctr" defTabSz="1111250">
              <a:lnSpc>
                <a:spcPct val="90000"/>
              </a:lnSpc>
              <a:spcBef>
                <a:spcPct val="0"/>
              </a:spcBef>
              <a:spcAft>
                <a:spcPct val="35000"/>
              </a:spcAft>
              <a:buNone/>
            </a:pPr>
            <a:r>
              <a:rPr lang="en-US" sz="2500" kern="1200"/>
              <a:t>Test Question</a:t>
            </a:r>
          </a:p>
        </p:txBody>
      </p:sp>
      <p:sp>
        <p:nvSpPr>
          <p:cNvPr id="12" name="Freeform: Shape 11">
            <a:extLst>
              <a:ext uri="{FF2B5EF4-FFF2-40B4-BE49-F238E27FC236}">
                <a16:creationId xmlns:a16="http://schemas.microsoft.com/office/drawing/2014/main" id="{DFDEC807-E9BF-F65F-EE7A-BE5AEEA9881E}"/>
              </a:ext>
            </a:extLst>
          </p:cNvPr>
          <p:cNvSpPr/>
          <p:nvPr/>
        </p:nvSpPr>
        <p:spPr>
          <a:xfrm>
            <a:off x="4211757" y="3343551"/>
            <a:ext cx="7337554" cy="1169671"/>
          </a:xfrm>
          <a:custGeom>
            <a:avLst/>
            <a:gdLst>
              <a:gd name="csX0" fmla="*/ 0 w 1273175"/>
              <a:gd name="csY0" fmla="*/ 0 h 990358"/>
              <a:gd name="csX1" fmla="*/ 1273175 w 1273175"/>
              <a:gd name="csY1" fmla="*/ 0 h 990358"/>
              <a:gd name="csX2" fmla="*/ 1273175 w 1273175"/>
              <a:gd name="csY2" fmla="*/ 990358 h 990358"/>
              <a:gd name="csX3" fmla="*/ 0 w 1273175"/>
              <a:gd name="csY3" fmla="*/ 990358 h 990358"/>
              <a:gd name="csX4" fmla="*/ 0 w 1273175"/>
              <a:gd name="csY4" fmla="*/ 0 h 990358"/>
            </a:gdLst>
            <a:ahLst/>
            <a:cxnLst>
              <a:cxn ang="0">
                <a:pos x="csX0" y="csY0"/>
              </a:cxn>
              <a:cxn ang="0">
                <a:pos x="csX1" y="csY1"/>
              </a:cxn>
              <a:cxn ang="0">
                <a:pos x="csX2" y="csY2"/>
              </a:cxn>
              <a:cxn ang="0">
                <a:pos x="csX3" y="csY3"/>
              </a:cxn>
              <a:cxn ang="0">
                <a:pos x="csX4" y="csY4"/>
              </a:cxn>
            </a:cxnLst>
            <a:rect l="l" t="t" r="r" b="b"/>
            <a:pathLst>
              <a:path w="1273175" h="990358">
                <a:moveTo>
                  <a:pt x="0" y="0"/>
                </a:moveTo>
                <a:lnTo>
                  <a:pt x="1273175" y="0"/>
                </a:lnTo>
                <a:lnTo>
                  <a:pt x="1273175" y="990358"/>
                </a:lnTo>
                <a:lnTo>
                  <a:pt x="0" y="99035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t" anchorCtr="0">
            <a:noAutofit/>
          </a:bodyPr>
          <a:lstStyle/>
          <a:p>
            <a:pPr marL="0" lvl="1" algn="l" defTabSz="266700">
              <a:lnSpc>
                <a:spcPct val="90000"/>
              </a:lnSpc>
              <a:spcBef>
                <a:spcPct val="0"/>
              </a:spcBef>
              <a:spcAft>
                <a:spcPct val="15000"/>
              </a:spcAft>
            </a:pPr>
            <a:r>
              <a:rPr lang="en-US" sz="2000" kern="1200" dirty="0">
                <a:solidFill>
                  <a:srgbClr val="F0532B"/>
                </a:solidFill>
              </a:rPr>
              <a:t>O</a:t>
            </a:r>
            <a:r>
              <a:rPr lang="en-US" sz="2000" dirty="0">
                <a:solidFill>
                  <a:srgbClr val="F0532B"/>
                </a:solidFill>
              </a:rPr>
              <a:t>pen Up Resources: Grade 6, Unit 3, Assessment A, #4:</a:t>
            </a:r>
          </a:p>
          <a:p>
            <a:r>
              <a:rPr lang="en-US" sz="2000" i="1" dirty="0"/>
              <a:t>Lin’s family has completed 70% of a trip. They have traveled 35 miles. How far is the trip?</a:t>
            </a:r>
          </a:p>
          <a:p>
            <a:br>
              <a:rPr lang="en-US" sz="2000" dirty="0"/>
            </a:br>
            <a:endParaRPr lang="en-US" sz="2000" kern="1200" dirty="0">
              <a:solidFill>
                <a:srgbClr val="F0532B"/>
              </a:solidFill>
            </a:endParaRPr>
          </a:p>
        </p:txBody>
      </p:sp>
      <p:sp>
        <p:nvSpPr>
          <p:cNvPr id="13" name="Freeform: Shape 12">
            <a:extLst>
              <a:ext uri="{FF2B5EF4-FFF2-40B4-BE49-F238E27FC236}">
                <a16:creationId xmlns:a16="http://schemas.microsoft.com/office/drawing/2014/main" id="{5B641482-0946-9762-D533-A913F795656F}"/>
              </a:ext>
            </a:extLst>
          </p:cNvPr>
          <p:cNvSpPr/>
          <p:nvPr/>
        </p:nvSpPr>
        <p:spPr>
          <a:xfrm>
            <a:off x="3782714" y="4810102"/>
            <a:ext cx="1801656" cy="1351218"/>
          </a:xfrm>
          <a:custGeom>
            <a:avLst/>
            <a:gdLst>
              <a:gd name="csX0" fmla="*/ 0 w 1750539"/>
              <a:gd name="csY0" fmla="*/ 204261 h 1225320"/>
              <a:gd name="csX1" fmla="*/ 204261 w 1750539"/>
              <a:gd name="csY1" fmla="*/ 0 h 1225320"/>
              <a:gd name="csX2" fmla="*/ 1546278 w 1750539"/>
              <a:gd name="csY2" fmla="*/ 0 h 1225320"/>
              <a:gd name="csX3" fmla="*/ 1750539 w 1750539"/>
              <a:gd name="csY3" fmla="*/ 204261 h 1225320"/>
              <a:gd name="csX4" fmla="*/ 1750539 w 1750539"/>
              <a:gd name="csY4" fmla="*/ 1021059 h 1225320"/>
              <a:gd name="csX5" fmla="*/ 1546278 w 1750539"/>
              <a:gd name="csY5" fmla="*/ 1225320 h 1225320"/>
              <a:gd name="csX6" fmla="*/ 204261 w 1750539"/>
              <a:gd name="csY6" fmla="*/ 1225320 h 1225320"/>
              <a:gd name="csX7" fmla="*/ 0 w 1750539"/>
              <a:gd name="csY7" fmla="*/ 1021059 h 1225320"/>
              <a:gd name="csX8" fmla="*/ 0 w 1750539"/>
              <a:gd name="csY8" fmla="*/ 204261 h 122532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750539" h="1225320">
                <a:moveTo>
                  <a:pt x="0" y="204261"/>
                </a:moveTo>
                <a:cubicBezTo>
                  <a:pt x="0" y="91451"/>
                  <a:pt x="91451" y="0"/>
                  <a:pt x="204261" y="0"/>
                </a:cubicBezTo>
                <a:lnTo>
                  <a:pt x="1546278" y="0"/>
                </a:lnTo>
                <a:cubicBezTo>
                  <a:pt x="1659088" y="0"/>
                  <a:pt x="1750539" y="91451"/>
                  <a:pt x="1750539" y="204261"/>
                </a:cubicBezTo>
                <a:lnTo>
                  <a:pt x="1750539" y="1021059"/>
                </a:lnTo>
                <a:cubicBezTo>
                  <a:pt x="1750539" y="1133869"/>
                  <a:pt x="1659088" y="1225320"/>
                  <a:pt x="1546278" y="1225320"/>
                </a:cubicBezTo>
                <a:lnTo>
                  <a:pt x="204261" y="1225320"/>
                </a:lnTo>
                <a:cubicBezTo>
                  <a:pt x="91451" y="1225320"/>
                  <a:pt x="0" y="1133869"/>
                  <a:pt x="0" y="1021059"/>
                </a:cubicBezTo>
                <a:lnTo>
                  <a:pt x="0" y="20426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5076" tIns="155076" rIns="155076" bIns="155076" numCol="1" spcCol="1270" anchor="ctr" anchorCtr="0">
            <a:noAutofit/>
          </a:bodyPr>
          <a:lstStyle/>
          <a:p>
            <a:pPr marL="0" lvl="0" indent="0" algn="ctr" defTabSz="1111250">
              <a:lnSpc>
                <a:spcPct val="90000"/>
              </a:lnSpc>
              <a:spcBef>
                <a:spcPct val="0"/>
              </a:spcBef>
              <a:spcAft>
                <a:spcPct val="35000"/>
              </a:spcAft>
              <a:buNone/>
            </a:pPr>
            <a:r>
              <a:rPr lang="en-US" sz="2500" kern="1200" dirty="0"/>
              <a:t>Mastery Levels</a:t>
            </a:r>
          </a:p>
        </p:txBody>
      </p:sp>
      <p:sp>
        <p:nvSpPr>
          <p:cNvPr id="14" name="Freeform: Shape 13">
            <a:extLst>
              <a:ext uri="{FF2B5EF4-FFF2-40B4-BE49-F238E27FC236}">
                <a16:creationId xmlns:a16="http://schemas.microsoft.com/office/drawing/2014/main" id="{B0120FFF-D6E6-2167-EC08-9D61B1CD952F}"/>
              </a:ext>
            </a:extLst>
          </p:cNvPr>
          <p:cNvSpPr/>
          <p:nvPr/>
        </p:nvSpPr>
        <p:spPr>
          <a:xfrm>
            <a:off x="5708060" y="4642791"/>
            <a:ext cx="6483936" cy="1925159"/>
          </a:xfrm>
          <a:custGeom>
            <a:avLst/>
            <a:gdLst>
              <a:gd name="csX0" fmla="*/ 0 w 1273175"/>
              <a:gd name="csY0" fmla="*/ 0 h 990358"/>
              <a:gd name="csX1" fmla="*/ 1273175 w 1273175"/>
              <a:gd name="csY1" fmla="*/ 0 h 990358"/>
              <a:gd name="csX2" fmla="*/ 1273175 w 1273175"/>
              <a:gd name="csY2" fmla="*/ 990358 h 990358"/>
              <a:gd name="csX3" fmla="*/ 0 w 1273175"/>
              <a:gd name="csY3" fmla="*/ 990358 h 990358"/>
              <a:gd name="csX4" fmla="*/ 0 w 1273175"/>
              <a:gd name="csY4" fmla="*/ 0 h 990358"/>
            </a:gdLst>
            <a:ahLst/>
            <a:cxnLst>
              <a:cxn ang="0">
                <a:pos x="csX0" y="csY0"/>
              </a:cxn>
              <a:cxn ang="0">
                <a:pos x="csX1" y="csY1"/>
              </a:cxn>
              <a:cxn ang="0">
                <a:pos x="csX2" y="csY2"/>
              </a:cxn>
              <a:cxn ang="0">
                <a:pos x="csX3" y="csY3"/>
              </a:cxn>
              <a:cxn ang="0">
                <a:pos x="csX4" y="csY4"/>
              </a:cxn>
            </a:cxnLst>
            <a:rect l="l" t="t" r="r" b="b"/>
            <a:pathLst>
              <a:path w="1273175" h="990358">
                <a:moveTo>
                  <a:pt x="0" y="0"/>
                </a:moveTo>
                <a:lnTo>
                  <a:pt x="1273175" y="0"/>
                </a:lnTo>
                <a:lnTo>
                  <a:pt x="1273175" y="990358"/>
                </a:lnTo>
                <a:lnTo>
                  <a:pt x="0" y="99035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3820" tIns="83820" rIns="83820" bIns="83820" numCol="1" spcCol="1270" anchor="ctr" anchorCtr="0">
            <a:noAutofit/>
          </a:bodyPr>
          <a:lstStyle/>
          <a:p>
            <a:pPr marL="171450" lvl="1" indent="-171450" algn="l" defTabSz="755650">
              <a:lnSpc>
                <a:spcPct val="90000"/>
              </a:lnSpc>
              <a:spcBef>
                <a:spcPct val="0"/>
              </a:spcBef>
              <a:spcAft>
                <a:spcPct val="15000"/>
              </a:spcAft>
              <a:buChar char="•"/>
            </a:pPr>
            <a:r>
              <a:rPr lang="en-US" sz="2000" kern="1200" dirty="0">
                <a:solidFill>
                  <a:srgbClr val="F0532B"/>
                </a:solidFill>
              </a:rPr>
              <a:t>Mild</a:t>
            </a:r>
            <a:r>
              <a:rPr lang="en-US" sz="2000" kern="1200" dirty="0"/>
              <a:t>: What is 45% of 60?</a:t>
            </a:r>
          </a:p>
          <a:p>
            <a:pPr marL="171450" lvl="1" indent="-171450" defTabSz="755650">
              <a:lnSpc>
                <a:spcPct val="90000"/>
              </a:lnSpc>
              <a:spcBef>
                <a:spcPct val="0"/>
              </a:spcBef>
              <a:spcAft>
                <a:spcPct val="15000"/>
              </a:spcAft>
              <a:buChar char="•"/>
            </a:pPr>
            <a:r>
              <a:rPr lang="en-US" sz="2000" kern="1200" dirty="0">
                <a:solidFill>
                  <a:srgbClr val="F0532B"/>
                </a:solidFill>
              </a:rPr>
              <a:t>Medium</a:t>
            </a:r>
            <a:r>
              <a:rPr lang="en-US" sz="2000" dirty="0"/>
              <a:t>: 12 out of 48 is the same as ___ out of 100</a:t>
            </a:r>
            <a:endParaRPr lang="en-US" sz="2000" kern="1200" dirty="0"/>
          </a:p>
          <a:p>
            <a:pPr marL="171450" lvl="1" indent="-171450" algn="l" defTabSz="755650">
              <a:lnSpc>
                <a:spcPct val="90000"/>
              </a:lnSpc>
              <a:spcBef>
                <a:spcPct val="0"/>
              </a:spcBef>
              <a:spcAft>
                <a:spcPct val="15000"/>
              </a:spcAft>
              <a:buChar char="•"/>
            </a:pPr>
            <a:r>
              <a:rPr lang="en-US" sz="2000" kern="1200" dirty="0">
                <a:solidFill>
                  <a:srgbClr val="F0532B"/>
                </a:solidFill>
              </a:rPr>
              <a:t>Spicy</a:t>
            </a:r>
            <a:r>
              <a:rPr lang="en-US" sz="2000" kern="1200" dirty="0"/>
              <a:t>:  Lin’s electric car battery is at 52% and says it can drive 65 more miles.  How many miles can it go if that battery is fully charged?</a:t>
            </a:r>
          </a:p>
        </p:txBody>
      </p:sp>
      <p:sp>
        <p:nvSpPr>
          <p:cNvPr id="3" name="Freeform: Shape 2">
            <a:extLst>
              <a:ext uri="{FF2B5EF4-FFF2-40B4-BE49-F238E27FC236}">
                <a16:creationId xmlns:a16="http://schemas.microsoft.com/office/drawing/2014/main" id="{77CABCAB-1310-356C-1F61-FA11B3A544AB}"/>
              </a:ext>
            </a:extLst>
          </p:cNvPr>
          <p:cNvSpPr/>
          <p:nvPr/>
        </p:nvSpPr>
        <p:spPr>
          <a:xfrm>
            <a:off x="5800550" y="4826930"/>
            <a:ext cx="6483936" cy="1925159"/>
          </a:xfrm>
          <a:custGeom>
            <a:avLst/>
            <a:gdLst>
              <a:gd name="csX0" fmla="*/ 0 w 1273175"/>
              <a:gd name="csY0" fmla="*/ 0 h 990358"/>
              <a:gd name="csX1" fmla="*/ 1273175 w 1273175"/>
              <a:gd name="csY1" fmla="*/ 0 h 990358"/>
              <a:gd name="csX2" fmla="*/ 1273175 w 1273175"/>
              <a:gd name="csY2" fmla="*/ 990358 h 990358"/>
              <a:gd name="csX3" fmla="*/ 0 w 1273175"/>
              <a:gd name="csY3" fmla="*/ 990358 h 990358"/>
              <a:gd name="csX4" fmla="*/ 0 w 1273175"/>
              <a:gd name="csY4" fmla="*/ 0 h 990358"/>
            </a:gdLst>
            <a:ahLst/>
            <a:cxnLst>
              <a:cxn ang="0">
                <a:pos x="csX0" y="csY0"/>
              </a:cxn>
              <a:cxn ang="0">
                <a:pos x="csX1" y="csY1"/>
              </a:cxn>
              <a:cxn ang="0">
                <a:pos x="csX2" y="csY2"/>
              </a:cxn>
              <a:cxn ang="0">
                <a:pos x="csX3" y="csY3"/>
              </a:cxn>
              <a:cxn ang="0">
                <a:pos x="csX4" y="csY4"/>
              </a:cxn>
            </a:cxnLst>
            <a:rect l="l" t="t" r="r" b="b"/>
            <a:pathLst>
              <a:path w="1273175" h="990358">
                <a:moveTo>
                  <a:pt x="0" y="0"/>
                </a:moveTo>
                <a:lnTo>
                  <a:pt x="1273175" y="0"/>
                </a:lnTo>
                <a:lnTo>
                  <a:pt x="1273175" y="990358"/>
                </a:lnTo>
                <a:lnTo>
                  <a:pt x="0" y="99035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3820" tIns="83820" rIns="83820" bIns="83820" numCol="1" spcCol="1270" anchor="ctr" anchorCtr="0">
            <a:noAutofit/>
          </a:bodyPr>
          <a:lstStyle/>
          <a:p>
            <a:pPr marL="171450" lvl="1" indent="-171450" algn="l" defTabSz="755650">
              <a:lnSpc>
                <a:spcPct val="90000"/>
              </a:lnSpc>
              <a:spcBef>
                <a:spcPct val="0"/>
              </a:spcBef>
              <a:spcAft>
                <a:spcPct val="15000"/>
              </a:spcAft>
              <a:buChar char="•"/>
            </a:pPr>
            <a:r>
              <a:rPr lang="en-US" sz="2000" dirty="0">
                <a:solidFill>
                  <a:schemeClr val="tx1"/>
                </a:solidFill>
              </a:rPr>
              <a:t>“Percent” means out of 100</a:t>
            </a:r>
          </a:p>
          <a:p>
            <a:pPr marL="171450" lvl="1" indent="-171450" algn="l" defTabSz="755650">
              <a:lnSpc>
                <a:spcPct val="90000"/>
              </a:lnSpc>
              <a:spcBef>
                <a:spcPct val="0"/>
              </a:spcBef>
              <a:spcAft>
                <a:spcPct val="15000"/>
              </a:spcAft>
              <a:buChar char="•"/>
            </a:pPr>
            <a:r>
              <a:rPr lang="en-US" sz="2000" kern="1200" dirty="0">
                <a:solidFill>
                  <a:schemeClr val="tx1"/>
                </a:solidFill>
              </a:rPr>
              <a:t>Dividing by 100 moves the decimal</a:t>
            </a:r>
          </a:p>
          <a:p>
            <a:pPr marL="171450" lvl="1" indent="-171450" algn="l" defTabSz="755650">
              <a:lnSpc>
                <a:spcPct val="90000"/>
              </a:lnSpc>
              <a:spcBef>
                <a:spcPct val="0"/>
              </a:spcBef>
              <a:spcAft>
                <a:spcPct val="15000"/>
              </a:spcAft>
              <a:buChar char="•"/>
            </a:pPr>
            <a:r>
              <a:rPr lang="en-US" sz="2000" dirty="0">
                <a:solidFill>
                  <a:schemeClr val="tx1"/>
                </a:solidFill>
              </a:rPr>
              <a:t>Find the part / Find the percent</a:t>
            </a:r>
          </a:p>
          <a:p>
            <a:pPr marL="171450" lvl="1" indent="-171450" algn="l" defTabSz="755650">
              <a:lnSpc>
                <a:spcPct val="90000"/>
              </a:lnSpc>
              <a:spcBef>
                <a:spcPct val="0"/>
              </a:spcBef>
              <a:spcAft>
                <a:spcPct val="15000"/>
              </a:spcAft>
              <a:buChar char="•"/>
            </a:pPr>
            <a:r>
              <a:rPr lang="en-US" sz="2000" dirty="0">
                <a:solidFill>
                  <a:schemeClr val="tx1"/>
                </a:solidFill>
              </a:rPr>
              <a:t>Differentiate, conceptually, three unknowns</a:t>
            </a:r>
          </a:p>
          <a:p>
            <a:pPr marL="171450" lvl="1" indent="-171450" algn="l" defTabSz="755650">
              <a:lnSpc>
                <a:spcPct val="90000"/>
              </a:lnSpc>
              <a:spcBef>
                <a:spcPct val="0"/>
              </a:spcBef>
              <a:spcAft>
                <a:spcPct val="15000"/>
              </a:spcAft>
              <a:buChar char="•"/>
            </a:pPr>
            <a:r>
              <a:rPr lang="en-US" sz="2000" dirty="0">
                <a:solidFill>
                  <a:schemeClr val="tx1"/>
                </a:solidFill>
              </a:rPr>
              <a:t>Find the whole</a:t>
            </a:r>
          </a:p>
          <a:p>
            <a:pPr marL="171450" lvl="1" indent="-171450" algn="l" defTabSz="755650">
              <a:lnSpc>
                <a:spcPct val="90000"/>
              </a:lnSpc>
              <a:spcBef>
                <a:spcPct val="0"/>
              </a:spcBef>
              <a:spcAft>
                <a:spcPct val="15000"/>
              </a:spcAft>
              <a:buChar char="•"/>
            </a:pPr>
            <a:r>
              <a:rPr lang="en-US" sz="2000" dirty="0">
                <a:solidFill>
                  <a:schemeClr val="tx1"/>
                </a:solidFill>
              </a:rPr>
              <a:t>Apply to real world in increasing complexity.</a:t>
            </a:r>
          </a:p>
        </p:txBody>
      </p:sp>
      <p:sp>
        <p:nvSpPr>
          <p:cNvPr id="4" name="Freeform: Shape 3">
            <a:extLst>
              <a:ext uri="{FF2B5EF4-FFF2-40B4-BE49-F238E27FC236}">
                <a16:creationId xmlns:a16="http://schemas.microsoft.com/office/drawing/2014/main" id="{8A218577-7940-A972-23C9-F87B6D4FFF3D}"/>
              </a:ext>
            </a:extLst>
          </p:cNvPr>
          <p:cNvSpPr/>
          <p:nvPr/>
        </p:nvSpPr>
        <p:spPr>
          <a:xfrm>
            <a:off x="3728264" y="4810102"/>
            <a:ext cx="2036199" cy="1351218"/>
          </a:xfrm>
          <a:custGeom>
            <a:avLst/>
            <a:gdLst>
              <a:gd name="csX0" fmla="*/ 0 w 1750539"/>
              <a:gd name="csY0" fmla="*/ 204261 h 1225320"/>
              <a:gd name="csX1" fmla="*/ 204261 w 1750539"/>
              <a:gd name="csY1" fmla="*/ 0 h 1225320"/>
              <a:gd name="csX2" fmla="*/ 1546278 w 1750539"/>
              <a:gd name="csY2" fmla="*/ 0 h 1225320"/>
              <a:gd name="csX3" fmla="*/ 1750539 w 1750539"/>
              <a:gd name="csY3" fmla="*/ 204261 h 1225320"/>
              <a:gd name="csX4" fmla="*/ 1750539 w 1750539"/>
              <a:gd name="csY4" fmla="*/ 1021059 h 1225320"/>
              <a:gd name="csX5" fmla="*/ 1546278 w 1750539"/>
              <a:gd name="csY5" fmla="*/ 1225320 h 1225320"/>
              <a:gd name="csX6" fmla="*/ 204261 w 1750539"/>
              <a:gd name="csY6" fmla="*/ 1225320 h 1225320"/>
              <a:gd name="csX7" fmla="*/ 0 w 1750539"/>
              <a:gd name="csY7" fmla="*/ 1021059 h 1225320"/>
              <a:gd name="csX8" fmla="*/ 0 w 1750539"/>
              <a:gd name="csY8" fmla="*/ 204261 h 122532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750539" h="1225320">
                <a:moveTo>
                  <a:pt x="0" y="204261"/>
                </a:moveTo>
                <a:cubicBezTo>
                  <a:pt x="0" y="91451"/>
                  <a:pt x="91451" y="0"/>
                  <a:pt x="204261" y="0"/>
                </a:cubicBezTo>
                <a:lnTo>
                  <a:pt x="1546278" y="0"/>
                </a:lnTo>
                <a:cubicBezTo>
                  <a:pt x="1659088" y="0"/>
                  <a:pt x="1750539" y="91451"/>
                  <a:pt x="1750539" y="204261"/>
                </a:cubicBezTo>
                <a:lnTo>
                  <a:pt x="1750539" y="1021059"/>
                </a:lnTo>
                <a:cubicBezTo>
                  <a:pt x="1750539" y="1133869"/>
                  <a:pt x="1659088" y="1225320"/>
                  <a:pt x="1546278" y="1225320"/>
                </a:cubicBezTo>
                <a:lnTo>
                  <a:pt x="204261" y="1225320"/>
                </a:lnTo>
                <a:cubicBezTo>
                  <a:pt x="91451" y="1225320"/>
                  <a:pt x="0" y="1133869"/>
                  <a:pt x="0" y="1021059"/>
                </a:cubicBezTo>
                <a:lnTo>
                  <a:pt x="0" y="20426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5076" tIns="155076" rIns="155076" bIns="155076" numCol="1" spcCol="1270" anchor="ctr" anchorCtr="0">
            <a:noAutofit/>
          </a:bodyPr>
          <a:lstStyle/>
          <a:p>
            <a:pPr marL="0" lvl="0" indent="0" algn="ctr" defTabSz="1111250">
              <a:lnSpc>
                <a:spcPct val="90000"/>
              </a:lnSpc>
              <a:spcBef>
                <a:spcPct val="0"/>
              </a:spcBef>
              <a:spcAft>
                <a:spcPct val="35000"/>
              </a:spcAft>
              <a:buNone/>
            </a:pPr>
            <a:r>
              <a:rPr lang="en-US" sz="2500" kern="1200" dirty="0"/>
              <a:t>Student Outcomes</a:t>
            </a:r>
          </a:p>
        </p:txBody>
      </p:sp>
    </p:spTree>
    <p:extLst>
      <p:ext uri="{BB962C8B-B14F-4D97-AF65-F5344CB8AC3E}">
        <p14:creationId xmlns:p14="http://schemas.microsoft.com/office/powerpoint/2010/main" val="419002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1" nodeType="clickEffect">
                                  <p:stCondLst>
                                    <p:cond delay="0"/>
                                  </p:stCondLst>
                                  <p:childTnLst>
                                    <p:animMotion origin="layout" path="M -4.58333E-6 -1.11111E-6 L -0.13841 -0.24167 " pathEditMode="relative" rAng="0" ptsTypes="AA">
                                      <p:cBhvr>
                                        <p:cTn id="22" dur="2000" fill="hold"/>
                                        <p:tgtEl>
                                          <p:spTgt spid="14"/>
                                        </p:tgtEl>
                                        <p:attrNameLst>
                                          <p:attrName>ppt_x</p:attrName>
                                          <p:attrName>ppt_y</p:attrName>
                                        </p:attrNameLst>
                                      </p:cBhvr>
                                      <p:rCtr x="-6927" y="-12083"/>
                                    </p:animMotion>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par>
                          <p:cTn id="26" fill="hold">
                            <p:stCondLst>
                              <p:cond delay="2000"/>
                            </p:stCondLst>
                            <p:childTnLst>
                              <p:par>
                                <p:cTn id="27" presetID="1" presetClass="entr" presetSubtype="0"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p:bldP spid="12" grpId="1"/>
      <p:bldP spid="13" grpId="0" animBg="1"/>
      <p:bldP spid="14" grpId="0"/>
      <p:bldP spid="14" grpId="1"/>
      <p:bldP spid="3"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58DCB-2F5D-F9DF-0330-6AFED03E4E7B}"/>
              </a:ext>
            </a:extLst>
          </p:cNvPr>
          <p:cNvSpPr>
            <a:spLocks noGrp="1"/>
          </p:cNvSpPr>
          <p:nvPr>
            <p:ph type="title"/>
          </p:nvPr>
        </p:nvSpPr>
        <p:spPr/>
        <p:txBody>
          <a:bodyPr/>
          <a:lstStyle/>
          <a:p>
            <a:r>
              <a:rPr lang="en-US" dirty="0"/>
              <a:t>2.  Concrete to Abstract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9E2535B-91C9-385C-B236-513858C41D99}"/>
                  </a:ext>
                </a:extLst>
              </p:cNvPr>
              <p:cNvSpPr>
                <a:spLocks noGrp="1"/>
              </p:cNvSpPr>
              <p:nvPr>
                <p:ph idx="1"/>
              </p:nvPr>
            </p:nvSpPr>
            <p:spPr>
              <a:xfrm>
                <a:off x="315686" y="2194560"/>
                <a:ext cx="11190514" cy="4024125"/>
              </a:xfrm>
            </p:spPr>
            <p:txBody>
              <a:bodyPr>
                <a:normAutofit fontScale="92500" lnSpcReduction="10000"/>
              </a:bodyPr>
              <a:lstStyle/>
              <a:p>
                <a:r>
                  <a:rPr lang="en-US" sz="3600"/>
                  <a:t>What is ALWAYS TRUE?</a:t>
                </a:r>
              </a:p>
              <a:p>
                <a:r>
                  <a:rPr lang="en-US" sz="3600"/>
                  <a:t>How would it change if….?</a:t>
                </a:r>
              </a:p>
              <a:p>
                <a:r>
                  <a:rPr lang="en-US" sz="3600"/>
                  <a:t>What is the formula for….?</a:t>
                </a:r>
              </a:p>
              <a:p>
                <a:endParaRPr lang="en-US" sz="3600"/>
              </a:p>
              <a:p>
                <a:pPr marL="0" indent="0">
                  <a:buNone/>
                </a:pPr>
                <a:r>
                  <a:rPr lang="en-US" sz="3600"/>
                  <a:t>Examples:  </a:t>
                </a:r>
              </a:p>
              <a:p>
                <a:r>
                  <a:rPr lang="en-US" sz="3600"/>
                  <a:t>45% of 72 is the same as 7.2% of what?</a:t>
                </a:r>
              </a:p>
              <a:p>
                <a:r>
                  <a:rPr lang="en-US" sz="3600" i="1">
                    <a:latin typeface="Times New Roman" panose="02020603050405020304" pitchFamily="18" charset="0"/>
                    <a:cs typeface="Times New Roman" panose="02020603050405020304" pitchFamily="18" charset="0"/>
                  </a:rPr>
                  <a:t>n</a:t>
                </a:r>
                <a:r>
                  <a:rPr lang="en-US" sz="3600"/>
                  <a:t> is </a:t>
                </a:r>
                <a:r>
                  <a:rPr lang="en-US" sz="3600" i="1">
                    <a:latin typeface="Times New Roman" panose="02020603050405020304" pitchFamily="18" charset="0"/>
                    <a:cs typeface="Times New Roman" panose="02020603050405020304" pitchFamily="18" charset="0"/>
                  </a:rPr>
                  <a:t>p</a:t>
                </a:r>
                <a:r>
                  <a:rPr lang="en-US" sz="3600"/>
                  <a:t>% of </a:t>
                </a:r>
                <a:r>
                  <a:rPr lang="en-US" sz="3600" i="1">
                    <a:latin typeface="Times New Roman" panose="02020603050405020304" pitchFamily="18" charset="0"/>
                    <a:cs typeface="Times New Roman" panose="02020603050405020304" pitchFamily="18" charset="0"/>
                  </a:rPr>
                  <a:t>q. </a:t>
                </a:r>
                <a:r>
                  <a:rPr lang="en-US" sz="3600"/>
                  <a:t>Fill in the Blanks </a:t>
                </a:r>
                <a14:m>
                  <m:oMath xmlns:m="http://schemas.openxmlformats.org/officeDocument/2006/math">
                    <m:f>
                      <m:fPr>
                        <m:ctrlPr>
                          <a:rPr lang="en-US" sz="3600" i="1" smtClean="0">
                            <a:latin typeface="Cambria Math" panose="02040503050406030204" pitchFamily="18" charset="0"/>
                          </a:rPr>
                        </m:ctrlPr>
                      </m:fPr>
                      <m:num>
                        <m:borderBox>
                          <m:borderBoxPr>
                            <m:ctrlPr>
                              <a:rPr lang="en-US" sz="3600" i="1">
                                <a:latin typeface="Cambria Math" panose="02040503050406030204" pitchFamily="18" charset="0"/>
                              </a:rPr>
                            </m:ctrlPr>
                          </m:borderBoxPr>
                          <m:e/>
                        </m:borderBox>
                      </m:num>
                      <m:den>
                        <m:borderBox>
                          <m:borderBoxPr>
                            <m:ctrlPr>
                              <a:rPr lang="en-US" sz="3600" i="1">
                                <a:latin typeface="Cambria Math" panose="02040503050406030204" pitchFamily="18" charset="0"/>
                              </a:rPr>
                            </m:ctrlPr>
                          </m:borderBoxPr>
                          <m:e/>
                        </m:borderBox>
                      </m:den>
                    </m:f>
                    <m:r>
                      <a:rPr lang="en-US" sz="3600" b="0" i="1" smtClean="0">
                        <a:latin typeface="Cambria Math" panose="02040503050406030204" pitchFamily="18" charset="0"/>
                      </a:rPr>
                      <m:t>=</m:t>
                    </m:r>
                    <m:r>
                      <a:rPr lang="en-US" sz="3600" b="0" i="1" smtClean="0">
                        <a:latin typeface="Cambria Math" panose="02040503050406030204" pitchFamily="18" charset="0"/>
                      </a:rPr>
                      <m:t>𝑞</m:t>
                    </m:r>
                  </m:oMath>
                </a14:m>
                <a:endParaRPr lang="en-US" sz="3600"/>
              </a:p>
              <a:p>
                <a:endParaRPr lang="en-US" sz="3600"/>
              </a:p>
            </p:txBody>
          </p:sp>
        </mc:Choice>
        <mc:Fallback xmlns="">
          <p:sp>
            <p:nvSpPr>
              <p:cNvPr id="3" name="Content Placeholder 2">
                <a:extLst>
                  <a:ext uri="{FF2B5EF4-FFF2-40B4-BE49-F238E27FC236}">
                    <a16:creationId xmlns:a16="http://schemas.microsoft.com/office/drawing/2014/main" id="{D9E2535B-91C9-385C-B236-513858C41D99}"/>
                  </a:ext>
                </a:extLst>
              </p:cNvPr>
              <p:cNvSpPr>
                <a:spLocks noGrp="1" noRot="1" noChangeAspect="1" noMove="1" noResize="1" noEditPoints="1" noAdjustHandles="1" noChangeArrowheads="1" noChangeShapeType="1" noTextEdit="1"/>
              </p:cNvSpPr>
              <p:nvPr>
                <p:ph idx="1"/>
              </p:nvPr>
            </p:nvSpPr>
            <p:spPr>
              <a:xfrm>
                <a:off x="315686" y="2194560"/>
                <a:ext cx="11190514" cy="4024125"/>
              </a:xfrm>
              <a:blipFill>
                <a:blip r:embed="rId3"/>
                <a:stretch>
                  <a:fillRect l="-1471" t="-4697" b="-758"/>
                </a:stretch>
              </a:blipFill>
            </p:spPr>
            <p:txBody>
              <a:bodyPr/>
              <a:lstStyle/>
              <a:p>
                <a:r>
                  <a:rPr lang="en-US">
                    <a:noFill/>
                  </a:rPr>
                  <a:t> </a:t>
                </a:r>
              </a:p>
            </p:txBody>
          </p:sp>
        </mc:Fallback>
      </mc:AlternateContent>
    </p:spTree>
    <p:extLst>
      <p:ext uri="{BB962C8B-B14F-4D97-AF65-F5344CB8AC3E}">
        <p14:creationId xmlns:p14="http://schemas.microsoft.com/office/powerpoint/2010/main" val="371380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B1D9A-6453-C9D2-2E14-A2D41538E37F}"/>
              </a:ext>
            </a:extLst>
          </p:cNvPr>
          <p:cNvSpPr>
            <a:spLocks noGrp="1"/>
          </p:cNvSpPr>
          <p:nvPr>
            <p:ph type="title"/>
          </p:nvPr>
        </p:nvSpPr>
        <p:spPr>
          <a:xfrm>
            <a:off x="2473036" y="764373"/>
            <a:ext cx="9033164" cy="1293028"/>
          </a:xfrm>
        </p:spPr>
        <p:txBody>
          <a:bodyPr/>
          <a:lstStyle/>
          <a:p>
            <a:r>
              <a:rPr lang="en-US" dirty="0"/>
              <a:t>3. Creating a visible Pattern</a:t>
            </a:r>
          </a:p>
        </p:txBody>
      </p:sp>
      <p:sp>
        <p:nvSpPr>
          <p:cNvPr id="5" name="Content Placeholder 4">
            <a:extLst>
              <a:ext uri="{FF2B5EF4-FFF2-40B4-BE49-F238E27FC236}">
                <a16:creationId xmlns:a16="http://schemas.microsoft.com/office/drawing/2014/main" id="{2CB16001-4459-1660-F5E4-8F71353092FE}"/>
              </a:ext>
            </a:extLst>
          </p:cNvPr>
          <p:cNvSpPr>
            <a:spLocks noGrp="1"/>
          </p:cNvSpPr>
          <p:nvPr>
            <p:ph idx="1"/>
          </p:nvPr>
        </p:nvSpPr>
        <p:spPr>
          <a:xfrm>
            <a:off x="685800" y="1761894"/>
            <a:ext cx="10820400" cy="4456792"/>
          </a:xfrm>
        </p:spPr>
        <p:txBody>
          <a:bodyPr/>
          <a:lstStyle/>
          <a:p>
            <a:pPr marL="0" indent="0" algn="ctr">
              <a:buNone/>
            </a:pPr>
            <a:r>
              <a:rPr lang="en-US" dirty="0">
                <a:solidFill>
                  <a:schemeClr val="accent5"/>
                </a:solidFill>
                <a:latin typeface="Baskerville Old Face" panose="02020602080505020303" pitchFamily="18" charset="0"/>
              </a:rPr>
              <a:t>A series of problems that invite students to use repeated reasoning </a:t>
            </a:r>
          </a:p>
          <a:p>
            <a:endParaRPr lang="en-US" dirty="0">
              <a:solidFill>
                <a:schemeClr val="accent5"/>
              </a:solidFill>
              <a:latin typeface="Baskerville Old Face" panose="02020602080505020303" pitchFamily="18" charset="0"/>
            </a:endParaRPr>
          </a:p>
          <a:p>
            <a:endParaRPr lang="en-US" dirty="0"/>
          </a:p>
          <a:p>
            <a:pPr marL="0" indent="0">
              <a:buNone/>
            </a:pPr>
            <a:endParaRPr lang="en-US" dirty="0"/>
          </a:p>
        </p:txBody>
      </p:sp>
      <p:graphicFrame>
        <p:nvGraphicFramePr>
          <p:cNvPr id="6" name="Diagram 5">
            <a:extLst>
              <a:ext uri="{FF2B5EF4-FFF2-40B4-BE49-F238E27FC236}">
                <a16:creationId xmlns:a16="http://schemas.microsoft.com/office/drawing/2014/main" id="{60BD81FD-9399-C715-435D-9057FFD0BB39}"/>
              </a:ext>
            </a:extLst>
          </p:cNvPr>
          <p:cNvGraphicFramePr/>
          <p:nvPr>
            <p:extLst>
              <p:ext uri="{D42A27DB-BD31-4B8C-83A1-F6EECF244321}">
                <p14:modId xmlns:p14="http://schemas.microsoft.com/office/powerpoint/2010/main" val="3755731630"/>
              </p:ext>
            </p:extLst>
          </p:nvPr>
        </p:nvGraphicFramePr>
        <p:xfrm>
          <a:off x="2216615" y="2057401"/>
          <a:ext cx="3766634" cy="131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27B186E5-C9BE-8677-D2C3-A9CE965DEBC8}"/>
              </a:ext>
            </a:extLst>
          </p:cNvPr>
          <p:cNvSpPr txBox="1"/>
          <p:nvPr/>
        </p:nvSpPr>
        <p:spPr>
          <a:xfrm>
            <a:off x="5832574" y="5975451"/>
            <a:ext cx="2490129" cy="461665"/>
          </a:xfrm>
          <a:prstGeom prst="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400" dirty="0">
                <a:solidFill>
                  <a:schemeClr val="accent6"/>
                </a:solidFill>
              </a:rPr>
              <a:t> 8 – -7 =</a:t>
            </a:r>
          </a:p>
        </p:txBody>
      </p:sp>
      <p:sp>
        <p:nvSpPr>
          <p:cNvPr id="10" name="TextBox 9">
            <a:extLst>
              <a:ext uri="{FF2B5EF4-FFF2-40B4-BE49-F238E27FC236}">
                <a16:creationId xmlns:a16="http://schemas.microsoft.com/office/drawing/2014/main" id="{76DD1FC2-4651-970E-7A4C-8E6BB27182CF}"/>
              </a:ext>
            </a:extLst>
          </p:cNvPr>
          <p:cNvSpPr txBox="1"/>
          <p:nvPr/>
        </p:nvSpPr>
        <p:spPr>
          <a:xfrm>
            <a:off x="5718412" y="3253706"/>
            <a:ext cx="2879480" cy="369332"/>
          </a:xfrm>
          <a:prstGeom prst="rect">
            <a:avLst/>
          </a:prstGeom>
          <a:noFill/>
        </p:spPr>
        <p:txBody>
          <a:bodyPr wrap="square">
            <a:spAutoFit/>
          </a:bodyPr>
          <a:lstStyle/>
          <a:p>
            <a:r>
              <a:rPr lang="en-US" i="1"/>
              <a:t>Subtracting a negative</a:t>
            </a:r>
          </a:p>
        </p:txBody>
      </p:sp>
      <p:sp>
        <p:nvSpPr>
          <p:cNvPr id="12" name="TextBox 11">
            <a:extLst>
              <a:ext uri="{FF2B5EF4-FFF2-40B4-BE49-F238E27FC236}">
                <a16:creationId xmlns:a16="http://schemas.microsoft.com/office/drawing/2014/main" id="{14285002-91FC-8393-C373-4D5B08E9DE80}"/>
              </a:ext>
            </a:extLst>
          </p:cNvPr>
          <p:cNvSpPr txBox="1"/>
          <p:nvPr/>
        </p:nvSpPr>
        <p:spPr>
          <a:xfrm>
            <a:off x="9145466" y="2781882"/>
            <a:ext cx="2707444" cy="369332"/>
          </a:xfrm>
          <a:prstGeom prst="rect">
            <a:avLst/>
          </a:prstGeom>
          <a:noFill/>
        </p:spPr>
        <p:txBody>
          <a:bodyPr wrap="square">
            <a:spAutoFit/>
          </a:bodyPr>
          <a:lstStyle/>
          <a:p>
            <a:r>
              <a:rPr lang="en-US" i="1"/>
              <a:t>Dividing by a fraction</a:t>
            </a:r>
          </a:p>
        </p:txBody>
      </p:sp>
      <p:sp>
        <p:nvSpPr>
          <p:cNvPr id="26" name="TextBox 25">
            <a:extLst>
              <a:ext uri="{FF2B5EF4-FFF2-40B4-BE49-F238E27FC236}">
                <a16:creationId xmlns:a16="http://schemas.microsoft.com/office/drawing/2014/main" id="{409B8F62-06AD-16F1-CDE2-416D49099380}"/>
              </a:ext>
            </a:extLst>
          </p:cNvPr>
          <p:cNvSpPr txBox="1"/>
          <p:nvPr/>
        </p:nvSpPr>
        <p:spPr>
          <a:xfrm>
            <a:off x="5830185" y="3679952"/>
            <a:ext cx="2490129" cy="2308324"/>
          </a:xfrm>
          <a:prstGeom prst="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400" dirty="0">
                <a:solidFill>
                  <a:schemeClr val="accent6"/>
                </a:solidFill>
              </a:rPr>
              <a:t>6 – 3 =</a:t>
            </a:r>
          </a:p>
          <a:p>
            <a:r>
              <a:rPr lang="en-US" sz="2400" dirty="0">
                <a:solidFill>
                  <a:schemeClr val="accent6"/>
                </a:solidFill>
              </a:rPr>
              <a:t>6 – 2 = </a:t>
            </a:r>
          </a:p>
          <a:p>
            <a:r>
              <a:rPr lang="en-US" sz="2400" dirty="0">
                <a:solidFill>
                  <a:schemeClr val="accent6"/>
                </a:solidFill>
              </a:rPr>
              <a:t>6 – 1 =</a:t>
            </a:r>
          </a:p>
          <a:p>
            <a:r>
              <a:rPr lang="en-US" sz="2400" dirty="0">
                <a:solidFill>
                  <a:schemeClr val="accent6"/>
                </a:solidFill>
              </a:rPr>
              <a:t>6 – 0 =</a:t>
            </a:r>
          </a:p>
          <a:p>
            <a:r>
              <a:rPr lang="en-US" sz="2400" dirty="0">
                <a:solidFill>
                  <a:schemeClr val="accent6"/>
                </a:solidFill>
              </a:rPr>
              <a:t>6 – -1= </a:t>
            </a:r>
          </a:p>
          <a:p>
            <a:r>
              <a:rPr lang="en-US" sz="2400" dirty="0">
                <a:solidFill>
                  <a:schemeClr val="accent6"/>
                </a:solidFill>
              </a:rPr>
              <a:t>6 – -2 = </a:t>
            </a:r>
          </a:p>
        </p:txBody>
      </p:sp>
      <p:graphicFrame>
        <p:nvGraphicFramePr>
          <p:cNvPr id="14" name="Table 13">
            <a:extLst>
              <a:ext uri="{FF2B5EF4-FFF2-40B4-BE49-F238E27FC236}">
                <a16:creationId xmlns:a16="http://schemas.microsoft.com/office/drawing/2014/main" id="{DD6C1C3F-6FEE-6088-8EFE-0EABC27FAEEE}"/>
              </a:ext>
            </a:extLst>
          </p:cNvPr>
          <p:cNvGraphicFramePr>
            <a:graphicFrameLocks noGrp="1"/>
          </p:cNvGraphicFramePr>
          <p:nvPr>
            <p:extLst>
              <p:ext uri="{D42A27DB-BD31-4B8C-83A1-F6EECF244321}">
                <p14:modId xmlns:p14="http://schemas.microsoft.com/office/powerpoint/2010/main" val="1420341898"/>
              </p:ext>
            </p:extLst>
          </p:nvPr>
        </p:nvGraphicFramePr>
        <p:xfrm>
          <a:off x="8709659" y="3217873"/>
          <a:ext cx="3262950" cy="365760"/>
        </p:xfrm>
        <a:graphic>
          <a:graphicData uri="http://schemas.openxmlformats.org/drawingml/2006/table">
            <a:tbl>
              <a:tblPr firstRow="1" bandRow="1">
                <a:tableStyleId>{5C22544A-7EE6-4342-B048-85BDC9FD1C3A}</a:tableStyleId>
              </a:tblPr>
              <a:tblGrid>
                <a:gridCol w="1737361">
                  <a:extLst>
                    <a:ext uri="{9D8B030D-6E8A-4147-A177-3AD203B41FA5}">
                      <a16:colId xmlns:a16="http://schemas.microsoft.com/office/drawing/2014/main" val="3990890216"/>
                    </a:ext>
                  </a:extLst>
                </a:gridCol>
                <a:gridCol w="1525589">
                  <a:extLst>
                    <a:ext uri="{9D8B030D-6E8A-4147-A177-3AD203B41FA5}">
                      <a16:colId xmlns:a16="http://schemas.microsoft.com/office/drawing/2014/main" val="1147936118"/>
                    </a:ext>
                  </a:extLst>
                </a:gridCol>
              </a:tblGrid>
              <a:tr h="348287">
                <a:tc>
                  <a:txBody>
                    <a:bodyPr/>
                    <a:lstStyle/>
                    <a:p>
                      <a:r>
                        <a:rPr lang="en-US"/>
                        <a:t>Multiplication</a:t>
                      </a:r>
                    </a:p>
                  </a:txBody>
                  <a:tcPr/>
                </a:tc>
                <a:tc>
                  <a:txBody>
                    <a:bodyPr/>
                    <a:lstStyle/>
                    <a:p>
                      <a:r>
                        <a:rPr lang="en-US"/>
                        <a:t>Division</a:t>
                      </a:r>
                    </a:p>
                  </a:txBody>
                  <a:tcPr/>
                </a:tc>
                <a:extLst>
                  <a:ext uri="{0D108BD9-81ED-4DB2-BD59-A6C34878D82A}">
                    <a16:rowId xmlns:a16="http://schemas.microsoft.com/office/drawing/2014/main" val="2827752103"/>
                  </a:ext>
                </a:extLst>
              </a:tr>
            </a:tbl>
          </a:graphicData>
        </a:graphic>
      </p:graphicFrame>
      <mc:AlternateContent xmlns:mc="http://schemas.openxmlformats.org/markup-compatibility/2006" xmlns:a14="http://schemas.microsoft.com/office/drawing/2010/main">
        <mc:Choice Requires="a14">
          <p:graphicFrame>
            <p:nvGraphicFramePr>
              <p:cNvPr id="17" name="Table 16">
                <a:extLst>
                  <a:ext uri="{FF2B5EF4-FFF2-40B4-BE49-F238E27FC236}">
                    <a16:creationId xmlns:a16="http://schemas.microsoft.com/office/drawing/2014/main" id="{D3141C1D-92E2-D903-19F6-D4526137AF36}"/>
                  </a:ext>
                </a:extLst>
              </p:cNvPr>
              <p:cNvGraphicFramePr>
                <a:graphicFrameLocks noGrp="1"/>
              </p:cNvGraphicFramePr>
              <p:nvPr>
                <p:extLst>
                  <p:ext uri="{D42A27DB-BD31-4B8C-83A1-F6EECF244321}">
                    <p14:modId xmlns:p14="http://schemas.microsoft.com/office/powerpoint/2010/main" val="2160843309"/>
                  </p:ext>
                </p:extLst>
              </p:nvPr>
            </p:nvGraphicFramePr>
            <p:xfrm>
              <a:off x="8709659" y="3583633"/>
              <a:ext cx="3262950" cy="1209670"/>
            </p:xfrm>
            <a:graphic>
              <a:graphicData uri="http://schemas.openxmlformats.org/drawingml/2006/table">
                <a:tbl>
                  <a:tblPr bandRow="1">
                    <a:tableStyleId>{5C22544A-7EE6-4342-B048-85BDC9FD1C3A}</a:tableStyleId>
                  </a:tblPr>
                  <a:tblGrid>
                    <a:gridCol w="1737361">
                      <a:extLst>
                        <a:ext uri="{9D8B030D-6E8A-4147-A177-3AD203B41FA5}">
                          <a16:colId xmlns:a16="http://schemas.microsoft.com/office/drawing/2014/main" val="2023146763"/>
                        </a:ext>
                      </a:extLst>
                    </a:gridCol>
                    <a:gridCol w="1525589">
                      <a:extLst>
                        <a:ext uri="{9D8B030D-6E8A-4147-A177-3AD203B41FA5}">
                          <a16:colId xmlns:a16="http://schemas.microsoft.com/office/drawing/2014/main" val="2361297564"/>
                        </a:ext>
                      </a:extLst>
                    </a:gridCol>
                  </a:tblGrid>
                  <a:tr h="384754">
                    <a:tc>
                      <a:txBody>
                        <a:bodyPr/>
                        <a:lstStyle/>
                        <a:p>
                          <a:pPr>
                            <a:spcAft>
                              <a:spcPts val="600"/>
                            </a:spcAft>
                          </a:pPr>
                          <a:r>
                            <a:rPr lang="en-US" dirty="0">
                              <a:solidFill>
                                <a:schemeClr val="accent1">
                                  <a:lumMod val="75000"/>
                                </a:schemeClr>
                              </a:solidFill>
                            </a:rPr>
                            <a:t>3•4=</a:t>
                          </a:r>
                        </a:p>
                      </a:txBody>
                      <a:tcPr/>
                    </a:tc>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14:m>
                            <m:oMath xmlns:m="http://schemas.openxmlformats.org/officeDocument/2006/math">
                              <m:r>
                                <a:rPr kumimoji="0" lang="en-US" sz="1800" b="0" i="1" u="none" strike="noStrike" kern="1200" cap="none" spc="0" normalizeH="0" baseline="0" noProof="0" dirty="0" smtClean="0">
                                  <a:ln>
                                    <a:noFill/>
                                  </a:ln>
                                  <a:solidFill>
                                    <a:schemeClr val="accent1">
                                      <a:lumMod val="75000"/>
                                    </a:schemeClr>
                                  </a:solidFill>
                                  <a:effectLst/>
                                  <a:uLnTx/>
                                  <a:uFillTx/>
                                  <a:latin typeface="Cambria Math" panose="02040503050406030204" pitchFamily="18" charset="0"/>
                                  <a:ea typeface="+mn-ea"/>
                                  <a:cs typeface="+mn-cs"/>
                                </a:rPr>
                                <m:t>12</m:t>
                              </m:r>
                              <m:r>
                                <a:rPr kumimoji="0" lang="en-US" sz="1800" b="0" i="1" u="none" strike="noStrike" kern="1200" cap="none" spc="0" normalizeH="0" baseline="0" noProof="0" dirty="0" smtClean="0">
                                  <a:ln>
                                    <a:noFill/>
                                  </a:ln>
                                  <a:solidFill>
                                    <a:schemeClr val="accent1">
                                      <a:lumMod val="75000"/>
                                    </a:schemeClr>
                                  </a:solidFill>
                                  <a:effectLst/>
                                  <a:uLnTx/>
                                  <a:uFillTx/>
                                  <a:latin typeface="Cambria Math" panose="02040503050406030204" pitchFamily="18" charset="0"/>
                                  <a:ea typeface="Cambria Math" panose="02040503050406030204" pitchFamily="18" charset="0"/>
                                  <a:cs typeface="+mn-cs"/>
                                </a:rPr>
                                <m:t>÷3=</m:t>
                              </m:r>
                            </m:oMath>
                          </a14:m>
                          <a:r>
                            <a:rPr kumimoji="0" lang="en-US" sz="1800" b="0" i="0" u="none" strike="noStrike" kern="1200" cap="none" spc="0" normalizeH="0" baseline="0" noProof="0">
                              <a:ln>
                                <a:noFill/>
                              </a:ln>
                              <a:solidFill>
                                <a:schemeClr val="accent1">
                                  <a:lumMod val="75000"/>
                                </a:schemeClr>
                              </a:solidFill>
                              <a:effectLst/>
                              <a:uLnTx/>
                              <a:uFillTx/>
                              <a:latin typeface="Century Gothic" panose="020B0502020202020204"/>
                              <a:ea typeface="+mn-ea"/>
                              <a:cs typeface="+mn-cs"/>
                            </a:rPr>
                            <a:t> </a:t>
                          </a:r>
                        </a:p>
                      </a:txBody>
                      <a:tcPr/>
                    </a:tc>
                    <a:extLst>
                      <a:ext uri="{0D108BD9-81ED-4DB2-BD59-A6C34878D82A}">
                        <a16:rowId xmlns:a16="http://schemas.microsoft.com/office/drawing/2014/main" val="840777802"/>
                      </a:ext>
                    </a:extLst>
                  </a:tr>
                  <a:tr h="384754">
                    <a:tc>
                      <a:txBody>
                        <a:bodyPr/>
                        <a:lstStyle/>
                        <a:p>
                          <a:pPr>
                            <a:spcAft>
                              <a:spcPts val="600"/>
                            </a:spcAft>
                          </a:pPr>
                          <a:r>
                            <a:rPr lang="en-US" dirty="0">
                              <a:solidFill>
                                <a:schemeClr val="accent1">
                                  <a:lumMod val="75000"/>
                                </a:schemeClr>
                              </a:solidFill>
                            </a:rPr>
                            <a:t>2•6= </a:t>
                          </a:r>
                        </a:p>
                      </a:txBody>
                      <a:tcPr/>
                    </a:tc>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14:m>
                            <m:oMath xmlns:m="http://schemas.openxmlformats.org/officeDocument/2006/math">
                              <m:r>
                                <a:rPr kumimoji="0" lang="en-US" sz="1800" b="0" i="1" u="none" strike="noStrike" kern="1200" cap="none" spc="0" normalizeH="0" baseline="0" noProof="0" dirty="0" smtClean="0">
                                  <a:ln>
                                    <a:noFill/>
                                  </a:ln>
                                  <a:solidFill>
                                    <a:schemeClr val="accent1">
                                      <a:lumMod val="75000"/>
                                    </a:schemeClr>
                                  </a:solidFill>
                                  <a:effectLst/>
                                  <a:uLnTx/>
                                  <a:uFillTx/>
                                  <a:latin typeface="Cambria Math" panose="02040503050406030204" pitchFamily="18" charset="0"/>
                                  <a:ea typeface="+mn-ea"/>
                                  <a:cs typeface="+mn-cs"/>
                                </a:rPr>
                                <m:t>12</m:t>
                              </m:r>
                              <m:r>
                                <a:rPr kumimoji="0" lang="en-US" sz="1800" b="0" i="1" u="none" strike="noStrike" kern="1200" cap="none" spc="0" normalizeH="0" baseline="0" noProof="0" dirty="0">
                                  <a:ln>
                                    <a:noFill/>
                                  </a:ln>
                                  <a:solidFill>
                                    <a:schemeClr val="accent1">
                                      <a:lumMod val="75000"/>
                                    </a:schemeClr>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dirty="0" smtClean="0">
                                  <a:ln>
                                    <a:noFill/>
                                  </a:ln>
                                  <a:solidFill>
                                    <a:schemeClr val="accent1">
                                      <a:lumMod val="75000"/>
                                    </a:schemeClr>
                                  </a:solidFill>
                                  <a:effectLst/>
                                  <a:uLnTx/>
                                  <a:uFillTx/>
                                  <a:latin typeface="Cambria Math" panose="02040503050406030204" pitchFamily="18" charset="0"/>
                                  <a:ea typeface="Cambria Math" panose="02040503050406030204" pitchFamily="18" charset="0"/>
                                  <a:cs typeface="+mn-cs"/>
                                </a:rPr>
                                <m:t>2</m:t>
                              </m:r>
                              <m:r>
                                <a:rPr kumimoji="0" lang="en-US" sz="1800" b="0" i="1" u="none" strike="noStrike" kern="1200" cap="none" spc="0" normalizeH="0" baseline="0" noProof="0" dirty="0">
                                  <a:ln>
                                    <a:noFill/>
                                  </a:ln>
                                  <a:solidFill>
                                    <a:schemeClr val="accent1">
                                      <a:lumMod val="75000"/>
                                    </a:schemeClr>
                                  </a:solidFill>
                                  <a:effectLst/>
                                  <a:uLnTx/>
                                  <a:uFillTx/>
                                  <a:latin typeface="Cambria Math" panose="02040503050406030204" pitchFamily="18" charset="0"/>
                                  <a:ea typeface="Cambria Math" panose="02040503050406030204" pitchFamily="18" charset="0"/>
                                  <a:cs typeface="+mn-cs"/>
                                </a:rPr>
                                <m:t>=</m:t>
                              </m:r>
                            </m:oMath>
                          </a14:m>
                          <a:r>
                            <a:rPr kumimoji="0" lang="en-US" sz="1800" b="0" i="0" u="none" strike="noStrike" kern="1200" cap="none" spc="0" normalizeH="0" baseline="0" noProof="0">
                              <a:ln>
                                <a:noFill/>
                              </a:ln>
                              <a:solidFill>
                                <a:schemeClr val="accent1">
                                  <a:lumMod val="75000"/>
                                </a:schemeClr>
                              </a:solidFill>
                              <a:effectLst/>
                              <a:uLnTx/>
                              <a:uFillTx/>
                              <a:latin typeface="Century Gothic" panose="020B0502020202020204"/>
                              <a:ea typeface="+mn-ea"/>
                              <a:cs typeface="+mn-cs"/>
                            </a:rPr>
                            <a:t> </a:t>
                          </a:r>
                        </a:p>
                      </a:txBody>
                      <a:tcPr/>
                    </a:tc>
                    <a:extLst>
                      <a:ext uri="{0D108BD9-81ED-4DB2-BD59-A6C34878D82A}">
                        <a16:rowId xmlns:a16="http://schemas.microsoft.com/office/drawing/2014/main" val="4285863178"/>
                      </a:ext>
                    </a:extLst>
                  </a:tr>
                  <a:tr h="440162">
                    <a:tc>
                      <a:txBody>
                        <a:bodyPr/>
                        <a:lstStyle/>
                        <a:p>
                          <a:pPr>
                            <a:spcAft>
                              <a:spcPts val="600"/>
                            </a:spcAft>
                          </a:pPr>
                          <a14:m>
                            <m:oMath xmlns:m="http://schemas.openxmlformats.org/officeDocument/2006/math">
                              <m:r>
                                <a:rPr lang="en-US" b="0" i="1" smtClean="0">
                                  <a:solidFill>
                                    <a:schemeClr val="accent1">
                                      <a:lumMod val="75000"/>
                                    </a:schemeClr>
                                  </a:solidFill>
                                  <a:latin typeface="Cambria Math" panose="02040503050406030204" pitchFamily="18" charset="0"/>
                                  <a:ea typeface="Cambria Math" panose="02040503050406030204" pitchFamily="18" charset="0"/>
                                </a:rPr>
                                <m:t>1</m:t>
                              </m:r>
                              <m:r>
                                <a:rPr lang="en-US" i="1">
                                  <a:solidFill>
                                    <a:schemeClr val="accent1">
                                      <a:lumMod val="75000"/>
                                    </a:schemeClr>
                                  </a:solidFill>
                                  <a:latin typeface="Cambria Math" panose="02040503050406030204" pitchFamily="18" charset="0"/>
                                  <a:ea typeface="Cambria Math" panose="02040503050406030204" pitchFamily="18" charset="0"/>
                                </a:rPr>
                                <m:t>∙</m:t>
                              </m:r>
                              <m:borderBox>
                                <m:borderBoxPr>
                                  <m:ctrlPr>
                                    <a:rPr lang="en-US" i="1">
                                      <a:solidFill>
                                        <a:schemeClr val="accent1">
                                          <a:lumMod val="75000"/>
                                        </a:schemeClr>
                                      </a:solidFill>
                                      <a:latin typeface="Cambria Math" panose="02040503050406030204" pitchFamily="18" charset="0"/>
                                      <a:ea typeface="Cambria Math" panose="02040503050406030204" pitchFamily="18" charset="0"/>
                                    </a:rPr>
                                  </m:ctrlPr>
                                </m:borderBoxPr>
                                <m:e/>
                              </m:borderBox>
                              <m:r>
                                <a:rPr lang="en-US" i="1">
                                  <a:solidFill>
                                    <a:schemeClr val="accent1">
                                      <a:lumMod val="75000"/>
                                    </a:schemeClr>
                                  </a:solidFill>
                                  <a:latin typeface="Cambria Math" panose="02040503050406030204" pitchFamily="18" charset="0"/>
                                  <a:ea typeface="Cambria Math" panose="02040503050406030204" pitchFamily="18" charset="0"/>
                                </a:rPr>
                                <m:t>=</m:t>
                              </m:r>
                              <m:r>
                                <a:rPr lang="en-US" b="0" i="0" smtClean="0">
                                  <a:solidFill>
                                    <a:schemeClr val="accent1">
                                      <a:lumMod val="75000"/>
                                    </a:schemeClr>
                                  </a:solidFill>
                                  <a:latin typeface="Cambria Math" panose="02040503050406030204" pitchFamily="18" charset="0"/>
                                  <a:ea typeface="Cambria Math" panose="02040503050406030204" pitchFamily="18" charset="0"/>
                                </a:rPr>
                                <m:t>12</m:t>
                              </m:r>
                            </m:oMath>
                          </a14:m>
                          <a:r>
                            <a:rPr lang="en-US">
                              <a:solidFill>
                                <a:schemeClr val="accent1">
                                  <a:lumMod val="75000"/>
                                </a:schemeClr>
                              </a:solidFill>
                            </a:rPr>
                            <a:t> </a:t>
                          </a:r>
                        </a:p>
                      </a:txBody>
                      <a:tcPr/>
                    </a:tc>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14:m>
                            <m:oMath xmlns:m="http://schemas.openxmlformats.org/officeDocument/2006/math">
                              <m:r>
                                <a:rPr kumimoji="0" lang="en-US" sz="1800" b="0" i="1" u="none" strike="noStrike" kern="1200" cap="none" spc="0" normalizeH="0" baseline="0" noProof="0" dirty="0" smtClean="0">
                                  <a:ln>
                                    <a:noFill/>
                                  </a:ln>
                                  <a:solidFill>
                                    <a:schemeClr val="accent1">
                                      <a:lumMod val="75000"/>
                                    </a:schemeClr>
                                  </a:solidFill>
                                  <a:effectLst/>
                                  <a:uLnTx/>
                                  <a:uFillTx/>
                                  <a:latin typeface="Cambria Math" panose="02040503050406030204" pitchFamily="18" charset="0"/>
                                  <a:ea typeface="+mn-ea"/>
                                  <a:cs typeface="+mn-cs"/>
                                </a:rPr>
                                <m:t>12</m:t>
                              </m:r>
                              <m:r>
                                <a:rPr kumimoji="0" lang="en-US" sz="1800" b="0" i="1" u="none" strike="noStrike" kern="1200" cap="none" spc="0" normalizeH="0" baseline="0" noProof="0" dirty="0">
                                  <a:ln>
                                    <a:noFill/>
                                  </a:ln>
                                  <a:solidFill>
                                    <a:schemeClr val="accent1">
                                      <a:lumMod val="75000"/>
                                    </a:schemeClr>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dirty="0" smtClean="0">
                                  <a:ln>
                                    <a:noFill/>
                                  </a:ln>
                                  <a:solidFill>
                                    <a:schemeClr val="accent1">
                                      <a:lumMod val="75000"/>
                                    </a:schemeClr>
                                  </a:solidFill>
                                  <a:effectLst/>
                                  <a:uLnTx/>
                                  <a:uFillTx/>
                                  <a:latin typeface="Cambria Math" panose="02040503050406030204" pitchFamily="18" charset="0"/>
                                  <a:ea typeface="Cambria Math" panose="02040503050406030204" pitchFamily="18" charset="0"/>
                                  <a:cs typeface="+mn-cs"/>
                                </a:rPr>
                                <m:t>1</m:t>
                              </m:r>
                              <m:r>
                                <a:rPr kumimoji="0" lang="en-US" sz="1800" b="0" i="1" u="none" strike="noStrike" kern="1200" cap="none" spc="0" normalizeH="0" baseline="0" noProof="0" dirty="0">
                                  <a:ln>
                                    <a:noFill/>
                                  </a:ln>
                                  <a:solidFill>
                                    <a:schemeClr val="accent1">
                                      <a:lumMod val="75000"/>
                                    </a:schemeClr>
                                  </a:solidFill>
                                  <a:effectLst/>
                                  <a:uLnTx/>
                                  <a:uFillTx/>
                                  <a:latin typeface="Cambria Math" panose="02040503050406030204" pitchFamily="18" charset="0"/>
                                  <a:ea typeface="Cambria Math" panose="02040503050406030204" pitchFamily="18" charset="0"/>
                                  <a:cs typeface="+mn-cs"/>
                                </a:rPr>
                                <m:t>=</m:t>
                              </m:r>
                              <m:r>
                                <m:rPr>
                                  <m:nor/>
                                </m:rPr>
                                <a:rPr kumimoji="0" lang="en-US" sz="1800" b="0" i="0" u="none" strike="noStrike" kern="1200" cap="none" spc="0" normalizeH="0" baseline="0" noProof="0" dirty="0">
                                  <a:ln>
                                    <a:noFill/>
                                  </a:ln>
                                  <a:solidFill>
                                    <a:schemeClr val="accent1">
                                      <a:lumMod val="75000"/>
                                    </a:schemeClr>
                                  </a:solidFill>
                                  <a:effectLst/>
                                  <a:uLnTx/>
                                  <a:uFillTx/>
                                  <a:latin typeface="Century Gothic" panose="020B0502020202020204"/>
                                  <a:ea typeface="+mn-ea"/>
                                  <a:cs typeface="+mn-cs"/>
                                </a:rPr>
                                <m:t> </m:t>
                              </m:r>
                            </m:oMath>
                          </a14:m>
                          <a:r>
                            <a:rPr kumimoji="0" lang="en-US" sz="1800" b="0" i="0" u="none" strike="noStrike" kern="1200" cap="none" spc="0" normalizeH="0" baseline="0" noProof="0" dirty="0">
                              <a:ln>
                                <a:noFill/>
                              </a:ln>
                              <a:solidFill>
                                <a:schemeClr val="accent1">
                                  <a:lumMod val="75000"/>
                                </a:schemeClr>
                              </a:solidFill>
                              <a:effectLst/>
                              <a:uLnTx/>
                              <a:uFillTx/>
                              <a:latin typeface="Century Gothic" panose="020B0502020202020204"/>
                              <a:ea typeface="+mn-ea"/>
                              <a:cs typeface="+mn-cs"/>
                            </a:rPr>
                            <a:t> </a:t>
                          </a:r>
                        </a:p>
                      </a:txBody>
                      <a:tcPr/>
                    </a:tc>
                    <a:extLst>
                      <a:ext uri="{0D108BD9-81ED-4DB2-BD59-A6C34878D82A}">
                        <a16:rowId xmlns:a16="http://schemas.microsoft.com/office/drawing/2014/main" val="431543636"/>
                      </a:ext>
                    </a:extLst>
                  </a:tr>
                </a:tbl>
              </a:graphicData>
            </a:graphic>
          </p:graphicFrame>
        </mc:Choice>
        <mc:Fallback xmlns="">
          <p:graphicFrame>
            <p:nvGraphicFramePr>
              <p:cNvPr id="17" name="Table 16">
                <a:extLst>
                  <a:ext uri="{FF2B5EF4-FFF2-40B4-BE49-F238E27FC236}">
                    <a16:creationId xmlns:a16="http://schemas.microsoft.com/office/drawing/2014/main" id="{D3141C1D-92E2-D903-19F6-D4526137AF36}"/>
                  </a:ext>
                </a:extLst>
              </p:cNvPr>
              <p:cNvGraphicFramePr>
                <a:graphicFrameLocks noGrp="1"/>
              </p:cNvGraphicFramePr>
              <p:nvPr>
                <p:extLst>
                  <p:ext uri="{D42A27DB-BD31-4B8C-83A1-F6EECF244321}">
                    <p14:modId xmlns:p14="http://schemas.microsoft.com/office/powerpoint/2010/main" val="2160843309"/>
                  </p:ext>
                </p:extLst>
              </p:nvPr>
            </p:nvGraphicFramePr>
            <p:xfrm>
              <a:off x="8709659" y="3583633"/>
              <a:ext cx="3262950" cy="1209670"/>
            </p:xfrm>
            <a:graphic>
              <a:graphicData uri="http://schemas.openxmlformats.org/drawingml/2006/table">
                <a:tbl>
                  <a:tblPr bandRow="1">
                    <a:tableStyleId>{5C22544A-7EE6-4342-B048-85BDC9FD1C3A}</a:tableStyleId>
                  </a:tblPr>
                  <a:tblGrid>
                    <a:gridCol w="1737361">
                      <a:extLst>
                        <a:ext uri="{9D8B030D-6E8A-4147-A177-3AD203B41FA5}">
                          <a16:colId xmlns:a16="http://schemas.microsoft.com/office/drawing/2014/main" val="2023146763"/>
                        </a:ext>
                      </a:extLst>
                    </a:gridCol>
                    <a:gridCol w="1525589">
                      <a:extLst>
                        <a:ext uri="{9D8B030D-6E8A-4147-A177-3AD203B41FA5}">
                          <a16:colId xmlns:a16="http://schemas.microsoft.com/office/drawing/2014/main" val="2361297564"/>
                        </a:ext>
                      </a:extLst>
                    </a:gridCol>
                  </a:tblGrid>
                  <a:tr h="384754">
                    <a:tc>
                      <a:txBody>
                        <a:bodyPr/>
                        <a:lstStyle/>
                        <a:p>
                          <a:pPr>
                            <a:spcAft>
                              <a:spcPts val="600"/>
                            </a:spcAft>
                          </a:pPr>
                          <a:r>
                            <a:rPr lang="en-US" dirty="0">
                              <a:solidFill>
                                <a:schemeClr val="accent1">
                                  <a:lumMod val="75000"/>
                                </a:schemeClr>
                              </a:solidFill>
                            </a:rPr>
                            <a:t>3•4=</a:t>
                          </a:r>
                        </a:p>
                      </a:txBody>
                      <a:tcPr/>
                    </a:tc>
                    <a:tc>
                      <a:txBody>
                        <a:bodyPr/>
                        <a:lstStyle/>
                        <a:p>
                          <a:endParaRPr lang="en-US"/>
                        </a:p>
                      </a:txBody>
                      <a:tcPr>
                        <a:blipFill>
                          <a:blip r:embed="rId8"/>
                          <a:stretch>
                            <a:fillRect l="-114343" t="-7813" r="-797" b="-215625"/>
                          </a:stretch>
                        </a:blipFill>
                      </a:tcPr>
                    </a:tc>
                    <a:extLst>
                      <a:ext uri="{0D108BD9-81ED-4DB2-BD59-A6C34878D82A}">
                        <a16:rowId xmlns:a16="http://schemas.microsoft.com/office/drawing/2014/main" val="840777802"/>
                      </a:ext>
                    </a:extLst>
                  </a:tr>
                  <a:tr h="384754">
                    <a:tc>
                      <a:txBody>
                        <a:bodyPr/>
                        <a:lstStyle/>
                        <a:p>
                          <a:pPr>
                            <a:spcAft>
                              <a:spcPts val="600"/>
                            </a:spcAft>
                          </a:pPr>
                          <a:r>
                            <a:rPr lang="en-US" dirty="0">
                              <a:solidFill>
                                <a:schemeClr val="accent1">
                                  <a:lumMod val="75000"/>
                                </a:schemeClr>
                              </a:solidFill>
                            </a:rPr>
                            <a:t>2•6= </a:t>
                          </a:r>
                        </a:p>
                      </a:txBody>
                      <a:tcPr/>
                    </a:tc>
                    <a:tc>
                      <a:txBody>
                        <a:bodyPr/>
                        <a:lstStyle/>
                        <a:p>
                          <a:endParaRPr lang="en-US"/>
                        </a:p>
                      </a:txBody>
                      <a:tcPr>
                        <a:blipFill>
                          <a:blip r:embed="rId8"/>
                          <a:stretch>
                            <a:fillRect l="-114343" t="-109524" r="-797" b="-119048"/>
                          </a:stretch>
                        </a:blipFill>
                      </a:tcPr>
                    </a:tc>
                    <a:extLst>
                      <a:ext uri="{0D108BD9-81ED-4DB2-BD59-A6C34878D82A}">
                        <a16:rowId xmlns:a16="http://schemas.microsoft.com/office/drawing/2014/main" val="4285863178"/>
                      </a:ext>
                    </a:extLst>
                  </a:tr>
                  <a:tr h="440162">
                    <a:tc>
                      <a:txBody>
                        <a:bodyPr/>
                        <a:lstStyle/>
                        <a:p>
                          <a:endParaRPr lang="en-US"/>
                        </a:p>
                      </a:txBody>
                      <a:tcPr>
                        <a:blipFill>
                          <a:blip r:embed="rId8"/>
                          <a:stretch>
                            <a:fillRect l="-350" t="-180822" r="-88462" b="-2740"/>
                          </a:stretch>
                        </a:blipFill>
                      </a:tcPr>
                    </a:tc>
                    <a:tc>
                      <a:txBody>
                        <a:bodyPr/>
                        <a:lstStyle/>
                        <a:p>
                          <a:endParaRPr lang="en-US"/>
                        </a:p>
                      </a:txBody>
                      <a:tcPr>
                        <a:blipFill>
                          <a:blip r:embed="rId8"/>
                          <a:stretch>
                            <a:fillRect l="-114343" t="-180822" r="-797" b="-2740"/>
                          </a:stretch>
                        </a:blipFill>
                      </a:tcPr>
                    </a:tc>
                    <a:extLst>
                      <a:ext uri="{0D108BD9-81ED-4DB2-BD59-A6C34878D82A}">
                        <a16:rowId xmlns:a16="http://schemas.microsoft.com/office/drawing/2014/main" val="431543636"/>
                      </a:ext>
                    </a:extLst>
                  </a:tr>
                </a:tbl>
              </a:graphicData>
            </a:graphic>
          </p:graphicFrame>
        </mc:Fallback>
      </mc:AlternateContent>
      <p:sp>
        <p:nvSpPr>
          <p:cNvPr id="19" name="TextBox 18">
            <a:extLst>
              <a:ext uri="{FF2B5EF4-FFF2-40B4-BE49-F238E27FC236}">
                <a16:creationId xmlns:a16="http://schemas.microsoft.com/office/drawing/2014/main" id="{1413D9F4-0D92-419A-1B73-EAFAB807D6DE}"/>
              </a:ext>
            </a:extLst>
          </p:cNvPr>
          <p:cNvSpPr txBox="1"/>
          <p:nvPr/>
        </p:nvSpPr>
        <p:spPr>
          <a:xfrm>
            <a:off x="219391" y="3748701"/>
            <a:ext cx="6094140" cy="3046988"/>
          </a:xfrm>
          <a:prstGeom prst="rect">
            <a:avLst/>
          </a:prstGeom>
          <a:noFill/>
        </p:spPr>
        <p:txBody>
          <a:bodyPr wrap="square">
            <a:spAutoFit/>
          </a:bodyPr>
          <a:lstStyle/>
          <a:p>
            <a:pPr marL="0" indent="0">
              <a:buNone/>
            </a:pPr>
            <a:r>
              <a:rPr lang="en-US" sz="2400" dirty="0"/>
              <a:t>How do ensure they see it?</a:t>
            </a:r>
          </a:p>
          <a:p>
            <a:pPr marL="285750" indent="-285750">
              <a:buFont typeface="Arial" panose="020B0604020202020204" pitchFamily="34" charset="0"/>
              <a:buChar char="•"/>
            </a:pPr>
            <a:r>
              <a:rPr lang="en-US" sz="2400" dirty="0"/>
              <a:t>Give as a task card</a:t>
            </a:r>
          </a:p>
          <a:p>
            <a:pPr marL="285750" indent="-285750">
              <a:buFont typeface="Arial" panose="020B0604020202020204" pitchFamily="34" charset="0"/>
              <a:buChar char="•"/>
            </a:pPr>
            <a:r>
              <a:rPr lang="en-US" sz="2400" dirty="0"/>
              <a:t>Write as a series of questions (</a:t>
            </a:r>
            <a:r>
              <a:rPr lang="en-US" sz="2400" dirty="0" err="1"/>
              <a:t>a,b,c</a:t>
            </a:r>
            <a:r>
              <a:rPr lang="en-US" sz="2400" dirty="0"/>
              <a:t>)</a:t>
            </a:r>
          </a:p>
          <a:p>
            <a:pPr marL="285750" indent="-285750">
              <a:buFont typeface="Arial" panose="020B0604020202020204" pitchFamily="34" charset="0"/>
              <a:buChar char="•"/>
            </a:pPr>
            <a:r>
              <a:rPr lang="en-US" sz="2400" dirty="0"/>
              <a:t>Be explicit about when to erase</a:t>
            </a:r>
          </a:p>
          <a:p>
            <a:pPr marL="285750" indent="-285750">
              <a:buFont typeface="Arial" panose="020B0604020202020204" pitchFamily="34" charset="0"/>
              <a:buChar char="•"/>
            </a:pPr>
            <a:r>
              <a:rPr lang="en-US" sz="2400" dirty="0"/>
              <a:t>Board Layouts/Tables</a:t>
            </a:r>
          </a:p>
          <a:p>
            <a:pPr marL="285750" indent="-285750">
              <a:buFont typeface="Arial" panose="020B0604020202020204" pitchFamily="34" charset="0"/>
              <a:buChar char="•"/>
            </a:pPr>
            <a:endParaRPr lang="en-US" sz="2400" dirty="0"/>
          </a:p>
          <a:p>
            <a:r>
              <a:rPr lang="en-US" sz="2400" dirty="0"/>
              <a:t>Once they see the pattern,</a:t>
            </a:r>
          </a:p>
          <a:p>
            <a:r>
              <a:rPr lang="en-US" sz="2400" dirty="0"/>
              <a:t>apply that to a new problem.</a:t>
            </a:r>
          </a:p>
        </p:txBody>
      </p:sp>
      <p:sp>
        <p:nvSpPr>
          <p:cNvPr id="3" name="TextBox 2">
            <a:extLst>
              <a:ext uri="{FF2B5EF4-FFF2-40B4-BE49-F238E27FC236}">
                <a16:creationId xmlns:a16="http://schemas.microsoft.com/office/drawing/2014/main" id="{0167E82C-6EFA-C143-3316-741BCC51A459}"/>
              </a:ext>
            </a:extLst>
          </p:cNvPr>
          <p:cNvSpPr txBox="1"/>
          <p:nvPr/>
        </p:nvSpPr>
        <p:spPr>
          <a:xfrm>
            <a:off x="7021217" y="3655817"/>
            <a:ext cx="354584" cy="2308324"/>
          </a:xfrm>
          <a:prstGeom prst="rect">
            <a:avLst/>
          </a:prstGeom>
          <a:noFill/>
        </p:spPr>
        <p:txBody>
          <a:bodyPr wrap="none" rtlCol="0">
            <a:spAutoFit/>
          </a:bodyPr>
          <a:lstStyle/>
          <a:p>
            <a:r>
              <a:rPr lang="en-US" sz="2400" dirty="0">
                <a:solidFill>
                  <a:schemeClr val="bg1"/>
                </a:solidFill>
                <a:latin typeface="Dreaming Outloud Pro" panose="03050502040302030504" pitchFamily="66" charset="0"/>
                <a:cs typeface="Dreaming Outloud Pro" panose="03050502040302030504" pitchFamily="66" charset="0"/>
              </a:rPr>
              <a:t>3</a:t>
            </a:r>
          </a:p>
          <a:p>
            <a:r>
              <a:rPr lang="en-US" sz="2400" dirty="0">
                <a:solidFill>
                  <a:schemeClr val="bg1"/>
                </a:solidFill>
                <a:latin typeface="Dreaming Outloud Pro" panose="03050502040302030504" pitchFamily="66" charset="0"/>
                <a:cs typeface="Dreaming Outloud Pro" panose="03050502040302030504" pitchFamily="66" charset="0"/>
              </a:rPr>
              <a:t>4</a:t>
            </a:r>
          </a:p>
          <a:p>
            <a:r>
              <a:rPr lang="en-US" sz="2400" dirty="0">
                <a:solidFill>
                  <a:schemeClr val="bg1"/>
                </a:solidFill>
                <a:latin typeface="Dreaming Outloud Pro" panose="03050502040302030504" pitchFamily="66" charset="0"/>
                <a:cs typeface="Dreaming Outloud Pro" panose="03050502040302030504" pitchFamily="66" charset="0"/>
              </a:rPr>
              <a:t>5</a:t>
            </a:r>
          </a:p>
          <a:p>
            <a:r>
              <a:rPr lang="en-US" sz="2400" dirty="0">
                <a:solidFill>
                  <a:schemeClr val="bg1"/>
                </a:solidFill>
                <a:latin typeface="Dreaming Outloud Pro" panose="03050502040302030504" pitchFamily="66" charset="0"/>
                <a:cs typeface="Dreaming Outloud Pro" panose="03050502040302030504" pitchFamily="66" charset="0"/>
              </a:rPr>
              <a:t>6</a:t>
            </a:r>
          </a:p>
          <a:p>
            <a:r>
              <a:rPr lang="en-US" sz="2400" dirty="0">
                <a:solidFill>
                  <a:schemeClr val="bg1"/>
                </a:solidFill>
                <a:latin typeface="Dreaming Outloud Pro" panose="03050502040302030504" pitchFamily="66" charset="0"/>
                <a:cs typeface="Dreaming Outloud Pro" panose="03050502040302030504" pitchFamily="66" charset="0"/>
              </a:rPr>
              <a:t>7</a:t>
            </a:r>
          </a:p>
          <a:p>
            <a:r>
              <a:rPr lang="en-US" sz="2400" dirty="0">
                <a:solidFill>
                  <a:schemeClr val="bg1"/>
                </a:solidFill>
                <a:latin typeface="Dreaming Outloud Pro" panose="03050502040302030504" pitchFamily="66" charset="0"/>
                <a:cs typeface="Dreaming Outloud Pro" panose="03050502040302030504" pitchFamily="66" charset="0"/>
              </a:rPr>
              <a:t>8</a:t>
            </a:r>
          </a:p>
        </p:txBody>
      </p:sp>
      <p:sp>
        <p:nvSpPr>
          <p:cNvPr id="4" name="TextBox 3">
            <a:extLst>
              <a:ext uri="{FF2B5EF4-FFF2-40B4-BE49-F238E27FC236}">
                <a16:creationId xmlns:a16="http://schemas.microsoft.com/office/drawing/2014/main" id="{814C8DD1-4CA4-B8A9-07D5-68C8367A0AEA}"/>
              </a:ext>
            </a:extLst>
          </p:cNvPr>
          <p:cNvSpPr txBox="1"/>
          <p:nvPr/>
        </p:nvSpPr>
        <p:spPr>
          <a:xfrm>
            <a:off x="9511346" y="3516974"/>
            <a:ext cx="471604" cy="523220"/>
          </a:xfrm>
          <a:prstGeom prst="rect">
            <a:avLst/>
          </a:prstGeom>
          <a:noFill/>
        </p:spPr>
        <p:txBody>
          <a:bodyPr wrap="none" rtlCol="0">
            <a:spAutoFit/>
          </a:bodyPr>
          <a:lstStyle/>
          <a:p>
            <a:r>
              <a:rPr lang="en-US" sz="2800" dirty="0">
                <a:solidFill>
                  <a:schemeClr val="bg1"/>
                </a:solidFill>
                <a:latin typeface="Dreaming Outloud Pro" panose="03050502040302030504" pitchFamily="66" charset="0"/>
                <a:cs typeface="Dreaming Outloud Pro" panose="03050502040302030504" pitchFamily="66" charset="0"/>
              </a:rPr>
              <a:t>12</a:t>
            </a:r>
          </a:p>
        </p:txBody>
      </p:sp>
      <p:sp>
        <p:nvSpPr>
          <p:cNvPr id="8" name="TextBox 7">
            <a:extLst>
              <a:ext uri="{FF2B5EF4-FFF2-40B4-BE49-F238E27FC236}">
                <a16:creationId xmlns:a16="http://schemas.microsoft.com/office/drawing/2014/main" id="{D2D09ED0-C318-E5E0-8F43-B5D3258B1300}"/>
              </a:ext>
            </a:extLst>
          </p:cNvPr>
          <p:cNvSpPr txBox="1"/>
          <p:nvPr/>
        </p:nvSpPr>
        <p:spPr>
          <a:xfrm>
            <a:off x="11429204" y="3494409"/>
            <a:ext cx="383438" cy="523220"/>
          </a:xfrm>
          <a:prstGeom prst="rect">
            <a:avLst/>
          </a:prstGeom>
          <a:noFill/>
        </p:spPr>
        <p:txBody>
          <a:bodyPr wrap="none" rtlCol="0">
            <a:spAutoFit/>
          </a:bodyPr>
          <a:lstStyle/>
          <a:p>
            <a:r>
              <a:rPr lang="en-US" sz="2800" dirty="0">
                <a:solidFill>
                  <a:schemeClr val="bg1"/>
                </a:solidFill>
                <a:latin typeface="Dreaming Outloud Pro" panose="03050502040302030504" pitchFamily="66" charset="0"/>
                <a:cs typeface="Dreaming Outloud Pro" panose="03050502040302030504" pitchFamily="66" charset="0"/>
              </a:rPr>
              <a:t>4</a:t>
            </a:r>
          </a:p>
        </p:txBody>
      </p:sp>
      <p:sp>
        <p:nvSpPr>
          <p:cNvPr id="9" name="TextBox 8">
            <a:extLst>
              <a:ext uri="{FF2B5EF4-FFF2-40B4-BE49-F238E27FC236}">
                <a16:creationId xmlns:a16="http://schemas.microsoft.com/office/drawing/2014/main" id="{887520EE-FAAC-2D5B-229D-948604B54656}"/>
              </a:ext>
            </a:extLst>
          </p:cNvPr>
          <p:cNvSpPr txBox="1"/>
          <p:nvPr/>
        </p:nvSpPr>
        <p:spPr>
          <a:xfrm>
            <a:off x="9508749" y="3945520"/>
            <a:ext cx="471604" cy="523220"/>
          </a:xfrm>
          <a:prstGeom prst="rect">
            <a:avLst/>
          </a:prstGeom>
          <a:noFill/>
        </p:spPr>
        <p:txBody>
          <a:bodyPr wrap="none" rtlCol="0">
            <a:spAutoFit/>
          </a:bodyPr>
          <a:lstStyle/>
          <a:p>
            <a:r>
              <a:rPr lang="en-US" sz="2800" dirty="0">
                <a:solidFill>
                  <a:schemeClr val="bg1"/>
                </a:solidFill>
                <a:latin typeface="Dreaming Outloud Pro" panose="03050502040302030504" pitchFamily="66" charset="0"/>
                <a:cs typeface="Dreaming Outloud Pro" panose="03050502040302030504" pitchFamily="66" charset="0"/>
              </a:rPr>
              <a:t>12</a:t>
            </a:r>
          </a:p>
        </p:txBody>
      </p:sp>
      <p:sp>
        <p:nvSpPr>
          <p:cNvPr id="11" name="TextBox 10">
            <a:extLst>
              <a:ext uri="{FF2B5EF4-FFF2-40B4-BE49-F238E27FC236}">
                <a16:creationId xmlns:a16="http://schemas.microsoft.com/office/drawing/2014/main" id="{5445CCB1-0FF5-2998-D44E-436D340C8C90}"/>
              </a:ext>
            </a:extLst>
          </p:cNvPr>
          <p:cNvSpPr txBox="1"/>
          <p:nvPr/>
        </p:nvSpPr>
        <p:spPr>
          <a:xfrm>
            <a:off x="11452845" y="3932661"/>
            <a:ext cx="184731" cy="523220"/>
          </a:xfrm>
          <a:prstGeom prst="rect">
            <a:avLst/>
          </a:prstGeom>
          <a:noFill/>
        </p:spPr>
        <p:txBody>
          <a:bodyPr wrap="none" rtlCol="0">
            <a:spAutoFit/>
          </a:bodyPr>
          <a:lstStyle/>
          <a:p>
            <a:endParaRPr lang="en-US" sz="2800" dirty="0">
              <a:solidFill>
                <a:schemeClr val="bg1"/>
              </a:solidFill>
              <a:latin typeface="Dreaming Outloud Pro" panose="03050502040302030504" pitchFamily="66" charset="0"/>
              <a:cs typeface="Dreaming Outloud Pro" panose="03050502040302030504" pitchFamily="66" charset="0"/>
            </a:endParaRPr>
          </a:p>
        </p:txBody>
      </p:sp>
      <p:sp>
        <p:nvSpPr>
          <p:cNvPr id="15" name="TextBox 14">
            <a:extLst>
              <a:ext uri="{FF2B5EF4-FFF2-40B4-BE49-F238E27FC236}">
                <a16:creationId xmlns:a16="http://schemas.microsoft.com/office/drawing/2014/main" id="{F587D593-7EBD-1C04-E277-5DADEB78795F}"/>
              </a:ext>
            </a:extLst>
          </p:cNvPr>
          <p:cNvSpPr txBox="1"/>
          <p:nvPr/>
        </p:nvSpPr>
        <p:spPr>
          <a:xfrm>
            <a:off x="11485676" y="3945520"/>
            <a:ext cx="364202" cy="523220"/>
          </a:xfrm>
          <a:prstGeom prst="rect">
            <a:avLst/>
          </a:prstGeom>
          <a:noFill/>
        </p:spPr>
        <p:txBody>
          <a:bodyPr wrap="none" rtlCol="0">
            <a:spAutoFit/>
          </a:bodyPr>
          <a:lstStyle/>
          <a:p>
            <a:r>
              <a:rPr lang="en-US" sz="2800" dirty="0">
                <a:solidFill>
                  <a:schemeClr val="bg1"/>
                </a:solidFill>
                <a:latin typeface="Dreaming Outloud Pro" panose="03050502040302030504" pitchFamily="66" charset="0"/>
                <a:cs typeface="Dreaming Outloud Pro" panose="03050502040302030504" pitchFamily="66" charset="0"/>
              </a:rPr>
              <a:t>6</a:t>
            </a:r>
          </a:p>
        </p:txBody>
      </p:sp>
      <p:sp>
        <p:nvSpPr>
          <p:cNvPr id="16" name="TextBox 15">
            <a:extLst>
              <a:ext uri="{FF2B5EF4-FFF2-40B4-BE49-F238E27FC236}">
                <a16:creationId xmlns:a16="http://schemas.microsoft.com/office/drawing/2014/main" id="{C80B88AC-48BC-7768-A3AF-BE08AAD2036D}"/>
              </a:ext>
            </a:extLst>
          </p:cNvPr>
          <p:cNvSpPr txBox="1"/>
          <p:nvPr/>
        </p:nvSpPr>
        <p:spPr>
          <a:xfrm>
            <a:off x="11431975" y="4333327"/>
            <a:ext cx="471604" cy="523220"/>
          </a:xfrm>
          <a:prstGeom prst="rect">
            <a:avLst/>
          </a:prstGeom>
          <a:noFill/>
        </p:spPr>
        <p:txBody>
          <a:bodyPr wrap="none" rtlCol="0">
            <a:spAutoFit/>
          </a:bodyPr>
          <a:lstStyle/>
          <a:p>
            <a:r>
              <a:rPr lang="en-US" sz="2800" dirty="0">
                <a:solidFill>
                  <a:schemeClr val="bg1"/>
                </a:solidFill>
                <a:latin typeface="Dreaming Outloud Pro" panose="03050502040302030504" pitchFamily="66" charset="0"/>
                <a:cs typeface="Dreaming Outloud Pro" panose="03050502040302030504" pitchFamily="66" charset="0"/>
              </a:rPr>
              <a:t>12</a:t>
            </a:r>
          </a:p>
        </p:txBody>
      </p:sp>
      <p:sp>
        <p:nvSpPr>
          <p:cNvPr id="18" name="TextBox 17">
            <a:extLst>
              <a:ext uri="{FF2B5EF4-FFF2-40B4-BE49-F238E27FC236}">
                <a16:creationId xmlns:a16="http://schemas.microsoft.com/office/drawing/2014/main" id="{84A34685-5FD8-D8C1-E3BE-C6A98E3957B2}"/>
              </a:ext>
            </a:extLst>
          </p:cNvPr>
          <p:cNvSpPr txBox="1"/>
          <p:nvPr/>
        </p:nvSpPr>
        <p:spPr>
          <a:xfrm>
            <a:off x="9041877" y="4344610"/>
            <a:ext cx="471604" cy="523220"/>
          </a:xfrm>
          <a:prstGeom prst="rect">
            <a:avLst/>
          </a:prstGeom>
          <a:noFill/>
        </p:spPr>
        <p:txBody>
          <a:bodyPr wrap="none" rtlCol="0">
            <a:spAutoFit/>
          </a:bodyPr>
          <a:lstStyle/>
          <a:p>
            <a:r>
              <a:rPr lang="en-US" sz="2800" dirty="0">
                <a:solidFill>
                  <a:schemeClr val="bg1"/>
                </a:solidFill>
                <a:latin typeface="Dreaming Outloud Pro" panose="03050502040302030504" pitchFamily="66" charset="0"/>
                <a:cs typeface="Dreaming Outloud Pro" panose="03050502040302030504" pitchFamily="66" charset="0"/>
              </a:rPr>
              <a:t>12</a:t>
            </a:r>
          </a:p>
        </p:txBody>
      </p:sp>
      <mc:AlternateContent xmlns:mc="http://schemas.openxmlformats.org/markup-compatibility/2006" xmlns:a14="http://schemas.microsoft.com/office/drawing/2010/main">
        <mc:Choice Requires="a14">
          <p:graphicFrame>
            <p:nvGraphicFramePr>
              <p:cNvPr id="20" name="Table 19">
                <a:extLst>
                  <a:ext uri="{FF2B5EF4-FFF2-40B4-BE49-F238E27FC236}">
                    <a16:creationId xmlns:a16="http://schemas.microsoft.com/office/drawing/2014/main" id="{74615E3E-8A71-D7F3-7C88-BD7342B873F0}"/>
                  </a:ext>
                </a:extLst>
              </p:cNvPr>
              <p:cNvGraphicFramePr>
                <a:graphicFrameLocks noGrp="1"/>
              </p:cNvGraphicFramePr>
              <p:nvPr>
                <p:extLst>
                  <p:ext uri="{D42A27DB-BD31-4B8C-83A1-F6EECF244321}">
                    <p14:modId xmlns:p14="http://schemas.microsoft.com/office/powerpoint/2010/main" val="1822806176"/>
                  </p:ext>
                </p:extLst>
              </p:nvPr>
            </p:nvGraphicFramePr>
            <p:xfrm>
              <a:off x="8709659" y="4778606"/>
              <a:ext cx="3262950" cy="993508"/>
            </p:xfrm>
            <a:graphic>
              <a:graphicData uri="http://schemas.openxmlformats.org/drawingml/2006/table">
                <a:tbl>
                  <a:tblPr bandRow="1">
                    <a:tableStyleId>{5C22544A-7EE6-4342-B048-85BDC9FD1C3A}</a:tableStyleId>
                  </a:tblPr>
                  <a:tblGrid>
                    <a:gridCol w="1737361">
                      <a:extLst>
                        <a:ext uri="{9D8B030D-6E8A-4147-A177-3AD203B41FA5}">
                          <a16:colId xmlns:a16="http://schemas.microsoft.com/office/drawing/2014/main" val="962879840"/>
                        </a:ext>
                      </a:extLst>
                    </a:gridCol>
                    <a:gridCol w="1525589">
                      <a:extLst>
                        <a:ext uri="{9D8B030D-6E8A-4147-A177-3AD203B41FA5}">
                          <a16:colId xmlns:a16="http://schemas.microsoft.com/office/drawing/2014/main" val="2341550402"/>
                        </a:ext>
                      </a:extLst>
                    </a:gridCol>
                  </a:tblGrid>
                  <a:tr h="496754">
                    <a:tc>
                      <a:txBody>
                        <a:bodyPr/>
                        <a:lstStyle/>
                        <a:p>
                          <a:pPr>
                            <a:spcAft>
                              <a:spcPts val="600"/>
                            </a:spcAft>
                          </a:pPr>
                          <a14:m>
                            <m:oMath xmlns:m="http://schemas.openxmlformats.org/officeDocument/2006/math">
                              <m:f>
                                <m:fPr>
                                  <m:ctrlPr>
                                    <a:rPr lang="en-US" b="0" i="1" smtClean="0">
                                      <a:solidFill>
                                        <a:schemeClr val="accent1">
                                          <a:lumMod val="75000"/>
                                        </a:schemeClr>
                                      </a:solidFill>
                                      <a:latin typeface="Cambria Math" panose="02040503050406030204" pitchFamily="18" charset="0"/>
                                    </a:rPr>
                                  </m:ctrlPr>
                                </m:fPr>
                                <m:num>
                                  <m:r>
                                    <a:rPr lang="en-US" b="0" i="1" smtClean="0">
                                      <a:solidFill>
                                        <a:schemeClr val="accent1">
                                          <a:lumMod val="75000"/>
                                        </a:schemeClr>
                                      </a:solidFill>
                                      <a:latin typeface="Cambria Math" panose="02040503050406030204" pitchFamily="18" charset="0"/>
                                    </a:rPr>
                                    <m:t>1</m:t>
                                  </m:r>
                                </m:num>
                                <m:den>
                                  <m:r>
                                    <a:rPr lang="en-US" b="0" i="1" smtClean="0">
                                      <a:solidFill>
                                        <a:schemeClr val="accent1">
                                          <a:lumMod val="75000"/>
                                        </a:schemeClr>
                                      </a:solidFill>
                                      <a:latin typeface="Cambria Math" panose="02040503050406030204" pitchFamily="18" charset="0"/>
                                    </a:rPr>
                                    <m:t>2</m:t>
                                  </m:r>
                                </m:den>
                              </m:f>
                              <m:r>
                                <a:rPr lang="en-US" b="0" i="1" smtClean="0">
                                  <a:solidFill>
                                    <a:schemeClr val="accent1">
                                      <a:lumMod val="75000"/>
                                    </a:schemeClr>
                                  </a:solidFill>
                                  <a:latin typeface="Cambria Math" panose="02040503050406030204" pitchFamily="18" charset="0"/>
                                  <a:ea typeface="Cambria Math" panose="02040503050406030204" pitchFamily="18" charset="0"/>
                                </a:rPr>
                                <m:t>∙</m:t>
                              </m:r>
                              <m:borderBox>
                                <m:borderBoxPr>
                                  <m:ctrlPr>
                                    <a:rPr lang="en-US" b="0" i="1" smtClean="0">
                                      <a:solidFill>
                                        <a:schemeClr val="accent1">
                                          <a:lumMod val="75000"/>
                                        </a:schemeClr>
                                      </a:solidFill>
                                      <a:latin typeface="Cambria Math" panose="02040503050406030204" pitchFamily="18" charset="0"/>
                                      <a:ea typeface="Cambria Math" panose="02040503050406030204" pitchFamily="18" charset="0"/>
                                    </a:rPr>
                                  </m:ctrlPr>
                                </m:borderBoxPr>
                                <m:e/>
                              </m:borderBox>
                              <m:r>
                                <a:rPr lang="en-US" b="0" i="1" smtClean="0">
                                  <a:solidFill>
                                    <a:schemeClr val="accent1">
                                      <a:lumMod val="75000"/>
                                    </a:schemeClr>
                                  </a:solidFill>
                                  <a:latin typeface="Cambria Math" panose="02040503050406030204" pitchFamily="18" charset="0"/>
                                  <a:ea typeface="Cambria Math" panose="02040503050406030204" pitchFamily="18" charset="0"/>
                                </a:rPr>
                                <m:t>=12 </m:t>
                              </m:r>
                            </m:oMath>
                          </a14:m>
                          <a:r>
                            <a:rPr lang="en-US" dirty="0">
                              <a:solidFill>
                                <a:schemeClr val="accent1">
                                  <a:lumMod val="75000"/>
                                </a:schemeClr>
                              </a:solidFill>
                            </a:rPr>
                            <a:t> </a:t>
                          </a:r>
                        </a:p>
                      </a:txBody>
                      <a:tcPr/>
                    </a:tc>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14:m>
                            <m:oMath xmlns:m="http://schemas.openxmlformats.org/officeDocument/2006/math">
                              <m:r>
                                <a:rPr kumimoji="0" lang="en-US" sz="1800" b="0" i="1" u="none" strike="noStrike" kern="1200" cap="none" spc="0" normalizeH="0" baseline="0" noProof="0" dirty="0" smtClean="0">
                                  <a:ln>
                                    <a:noFill/>
                                  </a:ln>
                                  <a:solidFill>
                                    <a:schemeClr val="accent1">
                                      <a:lumMod val="75000"/>
                                    </a:schemeClr>
                                  </a:solidFill>
                                  <a:effectLst/>
                                  <a:uLnTx/>
                                  <a:uFillTx/>
                                  <a:latin typeface="Cambria Math" panose="02040503050406030204" pitchFamily="18" charset="0"/>
                                  <a:ea typeface="+mn-ea"/>
                                  <a:cs typeface="+mn-cs"/>
                                </a:rPr>
                                <m:t>12</m:t>
                              </m:r>
                              <m:r>
                                <a:rPr kumimoji="0" lang="en-US" sz="1800" b="0" i="1" u="none" strike="noStrike" kern="1200" cap="none" spc="0" normalizeH="0" baseline="0" noProof="0" dirty="0">
                                  <a:ln>
                                    <a:noFill/>
                                  </a:ln>
                                  <a:solidFill>
                                    <a:schemeClr val="accent1">
                                      <a:lumMod val="75000"/>
                                    </a:schemeClr>
                                  </a:solidFill>
                                  <a:effectLst/>
                                  <a:uLnTx/>
                                  <a:uFillTx/>
                                  <a:latin typeface="Cambria Math" panose="02040503050406030204" pitchFamily="18" charset="0"/>
                                  <a:ea typeface="Cambria Math" panose="02040503050406030204" pitchFamily="18" charset="0"/>
                                  <a:cs typeface="+mn-cs"/>
                                </a:rPr>
                                <m:t>÷</m:t>
                              </m:r>
                              <m:f>
                                <m:fPr>
                                  <m:ctrlPr>
                                    <a:rPr kumimoji="0" lang="en-US" sz="1800" b="0" i="1" u="none" strike="noStrike" kern="1200" cap="none" spc="0" normalizeH="0" baseline="0" noProof="0" dirty="0" smtClean="0">
                                      <a:ln>
                                        <a:noFill/>
                                      </a:ln>
                                      <a:solidFill>
                                        <a:schemeClr val="accent1">
                                          <a:lumMod val="75000"/>
                                        </a:schemeClr>
                                      </a:solidFill>
                                      <a:effectLst/>
                                      <a:uLnTx/>
                                      <a:uFillTx/>
                                      <a:latin typeface="Cambria Math" panose="02040503050406030204" pitchFamily="18" charset="0"/>
                                      <a:ea typeface="Cambria Math" panose="02040503050406030204" pitchFamily="18" charset="0"/>
                                      <a:cs typeface="+mn-cs"/>
                                    </a:rPr>
                                  </m:ctrlPr>
                                </m:fPr>
                                <m:num>
                                  <m:r>
                                    <a:rPr kumimoji="0" lang="en-US" sz="1800" b="0" i="1" u="none" strike="noStrike" kern="1200" cap="none" spc="0" normalizeH="0" baseline="0" noProof="0" dirty="0" smtClean="0">
                                      <a:ln>
                                        <a:noFill/>
                                      </a:ln>
                                      <a:solidFill>
                                        <a:schemeClr val="accent1">
                                          <a:lumMod val="75000"/>
                                        </a:schemeClr>
                                      </a:solidFill>
                                      <a:effectLst/>
                                      <a:uLnTx/>
                                      <a:uFillTx/>
                                      <a:latin typeface="Cambria Math" panose="02040503050406030204" pitchFamily="18" charset="0"/>
                                      <a:ea typeface="Cambria Math" panose="02040503050406030204" pitchFamily="18" charset="0"/>
                                      <a:cs typeface="+mn-cs"/>
                                    </a:rPr>
                                    <m:t>1</m:t>
                                  </m:r>
                                </m:num>
                                <m:den>
                                  <m:r>
                                    <a:rPr kumimoji="0" lang="en-US" sz="1800" b="0" i="1" u="none" strike="noStrike" kern="1200" cap="none" spc="0" normalizeH="0" baseline="0" noProof="0" dirty="0" smtClean="0">
                                      <a:ln>
                                        <a:noFill/>
                                      </a:ln>
                                      <a:solidFill>
                                        <a:schemeClr val="accent1">
                                          <a:lumMod val="75000"/>
                                        </a:schemeClr>
                                      </a:solidFill>
                                      <a:effectLst/>
                                      <a:uLnTx/>
                                      <a:uFillTx/>
                                      <a:latin typeface="Cambria Math" panose="02040503050406030204" pitchFamily="18" charset="0"/>
                                      <a:ea typeface="Cambria Math" panose="02040503050406030204" pitchFamily="18" charset="0"/>
                                      <a:cs typeface="+mn-cs"/>
                                    </a:rPr>
                                    <m:t>2</m:t>
                                  </m:r>
                                </m:den>
                              </m:f>
                              <m:r>
                                <a:rPr kumimoji="0" lang="en-US" sz="1800" b="0" i="1" u="none" strike="noStrike" kern="1200" cap="none" spc="0" normalizeH="0" baseline="0" noProof="0" dirty="0">
                                  <a:ln>
                                    <a:noFill/>
                                  </a:ln>
                                  <a:solidFill>
                                    <a:schemeClr val="accent1">
                                      <a:lumMod val="75000"/>
                                    </a:schemeClr>
                                  </a:solidFill>
                                  <a:effectLst/>
                                  <a:uLnTx/>
                                  <a:uFillTx/>
                                  <a:latin typeface="Cambria Math" panose="02040503050406030204" pitchFamily="18" charset="0"/>
                                  <a:ea typeface="Cambria Math" panose="02040503050406030204" pitchFamily="18" charset="0"/>
                                  <a:cs typeface="+mn-cs"/>
                                </a:rPr>
                                <m:t>=</m:t>
                              </m:r>
                            </m:oMath>
                          </a14:m>
                          <a:r>
                            <a:rPr kumimoji="0" lang="en-US" sz="1800" b="0" i="0" u="none" strike="noStrike" kern="1200" cap="none" spc="0" normalizeH="0" baseline="0" noProof="0" dirty="0">
                              <a:ln>
                                <a:noFill/>
                              </a:ln>
                              <a:solidFill>
                                <a:schemeClr val="accent1">
                                  <a:lumMod val="75000"/>
                                </a:schemeClr>
                              </a:solidFill>
                              <a:effectLst/>
                              <a:uLnTx/>
                              <a:uFillTx/>
                              <a:latin typeface="Century Gothic" panose="020B0502020202020204"/>
                              <a:ea typeface="+mn-ea"/>
                              <a:cs typeface="+mn-cs"/>
                            </a:rPr>
                            <a:t> </a:t>
                          </a:r>
                        </a:p>
                      </a:txBody>
                      <a:tcPr/>
                    </a:tc>
                    <a:extLst>
                      <a:ext uri="{0D108BD9-81ED-4DB2-BD59-A6C34878D82A}">
                        <a16:rowId xmlns:a16="http://schemas.microsoft.com/office/drawing/2014/main" val="2297898854"/>
                      </a:ext>
                    </a:extLst>
                  </a:tr>
                  <a:tr h="496754">
                    <a:tc>
                      <a:txBody>
                        <a:bodyPr/>
                        <a:lstStyle/>
                        <a:p>
                          <a:pPr>
                            <a:spcAft>
                              <a:spcPts val="600"/>
                            </a:spcAft>
                          </a:pPr>
                          <a14:m>
                            <m:oMath xmlns:m="http://schemas.openxmlformats.org/officeDocument/2006/math">
                              <m:f>
                                <m:fPr>
                                  <m:ctrlPr>
                                    <a:rPr lang="en-US" i="1" smtClean="0">
                                      <a:solidFill>
                                        <a:schemeClr val="accent1">
                                          <a:lumMod val="75000"/>
                                        </a:schemeClr>
                                      </a:solidFill>
                                      <a:latin typeface="Cambria Math" panose="02040503050406030204" pitchFamily="18" charset="0"/>
                                    </a:rPr>
                                  </m:ctrlPr>
                                </m:fPr>
                                <m:num>
                                  <m:r>
                                    <a:rPr lang="en-US" i="1">
                                      <a:solidFill>
                                        <a:schemeClr val="accent1">
                                          <a:lumMod val="75000"/>
                                        </a:schemeClr>
                                      </a:solidFill>
                                      <a:latin typeface="Cambria Math" panose="02040503050406030204" pitchFamily="18" charset="0"/>
                                    </a:rPr>
                                    <m:t>1</m:t>
                                  </m:r>
                                </m:num>
                                <m:den>
                                  <m:r>
                                    <a:rPr lang="en-US" b="0" i="1" smtClean="0">
                                      <a:solidFill>
                                        <a:schemeClr val="accent1">
                                          <a:lumMod val="75000"/>
                                        </a:schemeClr>
                                      </a:solidFill>
                                      <a:latin typeface="Cambria Math" panose="02040503050406030204" pitchFamily="18" charset="0"/>
                                    </a:rPr>
                                    <m:t>4</m:t>
                                  </m:r>
                                </m:den>
                              </m:f>
                              <m:r>
                                <a:rPr lang="en-US" i="1">
                                  <a:solidFill>
                                    <a:schemeClr val="accent1">
                                      <a:lumMod val="75000"/>
                                    </a:schemeClr>
                                  </a:solidFill>
                                  <a:latin typeface="Cambria Math" panose="02040503050406030204" pitchFamily="18" charset="0"/>
                                  <a:ea typeface="Cambria Math" panose="02040503050406030204" pitchFamily="18" charset="0"/>
                                </a:rPr>
                                <m:t>∙</m:t>
                              </m:r>
                              <m:borderBox>
                                <m:borderBoxPr>
                                  <m:ctrlPr>
                                    <a:rPr lang="en-US" i="1">
                                      <a:solidFill>
                                        <a:schemeClr val="accent1">
                                          <a:lumMod val="75000"/>
                                        </a:schemeClr>
                                      </a:solidFill>
                                      <a:latin typeface="Cambria Math" panose="02040503050406030204" pitchFamily="18" charset="0"/>
                                      <a:ea typeface="Cambria Math" panose="02040503050406030204" pitchFamily="18" charset="0"/>
                                    </a:rPr>
                                  </m:ctrlPr>
                                </m:borderBoxPr>
                                <m:e/>
                              </m:borderBox>
                              <m:r>
                                <a:rPr lang="en-US" i="1">
                                  <a:solidFill>
                                    <a:schemeClr val="accent1">
                                      <a:lumMod val="75000"/>
                                    </a:schemeClr>
                                  </a:solidFill>
                                  <a:latin typeface="Cambria Math" panose="02040503050406030204" pitchFamily="18" charset="0"/>
                                  <a:ea typeface="Cambria Math" panose="02040503050406030204" pitchFamily="18" charset="0"/>
                                </a:rPr>
                                <m:t>=</m:t>
                              </m:r>
                              <m:r>
                                <a:rPr lang="en-US" b="0" i="0" smtClean="0">
                                  <a:solidFill>
                                    <a:schemeClr val="accent1">
                                      <a:lumMod val="75000"/>
                                    </a:schemeClr>
                                  </a:solidFill>
                                  <a:latin typeface="Cambria Math" panose="02040503050406030204" pitchFamily="18" charset="0"/>
                                  <a:ea typeface="Cambria Math" panose="02040503050406030204" pitchFamily="18" charset="0"/>
                                </a:rPr>
                                <m:t>12</m:t>
                              </m:r>
                            </m:oMath>
                          </a14:m>
                          <a:r>
                            <a:rPr lang="en-US">
                              <a:solidFill>
                                <a:schemeClr val="accent1">
                                  <a:lumMod val="75000"/>
                                </a:schemeClr>
                              </a:solidFill>
                            </a:rPr>
                            <a:t>  </a:t>
                          </a:r>
                        </a:p>
                      </a:txBody>
                      <a:tcPr/>
                    </a:tc>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14:m>
                            <m:oMath xmlns:m="http://schemas.openxmlformats.org/officeDocument/2006/math">
                              <m:r>
                                <a:rPr kumimoji="0" lang="en-US" sz="1800" b="0" i="1" u="none" strike="noStrike" kern="1200" cap="none" spc="0" normalizeH="0" baseline="0" noProof="0" dirty="0" smtClean="0">
                                  <a:ln>
                                    <a:noFill/>
                                  </a:ln>
                                  <a:solidFill>
                                    <a:schemeClr val="accent1">
                                      <a:lumMod val="75000"/>
                                    </a:schemeClr>
                                  </a:solidFill>
                                  <a:effectLst/>
                                  <a:uLnTx/>
                                  <a:uFillTx/>
                                  <a:latin typeface="Cambria Math" panose="02040503050406030204" pitchFamily="18" charset="0"/>
                                  <a:ea typeface="+mn-ea"/>
                                  <a:cs typeface="+mn-cs"/>
                                </a:rPr>
                                <m:t>12</m:t>
                              </m:r>
                              <m:r>
                                <a:rPr kumimoji="0" lang="en-US" sz="1800" b="0" i="1" u="none" strike="noStrike" kern="1200" cap="none" spc="0" normalizeH="0" baseline="0" noProof="0" dirty="0">
                                  <a:ln>
                                    <a:noFill/>
                                  </a:ln>
                                  <a:solidFill>
                                    <a:schemeClr val="accent1">
                                      <a:lumMod val="75000"/>
                                    </a:schemeClr>
                                  </a:solidFill>
                                  <a:effectLst/>
                                  <a:uLnTx/>
                                  <a:uFillTx/>
                                  <a:latin typeface="Cambria Math" panose="02040503050406030204" pitchFamily="18" charset="0"/>
                                  <a:ea typeface="Cambria Math" panose="02040503050406030204" pitchFamily="18" charset="0"/>
                                  <a:cs typeface="+mn-cs"/>
                                </a:rPr>
                                <m:t>÷</m:t>
                              </m:r>
                              <m:f>
                                <m:fPr>
                                  <m:ctrlPr>
                                    <a:rPr kumimoji="0" lang="en-US" sz="1800" b="0" i="1" u="none" strike="noStrike" kern="1200" cap="none" spc="0" normalizeH="0" baseline="0" noProof="0" dirty="0" smtClean="0">
                                      <a:ln>
                                        <a:noFill/>
                                      </a:ln>
                                      <a:solidFill>
                                        <a:schemeClr val="accent1">
                                          <a:lumMod val="75000"/>
                                        </a:schemeClr>
                                      </a:solidFill>
                                      <a:effectLst/>
                                      <a:uLnTx/>
                                      <a:uFillTx/>
                                      <a:latin typeface="Cambria Math" panose="02040503050406030204" pitchFamily="18" charset="0"/>
                                      <a:ea typeface="Cambria Math" panose="02040503050406030204" pitchFamily="18" charset="0"/>
                                      <a:cs typeface="+mn-cs"/>
                                    </a:rPr>
                                  </m:ctrlPr>
                                </m:fPr>
                                <m:num>
                                  <m:r>
                                    <a:rPr kumimoji="0" lang="en-US" sz="1800" b="0" i="1" u="none" strike="noStrike" kern="1200" cap="none" spc="0" normalizeH="0" baseline="0" noProof="0" dirty="0" smtClean="0">
                                      <a:ln>
                                        <a:noFill/>
                                      </a:ln>
                                      <a:solidFill>
                                        <a:schemeClr val="accent1">
                                          <a:lumMod val="75000"/>
                                        </a:schemeClr>
                                      </a:solidFill>
                                      <a:effectLst/>
                                      <a:uLnTx/>
                                      <a:uFillTx/>
                                      <a:latin typeface="Cambria Math" panose="02040503050406030204" pitchFamily="18" charset="0"/>
                                      <a:ea typeface="Cambria Math" panose="02040503050406030204" pitchFamily="18" charset="0"/>
                                      <a:cs typeface="+mn-cs"/>
                                    </a:rPr>
                                    <m:t>1</m:t>
                                  </m:r>
                                </m:num>
                                <m:den>
                                  <m:r>
                                    <a:rPr kumimoji="0" lang="en-US" sz="1800" b="0" i="1" u="none" strike="noStrike" kern="1200" cap="none" spc="0" normalizeH="0" baseline="0" noProof="0" dirty="0" smtClean="0">
                                      <a:ln>
                                        <a:noFill/>
                                      </a:ln>
                                      <a:solidFill>
                                        <a:schemeClr val="accent1">
                                          <a:lumMod val="75000"/>
                                        </a:schemeClr>
                                      </a:solidFill>
                                      <a:effectLst/>
                                      <a:uLnTx/>
                                      <a:uFillTx/>
                                      <a:latin typeface="Cambria Math" panose="02040503050406030204" pitchFamily="18" charset="0"/>
                                      <a:ea typeface="Cambria Math" panose="02040503050406030204" pitchFamily="18" charset="0"/>
                                      <a:cs typeface="+mn-cs"/>
                                    </a:rPr>
                                    <m:t>4</m:t>
                                  </m:r>
                                </m:den>
                              </m:f>
                              <m:r>
                                <a:rPr kumimoji="0" lang="en-US" sz="1800" b="0" i="1" u="none" strike="noStrike" kern="1200" cap="none" spc="0" normalizeH="0" baseline="0" noProof="0" dirty="0">
                                  <a:ln>
                                    <a:noFill/>
                                  </a:ln>
                                  <a:solidFill>
                                    <a:schemeClr val="accent1">
                                      <a:lumMod val="75000"/>
                                    </a:schemeClr>
                                  </a:solidFill>
                                  <a:effectLst/>
                                  <a:uLnTx/>
                                  <a:uFillTx/>
                                  <a:latin typeface="Cambria Math" panose="02040503050406030204" pitchFamily="18" charset="0"/>
                                  <a:ea typeface="Cambria Math" panose="02040503050406030204" pitchFamily="18" charset="0"/>
                                  <a:cs typeface="+mn-cs"/>
                                </a:rPr>
                                <m:t>=</m:t>
                              </m:r>
                            </m:oMath>
                          </a14:m>
                          <a:r>
                            <a:rPr kumimoji="0" lang="en-US" sz="1800" b="0" i="0" u="none" strike="noStrike" kern="1200" cap="none" spc="0" normalizeH="0" baseline="0" noProof="0" dirty="0">
                              <a:ln>
                                <a:noFill/>
                              </a:ln>
                              <a:solidFill>
                                <a:schemeClr val="accent1">
                                  <a:lumMod val="75000"/>
                                </a:schemeClr>
                              </a:solidFill>
                              <a:effectLst/>
                              <a:uLnTx/>
                              <a:uFillTx/>
                              <a:latin typeface="Century Gothic" panose="020B0502020202020204"/>
                              <a:ea typeface="+mn-ea"/>
                              <a:cs typeface="+mn-cs"/>
                            </a:rPr>
                            <a:t> </a:t>
                          </a:r>
                        </a:p>
                      </a:txBody>
                      <a:tcPr/>
                    </a:tc>
                    <a:extLst>
                      <a:ext uri="{0D108BD9-81ED-4DB2-BD59-A6C34878D82A}">
                        <a16:rowId xmlns:a16="http://schemas.microsoft.com/office/drawing/2014/main" val="3858292568"/>
                      </a:ext>
                    </a:extLst>
                  </a:tr>
                </a:tbl>
              </a:graphicData>
            </a:graphic>
          </p:graphicFrame>
        </mc:Choice>
        <mc:Fallback xmlns="">
          <p:graphicFrame>
            <p:nvGraphicFramePr>
              <p:cNvPr id="20" name="Table 19">
                <a:extLst>
                  <a:ext uri="{FF2B5EF4-FFF2-40B4-BE49-F238E27FC236}">
                    <a16:creationId xmlns:a16="http://schemas.microsoft.com/office/drawing/2014/main" id="{74615E3E-8A71-D7F3-7C88-BD7342B873F0}"/>
                  </a:ext>
                </a:extLst>
              </p:cNvPr>
              <p:cNvGraphicFramePr>
                <a:graphicFrameLocks noGrp="1"/>
              </p:cNvGraphicFramePr>
              <p:nvPr>
                <p:extLst>
                  <p:ext uri="{D42A27DB-BD31-4B8C-83A1-F6EECF244321}">
                    <p14:modId xmlns:p14="http://schemas.microsoft.com/office/powerpoint/2010/main" val="1822806176"/>
                  </p:ext>
                </p:extLst>
              </p:nvPr>
            </p:nvGraphicFramePr>
            <p:xfrm>
              <a:off x="8709659" y="4778606"/>
              <a:ext cx="3262950" cy="993508"/>
            </p:xfrm>
            <a:graphic>
              <a:graphicData uri="http://schemas.openxmlformats.org/drawingml/2006/table">
                <a:tbl>
                  <a:tblPr bandRow="1">
                    <a:tableStyleId>{5C22544A-7EE6-4342-B048-85BDC9FD1C3A}</a:tableStyleId>
                  </a:tblPr>
                  <a:tblGrid>
                    <a:gridCol w="1737361">
                      <a:extLst>
                        <a:ext uri="{9D8B030D-6E8A-4147-A177-3AD203B41FA5}">
                          <a16:colId xmlns:a16="http://schemas.microsoft.com/office/drawing/2014/main" val="962879840"/>
                        </a:ext>
                      </a:extLst>
                    </a:gridCol>
                    <a:gridCol w="1525589">
                      <a:extLst>
                        <a:ext uri="{9D8B030D-6E8A-4147-A177-3AD203B41FA5}">
                          <a16:colId xmlns:a16="http://schemas.microsoft.com/office/drawing/2014/main" val="2341550402"/>
                        </a:ext>
                      </a:extLst>
                    </a:gridCol>
                  </a:tblGrid>
                  <a:tr h="496754">
                    <a:tc>
                      <a:txBody>
                        <a:bodyPr/>
                        <a:lstStyle/>
                        <a:p>
                          <a:endParaRPr lang="en-US"/>
                        </a:p>
                      </a:txBody>
                      <a:tcPr>
                        <a:blipFill>
                          <a:blip r:embed="rId9"/>
                          <a:stretch>
                            <a:fillRect l="-350" t="-1220" r="-88462" b="-102439"/>
                          </a:stretch>
                        </a:blipFill>
                      </a:tcPr>
                    </a:tc>
                    <a:tc>
                      <a:txBody>
                        <a:bodyPr/>
                        <a:lstStyle/>
                        <a:p>
                          <a:endParaRPr lang="en-US"/>
                        </a:p>
                      </a:txBody>
                      <a:tcPr>
                        <a:blipFill>
                          <a:blip r:embed="rId9"/>
                          <a:stretch>
                            <a:fillRect l="-114343" t="-1220" r="-797" b="-102439"/>
                          </a:stretch>
                        </a:blipFill>
                      </a:tcPr>
                    </a:tc>
                    <a:extLst>
                      <a:ext uri="{0D108BD9-81ED-4DB2-BD59-A6C34878D82A}">
                        <a16:rowId xmlns:a16="http://schemas.microsoft.com/office/drawing/2014/main" val="2297898854"/>
                      </a:ext>
                    </a:extLst>
                  </a:tr>
                  <a:tr h="496754">
                    <a:tc>
                      <a:txBody>
                        <a:bodyPr/>
                        <a:lstStyle/>
                        <a:p>
                          <a:endParaRPr lang="en-US"/>
                        </a:p>
                      </a:txBody>
                      <a:tcPr>
                        <a:blipFill>
                          <a:blip r:embed="rId9"/>
                          <a:stretch>
                            <a:fillRect l="-350" t="-101220" r="-88462" b="-2439"/>
                          </a:stretch>
                        </a:blipFill>
                      </a:tcPr>
                    </a:tc>
                    <a:tc>
                      <a:txBody>
                        <a:bodyPr/>
                        <a:lstStyle/>
                        <a:p>
                          <a:endParaRPr lang="en-US"/>
                        </a:p>
                      </a:txBody>
                      <a:tcPr>
                        <a:blipFill>
                          <a:blip r:embed="rId9"/>
                          <a:stretch>
                            <a:fillRect l="-114343" t="-101220" r="-797" b="-2439"/>
                          </a:stretch>
                        </a:blipFill>
                      </a:tcPr>
                    </a:tc>
                    <a:extLst>
                      <a:ext uri="{0D108BD9-81ED-4DB2-BD59-A6C34878D82A}">
                        <a16:rowId xmlns:a16="http://schemas.microsoft.com/office/drawing/2014/main" val="385829256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1" name="Table 20">
                <a:extLst>
                  <a:ext uri="{FF2B5EF4-FFF2-40B4-BE49-F238E27FC236}">
                    <a16:creationId xmlns:a16="http://schemas.microsoft.com/office/drawing/2014/main" id="{90AD770E-B888-2E79-7707-632060DA66B9}"/>
                  </a:ext>
                </a:extLst>
              </p:cNvPr>
              <p:cNvGraphicFramePr>
                <a:graphicFrameLocks noGrp="1"/>
              </p:cNvGraphicFramePr>
              <p:nvPr>
                <p:extLst>
                  <p:ext uri="{D42A27DB-BD31-4B8C-83A1-F6EECF244321}">
                    <p14:modId xmlns:p14="http://schemas.microsoft.com/office/powerpoint/2010/main" val="4066294125"/>
                  </p:ext>
                </p:extLst>
              </p:nvPr>
            </p:nvGraphicFramePr>
            <p:xfrm>
              <a:off x="8709659" y="5739009"/>
              <a:ext cx="3262950" cy="498534"/>
            </p:xfrm>
            <a:graphic>
              <a:graphicData uri="http://schemas.openxmlformats.org/drawingml/2006/table">
                <a:tbl>
                  <a:tblPr bandRow="1">
                    <a:tableStyleId>{5C22544A-7EE6-4342-B048-85BDC9FD1C3A}</a:tableStyleId>
                  </a:tblPr>
                  <a:tblGrid>
                    <a:gridCol w="1737361">
                      <a:extLst>
                        <a:ext uri="{9D8B030D-6E8A-4147-A177-3AD203B41FA5}">
                          <a16:colId xmlns:a16="http://schemas.microsoft.com/office/drawing/2014/main" val="3227693322"/>
                        </a:ext>
                      </a:extLst>
                    </a:gridCol>
                    <a:gridCol w="1525589">
                      <a:extLst>
                        <a:ext uri="{9D8B030D-6E8A-4147-A177-3AD203B41FA5}">
                          <a16:colId xmlns:a16="http://schemas.microsoft.com/office/drawing/2014/main" val="3878631784"/>
                        </a:ext>
                      </a:extLst>
                    </a:gridCol>
                  </a:tblGrid>
                  <a:tr h="498534">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14:m>
                            <m:oMath xmlns:m="http://schemas.openxmlformats.org/officeDocument/2006/math">
                              <m:f>
                                <m:fPr>
                                  <m:ctrlPr>
                                    <a:rPr lang="en-US" i="1" smtClean="0">
                                      <a:solidFill>
                                        <a:schemeClr val="accent1">
                                          <a:lumMod val="75000"/>
                                        </a:schemeClr>
                                      </a:solidFill>
                                      <a:latin typeface="Cambria Math" panose="02040503050406030204" pitchFamily="18" charset="0"/>
                                    </a:rPr>
                                  </m:ctrlPr>
                                </m:fPr>
                                <m:num>
                                  <m:r>
                                    <a:rPr lang="en-US" b="0" i="1" smtClean="0">
                                      <a:solidFill>
                                        <a:schemeClr val="accent1">
                                          <a:lumMod val="75000"/>
                                        </a:schemeClr>
                                      </a:solidFill>
                                      <a:latin typeface="Cambria Math" panose="02040503050406030204" pitchFamily="18" charset="0"/>
                                    </a:rPr>
                                    <m:t>2</m:t>
                                  </m:r>
                                </m:num>
                                <m:den>
                                  <m:r>
                                    <a:rPr lang="en-US" b="0" i="1" smtClean="0">
                                      <a:solidFill>
                                        <a:schemeClr val="accent1">
                                          <a:lumMod val="75000"/>
                                        </a:schemeClr>
                                      </a:solidFill>
                                      <a:latin typeface="Cambria Math" panose="02040503050406030204" pitchFamily="18" charset="0"/>
                                    </a:rPr>
                                    <m:t>5</m:t>
                                  </m:r>
                                </m:den>
                              </m:f>
                              <m:r>
                                <a:rPr lang="en-US" i="1">
                                  <a:solidFill>
                                    <a:schemeClr val="accent1">
                                      <a:lumMod val="75000"/>
                                    </a:schemeClr>
                                  </a:solidFill>
                                  <a:latin typeface="Cambria Math" panose="02040503050406030204" pitchFamily="18" charset="0"/>
                                  <a:ea typeface="Cambria Math" panose="02040503050406030204" pitchFamily="18" charset="0"/>
                                </a:rPr>
                                <m:t>∙</m:t>
                              </m:r>
                              <m:borderBox>
                                <m:borderBoxPr>
                                  <m:ctrlPr>
                                    <a:rPr lang="en-US" i="1">
                                      <a:solidFill>
                                        <a:schemeClr val="accent1">
                                          <a:lumMod val="75000"/>
                                        </a:schemeClr>
                                      </a:solidFill>
                                      <a:latin typeface="Cambria Math" panose="02040503050406030204" pitchFamily="18" charset="0"/>
                                      <a:ea typeface="Cambria Math" panose="02040503050406030204" pitchFamily="18" charset="0"/>
                                    </a:rPr>
                                  </m:ctrlPr>
                                </m:borderBoxPr>
                                <m:e/>
                              </m:borderBox>
                              <m:r>
                                <a:rPr lang="en-US" i="1">
                                  <a:solidFill>
                                    <a:schemeClr val="accent1">
                                      <a:lumMod val="75000"/>
                                    </a:schemeClr>
                                  </a:solidFill>
                                  <a:latin typeface="Cambria Math" panose="02040503050406030204" pitchFamily="18" charset="0"/>
                                  <a:ea typeface="Cambria Math" panose="02040503050406030204" pitchFamily="18" charset="0"/>
                                </a:rPr>
                                <m:t>=</m:t>
                              </m:r>
                              <m:r>
                                <a:rPr lang="en-US" b="0" i="0" smtClean="0">
                                  <a:solidFill>
                                    <a:schemeClr val="accent1">
                                      <a:lumMod val="75000"/>
                                    </a:schemeClr>
                                  </a:solidFill>
                                  <a:latin typeface="Cambria Math" panose="02040503050406030204" pitchFamily="18" charset="0"/>
                                  <a:ea typeface="Cambria Math" panose="02040503050406030204" pitchFamily="18" charset="0"/>
                                </a:rPr>
                                <m:t>10</m:t>
                              </m:r>
                            </m:oMath>
                          </a14:m>
                          <a:r>
                            <a:rPr lang="en-US" dirty="0">
                              <a:solidFill>
                                <a:schemeClr val="accent1">
                                  <a:lumMod val="75000"/>
                                </a:schemeClr>
                              </a:solidFill>
                            </a:rPr>
                            <a:t> </a:t>
                          </a:r>
                        </a:p>
                      </a:txBody>
                      <a:tcPr/>
                    </a:tc>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14:m>
                            <m:oMath xmlns:m="http://schemas.openxmlformats.org/officeDocument/2006/math">
                              <m:r>
                                <a:rPr kumimoji="0" lang="en-US" sz="1800" b="0" i="1" u="none" strike="noStrike" kern="1200" cap="none" spc="0" normalizeH="0" baseline="0" noProof="0" dirty="0" smtClean="0">
                                  <a:ln>
                                    <a:noFill/>
                                  </a:ln>
                                  <a:solidFill>
                                    <a:schemeClr val="accent1">
                                      <a:lumMod val="75000"/>
                                    </a:schemeClr>
                                  </a:solidFill>
                                  <a:effectLst/>
                                  <a:uLnTx/>
                                  <a:uFillTx/>
                                  <a:latin typeface="Cambria Math" panose="02040503050406030204" pitchFamily="18" charset="0"/>
                                  <a:ea typeface="+mn-ea"/>
                                  <a:cs typeface="+mn-cs"/>
                                </a:rPr>
                                <m:t>10</m:t>
                              </m:r>
                              <m:r>
                                <a:rPr kumimoji="0" lang="en-US" sz="1800" b="0" i="1" u="none" strike="noStrike" kern="1200" cap="none" spc="0" normalizeH="0" baseline="0" noProof="0" dirty="0">
                                  <a:ln>
                                    <a:noFill/>
                                  </a:ln>
                                  <a:solidFill>
                                    <a:schemeClr val="accent1">
                                      <a:lumMod val="75000"/>
                                    </a:schemeClr>
                                  </a:solidFill>
                                  <a:effectLst/>
                                  <a:uLnTx/>
                                  <a:uFillTx/>
                                  <a:latin typeface="Cambria Math" panose="02040503050406030204" pitchFamily="18" charset="0"/>
                                  <a:ea typeface="Cambria Math" panose="02040503050406030204" pitchFamily="18" charset="0"/>
                                  <a:cs typeface="+mn-cs"/>
                                </a:rPr>
                                <m:t>÷</m:t>
                              </m:r>
                              <m:f>
                                <m:fPr>
                                  <m:ctrlPr>
                                    <a:rPr kumimoji="0" lang="en-US" sz="1800" b="0" i="1" u="none" strike="noStrike" kern="1200" cap="none" spc="0" normalizeH="0" baseline="0" noProof="0" dirty="0" smtClean="0">
                                      <a:ln>
                                        <a:noFill/>
                                      </a:ln>
                                      <a:solidFill>
                                        <a:schemeClr val="accent1">
                                          <a:lumMod val="75000"/>
                                        </a:schemeClr>
                                      </a:solidFill>
                                      <a:effectLst/>
                                      <a:uLnTx/>
                                      <a:uFillTx/>
                                      <a:latin typeface="Cambria Math" panose="02040503050406030204" pitchFamily="18" charset="0"/>
                                      <a:ea typeface="Cambria Math" panose="02040503050406030204" pitchFamily="18" charset="0"/>
                                      <a:cs typeface="+mn-cs"/>
                                    </a:rPr>
                                  </m:ctrlPr>
                                </m:fPr>
                                <m:num>
                                  <m:r>
                                    <a:rPr kumimoji="0" lang="en-US" sz="1800" b="0" i="1" u="none" strike="noStrike" kern="1200" cap="none" spc="0" normalizeH="0" baseline="0" noProof="0" dirty="0" smtClean="0">
                                      <a:ln>
                                        <a:noFill/>
                                      </a:ln>
                                      <a:solidFill>
                                        <a:schemeClr val="accent1">
                                          <a:lumMod val="75000"/>
                                        </a:schemeClr>
                                      </a:solidFill>
                                      <a:effectLst/>
                                      <a:uLnTx/>
                                      <a:uFillTx/>
                                      <a:latin typeface="Cambria Math" panose="02040503050406030204" pitchFamily="18" charset="0"/>
                                      <a:ea typeface="Cambria Math" panose="02040503050406030204" pitchFamily="18" charset="0"/>
                                      <a:cs typeface="+mn-cs"/>
                                    </a:rPr>
                                    <m:t>2</m:t>
                                  </m:r>
                                </m:num>
                                <m:den>
                                  <m:r>
                                    <a:rPr kumimoji="0" lang="en-US" sz="1800" b="0" i="1" u="none" strike="noStrike" kern="1200" cap="none" spc="0" normalizeH="0" baseline="0" noProof="0" dirty="0" smtClean="0">
                                      <a:ln>
                                        <a:noFill/>
                                      </a:ln>
                                      <a:solidFill>
                                        <a:schemeClr val="accent1">
                                          <a:lumMod val="75000"/>
                                        </a:schemeClr>
                                      </a:solidFill>
                                      <a:effectLst/>
                                      <a:uLnTx/>
                                      <a:uFillTx/>
                                      <a:latin typeface="Cambria Math" panose="02040503050406030204" pitchFamily="18" charset="0"/>
                                      <a:ea typeface="Cambria Math" panose="02040503050406030204" pitchFamily="18" charset="0"/>
                                      <a:cs typeface="+mn-cs"/>
                                    </a:rPr>
                                    <m:t>5</m:t>
                                  </m:r>
                                </m:den>
                              </m:f>
                              <m:r>
                                <a:rPr kumimoji="0" lang="en-US" sz="1800" b="0" i="1" u="none" strike="noStrike" kern="1200" cap="none" spc="0" normalizeH="0" baseline="0" noProof="0" dirty="0">
                                  <a:ln>
                                    <a:noFill/>
                                  </a:ln>
                                  <a:solidFill>
                                    <a:schemeClr val="accent1">
                                      <a:lumMod val="75000"/>
                                    </a:schemeClr>
                                  </a:solidFill>
                                  <a:effectLst/>
                                  <a:uLnTx/>
                                  <a:uFillTx/>
                                  <a:latin typeface="Cambria Math" panose="02040503050406030204" pitchFamily="18" charset="0"/>
                                  <a:ea typeface="Cambria Math" panose="02040503050406030204" pitchFamily="18" charset="0"/>
                                  <a:cs typeface="+mn-cs"/>
                                </a:rPr>
                                <m:t>=</m:t>
                              </m:r>
                            </m:oMath>
                          </a14:m>
                          <a:r>
                            <a:rPr kumimoji="0" lang="en-US" sz="1800" b="0" i="0" u="none" strike="noStrike" kern="1200" cap="none" spc="0" normalizeH="0" baseline="0" noProof="0" dirty="0">
                              <a:ln>
                                <a:noFill/>
                              </a:ln>
                              <a:solidFill>
                                <a:schemeClr val="accent1">
                                  <a:lumMod val="75000"/>
                                </a:schemeClr>
                              </a:solidFill>
                              <a:effectLst/>
                              <a:uLnTx/>
                              <a:uFillTx/>
                              <a:latin typeface="+mn-lt"/>
                              <a:ea typeface="+mn-ea"/>
                              <a:cs typeface="+mn-cs"/>
                            </a:rPr>
                            <a:t> </a:t>
                          </a:r>
                        </a:p>
                      </a:txBody>
                      <a:tcPr/>
                    </a:tc>
                    <a:extLst>
                      <a:ext uri="{0D108BD9-81ED-4DB2-BD59-A6C34878D82A}">
                        <a16:rowId xmlns:a16="http://schemas.microsoft.com/office/drawing/2014/main" val="1971672267"/>
                      </a:ext>
                    </a:extLst>
                  </a:tr>
                </a:tbl>
              </a:graphicData>
            </a:graphic>
          </p:graphicFrame>
        </mc:Choice>
        <mc:Fallback xmlns="">
          <p:graphicFrame>
            <p:nvGraphicFramePr>
              <p:cNvPr id="21" name="Table 20">
                <a:extLst>
                  <a:ext uri="{FF2B5EF4-FFF2-40B4-BE49-F238E27FC236}">
                    <a16:creationId xmlns:a16="http://schemas.microsoft.com/office/drawing/2014/main" id="{90AD770E-B888-2E79-7707-632060DA66B9}"/>
                  </a:ext>
                </a:extLst>
              </p:cNvPr>
              <p:cNvGraphicFramePr>
                <a:graphicFrameLocks noGrp="1"/>
              </p:cNvGraphicFramePr>
              <p:nvPr>
                <p:extLst>
                  <p:ext uri="{D42A27DB-BD31-4B8C-83A1-F6EECF244321}">
                    <p14:modId xmlns:p14="http://schemas.microsoft.com/office/powerpoint/2010/main" val="4066294125"/>
                  </p:ext>
                </p:extLst>
              </p:nvPr>
            </p:nvGraphicFramePr>
            <p:xfrm>
              <a:off x="8709659" y="5739009"/>
              <a:ext cx="3262950" cy="498534"/>
            </p:xfrm>
            <a:graphic>
              <a:graphicData uri="http://schemas.openxmlformats.org/drawingml/2006/table">
                <a:tbl>
                  <a:tblPr bandRow="1">
                    <a:tableStyleId>{5C22544A-7EE6-4342-B048-85BDC9FD1C3A}</a:tableStyleId>
                  </a:tblPr>
                  <a:tblGrid>
                    <a:gridCol w="1737361">
                      <a:extLst>
                        <a:ext uri="{9D8B030D-6E8A-4147-A177-3AD203B41FA5}">
                          <a16:colId xmlns:a16="http://schemas.microsoft.com/office/drawing/2014/main" val="3227693322"/>
                        </a:ext>
                      </a:extLst>
                    </a:gridCol>
                    <a:gridCol w="1525589">
                      <a:extLst>
                        <a:ext uri="{9D8B030D-6E8A-4147-A177-3AD203B41FA5}">
                          <a16:colId xmlns:a16="http://schemas.microsoft.com/office/drawing/2014/main" val="3878631784"/>
                        </a:ext>
                      </a:extLst>
                    </a:gridCol>
                  </a:tblGrid>
                  <a:tr h="498534">
                    <a:tc>
                      <a:txBody>
                        <a:bodyPr/>
                        <a:lstStyle/>
                        <a:p>
                          <a:endParaRPr lang="en-US"/>
                        </a:p>
                      </a:txBody>
                      <a:tcPr>
                        <a:blipFill>
                          <a:blip r:embed="rId10"/>
                          <a:stretch>
                            <a:fillRect l="-350" t="-1205" r="-88462" b="-2410"/>
                          </a:stretch>
                        </a:blipFill>
                      </a:tcPr>
                    </a:tc>
                    <a:tc>
                      <a:txBody>
                        <a:bodyPr/>
                        <a:lstStyle/>
                        <a:p>
                          <a:endParaRPr lang="en-US"/>
                        </a:p>
                      </a:txBody>
                      <a:tcPr>
                        <a:blipFill>
                          <a:blip r:embed="rId10"/>
                          <a:stretch>
                            <a:fillRect l="-114343" t="-1205" r="-797" b="-2410"/>
                          </a:stretch>
                        </a:blipFill>
                      </a:tcPr>
                    </a:tc>
                    <a:extLst>
                      <a:ext uri="{0D108BD9-81ED-4DB2-BD59-A6C34878D82A}">
                        <a16:rowId xmlns:a16="http://schemas.microsoft.com/office/drawing/2014/main" val="1971672267"/>
                      </a:ext>
                    </a:extLst>
                  </a:tr>
                </a:tbl>
              </a:graphicData>
            </a:graphic>
          </p:graphicFrame>
        </mc:Fallback>
      </mc:AlternateContent>
      <p:sp>
        <p:nvSpPr>
          <p:cNvPr id="22" name="TextBox 21">
            <a:extLst>
              <a:ext uri="{FF2B5EF4-FFF2-40B4-BE49-F238E27FC236}">
                <a16:creationId xmlns:a16="http://schemas.microsoft.com/office/drawing/2014/main" id="{BB892A19-FC41-B6F1-CAEA-0F051554BA33}"/>
              </a:ext>
            </a:extLst>
          </p:cNvPr>
          <p:cNvSpPr txBox="1"/>
          <p:nvPr/>
        </p:nvSpPr>
        <p:spPr>
          <a:xfrm>
            <a:off x="11391479" y="4766396"/>
            <a:ext cx="550151" cy="523220"/>
          </a:xfrm>
          <a:prstGeom prst="rect">
            <a:avLst/>
          </a:prstGeom>
          <a:noFill/>
        </p:spPr>
        <p:txBody>
          <a:bodyPr wrap="none" rtlCol="0">
            <a:spAutoFit/>
          </a:bodyPr>
          <a:lstStyle/>
          <a:p>
            <a:r>
              <a:rPr lang="en-US" sz="2800" dirty="0">
                <a:solidFill>
                  <a:schemeClr val="bg1"/>
                </a:solidFill>
                <a:latin typeface="Dreaming Outloud Pro" panose="03050502040302030504" pitchFamily="66" charset="0"/>
                <a:cs typeface="Dreaming Outloud Pro" panose="03050502040302030504" pitchFamily="66" charset="0"/>
              </a:rPr>
              <a:t>24</a:t>
            </a:r>
          </a:p>
        </p:txBody>
      </p:sp>
      <p:sp>
        <p:nvSpPr>
          <p:cNvPr id="23" name="TextBox 22">
            <a:extLst>
              <a:ext uri="{FF2B5EF4-FFF2-40B4-BE49-F238E27FC236}">
                <a16:creationId xmlns:a16="http://schemas.microsoft.com/office/drawing/2014/main" id="{A0621E53-FC79-2455-B72E-92DE6CAB4851}"/>
              </a:ext>
            </a:extLst>
          </p:cNvPr>
          <p:cNvSpPr txBox="1"/>
          <p:nvPr/>
        </p:nvSpPr>
        <p:spPr>
          <a:xfrm>
            <a:off x="9001381" y="4777679"/>
            <a:ext cx="550151" cy="523220"/>
          </a:xfrm>
          <a:prstGeom prst="rect">
            <a:avLst/>
          </a:prstGeom>
          <a:noFill/>
        </p:spPr>
        <p:txBody>
          <a:bodyPr wrap="none" rtlCol="0">
            <a:spAutoFit/>
          </a:bodyPr>
          <a:lstStyle/>
          <a:p>
            <a:r>
              <a:rPr lang="en-US" sz="2800" dirty="0">
                <a:solidFill>
                  <a:schemeClr val="bg1"/>
                </a:solidFill>
                <a:latin typeface="Dreaming Outloud Pro" panose="03050502040302030504" pitchFamily="66" charset="0"/>
                <a:cs typeface="Dreaming Outloud Pro" panose="03050502040302030504" pitchFamily="66" charset="0"/>
              </a:rPr>
              <a:t>24</a:t>
            </a:r>
          </a:p>
        </p:txBody>
      </p:sp>
      <p:sp>
        <p:nvSpPr>
          <p:cNvPr id="24" name="TextBox 23">
            <a:extLst>
              <a:ext uri="{FF2B5EF4-FFF2-40B4-BE49-F238E27FC236}">
                <a16:creationId xmlns:a16="http://schemas.microsoft.com/office/drawing/2014/main" id="{ED6D9216-5024-6ABC-92FF-ACB325D40745}"/>
              </a:ext>
            </a:extLst>
          </p:cNvPr>
          <p:cNvSpPr txBox="1"/>
          <p:nvPr/>
        </p:nvSpPr>
        <p:spPr>
          <a:xfrm>
            <a:off x="11334933" y="5281387"/>
            <a:ext cx="579005" cy="523220"/>
          </a:xfrm>
          <a:prstGeom prst="rect">
            <a:avLst/>
          </a:prstGeom>
          <a:noFill/>
        </p:spPr>
        <p:txBody>
          <a:bodyPr wrap="none" rtlCol="0">
            <a:spAutoFit/>
          </a:bodyPr>
          <a:lstStyle/>
          <a:p>
            <a:r>
              <a:rPr lang="en-US" sz="2800" dirty="0">
                <a:solidFill>
                  <a:schemeClr val="bg1"/>
                </a:solidFill>
                <a:latin typeface="Dreaming Outloud Pro" panose="03050502040302030504" pitchFamily="66" charset="0"/>
                <a:cs typeface="Dreaming Outloud Pro" panose="03050502040302030504" pitchFamily="66" charset="0"/>
              </a:rPr>
              <a:t>48</a:t>
            </a:r>
          </a:p>
        </p:txBody>
      </p:sp>
      <p:sp>
        <p:nvSpPr>
          <p:cNvPr id="25" name="TextBox 24">
            <a:extLst>
              <a:ext uri="{FF2B5EF4-FFF2-40B4-BE49-F238E27FC236}">
                <a16:creationId xmlns:a16="http://schemas.microsoft.com/office/drawing/2014/main" id="{FD0C2690-D05A-D87E-B774-8A029CAEC8BE}"/>
              </a:ext>
            </a:extLst>
          </p:cNvPr>
          <p:cNvSpPr txBox="1"/>
          <p:nvPr/>
        </p:nvSpPr>
        <p:spPr>
          <a:xfrm>
            <a:off x="8944835" y="5292670"/>
            <a:ext cx="579005" cy="523220"/>
          </a:xfrm>
          <a:prstGeom prst="rect">
            <a:avLst/>
          </a:prstGeom>
          <a:noFill/>
        </p:spPr>
        <p:txBody>
          <a:bodyPr wrap="none" rtlCol="0">
            <a:spAutoFit/>
          </a:bodyPr>
          <a:lstStyle/>
          <a:p>
            <a:r>
              <a:rPr lang="en-US" sz="2800" dirty="0">
                <a:solidFill>
                  <a:schemeClr val="bg1"/>
                </a:solidFill>
                <a:latin typeface="Dreaming Outloud Pro" panose="03050502040302030504" pitchFamily="66" charset="0"/>
                <a:cs typeface="Dreaming Outloud Pro" panose="03050502040302030504" pitchFamily="66" charset="0"/>
              </a:rPr>
              <a:t>48</a:t>
            </a:r>
          </a:p>
        </p:txBody>
      </p:sp>
    </p:spTree>
    <p:extLst>
      <p:ext uri="{BB962C8B-B14F-4D97-AF65-F5344CB8AC3E}">
        <p14:creationId xmlns:p14="http://schemas.microsoft.com/office/powerpoint/2010/main" val="399018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8DCADF11-2263-49CD-B3EE-EAC2F02892A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853841FB-30C1-4E1B-8D08-90514362EE74}"/>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79CD2421-A37F-487A-BB72-B0344C06A0D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22" presetClass="entr" presetSubtype="1"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up)">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up)">
                                      <p:cBhvr>
                                        <p:cTn id="44" dur="30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9">
                                            <p:txEl>
                                              <p:pRg st="6" end="6"/>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9">
                                            <p:txEl>
                                              <p:pRg st="7" end="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bg/>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childTnLst>
                                </p:cTn>
                              </p:par>
                            </p:childTnLst>
                          </p:cTn>
                        </p:par>
                        <p:par>
                          <p:cTn id="61" fill="hold">
                            <p:stCondLst>
                              <p:cond delay="0"/>
                            </p:stCondLst>
                            <p:childTnLst>
                              <p:par>
                                <p:cTn id="62" presetID="22" presetClass="entr" presetSubtype="8" fill="hold"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up)">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wipe(up)">
                                      <p:cBhvr>
                                        <p:cTn id="74" dur="500"/>
                                        <p:tgtEl>
                                          <p:spTgt spid="4"/>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wipe(up)">
                                      <p:cBhvr>
                                        <p:cTn id="77" dur="500"/>
                                        <p:tgtEl>
                                          <p:spTgt spid="9"/>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wipe(up)">
                                      <p:cBhvr>
                                        <p:cTn id="80" dur="500"/>
                                        <p:tgtEl>
                                          <p:spTgt spid="18"/>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up)">
                                      <p:cBhvr>
                                        <p:cTn id="83" dur="500"/>
                                        <p:tgtEl>
                                          <p:spTgt spid="16"/>
                                        </p:tgtEl>
                                      </p:cBhvr>
                                    </p:animEffect>
                                  </p:childTnLst>
                                </p:cTn>
                              </p:par>
                              <p:par>
                                <p:cTn id="84" presetID="22" presetClass="entr" presetSubtype="1" fill="hold" grpId="0" nodeType="withEffect">
                                  <p:stCondLst>
                                    <p:cond delay="0"/>
                                  </p:stCondLst>
                                  <p:childTnLst>
                                    <p:set>
                                      <p:cBhvr>
                                        <p:cTn id="85" dur="1" fill="hold">
                                          <p:stCondLst>
                                            <p:cond delay="0"/>
                                          </p:stCondLst>
                                        </p:cTn>
                                        <p:tgtEl>
                                          <p:spTgt spid="15"/>
                                        </p:tgtEl>
                                        <p:attrNameLst>
                                          <p:attrName>style.visibility</p:attrName>
                                        </p:attrNameLst>
                                      </p:cBhvr>
                                      <p:to>
                                        <p:strVal val="visible"/>
                                      </p:to>
                                    </p:set>
                                    <p:animEffect transition="in" filter="wipe(up)">
                                      <p:cBhvr>
                                        <p:cTn id="86" dur="500"/>
                                        <p:tgtEl>
                                          <p:spTgt spid="15"/>
                                        </p:tgtEl>
                                      </p:cBhvr>
                                    </p:animEffect>
                                  </p:childTnLst>
                                </p:cTn>
                              </p:par>
                              <p:par>
                                <p:cTn id="87" presetID="22" presetClass="entr" presetSubtype="1" fill="hold" grpId="0" nodeType="withEffect">
                                  <p:stCondLst>
                                    <p:cond delay="0"/>
                                  </p:stCondLst>
                                  <p:childTnLst>
                                    <p:set>
                                      <p:cBhvr>
                                        <p:cTn id="88" dur="1" fill="hold">
                                          <p:stCondLst>
                                            <p:cond delay="0"/>
                                          </p:stCondLst>
                                        </p:cTn>
                                        <p:tgtEl>
                                          <p:spTgt spid="8"/>
                                        </p:tgtEl>
                                        <p:attrNameLst>
                                          <p:attrName>style.visibility</p:attrName>
                                        </p:attrNameLst>
                                      </p:cBhvr>
                                      <p:to>
                                        <p:strVal val="visible"/>
                                      </p:to>
                                    </p:set>
                                    <p:animEffect transition="in" filter="wipe(up)">
                                      <p:cBhvr>
                                        <p:cTn id="89" dur="500"/>
                                        <p:tgtEl>
                                          <p:spTgt spid="8"/>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1" fill="hold" nodeType="click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wipe(up)">
                                      <p:cBhvr>
                                        <p:cTn id="94" dur="500"/>
                                        <p:tgtEl>
                                          <p:spTgt spid="20"/>
                                        </p:tgtEl>
                                      </p:cBhvr>
                                    </p:animEffect>
                                  </p:childTnLst>
                                </p:cTn>
                              </p:par>
                              <p:par>
                                <p:cTn id="95" presetID="22" presetClass="entr" presetSubtype="1" fill="hold" grpId="0" nodeType="with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wipe(up)">
                                      <p:cBhvr>
                                        <p:cTn id="97" dur="500"/>
                                        <p:tgtEl>
                                          <p:spTgt spid="23"/>
                                        </p:tgtEl>
                                      </p:cBhvr>
                                    </p:animEffect>
                                  </p:childTnLst>
                                </p:cTn>
                              </p:par>
                              <p:par>
                                <p:cTn id="98" presetID="22" presetClass="entr" presetSubtype="1" fill="hold" grpId="0" nodeType="with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up)">
                                      <p:cBhvr>
                                        <p:cTn id="100" dur="500"/>
                                        <p:tgtEl>
                                          <p:spTgt spid="22"/>
                                        </p:tgtEl>
                                      </p:cBhvr>
                                    </p:animEffect>
                                  </p:childTnLst>
                                </p:cTn>
                              </p:par>
                              <p:par>
                                <p:cTn id="101" presetID="22" presetClass="entr" presetSubtype="1" fill="hold" grpId="0" nodeType="with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wipe(up)">
                                      <p:cBhvr>
                                        <p:cTn id="103" dur="500"/>
                                        <p:tgtEl>
                                          <p:spTgt spid="25"/>
                                        </p:tgtEl>
                                      </p:cBhvr>
                                    </p:animEffect>
                                  </p:childTnLst>
                                </p:cTn>
                              </p:par>
                              <p:par>
                                <p:cTn id="104" presetID="22" presetClass="entr" presetSubtype="1" fill="hold" grpId="0" nodeType="withEffect">
                                  <p:stCondLst>
                                    <p:cond delay="0"/>
                                  </p:stCondLst>
                                  <p:childTnLst>
                                    <p:set>
                                      <p:cBhvr>
                                        <p:cTn id="105" dur="1" fill="hold">
                                          <p:stCondLst>
                                            <p:cond delay="0"/>
                                          </p:stCondLst>
                                        </p:cTn>
                                        <p:tgtEl>
                                          <p:spTgt spid="24"/>
                                        </p:tgtEl>
                                        <p:attrNameLst>
                                          <p:attrName>style.visibility</p:attrName>
                                        </p:attrNameLst>
                                      </p:cBhvr>
                                      <p:to>
                                        <p:strVal val="visible"/>
                                      </p:to>
                                    </p:set>
                                    <p:animEffect transition="in" filter="wipe(up)">
                                      <p:cBhvr>
                                        <p:cTn id="106" dur="500"/>
                                        <p:tgtEl>
                                          <p:spTgt spid="24"/>
                                        </p:tgtEl>
                                      </p:cBhvr>
                                    </p:animEffec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P spid="7" grpId="0" build="allAtOnce" animBg="1"/>
      <p:bldP spid="10" grpId="0"/>
      <p:bldP spid="12" grpId="0"/>
      <p:bldP spid="26" grpId="0" animBg="1"/>
      <p:bldP spid="19" grpId="0" uiExpand="1" build="p"/>
      <p:bldP spid="3" grpId="0"/>
      <p:bldP spid="4" grpId="0"/>
      <p:bldP spid="8" grpId="0"/>
      <p:bldP spid="9" grpId="0"/>
      <p:bldP spid="15" grpId="0"/>
      <p:bldP spid="16" grpId="0"/>
      <p:bldP spid="18"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DB537-1773-E344-6DDD-654614071417}"/>
              </a:ext>
            </a:extLst>
          </p:cNvPr>
          <p:cNvSpPr>
            <a:spLocks noGrp="1"/>
          </p:cNvSpPr>
          <p:nvPr>
            <p:ph type="title"/>
          </p:nvPr>
        </p:nvSpPr>
        <p:spPr/>
        <p:txBody>
          <a:bodyPr/>
          <a:lstStyle/>
          <a:p>
            <a:r>
              <a:rPr lang="en-US" dirty="0"/>
              <a:t>4. Forwards to Backwards</a:t>
            </a:r>
          </a:p>
        </p:txBody>
      </p:sp>
      <p:sp>
        <p:nvSpPr>
          <p:cNvPr id="3" name="Content Placeholder 2">
            <a:extLst>
              <a:ext uri="{FF2B5EF4-FFF2-40B4-BE49-F238E27FC236}">
                <a16:creationId xmlns:a16="http://schemas.microsoft.com/office/drawing/2014/main" id="{A69E62ED-E974-FBA2-5F11-4C7B5D95FBD6}"/>
              </a:ext>
            </a:extLst>
          </p:cNvPr>
          <p:cNvSpPr>
            <a:spLocks noGrp="1"/>
          </p:cNvSpPr>
          <p:nvPr>
            <p:ph sz="half" idx="1"/>
          </p:nvPr>
        </p:nvSpPr>
        <p:spPr/>
        <p:txBody>
          <a:bodyPr/>
          <a:lstStyle/>
          <a:p>
            <a:r>
              <a:rPr lang="en-US"/>
              <a:t>Classic example from Orange Book:</a:t>
            </a:r>
          </a:p>
        </p:txBody>
      </p:sp>
      <p:sp>
        <p:nvSpPr>
          <p:cNvPr id="4" name="Content Placeholder 3">
            <a:extLst>
              <a:ext uri="{FF2B5EF4-FFF2-40B4-BE49-F238E27FC236}">
                <a16:creationId xmlns:a16="http://schemas.microsoft.com/office/drawing/2014/main" id="{EC6A5EC3-1C7C-4C3B-206C-0CFD91D73A26}"/>
              </a:ext>
            </a:extLst>
          </p:cNvPr>
          <p:cNvSpPr>
            <a:spLocks noGrp="1"/>
          </p:cNvSpPr>
          <p:nvPr>
            <p:ph sz="half" idx="2"/>
          </p:nvPr>
        </p:nvSpPr>
        <p:spPr/>
        <p:txBody>
          <a:bodyPr/>
          <a:lstStyle/>
          <a:p>
            <a:r>
              <a:rPr lang="en-US" dirty="0"/>
              <a:t>1 Step Equations:</a:t>
            </a:r>
          </a:p>
          <a:p>
            <a:pPr marL="0" indent="0">
              <a:buNone/>
            </a:pPr>
            <a:r>
              <a:rPr lang="en-US" dirty="0"/>
              <a:t> </a:t>
            </a:r>
          </a:p>
        </p:txBody>
      </p:sp>
      <p:pic>
        <p:nvPicPr>
          <p:cNvPr id="6" name="Picture 5">
            <a:extLst>
              <a:ext uri="{FF2B5EF4-FFF2-40B4-BE49-F238E27FC236}">
                <a16:creationId xmlns:a16="http://schemas.microsoft.com/office/drawing/2014/main" id="{BBBDD25E-EEEB-A8F4-530A-D4B5D1C3985E}"/>
              </a:ext>
            </a:extLst>
          </p:cNvPr>
          <p:cNvPicPr>
            <a:picLocks noChangeAspect="1"/>
          </p:cNvPicPr>
          <p:nvPr/>
        </p:nvPicPr>
        <p:blipFill>
          <a:blip r:embed="rId3"/>
          <a:stretch>
            <a:fillRect/>
          </a:stretch>
        </p:blipFill>
        <p:spPr>
          <a:xfrm>
            <a:off x="7050193" y="2829392"/>
            <a:ext cx="4456007" cy="2606040"/>
          </a:xfrm>
          <a:prstGeom prst="rect">
            <a:avLst/>
          </a:prstGeom>
        </p:spPr>
      </p:pic>
      <p:pic>
        <p:nvPicPr>
          <p:cNvPr id="1026" name="Picture 2">
            <a:extLst>
              <a:ext uri="{FF2B5EF4-FFF2-40B4-BE49-F238E27FC236}">
                <a16:creationId xmlns:a16="http://schemas.microsoft.com/office/drawing/2014/main" id="{51A2F704-A554-B586-0241-13DE88F38B4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562" t="19836" r="11438" b="56706"/>
          <a:stretch>
            <a:fillRect/>
          </a:stretch>
        </p:blipFill>
        <p:spPr bwMode="auto">
          <a:xfrm>
            <a:off x="242666" y="2959122"/>
            <a:ext cx="5777134" cy="234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23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B788C-4070-5547-5654-F57E743E624F}"/>
              </a:ext>
            </a:extLst>
          </p:cNvPr>
          <p:cNvSpPr>
            <a:spLocks noGrp="1"/>
          </p:cNvSpPr>
          <p:nvPr>
            <p:ph type="title"/>
          </p:nvPr>
        </p:nvSpPr>
        <p:spPr/>
        <p:txBody>
          <a:bodyPr/>
          <a:lstStyle/>
          <a:p>
            <a:r>
              <a:rPr lang="en-US" dirty="0"/>
              <a:t>5. Procedure to application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91143DC-6A39-3B01-0126-CDCE94CCE02F}"/>
                  </a:ext>
                </a:extLst>
              </p:cNvPr>
              <p:cNvSpPr>
                <a:spLocks noGrp="1"/>
              </p:cNvSpPr>
              <p:nvPr>
                <p:ph idx="1"/>
              </p:nvPr>
            </p:nvSpPr>
            <p:spPr/>
            <p:txBody>
              <a:bodyPr>
                <a:normAutofit fontScale="92500" lnSpcReduction="20000"/>
              </a:bodyPr>
              <a:lstStyle/>
              <a:p>
                <a:r>
                  <a:rPr lang="en-US" dirty="0"/>
                  <a:t>Avoid contrived “word problems”  (John has eaten 12 of his 30 apples)</a:t>
                </a:r>
              </a:p>
              <a:p>
                <a:r>
                  <a:rPr lang="en-US" dirty="0"/>
                  <a:t>Present data as it might appear:</a:t>
                </a:r>
              </a:p>
              <a:p>
                <a:endParaRPr lang="en-US" dirty="0"/>
              </a:p>
              <a:p>
                <a:endParaRPr lang="en-US" dirty="0"/>
              </a:p>
              <a:p>
                <a:endParaRPr lang="en-US" dirty="0"/>
              </a:p>
              <a:p>
                <a:pPr marL="0" indent="0">
                  <a:buNone/>
                </a:pPr>
                <a:r>
                  <a:rPr lang="en-US" u="sng" dirty="0"/>
                  <a:t>Thin slice a rich task:</a:t>
                </a:r>
              </a:p>
              <a:p>
                <a:pPr marL="457200" indent="-457200">
                  <a:buFont typeface="+mj-lt"/>
                  <a:buAutoNum type="arabicPeriod"/>
                </a:pPr>
                <a:r>
                  <a:rPr lang="en-US" sz="1700" b="0" dirty="0"/>
                  <a:t> </a:t>
                </a:r>
                <a14:m>
                  <m:oMath xmlns:m="http://schemas.openxmlformats.org/officeDocument/2006/math">
                    <m:f>
                      <m:fPr>
                        <m:ctrlPr>
                          <a:rPr lang="en-US" sz="1900" b="0" i="1" smtClean="0">
                            <a:latin typeface="Cambria Math" panose="02040503050406030204" pitchFamily="18" charset="0"/>
                          </a:rPr>
                        </m:ctrlPr>
                      </m:fPr>
                      <m:num>
                        <m:r>
                          <a:rPr lang="en-US" sz="1900" b="0" i="1" smtClean="0">
                            <a:latin typeface="Cambria Math" panose="02040503050406030204" pitchFamily="18" charset="0"/>
                          </a:rPr>
                          <m:t>2</m:t>
                        </m:r>
                      </m:num>
                      <m:den>
                        <m:r>
                          <a:rPr lang="en-US" sz="1900" b="0" i="1" smtClean="0">
                            <a:latin typeface="Cambria Math" panose="02040503050406030204" pitchFamily="18" charset="0"/>
                          </a:rPr>
                          <m:t>3</m:t>
                        </m:r>
                      </m:den>
                    </m:f>
                    <m:r>
                      <a:rPr lang="en-US" sz="1900" b="0" i="1" smtClean="0">
                        <a:latin typeface="Cambria Math" panose="02040503050406030204" pitchFamily="18" charset="0"/>
                      </a:rPr>
                      <m:t>=? </m:t>
                    </m:r>
                  </m:oMath>
                </a14:m>
                <a:r>
                  <a:rPr lang="en-US" sz="1900" dirty="0"/>
                  <a:t> (answer as a decimal)</a:t>
                </a:r>
                <a:endParaRPr lang="en-US" sz="1900" i="1" dirty="0"/>
              </a:p>
              <a:p>
                <a:pPr marL="457200" indent="-457200">
                  <a:buFont typeface="+mj-lt"/>
                  <a:buAutoNum type="arabicPeriod"/>
                </a:pPr>
                <a:r>
                  <a:rPr lang="en-US" sz="1900" dirty="0"/>
                  <a:t>What is the total number of votes?</a:t>
                </a:r>
              </a:p>
              <a:p>
                <a:pPr marL="457200" indent="-457200">
                  <a:buFont typeface="+mj-lt"/>
                  <a:buAutoNum type="arabicPeriod"/>
                </a:pPr>
                <a:r>
                  <a:rPr lang="en-US" sz="1900" dirty="0"/>
                  <a:t>Did the measure pass as currently counted?</a:t>
                </a:r>
              </a:p>
              <a:p>
                <a:pPr marL="457200" indent="-457200">
                  <a:buFont typeface="+mj-lt"/>
                  <a:buAutoNum type="arabicPeriod"/>
                </a:pPr>
                <a:r>
                  <a:rPr lang="en-US" sz="1900" dirty="0"/>
                  <a:t>Extension: How many more yes votes would be needed for passage?</a:t>
                </a:r>
              </a:p>
              <a:p>
                <a:pPr marL="457200" indent="-457200">
                  <a:buFont typeface="+mj-lt"/>
                  <a:buAutoNum type="arabicPeriod"/>
                </a:pPr>
                <a:r>
                  <a:rPr lang="en-US" sz="1900" dirty="0"/>
                  <a:t>If there are 4000 more votes to be counted, what percent would need to vote “Yes” for it to pass?</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A91143DC-6A39-3B01-0126-CDCE94CCE02F}"/>
                  </a:ext>
                </a:extLst>
              </p:cNvPr>
              <p:cNvSpPr>
                <a:spLocks noGrp="1" noRot="1" noChangeAspect="1" noMove="1" noResize="1" noEditPoints="1" noAdjustHandles="1" noChangeArrowheads="1" noChangeShapeType="1" noTextEdit="1"/>
              </p:cNvSpPr>
              <p:nvPr>
                <p:ph idx="1"/>
              </p:nvPr>
            </p:nvSpPr>
            <p:spPr>
              <a:blipFill>
                <a:blip r:embed="rId3"/>
                <a:stretch>
                  <a:fillRect l="-620" t="-3030" r="-845"/>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E311145E-9A15-11DE-F993-03DDEEC2DB21}"/>
              </a:ext>
            </a:extLst>
          </p:cNvPr>
          <p:cNvPicPr>
            <a:picLocks noChangeAspect="1"/>
          </p:cNvPicPr>
          <p:nvPr/>
        </p:nvPicPr>
        <p:blipFill>
          <a:blip r:embed="rId4"/>
          <a:stretch>
            <a:fillRect/>
          </a:stretch>
        </p:blipFill>
        <p:spPr>
          <a:xfrm>
            <a:off x="4463804" y="2929946"/>
            <a:ext cx="7275137" cy="1542901"/>
          </a:xfrm>
          <a:prstGeom prst="rect">
            <a:avLst/>
          </a:prstGeom>
        </p:spPr>
      </p:pic>
    </p:spTree>
    <p:extLst>
      <p:ext uri="{BB962C8B-B14F-4D97-AF65-F5344CB8AC3E}">
        <p14:creationId xmlns:p14="http://schemas.microsoft.com/office/powerpoint/2010/main" val="298018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wipe(down)">
                                      <p:cBhvr>
                                        <p:cTn id="15" dur="500"/>
                                        <p:tgtEl>
                                          <p:spTgt spid="3">
                                            <p:txEl>
                                              <p:pRg st="5" end="5"/>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wipe(down)">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wipe(down)">
                                      <p:cBhvr>
                                        <p:cTn id="23" dur="500"/>
                                        <p:tgtEl>
                                          <p:spTgt spid="3">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wipe(down)">
                                      <p:cBhvr>
                                        <p:cTn id="28" dur="500"/>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wipe(down)">
                                      <p:cBhvr>
                                        <p:cTn id="33" dur="500"/>
                                        <p:tgtEl>
                                          <p:spTgt spid="3">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wipe(down)">
                                      <p:cBhvr>
                                        <p:cTn id="3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B85AE-6159-22DD-15C4-40B728A95A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2CBBC4-8EB8-D8C1-CC2C-6902995883AD}"/>
              </a:ext>
            </a:extLst>
          </p:cNvPr>
          <p:cNvSpPr>
            <a:spLocks noGrp="1"/>
          </p:cNvSpPr>
          <p:nvPr>
            <p:ph type="title"/>
          </p:nvPr>
        </p:nvSpPr>
        <p:spPr/>
        <p:txBody>
          <a:bodyPr/>
          <a:lstStyle/>
          <a:p>
            <a:r>
              <a:rPr lang="en-US" dirty="0"/>
              <a:t>Reflect</a:t>
            </a:r>
          </a:p>
        </p:txBody>
      </p:sp>
      <p:sp>
        <p:nvSpPr>
          <p:cNvPr id="3" name="Content Placeholder 2">
            <a:extLst>
              <a:ext uri="{FF2B5EF4-FFF2-40B4-BE49-F238E27FC236}">
                <a16:creationId xmlns:a16="http://schemas.microsoft.com/office/drawing/2014/main" id="{76996BCC-2E52-E3C2-42BF-4051B438AEC5}"/>
              </a:ext>
            </a:extLst>
          </p:cNvPr>
          <p:cNvSpPr>
            <a:spLocks noGrp="1"/>
          </p:cNvSpPr>
          <p:nvPr>
            <p:ph idx="1"/>
          </p:nvPr>
        </p:nvSpPr>
        <p:spPr/>
        <p:txBody>
          <a:bodyPr/>
          <a:lstStyle/>
          <a:p>
            <a:pPr marL="457200" indent="-457200">
              <a:buFont typeface="+mj-lt"/>
              <a:buAutoNum type="arabicPeriod"/>
            </a:pPr>
            <a:r>
              <a:rPr lang="en-US" dirty="0"/>
              <a:t>Backwards Mapping from a Standard</a:t>
            </a:r>
          </a:p>
          <a:p>
            <a:pPr marL="457200" indent="-457200">
              <a:buFont typeface="+mj-lt"/>
              <a:buAutoNum type="arabicPeriod"/>
            </a:pPr>
            <a:endParaRPr lang="en-US" dirty="0"/>
          </a:p>
          <a:p>
            <a:pPr marL="457200" indent="-457200">
              <a:buFont typeface="+mj-lt"/>
              <a:buAutoNum type="arabicPeriod"/>
            </a:pPr>
            <a:r>
              <a:rPr lang="en-US" dirty="0"/>
              <a:t>Concrete to abstract</a:t>
            </a:r>
          </a:p>
          <a:p>
            <a:pPr marL="457200" indent="-457200">
              <a:buFont typeface="+mj-lt"/>
              <a:buAutoNum type="arabicPeriod"/>
            </a:pPr>
            <a:endParaRPr lang="en-US" dirty="0"/>
          </a:p>
          <a:p>
            <a:pPr marL="457200" indent="-457200">
              <a:buFont typeface="+mj-lt"/>
              <a:buAutoNum type="arabicPeriod"/>
            </a:pPr>
            <a:r>
              <a:rPr lang="en-US" dirty="0"/>
              <a:t>Creating a Visible Pattern </a:t>
            </a:r>
          </a:p>
          <a:p>
            <a:pPr marL="457200" indent="-457200">
              <a:buFont typeface="+mj-lt"/>
              <a:buAutoNum type="arabicPeriod"/>
            </a:pPr>
            <a:endParaRPr lang="en-US" dirty="0"/>
          </a:p>
          <a:p>
            <a:pPr marL="457200" indent="-457200">
              <a:buFont typeface="+mj-lt"/>
              <a:buAutoNum type="arabicPeriod"/>
            </a:pPr>
            <a:r>
              <a:rPr lang="en-US" dirty="0"/>
              <a:t>Forwards to Backwards</a:t>
            </a:r>
          </a:p>
          <a:p>
            <a:pPr marL="457200" indent="-457200">
              <a:buFont typeface="+mj-lt"/>
              <a:buAutoNum type="arabicPeriod"/>
            </a:pPr>
            <a:endParaRPr lang="en-US" dirty="0"/>
          </a:p>
          <a:p>
            <a:pPr marL="457200" indent="-457200">
              <a:buFont typeface="+mj-lt"/>
              <a:buAutoNum type="arabicPeriod"/>
            </a:pPr>
            <a:r>
              <a:rPr lang="en-US" dirty="0"/>
              <a:t>Procedure to Application</a:t>
            </a:r>
          </a:p>
          <a:p>
            <a:pPr marL="457200" indent="-457200">
              <a:buFont typeface="+mj-lt"/>
              <a:buAutoNum type="arabicPeriod"/>
            </a:pPr>
            <a:endParaRPr lang="en-US" dirty="0"/>
          </a:p>
        </p:txBody>
      </p:sp>
    </p:spTree>
    <p:extLst>
      <p:ext uri="{BB962C8B-B14F-4D97-AF65-F5344CB8AC3E}">
        <p14:creationId xmlns:p14="http://schemas.microsoft.com/office/powerpoint/2010/main" val="399870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down)">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BBC83-ADCF-EC7E-65D7-968E937F8BF1}"/>
              </a:ext>
            </a:extLst>
          </p:cNvPr>
          <p:cNvSpPr>
            <a:spLocks noGrp="1"/>
          </p:cNvSpPr>
          <p:nvPr>
            <p:ph type="title"/>
          </p:nvPr>
        </p:nvSpPr>
        <p:spPr>
          <a:xfrm>
            <a:off x="2895600" y="764373"/>
            <a:ext cx="8610600" cy="1960094"/>
          </a:xfrm>
        </p:spPr>
        <p:txBody>
          <a:bodyPr>
            <a:normAutofit/>
          </a:bodyPr>
          <a:lstStyle/>
          <a:p>
            <a:r>
              <a:rPr lang="en-US" dirty="0"/>
              <a:t>Inflection Points: </a:t>
            </a:r>
            <a:br>
              <a:rPr lang="en-US" dirty="0"/>
            </a:br>
            <a:r>
              <a:rPr lang="en-US" dirty="0"/>
              <a:t>Careful Limiting of Variation,</a:t>
            </a:r>
            <a:br>
              <a:rPr lang="en-US" dirty="0"/>
            </a:br>
            <a:r>
              <a:rPr lang="en-US" dirty="0"/>
              <a:t>Built in Scaffolding</a:t>
            </a:r>
          </a:p>
        </p:txBody>
      </p:sp>
      <p:sp>
        <p:nvSpPr>
          <p:cNvPr id="3" name="Content Placeholder 2">
            <a:extLst>
              <a:ext uri="{FF2B5EF4-FFF2-40B4-BE49-F238E27FC236}">
                <a16:creationId xmlns:a16="http://schemas.microsoft.com/office/drawing/2014/main" id="{FE90CCAB-75B6-C36F-4543-255B0C8E27D7}"/>
              </a:ext>
            </a:extLst>
          </p:cNvPr>
          <p:cNvSpPr>
            <a:spLocks noGrp="1"/>
          </p:cNvSpPr>
          <p:nvPr>
            <p:ph sz="half" idx="1"/>
          </p:nvPr>
        </p:nvSpPr>
        <p:spPr/>
        <p:txBody>
          <a:bodyPr>
            <a:normAutofit/>
          </a:bodyPr>
          <a:lstStyle/>
          <a:p>
            <a:pPr marL="0" indent="0">
              <a:buNone/>
            </a:pPr>
            <a:r>
              <a:rPr lang="en-US">
                <a:solidFill>
                  <a:srgbClr val="F0532B"/>
                </a:solidFill>
              </a:rPr>
              <a:t>Diagram from Burgundy Book:</a:t>
            </a:r>
          </a:p>
          <a:p>
            <a:pPr marL="0" indent="0">
              <a:buNone/>
            </a:pPr>
            <a:endParaRPr lang="en-US"/>
          </a:p>
        </p:txBody>
      </p:sp>
      <p:sp>
        <p:nvSpPr>
          <p:cNvPr id="4" name="Content Placeholder 3">
            <a:extLst>
              <a:ext uri="{FF2B5EF4-FFF2-40B4-BE49-F238E27FC236}">
                <a16:creationId xmlns:a16="http://schemas.microsoft.com/office/drawing/2014/main" id="{8A74915A-4F3D-AAE9-F047-5072396D2688}"/>
              </a:ext>
            </a:extLst>
          </p:cNvPr>
          <p:cNvSpPr>
            <a:spLocks noGrp="1"/>
          </p:cNvSpPr>
          <p:nvPr>
            <p:ph sz="half" idx="2"/>
          </p:nvPr>
        </p:nvSpPr>
        <p:spPr>
          <a:xfrm>
            <a:off x="5867400" y="3626427"/>
            <a:ext cx="5638800" cy="1960094"/>
          </a:xfrm>
        </p:spPr>
        <p:txBody>
          <a:bodyPr>
            <a:normAutofit/>
          </a:bodyPr>
          <a:lstStyle/>
          <a:p>
            <a:pPr marL="0" indent="0" algn="ctr">
              <a:buNone/>
            </a:pPr>
            <a:r>
              <a:rPr lang="en-US" sz="4000" dirty="0">
                <a:solidFill>
                  <a:schemeClr val="accent3"/>
                </a:solidFill>
                <a:latin typeface="Baskerville Old Face" panose="02020602080505020303" pitchFamily="18" charset="0"/>
              </a:rPr>
              <a:t>Not just where they get stuck, but where they will take the wrong turn.</a:t>
            </a:r>
          </a:p>
        </p:txBody>
      </p:sp>
      <p:pic>
        <p:nvPicPr>
          <p:cNvPr id="2050" name="Picture 2">
            <a:extLst>
              <a:ext uri="{FF2B5EF4-FFF2-40B4-BE49-F238E27FC236}">
                <a16:creationId xmlns:a16="http://schemas.microsoft.com/office/drawing/2014/main" id="{7DD57830-E8A5-76B3-B4CB-EA2EDA7F07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942" b="20808"/>
          <a:stretch>
            <a:fillRect/>
          </a:stretch>
        </p:blipFill>
        <p:spPr bwMode="auto">
          <a:xfrm>
            <a:off x="935375" y="2598802"/>
            <a:ext cx="3920450" cy="3619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723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6" presetClass="emph" presetSubtype="0" fill="hold" grpId="1" nodeType="afterEffect">
                                  <p:stCondLst>
                                    <p:cond delay="0"/>
                                  </p:stCondLst>
                                  <p:childTnLst>
                                    <p:animScale>
                                      <p:cBhvr>
                                        <p:cTn id="9" dur="2000" fill="hold"/>
                                        <p:tgtEl>
                                          <p:spTgt spid="4">
                                            <p:txEl>
                                              <p:pRg st="0" end="0"/>
                                            </p:txEl>
                                          </p:spTgt>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0F65B-6D4D-6FC7-6792-934A7CC6AE0E}"/>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D0F38393-5EA7-62ED-06F1-57E21A8E586C}"/>
              </a:ext>
            </a:extLst>
          </p:cNvPr>
          <p:cNvGrpSpPr/>
          <p:nvPr/>
        </p:nvGrpSpPr>
        <p:grpSpPr>
          <a:xfrm>
            <a:off x="1463077" y="3615583"/>
            <a:ext cx="3424078" cy="2014438"/>
            <a:chOff x="3063240" y="4568507"/>
            <a:chExt cx="2298090" cy="1352002"/>
          </a:xfrm>
        </p:grpSpPr>
        <p:pic>
          <p:nvPicPr>
            <p:cNvPr id="6" name="image6.png">
              <a:extLst>
                <a:ext uri="{FF2B5EF4-FFF2-40B4-BE49-F238E27FC236}">
                  <a16:creationId xmlns:a16="http://schemas.microsoft.com/office/drawing/2014/main" id="{A43ACE00-3AC9-A1CC-6A07-81DF2DF3330F}"/>
                </a:ext>
              </a:extLst>
            </p:cNvPr>
            <p:cNvPicPr/>
            <p:nvPr/>
          </p:nvPicPr>
          <p:blipFill>
            <a:blip r:embed="rId3"/>
            <a:srcRect b="4050"/>
            <a:stretch>
              <a:fillRect/>
            </a:stretch>
          </p:blipFill>
          <p:spPr>
            <a:xfrm>
              <a:off x="3063240" y="4568507"/>
              <a:ext cx="2298090" cy="1352002"/>
            </a:xfrm>
            <a:prstGeom prst="rect">
              <a:avLst/>
            </a:prstGeom>
            <a:ln/>
          </p:spPr>
        </p:pic>
        <p:pic>
          <p:nvPicPr>
            <p:cNvPr id="7" name="image6.png">
              <a:extLst>
                <a:ext uri="{FF2B5EF4-FFF2-40B4-BE49-F238E27FC236}">
                  <a16:creationId xmlns:a16="http://schemas.microsoft.com/office/drawing/2014/main" id="{27B3F9FB-7255-0F5E-5B94-AB9356F2DF77}"/>
                </a:ext>
              </a:extLst>
            </p:cNvPr>
            <p:cNvPicPr/>
            <p:nvPr/>
          </p:nvPicPr>
          <p:blipFill>
            <a:blip r:embed="rId3"/>
            <a:srcRect l="57469" t="23560" r="27200" b="57430"/>
            <a:stretch>
              <a:fillRect/>
            </a:stretch>
          </p:blipFill>
          <p:spPr>
            <a:xfrm>
              <a:off x="4064000" y="5652655"/>
              <a:ext cx="352334" cy="267854"/>
            </a:xfrm>
            <a:prstGeom prst="rect">
              <a:avLst/>
            </a:prstGeom>
            <a:ln/>
          </p:spPr>
        </p:pic>
        <p:pic>
          <p:nvPicPr>
            <p:cNvPr id="8" name="image6.png">
              <a:extLst>
                <a:ext uri="{FF2B5EF4-FFF2-40B4-BE49-F238E27FC236}">
                  <a16:creationId xmlns:a16="http://schemas.microsoft.com/office/drawing/2014/main" id="{8A721CB9-4B18-85FE-F3FE-0F08682E6C4B}"/>
                </a:ext>
              </a:extLst>
            </p:cNvPr>
            <p:cNvPicPr/>
            <p:nvPr/>
          </p:nvPicPr>
          <p:blipFill>
            <a:blip r:embed="rId3"/>
            <a:srcRect l="46277" t="80990" r="38392"/>
            <a:stretch>
              <a:fillRect/>
            </a:stretch>
          </p:blipFill>
          <p:spPr>
            <a:xfrm>
              <a:off x="4416334" y="4842727"/>
              <a:ext cx="352334" cy="267854"/>
            </a:xfrm>
            <a:prstGeom prst="rect">
              <a:avLst/>
            </a:prstGeom>
            <a:ln/>
          </p:spPr>
        </p:pic>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70C6C52-FEB7-E043-A926-30625AFF20A5}"/>
                  </a:ext>
                </a:extLst>
              </p:cNvPr>
              <p:cNvSpPr txBox="1"/>
              <p:nvPr/>
            </p:nvSpPr>
            <p:spPr>
              <a:xfrm>
                <a:off x="7800755" y="4062423"/>
                <a:ext cx="2133600" cy="1017523"/>
              </a:xfrm>
              <a:prstGeom prst="rect">
                <a:avLst/>
              </a:prstGeom>
              <a:solidFill>
                <a:srgbClr val="BC9D00"/>
              </a:solid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3200" i="1" smtClean="0">
                              <a:solidFill>
                                <a:schemeClr val="bg1"/>
                              </a:solidFill>
                              <a:latin typeface="Cambria Math" panose="02040503050406030204" pitchFamily="18" charset="0"/>
                            </a:rPr>
                          </m:ctrlPr>
                        </m:fPr>
                        <m:num>
                          <m:r>
                            <a:rPr lang="en-US" sz="3200" b="0" i="1" smtClean="0">
                              <a:solidFill>
                                <a:schemeClr val="bg1"/>
                              </a:solidFill>
                              <a:latin typeface="Cambria Math" panose="02040503050406030204" pitchFamily="18" charset="0"/>
                            </a:rPr>
                            <m:t>1</m:t>
                          </m:r>
                        </m:num>
                        <m:den>
                          <m:r>
                            <a:rPr lang="en-US" sz="3200" b="0" i="1" smtClean="0">
                              <a:solidFill>
                                <a:schemeClr val="bg1"/>
                              </a:solidFill>
                              <a:latin typeface="Cambria Math" panose="02040503050406030204" pitchFamily="18" charset="0"/>
                            </a:rPr>
                            <m:t>6</m:t>
                          </m:r>
                        </m:den>
                      </m:f>
                      <m:r>
                        <a:rPr lang="en-US" sz="3200" b="0" i="1" smtClean="0">
                          <a:solidFill>
                            <a:schemeClr val="bg1"/>
                          </a:solidFill>
                          <a:latin typeface="Cambria Math" panose="02040503050406030204" pitchFamily="18" charset="0"/>
                        </a:rPr>
                        <m:t>+</m:t>
                      </m:r>
                      <m:f>
                        <m:fPr>
                          <m:ctrlPr>
                            <a:rPr lang="en-US" sz="3200" b="0" i="1" smtClean="0">
                              <a:solidFill>
                                <a:schemeClr val="bg1"/>
                              </a:solidFill>
                              <a:latin typeface="Cambria Math" panose="02040503050406030204" pitchFamily="18" charset="0"/>
                            </a:rPr>
                          </m:ctrlPr>
                        </m:fPr>
                        <m:num>
                          <m:r>
                            <a:rPr lang="en-US" sz="3200" b="0" i="1" smtClean="0">
                              <a:solidFill>
                                <a:schemeClr val="bg1"/>
                              </a:solidFill>
                              <a:latin typeface="Cambria Math" panose="02040503050406030204" pitchFamily="18" charset="0"/>
                            </a:rPr>
                            <m:t>1</m:t>
                          </m:r>
                        </m:num>
                        <m:den>
                          <m:r>
                            <a:rPr lang="en-US" sz="3200" b="0" i="1" smtClean="0">
                              <a:solidFill>
                                <a:schemeClr val="bg1"/>
                              </a:solidFill>
                              <a:latin typeface="Cambria Math" panose="02040503050406030204" pitchFamily="18" charset="0"/>
                            </a:rPr>
                            <m:t>9</m:t>
                          </m:r>
                        </m:den>
                      </m:f>
                    </m:oMath>
                  </m:oMathPara>
                </a14:m>
                <a:endParaRPr lang="en-US" sz="3200">
                  <a:solidFill>
                    <a:schemeClr val="bg1"/>
                  </a:solidFill>
                  <a:latin typeface="Cavolini" panose="03000502040302020204" pitchFamily="66" charset="0"/>
                  <a:cs typeface="Cavolini" panose="03000502040302020204" pitchFamily="66" charset="0"/>
                </a:endParaRPr>
              </a:p>
            </p:txBody>
          </p:sp>
        </mc:Choice>
        <mc:Fallback xmlns="">
          <p:sp>
            <p:nvSpPr>
              <p:cNvPr id="19" name="TextBox 18">
                <a:extLst>
                  <a:ext uri="{FF2B5EF4-FFF2-40B4-BE49-F238E27FC236}">
                    <a16:creationId xmlns:a16="http://schemas.microsoft.com/office/drawing/2014/main" id="{470C6C52-FEB7-E043-A926-30625AFF20A5}"/>
                  </a:ext>
                </a:extLst>
              </p:cNvPr>
              <p:cNvSpPr txBox="1">
                <a:spLocks noRot="1" noChangeAspect="1" noMove="1" noResize="1" noEditPoints="1" noAdjustHandles="1" noChangeArrowheads="1" noChangeShapeType="1" noTextEdit="1"/>
              </p:cNvSpPr>
              <p:nvPr/>
            </p:nvSpPr>
            <p:spPr>
              <a:xfrm>
                <a:off x="7800755" y="4062423"/>
                <a:ext cx="2133600" cy="1017523"/>
              </a:xfrm>
              <a:prstGeom prst="rect">
                <a:avLst/>
              </a:prstGeom>
              <a:blipFill>
                <a:blip r:embed="rId4"/>
                <a:stretch>
                  <a:fillRect/>
                </a:stretch>
              </a:blipFill>
            </p:spPr>
            <p:txBody>
              <a:bodyPr/>
              <a:lstStyle/>
              <a:p>
                <a:r>
                  <a:rPr lang="en-US">
                    <a:noFill/>
                  </a:rPr>
                  <a:t> </a:t>
                </a:r>
              </a:p>
            </p:txBody>
          </p:sp>
        </mc:Fallback>
      </mc:AlternateContent>
      <p:sp>
        <p:nvSpPr>
          <p:cNvPr id="18" name="Arrow: Down 17">
            <a:extLst>
              <a:ext uri="{FF2B5EF4-FFF2-40B4-BE49-F238E27FC236}">
                <a16:creationId xmlns:a16="http://schemas.microsoft.com/office/drawing/2014/main" id="{D94DF74C-F907-F662-71DE-ABDEC16919A0}"/>
              </a:ext>
            </a:extLst>
          </p:cNvPr>
          <p:cNvSpPr/>
          <p:nvPr/>
        </p:nvSpPr>
        <p:spPr>
          <a:xfrm rot="18873047">
            <a:off x="8610601" y="4227334"/>
            <a:ext cx="685800" cy="776438"/>
          </a:xfrm>
          <a:prstGeom prst="down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B4A05AB8-0C40-63E7-6366-B4A6F74A5469}"/>
              </a:ext>
            </a:extLst>
          </p:cNvPr>
          <p:cNvSpPr/>
          <p:nvPr/>
        </p:nvSpPr>
        <p:spPr>
          <a:xfrm rot="1741426">
            <a:off x="2678517" y="4449728"/>
            <a:ext cx="1019210" cy="941824"/>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64EC9C-B19C-B607-3EED-43DDC2174035}"/>
              </a:ext>
            </a:extLst>
          </p:cNvPr>
          <p:cNvSpPr>
            <a:spLocks noGrp="1"/>
          </p:cNvSpPr>
          <p:nvPr>
            <p:ph type="title"/>
          </p:nvPr>
        </p:nvSpPr>
        <p:spPr/>
        <p:txBody>
          <a:bodyPr>
            <a:normAutofit fontScale="90000"/>
          </a:bodyPr>
          <a:lstStyle/>
          <a:p>
            <a:r>
              <a:rPr lang="en-US"/>
              <a:t>Inflection Points: </a:t>
            </a:r>
            <a:br>
              <a:rPr lang="en-US"/>
            </a:br>
            <a:r>
              <a:rPr lang="en-US"/>
              <a:t>Careful Limiting of Variation</a:t>
            </a:r>
            <a:br>
              <a:rPr lang="en-US"/>
            </a:br>
            <a:endParaRPr lang="en-US"/>
          </a:p>
        </p:txBody>
      </p:sp>
      <p:sp>
        <p:nvSpPr>
          <p:cNvPr id="3" name="Content Placeholder 2">
            <a:extLst>
              <a:ext uri="{FF2B5EF4-FFF2-40B4-BE49-F238E27FC236}">
                <a16:creationId xmlns:a16="http://schemas.microsoft.com/office/drawing/2014/main" id="{2950BFDC-18B6-689F-BAA7-F6DB71B6517A}"/>
              </a:ext>
            </a:extLst>
          </p:cNvPr>
          <p:cNvSpPr>
            <a:spLocks noGrp="1"/>
          </p:cNvSpPr>
          <p:nvPr>
            <p:ph sz="half" idx="1"/>
          </p:nvPr>
        </p:nvSpPr>
        <p:spPr/>
        <p:txBody>
          <a:bodyPr/>
          <a:lstStyle/>
          <a:p>
            <a:pPr marL="0" indent="0">
              <a:buNone/>
            </a:pPr>
            <a:r>
              <a:rPr lang="en-US"/>
              <a:t>Example 1: Pythagorean Theorem:</a:t>
            </a:r>
          </a:p>
          <a:p>
            <a:pPr marL="0" indent="0">
              <a:buNone/>
            </a:pPr>
            <a:endParaRPr lang="en-US"/>
          </a:p>
        </p:txBody>
      </p:sp>
      <p:sp>
        <p:nvSpPr>
          <p:cNvPr id="4" name="Content Placeholder 3">
            <a:extLst>
              <a:ext uri="{FF2B5EF4-FFF2-40B4-BE49-F238E27FC236}">
                <a16:creationId xmlns:a16="http://schemas.microsoft.com/office/drawing/2014/main" id="{41CB6504-12D8-03BF-A18B-2119C1EB5EB7}"/>
              </a:ext>
            </a:extLst>
          </p:cNvPr>
          <p:cNvSpPr>
            <a:spLocks noGrp="1"/>
          </p:cNvSpPr>
          <p:nvPr>
            <p:ph sz="half" idx="2"/>
          </p:nvPr>
        </p:nvSpPr>
        <p:spPr/>
        <p:txBody>
          <a:bodyPr/>
          <a:lstStyle/>
          <a:p>
            <a:pPr marL="0" indent="0">
              <a:buNone/>
            </a:pPr>
            <a:r>
              <a:rPr lang="en-US"/>
              <a:t>Example 2: Adding Fractions</a:t>
            </a:r>
          </a:p>
          <a:p>
            <a:pPr marL="0" indent="0">
              <a:buNone/>
            </a:pPr>
            <a:endParaRPr lang="en-US"/>
          </a:p>
        </p:txBody>
      </p:sp>
      <p:pic>
        <p:nvPicPr>
          <p:cNvPr id="5" name="image6.png">
            <a:extLst>
              <a:ext uri="{FF2B5EF4-FFF2-40B4-BE49-F238E27FC236}">
                <a16:creationId xmlns:a16="http://schemas.microsoft.com/office/drawing/2014/main" id="{674A1F94-4C7A-0046-548C-A1A92F2B27A5}"/>
              </a:ext>
            </a:extLst>
          </p:cNvPr>
          <p:cNvPicPr/>
          <p:nvPr/>
        </p:nvPicPr>
        <p:blipFill>
          <a:blip r:embed="rId3"/>
          <a:srcRect/>
          <a:stretch>
            <a:fillRect/>
          </a:stretch>
        </p:blipFill>
        <p:spPr>
          <a:xfrm>
            <a:off x="141352" y="2653179"/>
            <a:ext cx="2881364" cy="1766697"/>
          </a:xfrm>
          <a:prstGeom prst="rect">
            <a:avLst/>
          </a:prstGeom>
          <a:ln/>
        </p:spPr>
      </p:pic>
      <p:pic>
        <p:nvPicPr>
          <p:cNvPr id="10" name="image9.png">
            <a:extLst>
              <a:ext uri="{FF2B5EF4-FFF2-40B4-BE49-F238E27FC236}">
                <a16:creationId xmlns:a16="http://schemas.microsoft.com/office/drawing/2014/main" id="{CEA3DE66-95D8-7219-6188-67B2474E6D1E}"/>
              </a:ext>
            </a:extLst>
          </p:cNvPr>
          <p:cNvPicPr/>
          <p:nvPr/>
        </p:nvPicPr>
        <p:blipFill>
          <a:blip r:embed="rId5">
            <a:extLst>
              <a:ext uri="{28A0092B-C50C-407E-A947-70E740481C1C}">
                <a14:useLocalDpi xmlns:a14="http://schemas.microsoft.com/office/drawing/2010/main" val="0"/>
              </a:ext>
            </a:extLst>
          </a:blip>
          <a:srcRect/>
          <a:stretch>
            <a:fillRect/>
          </a:stretch>
        </p:blipFill>
        <p:spPr>
          <a:xfrm>
            <a:off x="3999488" y="3466116"/>
            <a:ext cx="1976277" cy="3136490"/>
          </a:xfrm>
          <a:prstGeom prst="rect">
            <a:avLst/>
          </a:prstGeom>
          <a:ln/>
        </p:spPr>
      </p:pic>
      <p:sp>
        <p:nvSpPr>
          <p:cNvPr id="14" name="Arrow: Right 13">
            <a:extLst>
              <a:ext uri="{FF2B5EF4-FFF2-40B4-BE49-F238E27FC236}">
                <a16:creationId xmlns:a16="http://schemas.microsoft.com/office/drawing/2014/main" id="{D24EA46B-05E9-612C-F89C-3BA65751696B}"/>
              </a:ext>
            </a:extLst>
          </p:cNvPr>
          <p:cNvSpPr/>
          <p:nvPr/>
        </p:nvSpPr>
        <p:spPr>
          <a:xfrm rot="1741426">
            <a:off x="2663401" y="4465422"/>
            <a:ext cx="1019210" cy="941824"/>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3B02066D-E24A-A745-EF59-D5B112A549C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61232"/>
          <a:stretch>
            <a:fillRect/>
          </a:stretch>
        </p:blipFill>
        <p:spPr bwMode="auto">
          <a:xfrm>
            <a:off x="6952537" y="3088730"/>
            <a:ext cx="2133600" cy="1102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a:extLst>
              <a:ext uri="{FF2B5EF4-FFF2-40B4-BE49-F238E27FC236}">
                <a16:creationId xmlns:a16="http://schemas.microsoft.com/office/drawing/2014/main" id="{45E999AB-2289-93E6-9D1D-72EDD382D03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55455" b="5777"/>
          <a:stretch>
            <a:fillRect/>
          </a:stretch>
        </p:blipFill>
        <p:spPr bwMode="auto">
          <a:xfrm>
            <a:off x="9105900" y="4755684"/>
            <a:ext cx="2133600" cy="1102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rrow: Down 16">
            <a:extLst>
              <a:ext uri="{FF2B5EF4-FFF2-40B4-BE49-F238E27FC236}">
                <a16:creationId xmlns:a16="http://schemas.microsoft.com/office/drawing/2014/main" id="{E8B1EF3A-788E-5938-62A5-86DB2F836FDD}"/>
              </a:ext>
            </a:extLst>
          </p:cNvPr>
          <p:cNvSpPr/>
          <p:nvPr/>
        </p:nvSpPr>
        <p:spPr>
          <a:xfrm rot="18873047">
            <a:off x="8597044" y="4218956"/>
            <a:ext cx="685800" cy="776438"/>
          </a:xfrm>
          <a:prstGeom prst="down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A0BB3D6-F180-C82D-E239-3F903EEF8638}"/>
              </a:ext>
            </a:extLst>
          </p:cNvPr>
          <p:cNvSpPr txBox="1"/>
          <p:nvPr/>
        </p:nvSpPr>
        <p:spPr>
          <a:xfrm>
            <a:off x="1827047" y="6046668"/>
            <a:ext cx="7973586" cy="400110"/>
          </a:xfrm>
          <a:prstGeom prst="rect">
            <a:avLst/>
          </a:prstGeom>
          <a:noFill/>
        </p:spPr>
        <p:txBody>
          <a:bodyPr wrap="square" rtlCol="0">
            <a:spAutoFit/>
          </a:bodyPr>
          <a:lstStyle/>
          <a:p>
            <a:pPr algn="ctr"/>
            <a:r>
              <a:rPr lang="en-US" sz="2000" i="1">
                <a:solidFill>
                  <a:schemeClr val="accent5"/>
                </a:solidFill>
                <a:latin typeface="Baskerville Old Face" panose="02020602080505020303" pitchFamily="18" charset="0"/>
              </a:rPr>
              <a:t>minimize</a:t>
            </a:r>
            <a:r>
              <a:rPr lang="en-US" sz="2000">
                <a:solidFill>
                  <a:schemeClr val="accent5"/>
                </a:solidFill>
                <a:latin typeface="Baskerville Old Face" panose="02020602080505020303" pitchFamily="18" charset="0"/>
              </a:rPr>
              <a:t> variation in </a:t>
            </a:r>
            <a:r>
              <a:rPr lang="en-US" sz="2000">
                <a:solidFill>
                  <a:schemeClr val="accent3"/>
                </a:solidFill>
                <a:latin typeface="Baskerville Old Face" panose="02020602080505020303" pitchFamily="18" charset="0"/>
              </a:rPr>
              <a:t>numbers</a:t>
            </a:r>
            <a:r>
              <a:rPr lang="en-US" sz="2000">
                <a:solidFill>
                  <a:schemeClr val="accent5"/>
                </a:solidFill>
                <a:latin typeface="Baskerville Old Face" panose="02020602080505020303" pitchFamily="18" charset="0"/>
              </a:rPr>
              <a:t> to </a:t>
            </a:r>
            <a:r>
              <a:rPr lang="en-US" sz="2000" i="1">
                <a:solidFill>
                  <a:schemeClr val="accent5"/>
                </a:solidFill>
                <a:latin typeface="Baskerville Old Face" panose="02020602080505020303" pitchFamily="18" charset="0"/>
              </a:rPr>
              <a:t>emphasize</a:t>
            </a:r>
            <a:r>
              <a:rPr lang="en-US" sz="2000">
                <a:solidFill>
                  <a:schemeClr val="accent5"/>
                </a:solidFill>
                <a:latin typeface="Baskerville Old Face" panose="02020602080505020303" pitchFamily="18" charset="0"/>
              </a:rPr>
              <a:t> variation in </a:t>
            </a:r>
            <a:r>
              <a:rPr lang="en-US" sz="2000">
                <a:solidFill>
                  <a:schemeClr val="accent3"/>
                </a:solidFill>
                <a:latin typeface="Baskerville Old Face" panose="02020602080505020303" pitchFamily="18" charset="0"/>
              </a:rPr>
              <a:t>structure</a:t>
            </a:r>
          </a:p>
        </p:txBody>
      </p:sp>
    </p:spTree>
    <p:extLst>
      <p:ext uri="{BB962C8B-B14F-4D97-AF65-F5344CB8AC3E}">
        <p14:creationId xmlns:p14="http://schemas.microsoft.com/office/powerpoint/2010/main" val="93868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par>
                                <p:cTn id="9" presetID="6" presetClass="emph" presetSubtype="0" fill="hold" nodeType="withEffect">
                                  <p:stCondLst>
                                    <p:cond delay="0"/>
                                  </p:stCondLst>
                                  <p:childTnLst>
                                    <p:animScale>
                                      <p:cBhvr>
                                        <p:cTn id="10" dur="1000" fill="hold"/>
                                        <p:tgtEl>
                                          <p:spTgt spid="5"/>
                                        </p:tgtEl>
                                      </p:cBhvr>
                                      <p:by x="50000" y="50000"/>
                                    </p:animScale>
                                  </p:childTnLst>
                                </p:cTn>
                              </p:par>
                              <p:par>
                                <p:cTn id="11" presetID="42" presetClass="path" presetSubtype="0" fill="hold" nodeType="withEffect">
                                  <p:stCondLst>
                                    <p:cond delay="0"/>
                                  </p:stCondLst>
                                  <p:childTnLst>
                                    <p:animMotion origin="layout" path="M 2.5E-6 7.40741E-7 L -0.06706 -0.07708 " pathEditMode="relative" rAng="0" ptsTypes="AA">
                                      <p:cBhvr>
                                        <p:cTn id="12" dur="1000" fill="hold"/>
                                        <p:tgtEl>
                                          <p:spTgt spid="5"/>
                                        </p:tgtEl>
                                        <p:attrNameLst>
                                          <p:attrName>ppt_x</p:attrName>
                                          <p:attrName>ppt_y</p:attrName>
                                        </p:attrNameLst>
                                      </p:cBhvr>
                                      <p:rCtr x="-3359" y="-3866"/>
                                    </p:animMotion>
                                  </p:childTnLst>
                                </p:cTn>
                              </p:par>
                              <p:par>
                                <p:cTn id="13" presetID="6" presetClass="emph" presetSubtype="0" fill="hold" nodeType="withEffect">
                                  <p:stCondLst>
                                    <p:cond delay="0"/>
                                  </p:stCondLst>
                                  <p:childTnLst>
                                    <p:animScale>
                                      <p:cBhvr>
                                        <p:cTn id="14" dur="1000" fill="hold"/>
                                        <p:tgtEl>
                                          <p:spTgt spid="10"/>
                                        </p:tgtEl>
                                      </p:cBhvr>
                                      <p:by x="50000" y="50000"/>
                                    </p:animScale>
                                  </p:childTnLst>
                                </p:cTn>
                              </p:par>
                              <p:par>
                                <p:cTn id="15" presetID="42" presetClass="path" presetSubtype="0" fill="hold" nodeType="withEffect">
                                  <p:stCondLst>
                                    <p:cond delay="0"/>
                                  </p:stCondLst>
                                  <p:childTnLst>
                                    <p:animMotion origin="layout" path="M -4.375E-6 2.22222E-6 L 0.04128 0.12801 " pathEditMode="relative" rAng="0" ptsTypes="AA">
                                      <p:cBhvr>
                                        <p:cTn id="16" dur="1000" fill="hold"/>
                                        <p:tgtEl>
                                          <p:spTgt spid="10"/>
                                        </p:tgtEl>
                                        <p:attrNameLst>
                                          <p:attrName>ppt_x</p:attrName>
                                          <p:attrName>ppt_y</p:attrName>
                                        </p:attrNameLst>
                                      </p:cBhvr>
                                      <p:rCtr x="2057" y="6389"/>
                                    </p:animMotion>
                                  </p:childTnLst>
                                </p:cTn>
                              </p:par>
                              <p:par>
                                <p:cTn id="17" presetID="6" presetClass="emph" presetSubtype="0" fill="hold" grpId="0" nodeType="withEffect">
                                  <p:stCondLst>
                                    <p:cond delay="0"/>
                                  </p:stCondLst>
                                  <p:childTnLst>
                                    <p:animScale>
                                      <p:cBhvr>
                                        <p:cTn id="18" dur="1000" fill="hold"/>
                                        <p:tgtEl>
                                          <p:spTgt spid="15"/>
                                        </p:tgtEl>
                                      </p:cBhvr>
                                      <p:by x="50000" y="50000"/>
                                    </p:animScale>
                                  </p:childTnLst>
                                </p:cTn>
                              </p:par>
                              <p:par>
                                <p:cTn id="19" presetID="42" presetClass="path" presetSubtype="0" fill="hold" grpId="1" nodeType="withEffect">
                                  <p:stCondLst>
                                    <p:cond delay="0"/>
                                  </p:stCondLst>
                                  <p:childTnLst>
                                    <p:animMotion origin="layout" path="M 1.66667E-6 -1.11111E-6 L -0.15964 -0.13055 " pathEditMode="relative" rAng="0" ptsTypes="AA">
                                      <p:cBhvr>
                                        <p:cTn id="20" dur="1000" fill="hold"/>
                                        <p:tgtEl>
                                          <p:spTgt spid="15"/>
                                        </p:tgtEl>
                                        <p:attrNameLst>
                                          <p:attrName>ppt_x</p:attrName>
                                          <p:attrName>ppt_y</p:attrName>
                                        </p:attrNameLst>
                                      </p:cBhvr>
                                      <p:rCtr x="-7982" y="-6528"/>
                                    </p:animMotion>
                                  </p:childTnLst>
                                </p:cTn>
                              </p:par>
                              <p:par>
                                <p:cTn id="21" presetID="6" presetClass="emph" presetSubtype="0" fill="hold" grpId="0" nodeType="withEffect">
                                  <p:stCondLst>
                                    <p:cond delay="0"/>
                                  </p:stCondLst>
                                  <p:childTnLst>
                                    <p:animScale>
                                      <p:cBhvr>
                                        <p:cTn id="22" dur="1000" fill="hold"/>
                                        <p:tgtEl>
                                          <p:spTgt spid="14"/>
                                        </p:tgtEl>
                                      </p:cBhvr>
                                      <p:by x="50000" y="50000"/>
                                    </p:animScale>
                                  </p:childTnLst>
                                </p:cTn>
                              </p:par>
                              <p:par>
                                <p:cTn id="23" presetID="42" presetClass="path" presetSubtype="0" fill="hold" grpId="1" nodeType="withEffect">
                                  <p:stCondLst>
                                    <p:cond delay="0"/>
                                  </p:stCondLst>
                                  <p:childTnLst>
                                    <p:animMotion origin="layout" path="M 3.54167E-6 4.07407E-6 L 0.12031 0.12847 " pathEditMode="relative" rAng="0" ptsTypes="AA">
                                      <p:cBhvr>
                                        <p:cTn id="24" dur="1000" fill="hold"/>
                                        <p:tgtEl>
                                          <p:spTgt spid="14"/>
                                        </p:tgtEl>
                                        <p:attrNameLst>
                                          <p:attrName>ppt_x</p:attrName>
                                          <p:attrName>ppt_y</p:attrName>
                                        </p:attrNameLst>
                                      </p:cBhvr>
                                      <p:rCtr x="6016" y="6412"/>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7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2"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2"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nodeType="clickEffect">
                                  <p:stCondLst>
                                    <p:cond delay="0"/>
                                  </p:stCondLst>
                                  <p:childTnLst>
                                    <p:animMotion origin="layout" path="M -2.5E-6 2.96296E-6 L -0.05534 -0.07084 " pathEditMode="relative" rAng="0" ptsTypes="AA">
                                      <p:cBhvr>
                                        <p:cTn id="40" dur="1000" fill="hold"/>
                                        <p:tgtEl>
                                          <p:spTgt spid="3074"/>
                                        </p:tgtEl>
                                        <p:attrNameLst>
                                          <p:attrName>ppt_x</p:attrName>
                                          <p:attrName>ppt_y</p:attrName>
                                        </p:attrNameLst>
                                      </p:cBhvr>
                                      <p:rCtr x="-2773" y="-3542"/>
                                    </p:animMotion>
                                  </p:childTnLst>
                                </p:cTn>
                              </p:par>
                              <p:par>
                                <p:cTn id="41" presetID="42" presetClass="path" presetSubtype="0" accel="50000" decel="50000" fill="hold" nodeType="withEffect">
                                  <p:stCondLst>
                                    <p:cond delay="0"/>
                                  </p:stCondLst>
                                  <p:childTnLst>
                                    <p:animMotion origin="layout" path="M 5E-6 -2.59259E-6 L 0.05938 0.10047 " pathEditMode="relative" rAng="0" ptsTypes="AA">
                                      <p:cBhvr>
                                        <p:cTn id="42" dur="1000" fill="hold"/>
                                        <p:tgtEl>
                                          <p:spTgt spid="16"/>
                                        </p:tgtEl>
                                        <p:attrNameLst>
                                          <p:attrName>ppt_x</p:attrName>
                                          <p:attrName>ppt_y</p:attrName>
                                        </p:attrNameLst>
                                      </p:cBhvr>
                                      <p:rCtr x="2969" y="5023"/>
                                    </p:animMotion>
                                  </p:childTnLst>
                                </p:cTn>
                              </p:par>
                              <p:par>
                                <p:cTn id="43" presetID="42" presetClass="path" presetSubtype="0" accel="50000" decel="50000" fill="hold" grpId="0" nodeType="withEffect">
                                  <p:stCondLst>
                                    <p:cond delay="0"/>
                                  </p:stCondLst>
                                  <p:childTnLst>
                                    <p:animMotion origin="layout" path="M 5E-6 3.33333E-6 L 0.10717 0.06782 " pathEditMode="relative" rAng="0" ptsTypes="AA">
                                      <p:cBhvr>
                                        <p:cTn id="44" dur="1000" fill="hold"/>
                                        <p:tgtEl>
                                          <p:spTgt spid="18"/>
                                        </p:tgtEl>
                                        <p:attrNameLst>
                                          <p:attrName>ppt_x</p:attrName>
                                          <p:attrName>ppt_y</p:attrName>
                                        </p:attrNameLst>
                                      </p:cBhvr>
                                      <p:rCtr x="5352" y="3380"/>
                                    </p:animMotion>
                                  </p:childTnLst>
                                </p:cTn>
                              </p:par>
                              <p:par>
                                <p:cTn id="45" presetID="42" presetClass="path" presetSubtype="0" accel="50000" decel="50000" fill="hold" grpId="0" nodeType="withEffect">
                                  <p:stCondLst>
                                    <p:cond delay="0"/>
                                  </p:stCondLst>
                                  <p:childTnLst>
                                    <p:animMotion origin="layout" path="M -3.125E-6 7.40741E-7 L -0.1138 -0.0706 " pathEditMode="relative" rAng="0" ptsTypes="AA">
                                      <p:cBhvr>
                                        <p:cTn id="46" dur="1000" fill="hold"/>
                                        <p:tgtEl>
                                          <p:spTgt spid="17"/>
                                        </p:tgtEl>
                                        <p:attrNameLst>
                                          <p:attrName>ppt_x</p:attrName>
                                          <p:attrName>ppt_y</p:attrName>
                                        </p:attrNameLst>
                                      </p:cBhvr>
                                      <p:rCtr x="-5690" y="-3542"/>
                                    </p:animMotion>
                                  </p:childTnLst>
                                </p:cTn>
                              </p:par>
                              <p:par>
                                <p:cTn id="47" presetID="2" presetClass="entr" presetSubtype="3"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1000" fill="hold"/>
                                        <p:tgtEl>
                                          <p:spTgt spid="19"/>
                                        </p:tgtEl>
                                        <p:attrNameLst>
                                          <p:attrName>ppt_x</p:attrName>
                                        </p:attrNameLst>
                                      </p:cBhvr>
                                      <p:tavLst>
                                        <p:tav tm="0">
                                          <p:val>
                                            <p:strVal val="1+#ppt_w/2"/>
                                          </p:val>
                                        </p:tav>
                                        <p:tav tm="100000">
                                          <p:val>
                                            <p:strVal val="#ppt_x"/>
                                          </p:val>
                                        </p:tav>
                                      </p:tavLst>
                                    </p:anim>
                                    <p:anim calcmode="lin" valueType="num">
                                      <p:cBhvr additive="base">
                                        <p:cTn id="50" dur="1000" fill="hold"/>
                                        <p:tgtEl>
                                          <p:spTgt spid="19"/>
                                        </p:tgtEl>
                                        <p:attrNameLst>
                                          <p:attrName>ppt_y</p:attrName>
                                        </p:attrNameLst>
                                      </p:cBhvr>
                                      <p:tavLst>
                                        <p:tav tm="0">
                                          <p:val>
                                            <p:strVal val="0-#ppt_h/2"/>
                                          </p:val>
                                        </p:tav>
                                        <p:tav tm="100000">
                                          <p:val>
                                            <p:strVal val="#ppt_y"/>
                                          </p:val>
                                        </p:tav>
                                      </p:tavLst>
                                    </p:anim>
                                  </p:childTnLst>
                                </p:cTn>
                              </p:par>
                              <p:par>
                                <p:cTn id="51" presetID="6" presetClass="emph" presetSubtype="0" fill="hold" grpId="1" nodeType="withEffect">
                                  <p:stCondLst>
                                    <p:cond delay="0"/>
                                  </p:stCondLst>
                                  <p:childTnLst>
                                    <p:animScale>
                                      <p:cBhvr>
                                        <p:cTn id="52" dur="1000" fill="hold"/>
                                        <p:tgtEl>
                                          <p:spTgt spid="17"/>
                                        </p:tgtEl>
                                      </p:cBhvr>
                                      <p:by x="75000" y="75000"/>
                                    </p:animScale>
                                  </p:childTnLst>
                                </p:cTn>
                              </p:par>
                              <p:par>
                                <p:cTn id="53" presetID="6" presetClass="emph" presetSubtype="0" fill="hold" grpId="1" nodeType="withEffect">
                                  <p:stCondLst>
                                    <p:cond delay="0"/>
                                  </p:stCondLst>
                                  <p:childTnLst>
                                    <p:animScale>
                                      <p:cBhvr>
                                        <p:cTn id="54" dur="1000" fill="hold"/>
                                        <p:tgtEl>
                                          <p:spTgt spid="18"/>
                                        </p:tgtEl>
                                      </p:cBhvr>
                                      <p:by x="75000" y="75000"/>
                                    </p:animScale>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10"/>
                                        </p:tgtEl>
                                      </p:cBhvr>
                                    </p:animEffect>
                                    <p:set>
                                      <p:cBhvr>
                                        <p:cTn id="59" dur="1" fill="hold">
                                          <p:stCondLst>
                                            <p:cond delay="499"/>
                                          </p:stCondLst>
                                        </p:cTn>
                                        <p:tgtEl>
                                          <p:spTgt spid="10"/>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16"/>
                                        </p:tgtEl>
                                      </p:cBhvr>
                                    </p:animEffect>
                                    <p:set>
                                      <p:cBhvr>
                                        <p:cTn id="62" dur="1" fill="hold">
                                          <p:stCondLst>
                                            <p:cond delay="499"/>
                                          </p:stCondLst>
                                        </p:cTn>
                                        <p:tgtEl>
                                          <p:spTgt spid="16"/>
                                        </p:tgtEl>
                                        <p:attrNameLst>
                                          <p:attrName>style.visibility</p:attrName>
                                        </p:attrNameLst>
                                      </p:cBhvr>
                                      <p:to>
                                        <p:strVal val="hidden"/>
                                      </p:to>
                                    </p:set>
                                  </p:childTnLst>
                                </p:cTn>
                              </p:par>
                              <p:par>
                                <p:cTn id="63" presetID="10" presetClass="exit" presetSubtype="0" fill="hold" grpId="2" nodeType="withEffect">
                                  <p:stCondLst>
                                    <p:cond delay="0"/>
                                  </p:stCondLst>
                                  <p:childTnLst>
                                    <p:animEffect transition="out" filter="fade">
                                      <p:cBhvr>
                                        <p:cTn id="64" dur="500"/>
                                        <p:tgtEl>
                                          <p:spTgt spid="14"/>
                                        </p:tgtEl>
                                      </p:cBhvr>
                                    </p:animEffect>
                                    <p:set>
                                      <p:cBhvr>
                                        <p:cTn id="65" dur="1" fill="hold">
                                          <p:stCondLst>
                                            <p:cond delay="499"/>
                                          </p:stCondLst>
                                        </p:cTn>
                                        <p:tgtEl>
                                          <p:spTgt spid="14"/>
                                        </p:tgtEl>
                                        <p:attrNameLst>
                                          <p:attrName>style.visibility</p:attrName>
                                        </p:attrNameLst>
                                      </p:cBhvr>
                                      <p:to>
                                        <p:strVal val="hidden"/>
                                      </p:to>
                                    </p:set>
                                  </p:childTnLst>
                                </p:cTn>
                              </p:par>
                              <p:par>
                                <p:cTn id="66" presetID="10" presetClass="exit" presetSubtype="0" fill="hold" grpId="3" nodeType="withEffect">
                                  <p:stCondLst>
                                    <p:cond delay="0"/>
                                  </p:stCondLst>
                                  <p:childTnLst>
                                    <p:animEffect transition="out" filter="fade">
                                      <p:cBhvr>
                                        <p:cTn id="67" dur="500"/>
                                        <p:tgtEl>
                                          <p:spTgt spid="18"/>
                                        </p:tgtEl>
                                      </p:cBhvr>
                                    </p:animEffect>
                                    <p:set>
                                      <p:cBhvr>
                                        <p:cTn id="68" dur="1" fill="hold">
                                          <p:stCondLst>
                                            <p:cond delay="499"/>
                                          </p:stCondLst>
                                        </p:cTn>
                                        <p:tgtEl>
                                          <p:spTgt spid="18"/>
                                        </p:tgtEl>
                                        <p:attrNameLst>
                                          <p:attrName>style.visibility</p:attrName>
                                        </p:attrNameLst>
                                      </p:cBhvr>
                                      <p:to>
                                        <p:strVal val="hidden"/>
                                      </p:to>
                                    </p:set>
                                  </p:childTnLst>
                                </p:cTn>
                              </p:par>
                            </p:childTnLst>
                          </p:cTn>
                        </p:par>
                        <p:par>
                          <p:cTn id="69" fill="hold">
                            <p:stCondLst>
                              <p:cond delay="500"/>
                            </p:stCondLst>
                            <p:childTnLst>
                              <p:par>
                                <p:cTn id="70" presetID="10" presetClass="entr" presetSubtype="0" fill="hold" grpId="1" nodeType="after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fade">
                                      <p:cBhvr>
                                        <p:cTn id="72" dur="500"/>
                                        <p:tgtEl>
                                          <p:spTgt spid="12"/>
                                        </p:tgtEl>
                                      </p:cBhvr>
                                    </p:animEffect>
                                  </p:childTnLst>
                                </p:cTn>
                              </p:par>
                              <p:par>
                                <p:cTn id="73" presetID="6" presetClass="emph" presetSubtype="0" fill="hold" grpId="0" nodeType="withEffect">
                                  <p:stCondLst>
                                    <p:cond delay="0"/>
                                  </p:stCondLst>
                                  <p:childTnLst>
                                    <p:animScale>
                                      <p:cBhvr>
                                        <p:cTn id="74" dur="500" fill="hold"/>
                                        <p:tgtEl>
                                          <p:spTgt spid="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8" grpId="1" animBg="1"/>
      <p:bldP spid="18" grpId="2" animBg="1"/>
      <p:bldP spid="18" grpId="3" animBg="1"/>
      <p:bldP spid="15" grpId="0" animBg="1"/>
      <p:bldP spid="15" grpId="1" animBg="1"/>
      <p:bldP spid="4" grpId="0" build="p"/>
      <p:bldP spid="14" grpId="0" animBg="1"/>
      <p:bldP spid="14" grpId="1" animBg="1"/>
      <p:bldP spid="14" grpId="2" animBg="1"/>
      <p:bldP spid="17" grpId="0" animBg="1"/>
      <p:bldP spid="17" grpId="1" animBg="1"/>
      <p:bldP spid="17" grpId="2" animBg="1"/>
      <p:bldP spid="12" grpId="0"/>
      <p:bldP spid="12"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0BC69-1D6E-078F-7D40-7C08BD746F48}"/>
              </a:ext>
            </a:extLst>
          </p:cNvPr>
          <p:cNvSpPr>
            <a:spLocks noGrp="1"/>
          </p:cNvSpPr>
          <p:nvPr>
            <p:ph type="title"/>
          </p:nvPr>
        </p:nvSpPr>
        <p:spPr>
          <a:xfrm>
            <a:off x="520700" y="1069173"/>
            <a:ext cx="10998200" cy="1293028"/>
          </a:xfrm>
        </p:spPr>
        <p:txBody>
          <a:bodyPr/>
          <a:lstStyle/>
          <a:p>
            <a:r>
              <a:rPr lang="en-US"/>
              <a:t>More Examples of Varying Structure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B9AA343-6803-DB53-618E-9775B5381C08}"/>
                  </a:ext>
                </a:extLst>
              </p:cNvPr>
              <p:cNvSpPr>
                <a:spLocks noGrp="1"/>
              </p:cNvSpPr>
              <p:nvPr>
                <p:ph sz="half" idx="1"/>
              </p:nvPr>
            </p:nvSpPr>
            <p:spPr/>
            <p:txBody>
              <a:bodyPr/>
              <a:lstStyle/>
              <a:p>
                <a:pPr marL="0" indent="0">
                  <a:lnSpc>
                    <a:spcPct val="150000"/>
                  </a:lnSpc>
                  <a:buNone/>
                </a:pPr>
                <a:r>
                  <a:rPr lang="en-US" dirty="0"/>
                  <a:t>Solving Equations:</a:t>
                </a:r>
              </a:p>
              <a:p>
                <a:pPr marL="0" indent="0">
                  <a:lnSpc>
                    <a:spcPct val="150000"/>
                  </a:lnSpc>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rPr>
                        <m:t>𝑥</m:t>
                      </m:r>
                      <m:r>
                        <a:rPr lang="en-US" b="0" i="1" smtClean="0">
                          <a:latin typeface="Cambria Math" panose="02040503050406030204" pitchFamily="18" charset="0"/>
                        </a:rPr>
                        <m:t>+6=21</m:t>
                      </m:r>
                    </m:oMath>
                  </m:oMathPara>
                </a14:m>
                <a:endParaRPr lang="en-US" b="0" dirty="0"/>
              </a:p>
              <a:p>
                <a:pPr marL="0" indent="0">
                  <a:lnSpc>
                    <a:spcPct val="150000"/>
                  </a:lnSpc>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3</m:t>
                      </m:r>
                      <m:r>
                        <a:rPr lang="en-US" b="0" i="1" smtClean="0">
                          <a:latin typeface="Cambria Math" panose="02040503050406030204" pitchFamily="18" charset="0"/>
                        </a:rPr>
                        <m:t>+</m:t>
                      </m:r>
                      <m:r>
                        <a:rPr lang="en-US" i="1">
                          <a:latin typeface="Cambria Math" panose="02040503050406030204" pitchFamily="18" charset="0"/>
                        </a:rPr>
                        <m:t>6</m:t>
                      </m:r>
                      <m:r>
                        <a:rPr lang="en-US" b="0" i="1" smtClean="0">
                          <a:latin typeface="Cambria Math" panose="02040503050406030204" pitchFamily="18" charset="0"/>
                        </a:rPr>
                        <m:t>𝑥</m:t>
                      </m:r>
                      <m:r>
                        <a:rPr lang="en-US" i="1">
                          <a:latin typeface="Cambria Math" panose="02040503050406030204" pitchFamily="18" charset="0"/>
                        </a:rPr>
                        <m:t>=21</m:t>
                      </m:r>
                    </m:oMath>
                  </m:oMathPara>
                </a14:m>
                <a:endParaRPr lang="en-US" dirty="0"/>
              </a:p>
              <a:p>
                <a:pPr marL="0" indent="0">
                  <a:lnSpc>
                    <a:spcPct val="150000"/>
                  </a:lnSpc>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i="1">
                          <a:latin typeface="Cambria Math" panose="02040503050406030204" pitchFamily="18" charset="0"/>
                        </a:rPr>
                        <m:t>3</m:t>
                      </m:r>
                      <m:r>
                        <a:rPr lang="en-US" b="0" i="1" smtClean="0">
                          <a:latin typeface="Cambria Math" panose="02040503050406030204" pitchFamily="18" charset="0"/>
                        </a:rPr>
                        <m:t>+</m:t>
                      </m:r>
                      <m:r>
                        <a:rPr lang="en-US" i="1">
                          <a:latin typeface="Cambria Math" panose="02040503050406030204" pitchFamily="18" charset="0"/>
                        </a:rPr>
                        <m:t>6</m:t>
                      </m:r>
                      <m:r>
                        <a:rPr lang="en-US" i="1">
                          <a:latin typeface="Cambria Math" panose="02040503050406030204" pitchFamily="18" charset="0"/>
                        </a:rPr>
                        <m:t>𝑥</m:t>
                      </m:r>
                      <m:r>
                        <a:rPr lang="en-US" i="1">
                          <a:latin typeface="Cambria Math" panose="02040503050406030204" pitchFamily="18" charset="0"/>
                        </a:rPr>
                        <m:t>=21</m:t>
                      </m:r>
                    </m:oMath>
                  </m:oMathPara>
                </a14:m>
                <a:endParaRPr lang="en-US" dirty="0"/>
              </a:p>
              <a:p>
                <a:pPr marL="0" indent="0">
                  <a:lnSpc>
                    <a:spcPct val="150000"/>
                  </a:lnSpc>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3</m:t>
                      </m:r>
                      <m:r>
                        <a:rPr lang="en-US" b="0" i="1" smtClean="0">
                          <a:latin typeface="Cambria Math" panose="02040503050406030204" pitchFamily="18" charset="0"/>
                        </a:rPr>
                        <m:t>−</m:t>
                      </m:r>
                      <m:r>
                        <a:rPr lang="en-US" i="1">
                          <a:latin typeface="Cambria Math" panose="02040503050406030204" pitchFamily="18" charset="0"/>
                        </a:rPr>
                        <m:t>6</m:t>
                      </m:r>
                      <m:r>
                        <a:rPr lang="en-US" i="1">
                          <a:latin typeface="Cambria Math" panose="02040503050406030204" pitchFamily="18" charset="0"/>
                        </a:rPr>
                        <m:t>𝑥</m:t>
                      </m:r>
                      <m:r>
                        <a:rPr lang="en-US" i="1">
                          <a:latin typeface="Cambria Math" panose="02040503050406030204" pitchFamily="18" charset="0"/>
                        </a:rPr>
                        <m:t>=21</m:t>
                      </m:r>
                    </m:oMath>
                  </m:oMathPara>
                </a14:m>
                <a:endParaRPr lang="en-US" dirty="0"/>
              </a:p>
              <a:p>
                <a:pPr marL="0" indent="0">
                  <a:lnSpc>
                    <a:spcPct val="150000"/>
                  </a:lnSpc>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21</m:t>
                      </m:r>
                      <m:r>
                        <a:rPr lang="en-US" i="1">
                          <a:latin typeface="Cambria Math" panose="02040503050406030204" pitchFamily="18" charset="0"/>
                        </a:rPr>
                        <m:t>=</m:t>
                      </m:r>
                      <m:r>
                        <a:rPr lang="en-US" b="0" i="1" smtClean="0">
                          <a:latin typeface="Cambria Math" panose="02040503050406030204" pitchFamily="18" charset="0"/>
                        </a:rPr>
                        <m:t>6−3</m:t>
                      </m:r>
                      <m:r>
                        <a:rPr lang="en-US" b="0" i="1" smtClean="0">
                          <a:latin typeface="Cambria Math" panose="02040503050406030204" pitchFamily="18" charset="0"/>
                        </a:rPr>
                        <m:t>𝑥</m:t>
                      </m:r>
                    </m:oMath>
                  </m:oMathPara>
                </a14:m>
                <a:endParaRPr lang="en-US" dirty="0"/>
              </a:p>
              <a:p>
                <a:pPr marL="0" indent="0">
                  <a:lnSpc>
                    <a:spcPct val="150000"/>
                  </a:lnSpc>
                  <a:buNone/>
                </a:pPr>
                <a:endParaRPr lang="en-US" dirty="0"/>
              </a:p>
              <a:p>
                <a:pPr marL="0" indent="0">
                  <a:lnSpc>
                    <a:spcPct val="150000"/>
                  </a:lnSpc>
                  <a:buNone/>
                </a:pPr>
                <a:endParaRPr lang="en-US" dirty="0"/>
              </a:p>
              <a:p>
                <a:pPr marL="0" indent="0">
                  <a:lnSpc>
                    <a:spcPct val="150000"/>
                  </a:lnSpc>
                  <a:buNone/>
                </a:pPr>
                <a:endParaRPr lang="en-US" dirty="0"/>
              </a:p>
              <a:p>
                <a:pPr marL="0" indent="0">
                  <a:lnSpc>
                    <a:spcPct val="150000"/>
                  </a:lnSpc>
                  <a:buNone/>
                </a:pPr>
                <a:endParaRPr lang="en-US" dirty="0"/>
              </a:p>
              <a:p>
                <a:pPr marL="0" indent="0">
                  <a:lnSpc>
                    <a:spcPct val="150000"/>
                  </a:lnSpc>
                  <a:buNone/>
                </a:pPr>
                <a:endParaRPr lang="en-US" dirty="0"/>
              </a:p>
            </p:txBody>
          </p:sp>
        </mc:Choice>
        <mc:Fallback xmlns="">
          <p:sp>
            <p:nvSpPr>
              <p:cNvPr id="3" name="Content Placeholder 2">
                <a:extLst>
                  <a:ext uri="{FF2B5EF4-FFF2-40B4-BE49-F238E27FC236}">
                    <a16:creationId xmlns:a16="http://schemas.microsoft.com/office/drawing/2014/main" id="{1B9AA343-6803-DB53-618E-9775B5381C08}"/>
                  </a:ext>
                </a:extLst>
              </p:cNvPr>
              <p:cNvSpPr>
                <a:spLocks noGrp="1" noRot="1" noChangeAspect="1" noMove="1" noResize="1" noEditPoints="1" noAdjustHandles="1" noChangeArrowheads="1" noChangeShapeType="1" noTextEdit="1"/>
              </p:cNvSpPr>
              <p:nvPr>
                <p:ph sz="half" idx="1"/>
              </p:nvPr>
            </p:nvSpPr>
            <p:spPr>
              <a:blipFill>
                <a:blip r:embed="rId3"/>
                <a:stretch>
                  <a:fillRect l="-14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811AD978-9149-378E-1C72-4AD451E88B9E}"/>
                  </a:ext>
                </a:extLst>
              </p:cNvPr>
              <p:cNvSpPr>
                <a:spLocks noGrp="1"/>
              </p:cNvSpPr>
              <p:nvPr>
                <p:ph sz="half" idx="2"/>
              </p:nvPr>
            </p:nvSpPr>
            <p:spPr/>
            <p:txBody>
              <a:bodyPr/>
              <a:lstStyle/>
              <a:p>
                <a:pPr marL="0" indent="0">
                  <a:lnSpc>
                    <a:spcPct val="150000"/>
                  </a:lnSpc>
                  <a:buNone/>
                </a:pPr>
                <a:r>
                  <a:rPr lang="en-US" dirty="0"/>
                  <a:t>Adding and Subtracting Integers:</a:t>
                </a:r>
              </a:p>
              <a:p>
                <a:pPr marL="0" indent="0">
                  <a:lnSpc>
                    <a:spcPct val="150000"/>
                  </a:lnSpc>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16+9</m:t>
                      </m:r>
                    </m:oMath>
                  </m:oMathPara>
                </a14:m>
                <a:endParaRPr lang="en-US" dirty="0"/>
              </a:p>
              <a:p>
                <a:pPr marL="0" indent="0">
                  <a:lnSpc>
                    <a:spcPct val="150000"/>
                  </a:lnSpc>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16−9</m:t>
                      </m:r>
                    </m:oMath>
                  </m:oMathPara>
                </a14:m>
                <a:endParaRPr lang="en-US" dirty="0"/>
              </a:p>
              <a:p>
                <a:pPr marL="0" indent="0">
                  <a:lnSpc>
                    <a:spcPct val="150000"/>
                  </a:lnSpc>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−16</m:t>
                      </m:r>
                      <m:r>
                        <a:rPr lang="en-US" b="0" i="1" smtClean="0">
                          <a:latin typeface="Cambria Math" panose="02040503050406030204" pitchFamily="18" charset="0"/>
                        </a:rPr>
                        <m:t>−</m:t>
                      </m:r>
                      <m:r>
                        <a:rPr lang="en-US" i="1">
                          <a:latin typeface="Cambria Math" panose="02040503050406030204" pitchFamily="18" charset="0"/>
                        </a:rPr>
                        <m:t>9</m:t>
                      </m:r>
                    </m:oMath>
                  </m:oMathPara>
                </a14:m>
                <a:endParaRPr lang="en-US" dirty="0"/>
              </a:p>
              <a:p>
                <a:pPr marL="0" indent="0">
                  <a:lnSpc>
                    <a:spcPct val="150000"/>
                  </a:lnSpc>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−16+9</m:t>
                      </m:r>
                    </m:oMath>
                  </m:oMathPara>
                </a14:m>
                <a:endParaRPr lang="en-US" dirty="0"/>
              </a:p>
              <a:p>
                <a:pPr marL="0" indent="0">
                  <a:lnSpc>
                    <a:spcPct val="150000"/>
                  </a:lnSpc>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−9+16</m:t>
                      </m:r>
                    </m:oMath>
                  </m:oMathPara>
                </a14:m>
                <a:endParaRPr lang="en-US" dirty="0"/>
              </a:p>
              <a:p>
                <a:pPr marL="0" indent="0">
                  <a:lnSpc>
                    <a:spcPct val="150000"/>
                  </a:lnSpc>
                  <a:buNone/>
                </a:pPr>
                <a:endParaRPr lang="en-US" dirty="0"/>
              </a:p>
            </p:txBody>
          </p:sp>
        </mc:Choice>
        <mc:Fallback xmlns="">
          <p:sp>
            <p:nvSpPr>
              <p:cNvPr id="4" name="Content Placeholder 3">
                <a:extLst>
                  <a:ext uri="{FF2B5EF4-FFF2-40B4-BE49-F238E27FC236}">
                    <a16:creationId xmlns:a16="http://schemas.microsoft.com/office/drawing/2014/main" id="{811AD978-9149-378E-1C72-4AD451E88B9E}"/>
                  </a:ext>
                </a:extLst>
              </p:cNvPr>
              <p:cNvSpPr>
                <a:spLocks noGrp="1" noRot="1" noChangeAspect="1" noMove="1" noResize="1" noEditPoints="1" noAdjustHandles="1" noChangeArrowheads="1" noChangeShapeType="1" noTextEdit="1"/>
              </p:cNvSpPr>
              <p:nvPr>
                <p:ph sz="half" idx="2"/>
              </p:nvPr>
            </p:nvSpPr>
            <p:spPr>
              <a:blipFill>
                <a:blip r:embed="rId4"/>
                <a:stretch>
                  <a:fillRect l="-1486"/>
                </a:stretch>
              </a:blipFill>
            </p:spPr>
            <p:txBody>
              <a:bodyPr/>
              <a:lstStyle/>
              <a:p>
                <a:r>
                  <a:rPr lang="en-US">
                    <a:noFill/>
                  </a:rPr>
                  <a:t> </a:t>
                </a:r>
              </a:p>
            </p:txBody>
          </p:sp>
        </mc:Fallback>
      </mc:AlternateContent>
    </p:spTree>
    <p:extLst>
      <p:ext uri="{BB962C8B-B14F-4D97-AF65-F5344CB8AC3E}">
        <p14:creationId xmlns:p14="http://schemas.microsoft.com/office/powerpoint/2010/main" val="1086701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01C40-ED79-15D5-3FB5-58F59BC3DDB6}"/>
              </a:ext>
            </a:extLst>
          </p:cNvPr>
          <p:cNvSpPr>
            <a:spLocks noGrp="1"/>
          </p:cNvSpPr>
          <p:nvPr>
            <p:ph type="ctrTitle"/>
          </p:nvPr>
        </p:nvSpPr>
        <p:spPr/>
        <p:txBody>
          <a:bodyPr/>
          <a:lstStyle/>
          <a:p>
            <a:r>
              <a:rPr lang="en-US" dirty="0"/>
              <a:t>Lab Time</a:t>
            </a:r>
          </a:p>
        </p:txBody>
      </p:sp>
      <p:sp>
        <p:nvSpPr>
          <p:cNvPr id="5" name="Subtitle 4">
            <a:extLst>
              <a:ext uri="{FF2B5EF4-FFF2-40B4-BE49-F238E27FC236}">
                <a16:creationId xmlns:a16="http://schemas.microsoft.com/office/drawing/2014/main" id="{BC55E1FE-6F8C-B30B-2E34-DEAA05203E8B}"/>
              </a:ext>
            </a:extLst>
          </p:cNvPr>
          <p:cNvSpPr>
            <a:spLocks noGrp="1"/>
          </p:cNvSpPr>
          <p:nvPr>
            <p:ph type="subTitle" idx="1"/>
          </p:nvPr>
        </p:nvSpPr>
        <p:spPr/>
        <p:txBody>
          <a:bodyPr/>
          <a:lstStyle/>
          <a:p>
            <a:r>
              <a:rPr lang="en-US" dirty="0"/>
              <a:t>Make a Random Group at a Vertical Non Permanent Surface</a:t>
            </a:r>
          </a:p>
        </p:txBody>
      </p:sp>
    </p:spTree>
    <p:extLst>
      <p:ext uri="{BB962C8B-B14F-4D97-AF65-F5344CB8AC3E}">
        <p14:creationId xmlns:p14="http://schemas.microsoft.com/office/powerpoint/2010/main" val="1774974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D3A2C-8D8C-0229-C48E-22C64F30B359}"/>
              </a:ext>
            </a:extLst>
          </p:cNvPr>
          <p:cNvSpPr>
            <a:spLocks noGrp="1"/>
          </p:cNvSpPr>
          <p:nvPr>
            <p:ph type="title"/>
          </p:nvPr>
        </p:nvSpPr>
        <p:spPr>
          <a:xfrm>
            <a:off x="4208316" y="764373"/>
            <a:ext cx="7297883" cy="1293028"/>
          </a:xfrm>
        </p:spPr>
        <p:txBody>
          <a:bodyPr/>
          <a:lstStyle/>
          <a:p>
            <a:r>
              <a:rPr lang="en-US"/>
              <a:t>What might I get out of this session?</a:t>
            </a:r>
          </a:p>
        </p:txBody>
      </p:sp>
      <p:sp>
        <p:nvSpPr>
          <p:cNvPr id="3" name="Content Placeholder 2">
            <a:extLst>
              <a:ext uri="{FF2B5EF4-FFF2-40B4-BE49-F238E27FC236}">
                <a16:creationId xmlns:a16="http://schemas.microsoft.com/office/drawing/2014/main" id="{0FF765B7-CF07-C63F-D735-D65BB13E55B4}"/>
              </a:ext>
            </a:extLst>
          </p:cNvPr>
          <p:cNvSpPr>
            <a:spLocks noGrp="1"/>
          </p:cNvSpPr>
          <p:nvPr>
            <p:ph idx="1"/>
          </p:nvPr>
        </p:nvSpPr>
        <p:spPr>
          <a:xfrm>
            <a:off x="4208317" y="2194560"/>
            <a:ext cx="6556665" cy="4024125"/>
          </a:xfrm>
        </p:spPr>
        <p:txBody>
          <a:bodyPr>
            <a:normAutofit/>
          </a:bodyPr>
          <a:lstStyle/>
          <a:p>
            <a:pPr>
              <a:lnSpc>
                <a:spcPct val="100000"/>
              </a:lnSpc>
            </a:pPr>
            <a:r>
              <a:rPr lang="en-US" sz="2800" dirty="0"/>
              <a:t>Framework for the process of creating thin-sliced sequences</a:t>
            </a:r>
          </a:p>
          <a:p>
            <a:pPr>
              <a:lnSpc>
                <a:spcPct val="100000"/>
              </a:lnSpc>
            </a:pPr>
            <a:r>
              <a:rPr lang="en-US" sz="2800" dirty="0"/>
              <a:t>Guidelines for anticipating and mitigating student “stuck points”</a:t>
            </a:r>
          </a:p>
          <a:p>
            <a:pPr>
              <a:lnSpc>
                <a:spcPct val="100000"/>
              </a:lnSpc>
            </a:pPr>
            <a:r>
              <a:rPr lang="en-US" sz="2800" dirty="0"/>
              <a:t>Collaborative experience creating thin-sliced sequences</a:t>
            </a:r>
          </a:p>
          <a:p>
            <a:pPr>
              <a:lnSpc>
                <a:spcPct val="100000"/>
              </a:lnSpc>
            </a:pPr>
            <a:r>
              <a:rPr lang="en-US" sz="2800" dirty="0"/>
              <a:t>Feedback from a veteran thin-slicer (me!— if  I can say so myself)</a:t>
            </a:r>
          </a:p>
          <a:p>
            <a:pPr marL="0" indent="0">
              <a:lnSpc>
                <a:spcPct val="100000"/>
              </a:lnSpc>
              <a:buNone/>
            </a:pPr>
            <a:endParaRPr lang="en-US" sz="2800" dirty="0"/>
          </a:p>
        </p:txBody>
      </p:sp>
      <p:pic>
        <p:nvPicPr>
          <p:cNvPr id="5" name="Picture 4" descr="No photo description available.">
            <a:extLst>
              <a:ext uri="{FF2B5EF4-FFF2-40B4-BE49-F238E27FC236}">
                <a16:creationId xmlns:a16="http://schemas.microsoft.com/office/drawing/2014/main" id="{6C79EA8B-3A38-252B-44CB-9598BA874D46}"/>
              </a:ext>
            </a:extLst>
          </p:cNvPr>
          <p:cNvPicPr>
            <a:picLocks noChangeAspect="1"/>
          </p:cNvPicPr>
          <p:nvPr/>
        </p:nvPicPr>
        <p:blipFill>
          <a:blip r:embed="rId3"/>
          <a:srcRect l="22509" t="13176" r="36079" b="18275"/>
          <a:stretch>
            <a:fillRect/>
          </a:stretch>
        </p:blipFill>
        <p:spPr>
          <a:xfrm>
            <a:off x="331812" y="537697"/>
            <a:ext cx="3241401" cy="402412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49A178A7-2E2A-F23B-FD8F-E2E2B4ECDCB8}"/>
              </a:ext>
            </a:extLst>
          </p:cNvPr>
          <p:cNvPicPr>
            <a:picLocks noChangeAspect="1"/>
          </p:cNvPicPr>
          <p:nvPr/>
        </p:nvPicPr>
        <p:blipFill>
          <a:blip r:embed="rId4"/>
          <a:srcRect l="12304" t="7784" r="30800" b="51580"/>
          <a:stretch>
            <a:fillRect/>
          </a:stretch>
        </p:blipFill>
        <p:spPr>
          <a:xfrm>
            <a:off x="215153" y="4561822"/>
            <a:ext cx="3905026" cy="209178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146E911C-7FE9-8E27-0A24-BA020F80783C}"/>
              </a:ext>
            </a:extLst>
          </p:cNvPr>
          <p:cNvPicPr>
            <a:picLocks noChangeAspect="1"/>
          </p:cNvPicPr>
          <p:nvPr/>
        </p:nvPicPr>
        <p:blipFill>
          <a:blip r:embed="rId5"/>
          <a:stretch>
            <a:fillRect/>
          </a:stretch>
        </p:blipFill>
        <p:spPr>
          <a:xfrm>
            <a:off x="10399958" y="6104918"/>
            <a:ext cx="1653683" cy="548688"/>
          </a:xfrm>
          <a:prstGeom prst="rect">
            <a:avLst/>
          </a:prstGeom>
        </p:spPr>
      </p:pic>
    </p:spTree>
    <p:extLst>
      <p:ext uri="{BB962C8B-B14F-4D97-AF65-F5344CB8AC3E}">
        <p14:creationId xmlns:p14="http://schemas.microsoft.com/office/powerpoint/2010/main" val="227664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959BD-D3F3-A2E6-8373-7D8F6EBFE52D}"/>
              </a:ext>
            </a:extLst>
          </p:cNvPr>
          <p:cNvSpPr>
            <a:spLocks noGrp="1"/>
          </p:cNvSpPr>
          <p:nvPr>
            <p:ph type="title"/>
          </p:nvPr>
        </p:nvSpPr>
        <p:spPr/>
        <p:txBody>
          <a:bodyPr>
            <a:normAutofit fontScale="90000"/>
          </a:bodyPr>
          <a:lstStyle/>
          <a:p>
            <a:r>
              <a:rPr lang="en-US"/>
              <a:t>Complete This Sequence:</a:t>
            </a:r>
            <a:br>
              <a:rPr lang="en-US"/>
            </a:br>
            <a:r>
              <a:rPr lang="en-US"/>
              <a:t>Come up with missing Problems</a:t>
            </a:r>
            <a:br>
              <a:rPr lang="en-US"/>
            </a:br>
            <a:endParaRPr lang="en-US"/>
          </a:p>
        </p:txBody>
      </p:sp>
      <p:sp>
        <p:nvSpPr>
          <p:cNvPr id="3" name="Content Placeholder 2">
            <a:extLst>
              <a:ext uri="{FF2B5EF4-FFF2-40B4-BE49-F238E27FC236}">
                <a16:creationId xmlns:a16="http://schemas.microsoft.com/office/drawing/2014/main" id="{7046DE74-00FF-FC3C-4B45-CC54CB54CE63}"/>
              </a:ext>
            </a:extLst>
          </p:cNvPr>
          <p:cNvSpPr>
            <a:spLocks noGrp="1"/>
          </p:cNvSpPr>
          <p:nvPr>
            <p:ph sz="half" idx="1"/>
          </p:nvPr>
        </p:nvSpPr>
        <p:spPr>
          <a:xfrm>
            <a:off x="623454" y="2878282"/>
            <a:ext cx="5334000" cy="3827317"/>
          </a:xfrm>
        </p:spPr>
        <p:txBody>
          <a:bodyPr>
            <a:normAutofit fontScale="92500" lnSpcReduction="20000"/>
          </a:bodyPr>
          <a:lstStyle/>
          <a:p>
            <a:pPr marL="0" indent="0">
              <a:buNone/>
            </a:pPr>
            <a:r>
              <a:rPr lang="en-US" dirty="0"/>
              <a:t>Odd Numbered Groups:</a:t>
            </a:r>
          </a:p>
          <a:p>
            <a:pPr marL="0" indent="0">
              <a:buNone/>
            </a:pPr>
            <a:r>
              <a:rPr lang="en-US" dirty="0"/>
              <a:t>Students will have no calculators</a:t>
            </a:r>
          </a:p>
          <a:p>
            <a:pPr marL="0" indent="0">
              <a:lnSpc>
                <a:spcPct val="110000"/>
              </a:lnSpc>
              <a:buNone/>
            </a:pPr>
            <a:r>
              <a:rPr lang="en-US" i="1" dirty="0">
                <a:solidFill>
                  <a:schemeClr val="accent3"/>
                </a:solidFill>
              </a:rPr>
              <a:t>Launch:  We know that 30% means 30 out of what? What is 50% of 80?</a:t>
            </a:r>
          </a:p>
          <a:p>
            <a:pPr marL="914400" lvl="1" indent="-457200">
              <a:buFont typeface="+mj-lt"/>
              <a:buAutoNum type="arabicPeriod"/>
            </a:pPr>
            <a:r>
              <a:rPr lang="en-US" sz="2400" dirty="0"/>
              <a:t>10% of 80 </a:t>
            </a:r>
          </a:p>
          <a:p>
            <a:pPr marL="914400" lvl="1" indent="-457200">
              <a:buFont typeface="+mj-lt"/>
              <a:buAutoNum type="arabicPeriod"/>
            </a:pPr>
            <a:r>
              <a:rPr lang="en-US" sz="2400" dirty="0"/>
              <a:t> </a:t>
            </a:r>
          </a:p>
          <a:p>
            <a:pPr marL="914400" lvl="1" indent="-457200">
              <a:buFont typeface="+mj-lt"/>
              <a:buAutoNum type="arabicPeriod"/>
            </a:pPr>
            <a:r>
              <a:rPr lang="en-US" sz="2400" dirty="0"/>
              <a:t>  </a:t>
            </a:r>
          </a:p>
          <a:p>
            <a:pPr marL="914400" lvl="1" indent="-457200">
              <a:buFont typeface="+mj-lt"/>
              <a:buAutoNum type="arabicPeriod"/>
            </a:pPr>
            <a:r>
              <a:rPr lang="en-US" sz="2400" dirty="0"/>
              <a:t>11% of 64</a:t>
            </a:r>
          </a:p>
          <a:p>
            <a:pPr marL="914400" lvl="1" indent="-457200">
              <a:buFont typeface="+mj-lt"/>
              <a:buAutoNum type="arabicPeriod"/>
            </a:pPr>
            <a:r>
              <a:rPr lang="en-US" sz="2400" dirty="0"/>
              <a:t> </a:t>
            </a:r>
          </a:p>
          <a:p>
            <a:pPr marL="914400" lvl="1" indent="-457200">
              <a:buFont typeface="+mj-lt"/>
              <a:buAutoNum type="arabicPeriod"/>
            </a:pPr>
            <a:r>
              <a:rPr lang="en-US" sz="2400" dirty="0"/>
              <a:t>26%  of 80</a:t>
            </a:r>
          </a:p>
          <a:p>
            <a:pPr marL="914400" lvl="1" indent="-457200">
              <a:buFont typeface="+mj-lt"/>
              <a:buAutoNum type="arabicPeriod"/>
            </a:pPr>
            <a:r>
              <a:rPr lang="en-US" sz="2400" dirty="0"/>
              <a:t> </a:t>
            </a:r>
          </a:p>
          <a:p>
            <a:pPr marL="0" indent="0">
              <a:buNone/>
            </a:pPr>
            <a:endParaRPr lang="en-US" dirty="0"/>
          </a:p>
        </p:txBody>
      </p:sp>
      <p:sp>
        <p:nvSpPr>
          <p:cNvPr id="4" name="Content Placeholder 3">
            <a:extLst>
              <a:ext uri="{FF2B5EF4-FFF2-40B4-BE49-F238E27FC236}">
                <a16:creationId xmlns:a16="http://schemas.microsoft.com/office/drawing/2014/main" id="{927A0F07-69C8-376A-E0C7-0A7D2AB1E468}"/>
              </a:ext>
            </a:extLst>
          </p:cNvPr>
          <p:cNvSpPr>
            <a:spLocks noGrp="1"/>
          </p:cNvSpPr>
          <p:nvPr>
            <p:ph sz="half" idx="2"/>
          </p:nvPr>
        </p:nvSpPr>
        <p:spPr>
          <a:xfrm>
            <a:off x="6411192" y="2878283"/>
            <a:ext cx="5334000" cy="3541568"/>
          </a:xfrm>
        </p:spPr>
        <p:txBody>
          <a:bodyPr>
            <a:normAutofit fontScale="92500" lnSpcReduction="20000"/>
          </a:bodyPr>
          <a:lstStyle/>
          <a:p>
            <a:pPr marL="0" indent="0">
              <a:buNone/>
            </a:pPr>
            <a:r>
              <a:rPr lang="en-US" dirty="0"/>
              <a:t>Even Numbered Groups:</a:t>
            </a:r>
          </a:p>
          <a:p>
            <a:pPr marL="0" indent="0">
              <a:buNone/>
            </a:pPr>
            <a:r>
              <a:rPr lang="en-US" dirty="0"/>
              <a:t>Students will have calculators</a:t>
            </a:r>
          </a:p>
          <a:p>
            <a:pPr marL="0" indent="0">
              <a:lnSpc>
                <a:spcPct val="110000"/>
              </a:lnSpc>
              <a:buNone/>
            </a:pPr>
            <a:r>
              <a:rPr lang="en-US" i="1" dirty="0">
                <a:solidFill>
                  <a:schemeClr val="accent3"/>
                </a:solidFill>
              </a:rPr>
              <a:t>Launch: We know that 40% means 40 out of what?  What times 100 </a:t>
            </a:r>
            <a:r>
              <a:rPr lang="en-US" i="1">
                <a:solidFill>
                  <a:schemeClr val="accent3"/>
                </a:solidFill>
              </a:rPr>
              <a:t>is 40</a:t>
            </a:r>
            <a:r>
              <a:rPr lang="en-US" i="1" dirty="0">
                <a:solidFill>
                  <a:schemeClr val="accent3"/>
                </a:solidFill>
              </a:rPr>
              <a:t>?</a:t>
            </a:r>
            <a:endParaRPr lang="en-US" dirty="0">
              <a:solidFill>
                <a:schemeClr val="accent3"/>
              </a:solidFill>
            </a:endParaRPr>
          </a:p>
          <a:p>
            <a:pPr marL="914400" lvl="1" indent="-457200">
              <a:buFont typeface="+mj-lt"/>
              <a:buAutoNum type="arabicPeriod"/>
            </a:pPr>
            <a:r>
              <a:rPr lang="en-US" sz="2400" dirty="0"/>
              <a:t>40% of 100 is ___ times 100 </a:t>
            </a:r>
          </a:p>
          <a:p>
            <a:pPr marL="914400" lvl="1" indent="-457200">
              <a:buFont typeface="+mj-lt"/>
              <a:buAutoNum type="arabicPeriod"/>
            </a:pPr>
            <a:r>
              <a:rPr lang="en-US" sz="2400" dirty="0"/>
              <a:t> </a:t>
            </a:r>
          </a:p>
          <a:p>
            <a:pPr marL="914400" lvl="1" indent="-457200">
              <a:buFont typeface="+mj-lt"/>
              <a:buAutoNum type="arabicPeriod"/>
            </a:pPr>
            <a:r>
              <a:rPr lang="en-US" sz="2400" dirty="0"/>
              <a:t>52% of 88 is ____</a:t>
            </a:r>
          </a:p>
          <a:p>
            <a:pPr marL="914400" lvl="1" indent="-457200">
              <a:buFont typeface="+mj-lt"/>
              <a:buAutoNum type="arabicPeriod"/>
            </a:pPr>
            <a:r>
              <a:rPr lang="en-US" sz="2400" dirty="0"/>
              <a:t>  </a:t>
            </a:r>
          </a:p>
          <a:p>
            <a:pPr marL="914400" lvl="1" indent="-457200">
              <a:buFont typeface="+mj-lt"/>
              <a:buAutoNum type="arabicPeriod"/>
            </a:pPr>
            <a:r>
              <a:rPr lang="en-US" sz="2400" dirty="0"/>
              <a:t> </a:t>
            </a:r>
          </a:p>
          <a:p>
            <a:pPr marL="914400" lvl="1" indent="-457200">
              <a:buFont typeface="+mj-lt"/>
              <a:buAutoNum type="arabicPeriod"/>
            </a:pPr>
            <a:r>
              <a:rPr lang="en-US" sz="2400" dirty="0"/>
              <a:t>9%  of 88 is _____</a:t>
            </a:r>
          </a:p>
          <a:p>
            <a:pPr marL="914400" lvl="1" indent="-457200">
              <a:buFont typeface="+mj-lt"/>
              <a:buAutoNum type="arabicPeriod"/>
            </a:pPr>
            <a:r>
              <a:rPr lang="en-US" sz="2400" dirty="0"/>
              <a:t> </a:t>
            </a:r>
            <a:endParaRPr lang="en-US" dirty="0"/>
          </a:p>
          <a:p>
            <a:endParaRPr lang="en-US" dirty="0"/>
          </a:p>
        </p:txBody>
      </p:sp>
      <p:sp>
        <p:nvSpPr>
          <p:cNvPr id="6" name="TextBox 5">
            <a:extLst>
              <a:ext uri="{FF2B5EF4-FFF2-40B4-BE49-F238E27FC236}">
                <a16:creationId xmlns:a16="http://schemas.microsoft.com/office/drawing/2014/main" id="{1F65C9A0-50F3-8F3E-AE51-0A19F42EB6B4}"/>
              </a:ext>
            </a:extLst>
          </p:cNvPr>
          <p:cNvSpPr txBox="1"/>
          <p:nvPr/>
        </p:nvSpPr>
        <p:spPr>
          <a:xfrm>
            <a:off x="374073" y="1666653"/>
            <a:ext cx="11817927" cy="584775"/>
          </a:xfrm>
          <a:prstGeom prst="rect">
            <a:avLst/>
          </a:prstGeom>
          <a:noFill/>
        </p:spPr>
        <p:txBody>
          <a:bodyPr wrap="square">
            <a:spAutoFit/>
          </a:bodyPr>
          <a:lstStyle/>
          <a:p>
            <a:r>
              <a:rPr lang="en-US" sz="3200" u="sng">
                <a:solidFill>
                  <a:schemeClr val="accent6"/>
                </a:solidFill>
                <a:latin typeface="Baskerville Old Face" panose="02020602080505020303" pitchFamily="18" charset="0"/>
              </a:rPr>
              <a:t>Assumption</a:t>
            </a:r>
            <a:r>
              <a:rPr lang="en-US" sz="3200">
                <a:solidFill>
                  <a:schemeClr val="accent6"/>
                </a:solidFill>
                <a:latin typeface="Baskerville Old Face" panose="02020602080505020303" pitchFamily="18" charset="0"/>
              </a:rPr>
              <a:t>:	students can add and multiply numbers with decimals</a:t>
            </a:r>
          </a:p>
        </p:txBody>
      </p:sp>
    </p:spTree>
    <p:extLst>
      <p:ext uri="{BB962C8B-B14F-4D97-AF65-F5344CB8AC3E}">
        <p14:creationId xmlns:p14="http://schemas.microsoft.com/office/powerpoint/2010/main" val="409758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43E58-63D7-F550-025A-F3A77F6A6D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23D6D0-7743-B8BC-2D94-381B82505081}"/>
              </a:ext>
            </a:extLst>
          </p:cNvPr>
          <p:cNvSpPr>
            <a:spLocks noGrp="1"/>
          </p:cNvSpPr>
          <p:nvPr>
            <p:ph type="title"/>
          </p:nvPr>
        </p:nvSpPr>
        <p:spPr>
          <a:xfrm>
            <a:off x="2391076" y="57145"/>
            <a:ext cx="8610600" cy="1698050"/>
          </a:xfrm>
        </p:spPr>
        <p:txBody>
          <a:bodyPr/>
          <a:lstStyle/>
          <a:p>
            <a:r>
              <a:rPr lang="en-US"/>
              <a:t>How I would do it</a:t>
            </a:r>
          </a:p>
        </p:txBody>
      </p:sp>
      <p:sp>
        <p:nvSpPr>
          <p:cNvPr id="3" name="Content Placeholder 2">
            <a:extLst>
              <a:ext uri="{FF2B5EF4-FFF2-40B4-BE49-F238E27FC236}">
                <a16:creationId xmlns:a16="http://schemas.microsoft.com/office/drawing/2014/main" id="{BA37EFAC-F13E-5D04-5635-F2FA7AFB186B}"/>
              </a:ext>
            </a:extLst>
          </p:cNvPr>
          <p:cNvSpPr>
            <a:spLocks noGrp="1"/>
          </p:cNvSpPr>
          <p:nvPr>
            <p:ph sz="half" idx="1"/>
          </p:nvPr>
        </p:nvSpPr>
        <p:spPr>
          <a:xfrm>
            <a:off x="1068359" y="1499296"/>
            <a:ext cx="5181600" cy="286871"/>
          </a:xfrm>
        </p:spPr>
        <p:txBody>
          <a:bodyPr>
            <a:normAutofit fontScale="77500" lnSpcReduction="20000"/>
          </a:bodyPr>
          <a:lstStyle/>
          <a:p>
            <a:pPr marL="0" indent="0">
              <a:buNone/>
            </a:pPr>
            <a:r>
              <a:rPr lang="en-US">
                <a:solidFill>
                  <a:schemeClr val="accent2">
                    <a:lumMod val="60000"/>
                    <a:lumOff val="40000"/>
                  </a:schemeClr>
                </a:solidFill>
                <a:latin typeface="Baskerville Old Face" panose="02020602080505020303" pitchFamily="18" charset="0"/>
              </a:rPr>
              <a:t>Number sense (no calculators)</a:t>
            </a:r>
          </a:p>
        </p:txBody>
      </p:sp>
      <p:sp>
        <p:nvSpPr>
          <p:cNvPr id="11" name="Content Placeholder 10">
            <a:extLst>
              <a:ext uri="{FF2B5EF4-FFF2-40B4-BE49-F238E27FC236}">
                <a16:creationId xmlns:a16="http://schemas.microsoft.com/office/drawing/2014/main" id="{BFB1456A-992E-1A7D-DC8E-D5A496B00AEC}"/>
              </a:ext>
            </a:extLst>
          </p:cNvPr>
          <p:cNvSpPr>
            <a:spLocks noGrp="1"/>
          </p:cNvSpPr>
          <p:nvPr>
            <p:ph sz="half" idx="2"/>
          </p:nvPr>
        </p:nvSpPr>
        <p:spPr>
          <a:xfrm>
            <a:off x="6544891" y="1499296"/>
            <a:ext cx="5181600" cy="324971"/>
          </a:xfrm>
        </p:spPr>
        <p:txBody>
          <a:bodyPr>
            <a:normAutofit fontScale="77500" lnSpcReduction="20000"/>
          </a:bodyPr>
          <a:lstStyle/>
          <a:p>
            <a:pPr marL="0" indent="0">
              <a:buNone/>
            </a:pPr>
            <a:r>
              <a:rPr lang="en-US">
                <a:solidFill>
                  <a:schemeClr val="accent2">
                    <a:lumMod val="60000"/>
                    <a:lumOff val="40000"/>
                  </a:schemeClr>
                </a:solidFill>
                <a:latin typeface="Baskerville Old Face" panose="02020602080505020303" pitchFamily="18" charset="0"/>
              </a:rPr>
              <a:t>Procedural fluency (calculators)</a:t>
            </a:r>
          </a:p>
        </p:txBody>
      </p:sp>
      <p:sp>
        <p:nvSpPr>
          <p:cNvPr id="7" name="TextBox 6">
            <a:extLst>
              <a:ext uri="{FF2B5EF4-FFF2-40B4-BE49-F238E27FC236}">
                <a16:creationId xmlns:a16="http://schemas.microsoft.com/office/drawing/2014/main" id="{91698580-8557-0B3C-0A59-D2DF0FD340EC}"/>
              </a:ext>
            </a:extLst>
          </p:cNvPr>
          <p:cNvSpPr txBox="1"/>
          <p:nvPr/>
        </p:nvSpPr>
        <p:spPr>
          <a:xfrm>
            <a:off x="450412" y="1938480"/>
            <a:ext cx="3321810" cy="1938992"/>
          </a:xfrm>
          <a:prstGeom prst="rect">
            <a:avLst/>
          </a:prstGeom>
          <a:noFill/>
        </p:spPr>
        <p:txBody>
          <a:bodyPr wrap="square">
            <a:spAutoFit/>
          </a:bodyPr>
          <a:lstStyle/>
          <a:p>
            <a:pPr marL="914400" lvl="1" indent="-457200">
              <a:buFont typeface="+mj-lt"/>
              <a:buAutoNum type="arabicPeriod"/>
            </a:pPr>
            <a:r>
              <a:rPr lang="en-US" sz="2400"/>
              <a:t>10% of 80 </a:t>
            </a:r>
          </a:p>
          <a:p>
            <a:pPr marL="914400" lvl="1" indent="-457200">
              <a:buFont typeface="+mj-lt"/>
              <a:buAutoNum type="arabicPeriod"/>
            </a:pPr>
            <a:r>
              <a:rPr lang="en-US" sz="2400"/>
              <a:t>1% of 80</a:t>
            </a:r>
          </a:p>
          <a:p>
            <a:pPr marL="914400" lvl="1" indent="-457200">
              <a:buFont typeface="+mj-lt"/>
              <a:buAutoNum type="arabicPeriod"/>
            </a:pPr>
            <a:r>
              <a:rPr lang="en-US" sz="2400"/>
              <a:t>11% of 80</a:t>
            </a:r>
          </a:p>
          <a:p>
            <a:pPr marL="914400" lvl="1" indent="-457200">
              <a:buFont typeface="+mj-lt"/>
              <a:buAutoNum type="arabicPeriod"/>
            </a:pPr>
            <a:r>
              <a:rPr lang="en-US" sz="2400"/>
              <a:t>11% of 64</a:t>
            </a:r>
          </a:p>
          <a:p>
            <a:pPr marL="914400" lvl="1" indent="-457200">
              <a:buFont typeface="+mj-lt"/>
              <a:buAutoNum type="arabicPeriod"/>
            </a:pPr>
            <a:r>
              <a:rPr lang="en-US" sz="2400"/>
              <a:t>5% of 64</a:t>
            </a:r>
          </a:p>
        </p:txBody>
      </p:sp>
      <p:sp>
        <p:nvSpPr>
          <p:cNvPr id="8" name="TextBox 7">
            <a:extLst>
              <a:ext uri="{FF2B5EF4-FFF2-40B4-BE49-F238E27FC236}">
                <a16:creationId xmlns:a16="http://schemas.microsoft.com/office/drawing/2014/main" id="{B7A1106A-DA1A-18ED-9D0D-8F534B89D7B5}"/>
              </a:ext>
            </a:extLst>
          </p:cNvPr>
          <p:cNvSpPr txBox="1"/>
          <p:nvPr/>
        </p:nvSpPr>
        <p:spPr>
          <a:xfrm>
            <a:off x="4607794" y="1911656"/>
            <a:ext cx="6560376" cy="4585871"/>
          </a:xfrm>
          <a:prstGeom prst="rect">
            <a:avLst/>
          </a:prstGeom>
          <a:noFill/>
        </p:spPr>
        <p:txBody>
          <a:bodyPr wrap="square">
            <a:spAutoFit/>
          </a:bodyPr>
          <a:lstStyle/>
          <a:p>
            <a:pPr marL="2117725" lvl="1" indent="-457200">
              <a:buFont typeface="+mj-lt"/>
              <a:buAutoNum type="arabicPeriod"/>
            </a:pPr>
            <a:r>
              <a:rPr lang="en-US" sz="2400"/>
              <a:t>40% of 100 is ___ times 100</a:t>
            </a:r>
          </a:p>
          <a:p>
            <a:pPr marL="2117725" lvl="1" indent="-457200">
              <a:buFont typeface="+mj-lt"/>
              <a:buAutoNum type="arabicPeriod"/>
            </a:pPr>
            <a:r>
              <a:rPr lang="en-US" sz="2400"/>
              <a:t>52% of 100 = ____ • ____ = </a:t>
            </a:r>
          </a:p>
          <a:p>
            <a:pPr marL="2117725" lvl="1" indent="-457200">
              <a:buFont typeface="+mj-lt"/>
              <a:buAutoNum type="arabicPeriod"/>
            </a:pPr>
            <a:r>
              <a:rPr lang="en-US" sz="2400"/>
              <a:t>52% of 88 is __</a:t>
            </a:r>
          </a:p>
          <a:p>
            <a:pPr marL="2117725" lvl="1" indent="-457200">
              <a:buFont typeface="+mj-lt"/>
              <a:buAutoNum type="arabicPeriod"/>
            </a:pPr>
            <a:r>
              <a:rPr lang="en-US" sz="2400"/>
              <a:t>11% of 88 is __</a:t>
            </a:r>
          </a:p>
          <a:p>
            <a:pPr marL="2117725" lvl="1" indent="-457200">
              <a:buFont typeface="+mj-lt"/>
              <a:buAutoNum type="arabicPeriod"/>
            </a:pPr>
            <a:r>
              <a:rPr lang="en-US" sz="2400"/>
              <a:t>10% of 88 is __</a:t>
            </a:r>
          </a:p>
          <a:p>
            <a:pPr marL="2117725" lvl="1" indent="-457200">
              <a:buFont typeface="+mj-lt"/>
              <a:buAutoNum type="arabicPeriod"/>
            </a:pPr>
            <a:r>
              <a:rPr lang="en-US" sz="2400"/>
              <a:t>9% of 88 is __</a:t>
            </a:r>
          </a:p>
          <a:p>
            <a:pPr marL="914400" lvl="1" indent="-457200">
              <a:buFont typeface="+mj-lt"/>
              <a:buAutoNum type="arabicPeriod"/>
            </a:pPr>
            <a:endParaRPr lang="en-US" sz="2400"/>
          </a:p>
          <a:p>
            <a:pPr lvl="1" indent="-457200">
              <a:buFont typeface="+mj-lt"/>
              <a:buAutoNum type="arabicPeriod"/>
            </a:pPr>
            <a:endParaRPr lang="en-US" sz="2000"/>
          </a:p>
          <a:p>
            <a:pPr lvl="1" indent="-457200">
              <a:buFont typeface="+mj-lt"/>
              <a:buAutoNum type="arabicPeriod"/>
            </a:pPr>
            <a:r>
              <a:rPr lang="en-US" sz="2000"/>
              <a:t>A) 15% of 60 is __</a:t>
            </a:r>
            <a:br>
              <a:rPr lang="en-US" sz="2000"/>
            </a:br>
            <a:r>
              <a:rPr lang="en-US" sz="2000"/>
              <a:t>B)  9 ÷ 60 = __</a:t>
            </a:r>
            <a:br>
              <a:rPr lang="en-US" sz="2000"/>
            </a:br>
            <a:r>
              <a:rPr lang="en-US" sz="2000"/>
              <a:t>C) 24 ÷ 60= __  = ____%.</a:t>
            </a:r>
          </a:p>
          <a:p>
            <a:pPr lvl="1" indent="-457200">
              <a:buFont typeface="+mj-lt"/>
              <a:buAutoNum type="arabicPeriod"/>
            </a:pPr>
            <a:r>
              <a:rPr lang="en-US" sz="2000"/>
              <a:t>____ % of 75 is 18</a:t>
            </a:r>
          </a:p>
          <a:p>
            <a:pPr marL="914400" lvl="1" indent="-457200">
              <a:buFont typeface="+mj-lt"/>
              <a:buAutoNum type="arabicPeriod"/>
            </a:pPr>
            <a:endParaRPr lang="en-US" sz="2400"/>
          </a:p>
        </p:txBody>
      </p:sp>
      <p:sp>
        <p:nvSpPr>
          <p:cNvPr id="12" name="Arrow: Curved Left 11">
            <a:extLst>
              <a:ext uri="{FF2B5EF4-FFF2-40B4-BE49-F238E27FC236}">
                <a16:creationId xmlns:a16="http://schemas.microsoft.com/office/drawing/2014/main" id="{C8CE9BD0-680D-EB19-3042-32AE57A82328}"/>
              </a:ext>
            </a:extLst>
          </p:cNvPr>
          <p:cNvSpPr/>
          <p:nvPr/>
        </p:nvSpPr>
        <p:spPr>
          <a:xfrm flipH="1">
            <a:off x="299853" y="3877471"/>
            <a:ext cx="631507" cy="2465363"/>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loud 13">
            <a:extLst>
              <a:ext uri="{FF2B5EF4-FFF2-40B4-BE49-F238E27FC236}">
                <a16:creationId xmlns:a16="http://schemas.microsoft.com/office/drawing/2014/main" id="{A8B0BC9E-0E9D-5811-E5C8-F3D6170FD437}"/>
              </a:ext>
            </a:extLst>
          </p:cNvPr>
          <p:cNvSpPr/>
          <p:nvPr/>
        </p:nvSpPr>
        <p:spPr>
          <a:xfrm>
            <a:off x="1935379" y="4023504"/>
            <a:ext cx="2751423" cy="1165745"/>
          </a:xfrm>
          <a:prstGeom prst="cloud">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Students’ capacity for struggle?</a:t>
            </a:r>
          </a:p>
        </p:txBody>
      </p:sp>
      <p:sp>
        <p:nvSpPr>
          <p:cNvPr id="15" name="TextBox 14">
            <a:extLst>
              <a:ext uri="{FF2B5EF4-FFF2-40B4-BE49-F238E27FC236}">
                <a16:creationId xmlns:a16="http://schemas.microsoft.com/office/drawing/2014/main" id="{67B2A40F-5D04-4B33-0A71-C90CB9457821}"/>
              </a:ext>
            </a:extLst>
          </p:cNvPr>
          <p:cNvSpPr txBox="1"/>
          <p:nvPr/>
        </p:nvSpPr>
        <p:spPr>
          <a:xfrm>
            <a:off x="8282781" y="4321487"/>
            <a:ext cx="4020152" cy="2723823"/>
          </a:xfrm>
          <a:prstGeom prst="rect">
            <a:avLst/>
          </a:prstGeom>
          <a:noFill/>
        </p:spPr>
        <p:txBody>
          <a:bodyPr wrap="square" rtlCol="0">
            <a:spAutoFit/>
          </a:bodyPr>
          <a:lstStyle/>
          <a:p>
            <a:pPr marL="285750" indent="-285750"/>
            <a:r>
              <a:rPr lang="en-US" sz="1900"/>
              <a:t>7. 45% of registered voters say they support Proposition 34. There are 876,204 registered voters in Sacramento County.  How many “Yes” votes would we expect?</a:t>
            </a:r>
          </a:p>
          <a:p>
            <a:pPr marL="285750" indent="-285750"/>
            <a:r>
              <a:rPr lang="en-US" sz="1900"/>
              <a:t>8. Only 57% of registered say they are likely to vote. </a:t>
            </a:r>
          </a:p>
          <a:p>
            <a:endParaRPr lang="en-US" sz="1900"/>
          </a:p>
        </p:txBody>
      </p:sp>
      <p:sp>
        <p:nvSpPr>
          <p:cNvPr id="17" name="Arrow: Bent 16">
            <a:extLst>
              <a:ext uri="{FF2B5EF4-FFF2-40B4-BE49-F238E27FC236}">
                <a16:creationId xmlns:a16="http://schemas.microsoft.com/office/drawing/2014/main" id="{4E41A2E7-7C2C-3592-750A-4CB3FD5D38FF}"/>
              </a:ext>
            </a:extLst>
          </p:cNvPr>
          <p:cNvSpPr/>
          <p:nvPr/>
        </p:nvSpPr>
        <p:spPr>
          <a:xfrm rot="10800000">
            <a:off x="7231627" y="4284876"/>
            <a:ext cx="616017" cy="1020278"/>
          </a:xfrm>
          <a:prstGeom prst="bentArrow">
            <a:avLst>
              <a:gd name="adj1" fmla="val 25000"/>
              <a:gd name="adj2" fmla="val 25000"/>
              <a:gd name="adj3" fmla="val 25000"/>
              <a:gd name="adj4" fmla="val 75000"/>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19" name="Arrow: Bent 18">
            <a:extLst>
              <a:ext uri="{FF2B5EF4-FFF2-40B4-BE49-F238E27FC236}">
                <a16:creationId xmlns:a16="http://schemas.microsoft.com/office/drawing/2014/main" id="{9D8C1049-BC37-6F00-F4D5-1E20F6B8689D}"/>
              </a:ext>
            </a:extLst>
          </p:cNvPr>
          <p:cNvSpPr/>
          <p:nvPr/>
        </p:nvSpPr>
        <p:spPr>
          <a:xfrm rot="10800000" flipH="1">
            <a:off x="7699222" y="4284876"/>
            <a:ext cx="616017" cy="1020278"/>
          </a:xfrm>
          <a:prstGeom prst="bentArrow">
            <a:avLst>
              <a:gd name="adj1" fmla="val 25000"/>
              <a:gd name="adj2" fmla="val 25000"/>
              <a:gd name="adj3" fmla="val 25000"/>
              <a:gd name="adj4" fmla="val 75000"/>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20" name="Rectangle: Folded Corner 19">
            <a:extLst>
              <a:ext uri="{FF2B5EF4-FFF2-40B4-BE49-F238E27FC236}">
                <a16:creationId xmlns:a16="http://schemas.microsoft.com/office/drawing/2014/main" id="{BEF7B4B0-9DE0-1837-EA23-A4A991B5A6B2}"/>
              </a:ext>
            </a:extLst>
          </p:cNvPr>
          <p:cNvSpPr/>
          <p:nvPr/>
        </p:nvSpPr>
        <p:spPr>
          <a:xfrm>
            <a:off x="4864769" y="4231267"/>
            <a:ext cx="2492461" cy="606391"/>
          </a:xfrm>
          <a:prstGeom prst="foldedCorner">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accent6"/>
                </a:solidFill>
                <a:latin typeface="Baskerville Old Face" panose="02020602080505020303" pitchFamily="18" charset="0"/>
              </a:rPr>
              <a:t>Different Unknowns</a:t>
            </a:r>
          </a:p>
        </p:txBody>
      </p:sp>
      <p:sp>
        <p:nvSpPr>
          <p:cNvPr id="21" name="Rectangle: Folded Corner 20">
            <a:extLst>
              <a:ext uri="{FF2B5EF4-FFF2-40B4-BE49-F238E27FC236}">
                <a16:creationId xmlns:a16="http://schemas.microsoft.com/office/drawing/2014/main" id="{D4919C86-9513-EF9D-EE70-DCB29DB958EE}"/>
              </a:ext>
            </a:extLst>
          </p:cNvPr>
          <p:cNvSpPr/>
          <p:nvPr/>
        </p:nvSpPr>
        <p:spPr>
          <a:xfrm>
            <a:off x="8976512" y="3999986"/>
            <a:ext cx="2749979" cy="606391"/>
          </a:xfrm>
          <a:prstGeom prst="foldedCorner">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accent6"/>
                </a:solidFill>
                <a:latin typeface="Baskerville Old Face" panose="02020602080505020303" pitchFamily="18" charset="0"/>
              </a:rPr>
              <a:t>Contextual Rich Tasks</a:t>
            </a:r>
          </a:p>
        </p:txBody>
      </p:sp>
      <p:sp>
        <p:nvSpPr>
          <p:cNvPr id="4" name="Rectangle: Folded Corner 3">
            <a:extLst>
              <a:ext uri="{FF2B5EF4-FFF2-40B4-BE49-F238E27FC236}">
                <a16:creationId xmlns:a16="http://schemas.microsoft.com/office/drawing/2014/main" id="{412532E7-3963-6A93-4700-6DC42C3EA5FB}"/>
              </a:ext>
            </a:extLst>
          </p:cNvPr>
          <p:cNvSpPr/>
          <p:nvPr/>
        </p:nvSpPr>
        <p:spPr>
          <a:xfrm>
            <a:off x="635612" y="5041647"/>
            <a:ext cx="3567813" cy="815695"/>
          </a:xfrm>
          <a:prstGeom prst="foldedCorner">
            <a:avLst/>
          </a:prstGeom>
          <a:solidFill>
            <a:schemeClr val="accent3"/>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solidFill>
                  <a:schemeClr val="bg2"/>
                </a:solidFill>
              </a:rPr>
              <a:t>Hint: </a:t>
            </a:r>
          </a:p>
          <a:p>
            <a:pPr algn="ctr"/>
            <a:r>
              <a:rPr lang="en-US">
                <a:solidFill>
                  <a:schemeClr val="bg2"/>
                </a:solidFill>
              </a:rPr>
              <a:t>20%=10% + 1%  __ % + __% ?</a:t>
            </a:r>
          </a:p>
        </p:txBody>
      </p:sp>
      <p:sp>
        <p:nvSpPr>
          <p:cNvPr id="6" name="TextBox 5">
            <a:extLst>
              <a:ext uri="{FF2B5EF4-FFF2-40B4-BE49-F238E27FC236}">
                <a16:creationId xmlns:a16="http://schemas.microsoft.com/office/drawing/2014/main" id="{533795B2-0094-18EB-BD8B-E94F7A99A818}"/>
              </a:ext>
            </a:extLst>
          </p:cNvPr>
          <p:cNvSpPr txBox="1"/>
          <p:nvPr/>
        </p:nvSpPr>
        <p:spPr>
          <a:xfrm>
            <a:off x="450412" y="3725159"/>
            <a:ext cx="2860679" cy="830997"/>
          </a:xfrm>
          <a:prstGeom prst="rect">
            <a:avLst/>
          </a:prstGeom>
          <a:noFill/>
        </p:spPr>
        <p:txBody>
          <a:bodyPr wrap="square">
            <a:spAutoFit/>
          </a:bodyPr>
          <a:lstStyle/>
          <a:p>
            <a:pPr marL="914400" lvl="1" indent="-457200">
              <a:buFont typeface="+mj-lt"/>
              <a:buAutoNum type="arabicPeriod" startAt="6"/>
            </a:pPr>
            <a:r>
              <a:rPr lang="en-US" sz="2400"/>
              <a:t>26%  800</a:t>
            </a:r>
          </a:p>
          <a:p>
            <a:pPr marL="914400" lvl="1" indent="-457200">
              <a:buFont typeface="+mj-lt"/>
              <a:buAutoNum type="arabicPeriod" startAt="6"/>
            </a:pPr>
            <a:r>
              <a:rPr lang="en-US" sz="2400"/>
              <a:t>26% of 64</a:t>
            </a:r>
          </a:p>
        </p:txBody>
      </p:sp>
      <p:sp>
        <p:nvSpPr>
          <p:cNvPr id="9" name="Rectangle: Folded Corner 8">
            <a:extLst>
              <a:ext uri="{FF2B5EF4-FFF2-40B4-BE49-F238E27FC236}">
                <a16:creationId xmlns:a16="http://schemas.microsoft.com/office/drawing/2014/main" id="{82DF7E0E-637C-F4F2-31D1-5EC7459B686F}"/>
              </a:ext>
            </a:extLst>
          </p:cNvPr>
          <p:cNvSpPr/>
          <p:nvPr/>
        </p:nvSpPr>
        <p:spPr>
          <a:xfrm>
            <a:off x="7824825" y="4269475"/>
            <a:ext cx="2325923" cy="1020278"/>
          </a:xfrm>
          <a:prstGeom prst="foldedCorner">
            <a:avLst/>
          </a:prstGeom>
          <a:solidFill>
            <a:schemeClr val="accent5"/>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solidFill>
                  <a:schemeClr val="bg2"/>
                </a:solidFill>
              </a:rPr>
              <a:t>Parts A and B could be given as a hint.</a:t>
            </a:r>
          </a:p>
        </p:txBody>
      </p:sp>
      <p:sp>
        <p:nvSpPr>
          <p:cNvPr id="10" name="Arrow: Left 9">
            <a:extLst>
              <a:ext uri="{FF2B5EF4-FFF2-40B4-BE49-F238E27FC236}">
                <a16:creationId xmlns:a16="http://schemas.microsoft.com/office/drawing/2014/main" id="{EC0D2065-F83A-0E4D-C566-7AF4819DF628}"/>
              </a:ext>
            </a:extLst>
          </p:cNvPr>
          <p:cNvSpPr/>
          <p:nvPr/>
        </p:nvSpPr>
        <p:spPr>
          <a:xfrm>
            <a:off x="8976512" y="3065386"/>
            <a:ext cx="2191658" cy="847211"/>
          </a:xfrm>
          <a:prstGeom prst="leftArrow">
            <a:avLst>
              <a:gd name="adj1" fmla="val 72485"/>
              <a:gd name="adj2" fmla="val 50000"/>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a:solidFill>
                  <a:schemeClr val="bg2"/>
                </a:solidFill>
              </a:rPr>
              <a:t>Creating a pattern</a:t>
            </a:r>
          </a:p>
        </p:txBody>
      </p:sp>
    </p:spTree>
    <p:extLst>
      <p:ext uri="{BB962C8B-B14F-4D97-AF65-F5344CB8AC3E}">
        <p14:creationId xmlns:p14="http://schemas.microsoft.com/office/powerpoint/2010/main" val="422936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par>
                                <p:cTn id="40" presetID="42" presetClass="path" presetSubtype="0" accel="50000" decel="50000" fill="hold" grpId="0" nodeType="withEffect">
                                  <p:stCondLst>
                                    <p:cond delay="0"/>
                                  </p:stCondLst>
                                  <p:childTnLst>
                                    <p:animMotion origin="layout" path="M 1.45833E-6 -3.7037E-7 L 1.45833E-6 0.33426 " pathEditMode="relative" rAng="0" ptsTypes="AA">
                                      <p:cBhvr>
                                        <p:cTn id="41" dur="500" fill="hold"/>
                                        <p:tgtEl>
                                          <p:spTgt spid="6">
                                            <p:txEl>
                                              <p:pRg st="0" end="0"/>
                                            </p:txEl>
                                          </p:spTgt>
                                        </p:tgtEl>
                                        <p:attrNameLst>
                                          <p:attrName>ppt_x</p:attrName>
                                          <p:attrName>ppt_y</p:attrName>
                                        </p:attrNameLst>
                                      </p:cBhvr>
                                      <p:rCtr x="0" y="16713"/>
                                    </p:animMotion>
                                  </p:childTnLst>
                                </p:cTn>
                              </p:par>
                              <p:par>
                                <p:cTn id="42" presetID="42" presetClass="path" presetSubtype="0" accel="50000" decel="50000" fill="hold" grpId="0" nodeType="withEffect">
                                  <p:stCondLst>
                                    <p:cond delay="0"/>
                                  </p:stCondLst>
                                  <p:childTnLst>
                                    <p:animMotion origin="layout" path="M 3.125E-6 -1.11111E-6 L 3.125E-6 0.33426 " pathEditMode="relative" rAng="0" ptsTypes="AA">
                                      <p:cBhvr>
                                        <p:cTn id="43" dur="500" fill="hold"/>
                                        <p:tgtEl>
                                          <p:spTgt spid="6">
                                            <p:txEl>
                                              <p:pRg st="1" end="1"/>
                                            </p:txEl>
                                          </p:spTgt>
                                        </p:tgtEl>
                                        <p:attrNameLst>
                                          <p:attrName>ppt_x</p:attrName>
                                          <p:attrName>ppt_y</p:attrName>
                                        </p:attrNameLst>
                                      </p:cBhvr>
                                      <p:rCtr x="0" y="16713"/>
                                    </p:animMotion>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
                                            <p:txEl>
                                              <p:pRg st="4" end="4"/>
                                            </p:txEl>
                                          </p:spTgt>
                                        </p:tgtEl>
                                        <p:attrNameLst>
                                          <p:attrName>style.visibility</p:attrName>
                                        </p:attrNameLst>
                                      </p:cBhvr>
                                      <p:to>
                                        <p:strVal val="visible"/>
                                      </p:to>
                                    </p:set>
                                  </p:childTnLst>
                                </p:cTn>
                              </p:par>
                            </p:childTnLst>
                          </p:cTn>
                        </p:par>
                        <p:par>
                          <p:cTn id="65" fill="hold">
                            <p:stCondLst>
                              <p:cond delay="0"/>
                            </p:stCondLst>
                            <p:childTnLst>
                              <p:par>
                                <p:cTn id="66" presetID="1" presetClass="entr" presetSubtype="0" fill="hold" grpId="0" nodeType="afterEffect">
                                  <p:stCondLst>
                                    <p:cond delay="0"/>
                                  </p:stCondLst>
                                  <p:childTnLst>
                                    <p:set>
                                      <p:cBhvr>
                                        <p:cTn id="67" dur="1" fill="hold">
                                          <p:stCondLst>
                                            <p:cond delay="0"/>
                                          </p:stCondLst>
                                        </p:cTn>
                                        <p:tgtEl>
                                          <p:spTgt spid="10"/>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up)">
                                      <p:cBhvr>
                                        <p:cTn id="72" dur="500"/>
                                        <p:tgtEl>
                                          <p:spTgt spid="17"/>
                                        </p:tgtEl>
                                      </p:cBhvr>
                                    </p:animEffect>
                                  </p:childTnLst>
                                </p:cTn>
                              </p:par>
                            </p:childTnLst>
                          </p:cTn>
                        </p:par>
                        <p:par>
                          <p:cTn id="73" fill="hold">
                            <p:stCondLst>
                              <p:cond delay="500"/>
                            </p:stCondLst>
                            <p:childTnLst>
                              <p:par>
                                <p:cTn id="74" presetID="1" presetClass="entr" presetSubtype="0" fill="hold" grpId="0" nodeType="afterEffect">
                                  <p:stCondLst>
                                    <p:cond delay="0"/>
                                  </p:stCondLst>
                                  <p:childTnLst>
                                    <p:set>
                                      <p:cBhvr>
                                        <p:cTn id="75" dur="1" fill="hold">
                                          <p:stCondLst>
                                            <p:cond delay="0"/>
                                          </p:stCondLst>
                                        </p:cTn>
                                        <p:tgtEl>
                                          <p:spTgt spid="8">
                                            <p:txEl>
                                              <p:pRg st="8" end="8"/>
                                            </p:txEl>
                                          </p:spTgt>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8">
                                            <p:txEl>
                                              <p:pRg st="9" end="9"/>
                                            </p:txEl>
                                          </p:spTgt>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20"/>
                                        </p:tgtEl>
                                        <p:attrNameLst>
                                          <p:attrName>style.visibility</p:attrName>
                                        </p:attrNameLst>
                                      </p:cBhvr>
                                      <p:to>
                                        <p:strVal val="visible"/>
                                      </p:to>
                                    </p:set>
                                  </p:childTnLst>
                                </p:cTn>
                              </p:par>
                            </p:childTnLst>
                          </p:cTn>
                        </p:par>
                        <p:par>
                          <p:cTn id="80" fill="hold">
                            <p:stCondLst>
                              <p:cond delay="500"/>
                            </p:stCondLst>
                            <p:childTnLst>
                              <p:par>
                                <p:cTn id="81" presetID="1" presetClass="entr" presetSubtype="0" fill="hold" grpId="0" nodeType="afterEffect">
                                  <p:stCondLst>
                                    <p:cond delay="0"/>
                                  </p:stCondLst>
                                  <p:childTnLst>
                                    <p:set>
                                      <p:cBhvr>
                                        <p:cTn id="82" dur="1" fill="hold">
                                          <p:stCondLst>
                                            <p:cond delay="0"/>
                                          </p:stCondLst>
                                        </p:cTn>
                                        <p:tgtEl>
                                          <p:spTgt spid="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wipe(up)">
                                      <p:cBhvr>
                                        <p:cTn id="87" dur="500"/>
                                        <p:tgtEl>
                                          <p:spTgt spid="19"/>
                                        </p:tgtEl>
                                      </p:cBhvr>
                                    </p:animEffect>
                                  </p:childTnLst>
                                </p:cTn>
                              </p:par>
                              <p:par>
                                <p:cTn id="88" presetID="10" presetClass="exit" presetSubtype="0" fill="hold" grpId="1" nodeType="withEffect">
                                  <p:stCondLst>
                                    <p:cond delay="0"/>
                                  </p:stCondLst>
                                  <p:childTnLst>
                                    <p:animEffect transition="out" filter="fade">
                                      <p:cBhvr>
                                        <p:cTn id="89" dur="500"/>
                                        <p:tgtEl>
                                          <p:spTgt spid="9"/>
                                        </p:tgtEl>
                                      </p:cBhvr>
                                    </p:animEffect>
                                    <p:set>
                                      <p:cBhvr>
                                        <p:cTn id="90" dur="1" fill="hold">
                                          <p:stCondLst>
                                            <p:cond delay="499"/>
                                          </p:stCondLst>
                                        </p:cTn>
                                        <p:tgtEl>
                                          <p:spTgt spid="9"/>
                                        </p:tgtEl>
                                        <p:attrNameLst>
                                          <p:attrName>style.visibility</p:attrName>
                                        </p:attrNameLst>
                                      </p:cBhvr>
                                      <p:to>
                                        <p:strVal val="hidden"/>
                                      </p:to>
                                    </p:set>
                                  </p:childTnLst>
                                </p:cTn>
                              </p:par>
                            </p:childTnLst>
                          </p:cTn>
                        </p:par>
                        <p:par>
                          <p:cTn id="91" fill="hold">
                            <p:stCondLst>
                              <p:cond delay="500"/>
                            </p:stCondLst>
                            <p:childTnLst>
                              <p:par>
                                <p:cTn id="92" presetID="1" presetClass="entr" presetSubtype="0" fill="hold" grpId="0" nodeType="afterEffect">
                                  <p:stCondLst>
                                    <p:cond delay="0"/>
                                  </p:stCondLst>
                                  <p:childTnLst>
                                    <p:set>
                                      <p:cBhvr>
                                        <p:cTn id="93" dur="1" fill="hold">
                                          <p:stCondLst>
                                            <p:cond delay="0"/>
                                          </p:stCondLst>
                                        </p:cTn>
                                        <p:tgtEl>
                                          <p:spTgt spid="15"/>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12" grpId="0" animBg="1"/>
      <p:bldP spid="14" grpId="0" animBg="1"/>
      <p:bldP spid="15" grpId="0"/>
      <p:bldP spid="17" grpId="0" animBg="1"/>
      <p:bldP spid="19" grpId="0" animBg="1"/>
      <p:bldP spid="20" grpId="0"/>
      <p:bldP spid="21" grpId="0"/>
      <p:bldP spid="4" grpId="0" animBg="1"/>
      <p:bldP spid="6" grpId="0" build="allAtOnce"/>
      <p:bldP spid="6" grpId="1" uiExpand="1" build="p"/>
      <p:bldP spid="9" grpId="0" animBg="1"/>
      <p:bldP spid="9" grpId="1"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BD4A6-384A-06FA-C360-C4569D1AAA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0501E5-0119-06BA-1485-B1D3E2BC968A}"/>
              </a:ext>
            </a:extLst>
          </p:cNvPr>
          <p:cNvSpPr>
            <a:spLocks noGrp="1"/>
          </p:cNvSpPr>
          <p:nvPr>
            <p:ph type="title"/>
          </p:nvPr>
        </p:nvSpPr>
        <p:spPr>
          <a:xfrm>
            <a:off x="2895600" y="802473"/>
            <a:ext cx="8610600" cy="1293028"/>
          </a:xfrm>
        </p:spPr>
        <p:txBody>
          <a:bodyPr/>
          <a:lstStyle/>
          <a:p>
            <a:r>
              <a:rPr lang="en-US" dirty="0"/>
              <a:t>Workshop Your Own Lessons</a:t>
            </a:r>
          </a:p>
        </p:txBody>
      </p:sp>
      <p:sp>
        <p:nvSpPr>
          <p:cNvPr id="3" name="Content Placeholder 2">
            <a:extLst>
              <a:ext uri="{FF2B5EF4-FFF2-40B4-BE49-F238E27FC236}">
                <a16:creationId xmlns:a16="http://schemas.microsoft.com/office/drawing/2014/main" id="{CB03A678-2FA4-15FD-6961-DBC475A25DDA}"/>
              </a:ext>
            </a:extLst>
          </p:cNvPr>
          <p:cNvSpPr>
            <a:spLocks noGrp="1"/>
          </p:cNvSpPr>
          <p:nvPr>
            <p:ph sz="half" idx="1"/>
          </p:nvPr>
        </p:nvSpPr>
        <p:spPr/>
        <p:txBody>
          <a:bodyPr/>
          <a:lstStyle/>
          <a:p>
            <a:pPr marL="457200" indent="-457200">
              <a:buFont typeface="Century Gothic" panose="020B0502020202020204" pitchFamily="34" charset="0"/>
              <a:buChar char="→"/>
            </a:pPr>
            <a:r>
              <a:rPr lang="en-US"/>
              <a:t>Backwards Mapping</a:t>
            </a:r>
          </a:p>
          <a:p>
            <a:pPr marL="457200" indent="-457200">
              <a:buFont typeface="Century Gothic" panose="020B0502020202020204" pitchFamily="34" charset="0"/>
              <a:buChar char="→"/>
            </a:pPr>
            <a:endParaRPr lang="en-US"/>
          </a:p>
          <a:p>
            <a:pPr marL="457200" indent="-457200">
              <a:buFont typeface="Century Gothic" panose="020B0502020202020204" pitchFamily="34" charset="0"/>
              <a:buChar char="→"/>
            </a:pPr>
            <a:r>
              <a:rPr lang="en-US"/>
              <a:t>Concrete to abstract</a:t>
            </a:r>
          </a:p>
          <a:p>
            <a:pPr marL="457200" indent="-457200">
              <a:buFont typeface="Century Gothic" panose="020B0502020202020204" pitchFamily="34" charset="0"/>
              <a:buChar char="→"/>
            </a:pPr>
            <a:endParaRPr lang="en-US"/>
          </a:p>
          <a:p>
            <a:pPr marL="457200" indent="-457200">
              <a:buFont typeface="Century Gothic" panose="020B0502020202020204" pitchFamily="34" charset="0"/>
              <a:buChar char="→"/>
            </a:pPr>
            <a:r>
              <a:rPr lang="en-US"/>
              <a:t>Forwards to Backwards</a:t>
            </a:r>
          </a:p>
          <a:p>
            <a:pPr marL="457200" indent="-457200">
              <a:buFont typeface="Century Gothic" panose="020B0502020202020204" pitchFamily="34" charset="0"/>
              <a:buChar char="→"/>
            </a:pPr>
            <a:endParaRPr lang="en-US"/>
          </a:p>
          <a:p>
            <a:pPr marL="457200" indent="-457200">
              <a:buFont typeface="Century Gothic" panose="020B0502020202020204" pitchFamily="34" charset="0"/>
              <a:buChar char="→"/>
            </a:pPr>
            <a:r>
              <a:rPr lang="en-US"/>
              <a:t>Procedure to Application</a:t>
            </a:r>
          </a:p>
          <a:p>
            <a:pPr>
              <a:buFont typeface="Century Gothic" panose="020B0502020202020204" pitchFamily="34" charset="0"/>
              <a:buChar char="→"/>
            </a:pPr>
            <a:endParaRPr lang="en-US"/>
          </a:p>
        </p:txBody>
      </p:sp>
      <p:sp>
        <p:nvSpPr>
          <p:cNvPr id="4" name="Content Placeholder 3">
            <a:extLst>
              <a:ext uri="{FF2B5EF4-FFF2-40B4-BE49-F238E27FC236}">
                <a16:creationId xmlns:a16="http://schemas.microsoft.com/office/drawing/2014/main" id="{FE65A695-9A6E-82BE-E2BF-33C386D28EED}"/>
              </a:ext>
            </a:extLst>
          </p:cNvPr>
          <p:cNvSpPr>
            <a:spLocks noGrp="1"/>
          </p:cNvSpPr>
          <p:nvPr>
            <p:ph sz="half" idx="2"/>
          </p:nvPr>
        </p:nvSpPr>
        <p:spPr/>
        <p:txBody>
          <a:bodyPr/>
          <a:lstStyle/>
          <a:p>
            <a:pPr marL="400050" indent="-400050">
              <a:buFont typeface="Century Gothic" panose="020B0502020202020204" pitchFamily="34" charset="0"/>
              <a:buChar char="→"/>
            </a:pPr>
            <a:r>
              <a:rPr lang="en-US"/>
              <a:t>Creating a Pattern</a:t>
            </a:r>
          </a:p>
          <a:p>
            <a:pPr marL="400050" indent="-400050">
              <a:buFont typeface="Century Gothic" panose="020B0502020202020204" pitchFamily="34" charset="0"/>
              <a:buChar char="→"/>
            </a:pPr>
            <a:endParaRPr lang="en-US"/>
          </a:p>
          <a:p>
            <a:pPr marL="400050" indent="-400050">
              <a:buFont typeface="Century Gothic" panose="020B0502020202020204" pitchFamily="34" charset="0"/>
              <a:buChar char="→"/>
            </a:pPr>
            <a:r>
              <a:rPr lang="en-US"/>
              <a:t>Inflection Points:</a:t>
            </a:r>
          </a:p>
          <a:p>
            <a:pPr lvl="1">
              <a:buFont typeface="Wingdings" panose="05000000000000000000" pitchFamily="2" charset="2"/>
              <a:buChar char="§"/>
            </a:pPr>
            <a:r>
              <a:rPr lang="en-US"/>
              <a:t>Where you anticipate common mistakes or misconceptions</a:t>
            </a:r>
          </a:p>
          <a:p>
            <a:pPr lvl="1">
              <a:buFont typeface="Wingdings" panose="05000000000000000000" pitchFamily="2" charset="2"/>
              <a:buChar char="§"/>
            </a:pPr>
            <a:r>
              <a:rPr lang="en-US"/>
              <a:t>Minimize variation in numbers</a:t>
            </a:r>
          </a:p>
          <a:p>
            <a:pPr lvl="1">
              <a:buFont typeface="Wingdings" panose="05000000000000000000" pitchFamily="2" charset="2"/>
              <a:buChar char="§"/>
            </a:pPr>
            <a:r>
              <a:rPr lang="en-US"/>
              <a:t>Emphasize variation in structure</a:t>
            </a:r>
          </a:p>
        </p:txBody>
      </p:sp>
    </p:spTree>
    <p:extLst>
      <p:ext uri="{BB962C8B-B14F-4D97-AF65-F5344CB8AC3E}">
        <p14:creationId xmlns:p14="http://schemas.microsoft.com/office/powerpoint/2010/main" val="1978579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14A6B-87C9-6E9B-1090-A42F023FAA36}"/>
              </a:ext>
            </a:extLst>
          </p:cNvPr>
          <p:cNvSpPr>
            <a:spLocks noGrp="1"/>
          </p:cNvSpPr>
          <p:nvPr>
            <p:ph type="title"/>
          </p:nvPr>
        </p:nvSpPr>
        <p:spPr/>
        <p:txBody>
          <a:bodyPr/>
          <a:lstStyle/>
          <a:p>
            <a:r>
              <a:rPr lang="en-US" dirty="0"/>
              <a:t>How to Find Me</a:t>
            </a:r>
          </a:p>
        </p:txBody>
      </p:sp>
      <p:sp>
        <p:nvSpPr>
          <p:cNvPr id="3" name="Content Placeholder 2">
            <a:extLst>
              <a:ext uri="{FF2B5EF4-FFF2-40B4-BE49-F238E27FC236}">
                <a16:creationId xmlns:a16="http://schemas.microsoft.com/office/drawing/2014/main" id="{F40EF6E3-9636-DD40-1D10-E3ED54EF8D9C}"/>
              </a:ext>
            </a:extLst>
          </p:cNvPr>
          <p:cNvSpPr>
            <a:spLocks noGrp="1"/>
          </p:cNvSpPr>
          <p:nvPr>
            <p:ph idx="1"/>
          </p:nvPr>
        </p:nvSpPr>
        <p:spPr/>
        <p:txBody>
          <a:bodyPr/>
          <a:lstStyle/>
          <a:p>
            <a:pPr marL="0" indent="0">
              <a:buNone/>
            </a:pPr>
            <a:r>
              <a:rPr lang="en-US" dirty="0"/>
              <a:t>These slides will be on Sched</a:t>
            </a:r>
          </a:p>
          <a:p>
            <a:pPr marL="0" indent="0">
              <a:buNone/>
            </a:pPr>
            <a:r>
              <a:rPr lang="en-US" dirty="0"/>
              <a:t>BTC Facebook Group</a:t>
            </a:r>
          </a:p>
          <a:p>
            <a:pPr marL="0" indent="0">
              <a:buNone/>
            </a:pPr>
            <a:r>
              <a:rPr lang="en-US" dirty="0">
                <a:hlinkClick r:id="rId3"/>
              </a:rPr>
              <a:t>Nathan.Woodward@sanjuan.edu</a:t>
            </a:r>
            <a:endParaRPr lang="en-US" dirty="0"/>
          </a:p>
          <a:p>
            <a:pPr marL="0" indent="0">
              <a:buNone/>
            </a:pPr>
            <a:endParaRPr lang="en-US" dirty="0"/>
          </a:p>
          <a:p>
            <a:pPr marL="0" indent="0">
              <a:buNone/>
            </a:pPr>
            <a:r>
              <a:rPr lang="en-US" dirty="0"/>
              <a:t>Please take a minute to complete this feedback form: </a:t>
            </a:r>
          </a:p>
          <a:p>
            <a:pPr marL="0" indent="0">
              <a:buNone/>
            </a:pPr>
            <a:endParaRPr lang="en-US" dirty="0"/>
          </a:p>
          <a:p>
            <a:pPr marL="0" indent="0">
              <a:buNone/>
            </a:pPr>
            <a:r>
              <a:rPr lang="en-US" dirty="0"/>
              <a:t>I value all types of feedback, and especially constructive criticism!</a:t>
            </a:r>
          </a:p>
        </p:txBody>
      </p:sp>
      <p:pic>
        <p:nvPicPr>
          <p:cNvPr id="6" name="Picture 5">
            <a:extLst>
              <a:ext uri="{FF2B5EF4-FFF2-40B4-BE49-F238E27FC236}">
                <a16:creationId xmlns:a16="http://schemas.microsoft.com/office/drawing/2014/main" id="{7AB28D9B-343B-73A0-F6DD-8E2727A5646E}"/>
              </a:ext>
            </a:extLst>
          </p:cNvPr>
          <p:cNvPicPr>
            <a:picLocks noChangeAspect="1"/>
          </p:cNvPicPr>
          <p:nvPr/>
        </p:nvPicPr>
        <p:blipFill>
          <a:blip r:embed="rId4"/>
          <a:stretch>
            <a:fillRect/>
          </a:stretch>
        </p:blipFill>
        <p:spPr>
          <a:xfrm>
            <a:off x="8655707" y="1820922"/>
            <a:ext cx="3025402" cy="2979678"/>
          </a:xfrm>
          <a:prstGeom prst="rect">
            <a:avLst/>
          </a:prstGeom>
        </p:spPr>
      </p:pic>
    </p:spTree>
    <p:extLst>
      <p:ext uri="{BB962C8B-B14F-4D97-AF65-F5344CB8AC3E}">
        <p14:creationId xmlns:p14="http://schemas.microsoft.com/office/powerpoint/2010/main" val="2114430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CEEC26F-0499-B944-4684-00E42A1FCE5A}"/>
              </a:ext>
            </a:extLst>
          </p:cNvPr>
          <p:cNvSpPr/>
          <p:nvPr/>
        </p:nvSpPr>
        <p:spPr>
          <a:xfrm>
            <a:off x="419219" y="1071242"/>
            <a:ext cx="7495071" cy="552536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0CC00F7E-A96E-EDFE-1FAD-FEE9D00EE463}"/>
              </a:ext>
            </a:extLst>
          </p:cNvPr>
          <p:cNvSpPr>
            <a:spLocks noGrp="1"/>
          </p:cNvSpPr>
          <p:nvPr>
            <p:ph type="title"/>
          </p:nvPr>
        </p:nvSpPr>
        <p:spPr>
          <a:xfrm>
            <a:off x="8602312" y="764372"/>
            <a:ext cx="2903887" cy="4857109"/>
          </a:xfrm>
        </p:spPr>
        <p:txBody>
          <a:bodyPr>
            <a:normAutofit/>
          </a:bodyPr>
          <a:lstStyle/>
          <a:p>
            <a:r>
              <a:rPr lang="en-US" dirty="0"/>
              <a:t>Rate yourself on </a:t>
            </a:r>
            <a:br>
              <a:rPr lang="en-US" dirty="0"/>
            </a:br>
            <a:r>
              <a:rPr lang="en-US" dirty="0"/>
              <a:t>Thin Slicing</a:t>
            </a:r>
          </a:p>
        </p:txBody>
      </p:sp>
      <p:sp>
        <p:nvSpPr>
          <p:cNvPr id="16" name="Rectangle 15">
            <a:extLst>
              <a:ext uri="{FF2B5EF4-FFF2-40B4-BE49-F238E27FC236}">
                <a16:creationId xmlns:a16="http://schemas.microsoft.com/office/drawing/2014/main" id="{B293B5DF-D811-C86A-5266-9FCF92175E46}"/>
              </a:ext>
            </a:extLst>
          </p:cNvPr>
          <p:cNvSpPr/>
          <p:nvPr/>
        </p:nvSpPr>
        <p:spPr>
          <a:xfrm>
            <a:off x="519545" y="1163782"/>
            <a:ext cx="7294419" cy="5365085"/>
          </a:xfrm>
          <a:prstGeom prst="rect">
            <a:avLst/>
          </a:prstGeom>
          <a:ln w="1905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689138A-7EEA-63BE-FEB2-2228AA838CCB}"/>
              </a:ext>
            </a:extLst>
          </p:cNvPr>
          <p:cNvSpPr>
            <a:spLocks noGrp="1"/>
          </p:cNvSpPr>
          <p:nvPr>
            <p:ph idx="1"/>
          </p:nvPr>
        </p:nvSpPr>
        <p:spPr>
          <a:xfrm>
            <a:off x="7914290" y="3541986"/>
            <a:ext cx="3591909" cy="2676699"/>
          </a:xfrm>
        </p:spPr>
        <p:txBody>
          <a:bodyPr/>
          <a:lstStyle/>
          <a:p>
            <a:pPr marL="0" indent="0">
              <a:buNone/>
            </a:pPr>
            <a:r>
              <a:rPr lang="en-US" dirty="0"/>
              <a:t> </a:t>
            </a:r>
          </a:p>
        </p:txBody>
      </p:sp>
      <p:pic>
        <p:nvPicPr>
          <p:cNvPr id="5" name="Picture 4" descr="Amazon.com: Dowling Magnets Fist to Five Check Magnets Chart : Office  Products">
            <a:extLst>
              <a:ext uri="{FF2B5EF4-FFF2-40B4-BE49-F238E27FC236}">
                <a16:creationId xmlns:a16="http://schemas.microsoft.com/office/drawing/2014/main" id="{9CAF6890-2FC4-BD43-C345-8EFC30B11A08}"/>
              </a:ext>
            </a:extLst>
          </p:cNvPr>
          <p:cNvPicPr>
            <a:picLocks noChangeAspect="1"/>
          </p:cNvPicPr>
          <p:nvPr/>
        </p:nvPicPr>
        <p:blipFill>
          <a:blip r:embed="rId2"/>
          <a:srcRect t="15809"/>
          <a:stretch>
            <a:fillRect/>
          </a:stretch>
        </p:blipFill>
        <p:spPr>
          <a:xfrm>
            <a:off x="528712" y="1944732"/>
            <a:ext cx="3443120" cy="4651873"/>
          </a:xfrm>
          <a:prstGeom prst="rect">
            <a:avLst/>
          </a:prstGeom>
        </p:spPr>
      </p:pic>
      <p:sp>
        <p:nvSpPr>
          <p:cNvPr id="10" name="TextBox 9">
            <a:extLst>
              <a:ext uri="{FF2B5EF4-FFF2-40B4-BE49-F238E27FC236}">
                <a16:creationId xmlns:a16="http://schemas.microsoft.com/office/drawing/2014/main" id="{68035E08-F1C0-854A-5B61-9C900E73CCA8}"/>
              </a:ext>
            </a:extLst>
          </p:cNvPr>
          <p:cNvSpPr txBox="1"/>
          <p:nvPr/>
        </p:nvSpPr>
        <p:spPr>
          <a:xfrm>
            <a:off x="1219200" y="1944732"/>
            <a:ext cx="6400800" cy="797512"/>
          </a:xfrm>
          <a:prstGeom prst="rect">
            <a:avLst/>
          </a:prstGeom>
          <a:solidFill>
            <a:srgbClr val="00B9F1"/>
          </a:solidFill>
        </p:spPr>
        <p:txBody>
          <a:bodyPr wrap="none" rtlCol="0" anchor="ctr" anchorCtr="0">
            <a:noAutofit/>
          </a:bodyPr>
          <a:lstStyle/>
          <a:p>
            <a:r>
              <a:rPr lang="en-US" sz="2200" dirty="0">
                <a:effectLst>
                  <a:outerShdw blurRad="38100" dist="38100" dir="2700000" algn="tl">
                    <a:srgbClr val="000000">
                      <a:alpha val="43137"/>
                    </a:srgbClr>
                  </a:outerShdw>
                </a:effectLst>
              </a:rPr>
              <a:t>I could teach someone how to do it</a:t>
            </a:r>
          </a:p>
        </p:txBody>
      </p:sp>
      <p:sp>
        <p:nvSpPr>
          <p:cNvPr id="11" name="TextBox 10">
            <a:extLst>
              <a:ext uri="{FF2B5EF4-FFF2-40B4-BE49-F238E27FC236}">
                <a16:creationId xmlns:a16="http://schemas.microsoft.com/office/drawing/2014/main" id="{65EE3709-1ED5-50E3-5507-6AAA67A0DBD3}"/>
              </a:ext>
            </a:extLst>
          </p:cNvPr>
          <p:cNvSpPr txBox="1"/>
          <p:nvPr/>
        </p:nvSpPr>
        <p:spPr>
          <a:xfrm>
            <a:off x="1219200" y="2691564"/>
            <a:ext cx="6400800" cy="777240"/>
          </a:xfrm>
          <a:prstGeom prst="rect">
            <a:avLst/>
          </a:prstGeom>
          <a:solidFill>
            <a:srgbClr val="F8931D"/>
          </a:solidFill>
        </p:spPr>
        <p:txBody>
          <a:bodyPr wrap="none" rtlCol="0" anchor="ctr" anchorCtr="0">
            <a:noAutofit/>
          </a:bodyPr>
          <a:lstStyle/>
          <a:p>
            <a:r>
              <a:rPr lang="en-US" sz="2200" dirty="0">
                <a:effectLst>
                  <a:outerShdw blurRad="38100" dist="38100" dir="2700000" algn="tl">
                    <a:srgbClr val="000000">
                      <a:alpha val="43137"/>
                    </a:srgbClr>
                  </a:outerShdw>
                </a:effectLst>
              </a:rPr>
              <a:t>I am confident in my ability to do it for myself</a:t>
            </a:r>
          </a:p>
        </p:txBody>
      </p:sp>
      <p:sp>
        <p:nvSpPr>
          <p:cNvPr id="12" name="TextBox 11">
            <a:extLst>
              <a:ext uri="{FF2B5EF4-FFF2-40B4-BE49-F238E27FC236}">
                <a16:creationId xmlns:a16="http://schemas.microsoft.com/office/drawing/2014/main" id="{4605EAB1-BFB4-8D50-B8A1-6627288155D8}"/>
              </a:ext>
            </a:extLst>
          </p:cNvPr>
          <p:cNvSpPr txBox="1"/>
          <p:nvPr/>
        </p:nvSpPr>
        <p:spPr>
          <a:xfrm>
            <a:off x="1219200" y="3456580"/>
            <a:ext cx="6400800" cy="777240"/>
          </a:xfrm>
          <a:prstGeom prst="rect">
            <a:avLst/>
          </a:prstGeom>
          <a:solidFill>
            <a:srgbClr val="8EC840"/>
          </a:solidFill>
        </p:spPr>
        <p:txBody>
          <a:bodyPr wrap="none" rtlCol="0" anchor="ctr" anchorCtr="0">
            <a:noAutofit/>
          </a:bodyPr>
          <a:lstStyle/>
          <a:p>
            <a:r>
              <a:rPr lang="en-US" sz="2200" dirty="0">
                <a:effectLst>
                  <a:outerShdw blurRad="38100" dist="38100" dir="2700000" algn="tl">
                    <a:srgbClr val="000000">
                      <a:alpha val="43137"/>
                    </a:srgbClr>
                  </a:outerShdw>
                </a:effectLst>
              </a:rPr>
              <a:t>I’ve done it and have mixed results</a:t>
            </a:r>
          </a:p>
        </p:txBody>
      </p:sp>
      <p:sp>
        <p:nvSpPr>
          <p:cNvPr id="13" name="TextBox 12">
            <a:extLst>
              <a:ext uri="{FF2B5EF4-FFF2-40B4-BE49-F238E27FC236}">
                <a16:creationId xmlns:a16="http://schemas.microsoft.com/office/drawing/2014/main" id="{1071E791-4A09-BD22-EC6E-484BC42BBF75}"/>
              </a:ext>
            </a:extLst>
          </p:cNvPr>
          <p:cNvSpPr txBox="1"/>
          <p:nvPr/>
        </p:nvSpPr>
        <p:spPr>
          <a:xfrm>
            <a:off x="1219200" y="4221596"/>
            <a:ext cx="6400800" cy="777240"/>
          </a:xfrm>
          <a:prstGeom prst="rect">
            <a:avLst/>
          </a:prstGeom>
          <a:solidFill>
            <a:srgbClr val="8C4F9F"/>
          </a:solidFill>
        </p:spPr>
        <p:txBody>
          <a:bodyPr wrap="none" rtlCol="0" anchor="ctr" anchorCtr="0">
            <a:noAutofit/>
          </a:bodyPr>
          <a:lstStyle/>
          <a:p>
            <a:r>
              <a:rPr lang="en-US" sz="2200" dirty="0">
                <a:effectLst>
                  <a:outerShdw blurRad="38100" dist="38100" dir="2700000" algn="tl">
                    <a:srgbClr val="000000">
                      <a:alpha val="43137"/>
                    </a:srgbClr>
                  </a:outerShdw>
                </a:effectLst>
              </a:rPr>
              <a:t>I’ve tried it, but don’t feel very confident</a:t>
            </a:r>
          </a:p>
        </p:txBody>
      </p:sp>
      <p:sp>
        <p:nvSpPr>
          <p:cNvPr id="14" name="TextBox 13">
            <a:extLst>
              <a:ext uri="{FF2B5EF4-FFF2-40B4-BE49-F238E27FC236}">
                <a16:creationId xmlns:a16="http://schemas.microsoft.com/office/drawing/2014/main" id="{323E6D05-B5C1-FD24-C72B-7292794966D8}"/>
              </a:ext>
            </a:extLst>
          </p:cNvPr>
          <p:cNvSpPr txBox="1"/>
          <p:nvPr/>
        </p:nvSpPr>
        <p:spPr>
          <a:xfrm>
            <a:off x="1216735" y="4986612"/>
            <a:ext cx="6400800" cy="777240"/>
          </a:xfrm>
          <a:prstGeom prst="rect">
            <a:avLst/>
          </a:prstGeom>
          <a:solidFill>
            <a:srgbClr val="FFC410"/>
          </a:solidFill>
        </p:spPr>
        <p:txBody>
          <a:bodyPr wrap="none" rtlCol="0" anchor="ctr" anchorCtr="0">
            <a:noAutofit/>
          </a:bodyPr>
          <a:lstStyle>
            <a:defPPr>
              <a:defRPr lang="en-US"/>
            </a:defPPr>
            <a:lvl1pPr>
              <a:defRPr/>
            </a:lvl1pPr>
          </a:lstStyle>
          <a:p>
            <a:r>
              <a:rPr lang="en-US" sz="2200" dirty="0">
                <a:effectLst>
                  <a:outerShdw blurRad="38100" dist="38100" dir="2700000" algn="tl">
                    <a:srgbClr val="000000">
                      <a:alpha val="43137"/>
                    </a:srgbClr>
                  </a:outerShdw>
                </a:effectLst>
              </a:rPr>
              <a:t>I have an idea about what it is</a:t>
            </a:r>
          </a:p>
        </p:txBody>
      </p:sp>
      <p:sp>
        <p:nvSpPr>
          <p:cNvPr id="15" name="TextBox 14">
            <a:extLst>
              <a:ext uri="{FF2B5EF4-FFF2-40B4-BE49-F238E27FC236}">
                <a16:creationId xmlns:a16="http://schemas.microsoft.com/office/drawing/2014/main" id="{A9CB1A74-129C-13CA-DD5B-F32BB02EBD95}"/>
              </a:ext>
            </a:extLst>
          </p:cNvPr>
          <p:cNvSpPr txBox="1"/>
          <p:nvPr/>
        </p:nvSpPr>
        <p:spPr>
          <a:xfrm>
            <a:off x="1219200" y="5751627"/>
            <a:ext cx="6400800" cy="777240"/>
          </a:xfrm>
          <a:prstGeom prst="rect">
            <a:avLst/>
          </a:prstGeom>
          <a:solidFill>
            <a:srgbClr val="F14738"/>
          </a:solidFill>
        </p:spPr>
        <p:txBody>
          <a:bodyPr wrap="none" rtlCol="0" anchor="ctr" anchorCtr="0">
            <a:noAutofit/>
          </a:bodyPr>
          <a:lstStyle/>
          <a:p>
            <a:r>
              <a:rPr lang="en-US" sz="2200" dirty="0">
                <a:effectLst>
                  <a:outerShdw blurRad="38100" dist="38100" dir="2700000" algn="tl">
                    <a:srgbClr val="000000">
                      <a:alpha val="43137"/>
                    </a:srgbClr>
                  </a:outerShdw>
                </a:effectLst>
              </a:rPr>
              <a:t>I am a newbie— I’m here to learn what this is</a:t>
            </a:r>
          </a:p>
        </p:txBody>
      </p:sp>
      <p:pic>
        <p:nvPicPr>
          <p:cNvPr id="18" name="Picture 17" descr="Amazon.com: Dowling Magnets Fist to Five Check Magnets Chart : Office  Products">
            <a:extLst>
              <a:ext uri="{FF2B5EF4-FFF2-40B4-BE49-F238E27FC236}">
                <a16:creationId xmlns:a16="http://schemas.microsoft.com/office/drawing/2014/main" id="{4DABC1D5-9255-A218-E176-A25CBA42C6FA}"/>
              </a:ext>
            </a:extLst>
          </p:cNvPr>
          <p:cNvPicPr>
            <a:picLocks noChangeAspect="1"/>
          </p:cNvPicPr>
          <p:nvPr/>
        </p:nvPicPr>
        <p:blipFill>
          <a:blip r:embed="rId2"/>
          <a:srcRect l="3456" t="1022" r="4392" b="84910"/>
          <a:stretch>
            <a:fillRect/>
          </a:stretch>
        </p:blipFill>
        <p:spPr>
          <a:xfrm>
            <a:off x="2770715" y="1137363"/>
            <a:ext cx="3172885" cy="777240"/>
          </a:xfrm>
          <a:prstGeom prst="rect">
            <a:avLst/>
          </a:prstGeom>
        </p:spPr>
      </p:pic>
    </p:spTree>
    <p:extLst>
      <p:ext uri="{BB962C8B-B14F-4D97-AF65-F5344CB8AC3E}">
        <p14:creationId xmlns:p14="http://schemas.microsoft.com/office/powerpoint/2010/main" val="3957579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90A55-CD9F-956E-4101-D505265E4FD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5FD3231-9F59-0102-9FFC-E315D9218BBE}"/>
              </a:ext>
            </a:extLst>
          </p:cNvPr>
          <p:cNvSpPr>
            <a:spLocks noGrp="1"/>
          </p:cNvSpPr>
          <p:nvPr>
            <p:ph type="title"/>
          </p:nvPr>
        </p:nvSpPr>
        <p:spPr/>
        <p:txBody>
          <a:bodyPr/>
          <a:lstStyle/>
          <a:p>
            <a:r>
              <a:rPr lang="en-US" dirty="0"/>
              <a:t>Put these in A Logical Order</a:t>
            </a:r>
          </a:p>
        </p:txBody>
      </p:sp>
      <p:sp>
        <p:nvSpPr>
          <p:cNvPr id="5" name="Content Placeholder 4">
            <a:extLst>
              <a:ext uri="{FF2B5EF4-FFF2-40B4-BE49-F238E27FC236}">
                <a16:creationId xmlns:a16="http://schemas.microsoft.com/office/drawing/2014/main" id="{51D90CF2-4E31-4E50-DAE8-13547339780E}"/>
              </a:ext>
            </a:extLst>
          </p:cNvPr>
          <p:cNvSpPr>
            <a:spLocks noGrp="1"/>
          </p:cNvSpPr>
          <p:nvPr>
            <p:ph idx="1"/>
          </p:nvPr>
        </p:nvSpPr>
        <p:spPr/>
        <p:txBody>
          <a:bodyPr>
            <a:normAutofit/>
          </a:bodyPr>
          <a:lstStyle/>
          <a:p>
            <a:pPr marL="0" indent="0">
              <a:buNone/>
            </a:pPr>
            <a:r>
              <a:rPr lang="en-US" sz="4000" dirty="0"/>
              <a:t>In a group of educators around you, put the problems in the given card sets in the ideal order for a thin-sliced sequence</a:t>
            </a:r>
          </a:p>
        </p:txBody>
      </p:sp>
    </p:spTree>
    <p:extLst>
      <p:ext uri="{BB962C8B-B14F-4D97-AF65-F5344CB8AC3E}">
        <p14:creationId xmlns:p14="http://schemas.microsoft.com/office/powerpoint/2010/main" val="3946723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4F0E2-C7F3-E1AE-AB0D-EB0563A16CC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498AA09-C9F2-D4BD-7C30-305B1A9D381A}"/>
              </a:ext>
            </a:extLst>
          </p:cNvPr>
          <p:cNvSpPr>
            <a:spLocks noGrp="1"/>
          </p:cNvSpPr>
          <p:nvPr>
            <p:ph type="title"/>
          </p:nvPr>
        </p:nvSpPr>
        <p:spPr/>
        <p:txBody>
          <a:bodyPr/>
          <a:lstStyle/>
          <a:p>
            <a:r>
              <a:rPr lang="en-US" dirty="0"/>
              <a:t>Share Out</a:t>
            </a:r>
          </a:p>
        </p:txBody>
      </p:sp>
      <p:sp>
        <p:nvSpPr>
          <p:cNvPr id="5" name="Content Placeholder 4">
            <a:extLst>
              <a:ext uri="{FF2B5EF4-FFF2-40B4-BE49-F238E27FC236}">
                <a16:creationId xmlns:a16="http://schemas.microsoft.com/office/drawing/2014/main" id="{27F74FDC-DBC7-3C08-0186-82D615C6493B}"/>
              </a:ext>
            </a:extLst>
          </p:cNvPr>
          <p:cNvSpPr>
            <a:spLocks noGrp="1"/>
          </p:cNvSpPr>
          <p:nvPr>
            <p:ph idx="1"/>
          </p:nvPr>
        </p:nvSpPr>
        <p:spPr/>
        <p:txBody>
          <a:bodyPr>
            <a:normAutofit/>
          </a:bodyPr>
          <a:lstStyle/>
          <a:p>
            <a:r>
              <a:rPr lang="en-US" sz="4000" dirty="0"/>
              <a:t>What reasons did you give for your order?</a:t>
            </a:r>
          </a:p>
          <a:p>
            <a:r>
              <a:rPr lang="en-US" sz="4000" dirty="0"/>
              <a:t>What would you change?</a:t>
            </a:r>
          </a:p>
        </p:txBody>
      </p:sp>
      <p:sp>
        <p:nvSpPr>
          <p:cNvPr id="2" name="Content Placeholder 4">
            <a:extLst>
              <a:ext uri="{FF2B5EF4-FFF2-40B4-BE49-F238E27FC236}">
                <a16:creationId xmlns:a16="http://schemas.microsoft.com/office/drawing/2014/main" id="{CF145740-41EF-A5A4-8ED2-AC1BB0336998}"/>
              </a:ext>
            </a:extLst>
          </p:cNvPr>
          <p:cNvSpPr txBox="1">
            <a:spLocks/>
          </p:cNvSpPr>
          <p:nvPr/>
        </p:nvSpPr>
        <p:spPr>
          <a:xfrm>
            <a:off x="838200" y="3865417"/>
            <a:ext cx="10820400" cy="8571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057269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6761F-5A40-9FF1-3EF6-8DD1AB8D5745}"/>
              </a:ext>
            </a:extLst>
          </p:cNvPr>
          <p:cNvSpPr>
            <a:spLocks noGrp="1"/>
          </p:cNvSpPr>
          <p:nvPr>
            <p:ph type="title"/>
          </p:nvPr>
        </p:nvSpPr>
        <p:spPr>
          <a:xfrm>
            <a:off x="-103908" y="366850"/>
            <a:ext cx="12034057" cy="970556"/>
          </a:xfrm>
        </p:spPr>
        <p:txBody>
          <a:bodyPr/>
          <a:lstStyle/>
          <a:p>
            <a:r>
              <a:rPr lang="en-US" dirty="0"/>
              <a:t>The Case for Real Intelligence</a:t>
            </a:r>
          </a:p>
        </p:txBody>
      </p:sp>
      <p:sp>
        <p:nvSpPr>
          <p:cNvPr id="3" name="Content Placeholder 2">
            <a:extLst>
              <a:ext uri="{FF2B5EF4-FFF2-40B4-BE49-F238E27FC236}">
                <a16:creationId xmlns:a16="http://schemas.microsoft.com/office/drawing/2014/main" id="{14C67A3C-68E2-547E-AC94-C94299BDA9D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E49B0E2-BE47-F994-9850-38C0A4C91472}"/>
              </a:ext>
            </a:extLst>
          </p:cNvPr>
          <p:cNvPicPr>
            <a:picLocks noChangeAspect="1"/>
          </p:cNvPicPr>
          <p:nvPr/>
        </p:nvPicPr>
        <p:blipFill>
          <a:blip r:embed="rId3"/>
          <a:stretch>
            <a:fillRect/>
          </a:stretch>
        </p:blipFill>
        <p:spPr>
          <a:xfrm>
            <a:off x="63910" y="1337406"/>
            <a:ext cx="3801005" cy="5153744"/>
          </a:xfrm>
          <a:prstGeom prst="rect">
            <a:avLst/>
          </a:prstGeom>
        </p:spPr>
      </p:pic>
      <p:pic>
        <p:nvPicPr>
          <p:cNvPr id="9" name="Picture 8">
            <a:extLst>
              <a:ext uri="{FF2B5EF4-FFF2-40B4-BE49-F238E27FC236}">
                <a16:creationId xmlns:a16="http://schemas.microsoft.com/office/drawing/2014/main" id="{BD69D58B-57E8-A953-A693-E83C043A9601}"/>
              </a:ext>
            </a:extLst>
          </p:cNvPr>
          <p:cNvPicPr>
            <a:picLocks noChangeAspect="1"/>
          </p:cNvPicPr>
          <p:nvPr/>
        </p:nvPicPr>
        <p:blipFill>
          <a:blip r:embed="rId4"/>
          <a:stretch>
            <a:fillRect/>
          </a:stretch>
        </p:blipFill>
        <p:spPr>
          <a:xfrm>
            <a:off x="4003972" y="1337406"/>
            <a:ext cx="4067743" cy="5153744"/>
          </a:xfrm>
          <a:prstGeom prst="rect">
            <a:avLst/>
          </a:prstGeom>
        </p:spPr>
      </p:pic>
      <p:pic>
        <p:nvPicPr>
          <p:cNvPr id="11" name="Picture 10">
            <a:extLst>
              <a:ext uri="{FF2B5EF4-FFF2-40B4-BE49-F238E27FC236}">
                <a16:creationId xmlns:a16="http://schemas.microsoft.com/office/drawing/2014/main" id="{2B156E27-54B8-C38C-0926-9908DDB79324}"/>
              </a:ext>
            </a:extLst>
          </p:cNvPr>
          <p:cNvPicPr>
            <a:picLocks noChangeAspect="1"/>
          </p:cNvPicPr>
          <p:nvPr/>
        </p:nvPicPr>
        <p:blipFill>
          <a:blip r:embed="rId5"/>
          <a:stretch>
            <a:fillRect/>
          </a:stretch>
        </p:blipFill>
        <p:spPr>
          <a:xfrm>
            <a:off x="8481618" y="1337406"/>
            <a:ext cx="3448531" cy="5458587"/>
          </a:xfrm>
          <a:prstGeom prst="rect">
            <a:avLst/>
          </a:prstGeom>
        </p:spPr>
      </p:pic>
    </p:spTree>
    <p:extLst>
      <p:ext uri="{BB962C8B-B14F-4D97-AF65-F5344CB8AC3E}">
        <p14:creationId xmlns:p14="http://schemas.microsoft.com/office/powerpoint/2010/main" val="203091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3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3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171EB79-B654-3591-D0EE-37148DA60BF9}"/>
              </a:ext>
            </a:extLst>
          </p:cNvPr>
          <p:cNvPicPr>
            <a:picLocks noChangeAspect="1"/>
          </p:cNvPicPr>
          <p:nvPr/>
        </p:nvPicPr>
        <p:blipFill>
          <a:blip r:embed="rId3"/>
          <a:stretch>
            <a:fillRect/>
          </a:stretch>
        </p:blipFill>
        <p:spPr>
          <a:xfrm>
            <a:off x="6529038" y="4900698"/>
            <a:ext cx="5001323" cy="533474"/>
          </a:xfrm>
          <a:prstGeom prst="rect">
            <a:avLst/>
          </a:prstGeom>
        </p:spPr>
      </p:pic>
      <p:sp>
        <p:nvSpPr>
          <p:cNvPr id="6" name="Rectangle 5">
            <a:extLst>
              <a:ext uri="{FF2B5EF4-FFF2-40B4-BE49-F238E27FC236}">
                <a16:creationId xmlns:a16="http://schemas.microsoft.com/office/drawing/2014/main" id="{757DE5BD-56BA-0BFB-DE7F-A11A9ADD25AC}"/>
              </a:ext>
            </a:extLst>
          </p:cNvPr>
          <p:cNvSpPr/>
          <p:nvPr/>
        </p:nvSpPr>
        <p:spPr>
          <a:xfrm>
            <a:off x="6347623" y="4829297"/>
            <a:ext cx="691352" cy="67627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E778D2-9927-A2F9-B446-418CCF4B80FF}"/>
              </a:ext>
            </a:extLst>
          </p:cNvPr>
          <p:cNvSpPr>
            <a:spLocks noGrp="1"/>
          </p:cNvSpPr>
          <p:nvPr>
            <p:ph type="title"/>
          </p:nvPr>
        </p:nvSpPr>
        <p:spPr/>
        <p:txBody>
          <a:bodyPr/>
          <a:lstStyle/>
          <a:p>
            <a:r>
              <a:rPr lang="en-US" dirty="0"/>
              <a:t>What is the right order?</a:t>
            </a:r>
          </a:p>
        </p:txBody>
      </p:sp>
      <p:sp>
        <p:nvSpPr>
          <p:cNvPr id="12" name="TextBox 11">
            <a:extLst>
              <a:ext uri="{FF2B5EF4-FFF2-40B4-BE49-F238E27FC236}">
                <a16:creationId xmlns:a16="http://schemas.microsoft.com/office/drawing/2014/main" id="{25F8ACC2-ADA7-91F6-429C-5E547AE20AA4}"/>
              </a:ext>
            </a:extLst>
          </p:cNvPr>
          <p:cNvSpPr txBox="1"/>
          <p:nvPr/>
        </p:nvSpPr>
        <p:spPr>
          <a:xfrm>
            <a:off x="5257800" y="6488668"/>
            <a:ext cx="6357061" cy="369332"/>
          </a:xfrm>
          <a:prstGeom prst="rect">
            <a:avLst/>
          </a:prstGeom>
          <a:noFill/>
        </p:spPr>
        <p:txBody>
          <a:bodyPr wrap="none" rtlCol="0">
            <a:spAutoFit/>
          </a:bodyPr>
          <a:lstStyle/>
          <a:p>
            <a:r>
              <a:rPr lang="en-US" dirty="0"/>
              <a:t>Source: BTC Facebook Group “Curricular Tasks Spreadsheet”</a:t>
            </a:r>
          </a:p>
        </p:txBody>
      </p:sp>
      <p:pic>
        <p:nvPicPr>
          <p:cNvPr id="5" name="Picture 4">
            <a:extLst>
              <a:ext uri="{FF2B5EF4-FFF2-40B4-BE49-F238E27FC236}">
                <a16:creationId xmlns:a16="http://schemas.microsoft.com/office/drawing/2014/main" id="{A8DA034F-EFF9-3D39-60A5-0DCF85A6EA41}"/>
              </a:ext>
            </a:extLst>
          </p:cNvPr>
          <p:cNvPicPr>
            <a:picLocks noChangeAspect="1"/>
          </p:cNvPicPr>
          <p:nvPr/>
        </p:nvPicPr>
        <p:blipFill>
          <a:blip r:embed="rId4"/>
          <a:stretch>
            <a:fillRect/>
          </a:stretch>
        </p:blipFill>
        <p:spPr>
          <a:xfrm>
            <a:off x="4633123" y="1938151"/>
            <a:ext cx="3153215" cy="457264"/>
          </a:xfrm>
          <a:prstGeom prst="rect">
            <a:avLst/>
          </a:prstGeom>
        </p:spPr>
      </p:pic>
      <p:sp>
        <p:nvSpPr>
          <p:cNvPr id="3" name="Rectangle 2">
            <a:extLst>
              <a:ext uri="{FF2B5EF4-FFF2-40B4-BE49-F238E27FC236}">
                <a16:creationId xmlns:a16="http://schemas.microsoft.com/office/drawing/2014/main" id="{9318D601-5CCD-CBAC-6794-929EFE239D72}"/>
              </a:ext>
            </a:extLst>
          </p:cNvPr>
          <p:cNvSpPr/>
          <p:nvPr/>
        </p:nvSpPr>
        <p:spPr>
          <a:xfrm>
            <a:off x="4633123" y="1819275"/>
            <a:ext cx="491327" cy="67627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3" name="Content Placeholder 6">
            <a:extLst>
              <a:ext uri="{FF2B5EF4-FFF2-40B4-BE49-F238E27FC236}">
                <a16:creationId xmlns:a16="http://schemas.microsoft.com/office/drawing/2014/main" id="{FC03206E-54BC-7247-A8E4-FB2A1B4605E3}"/>
              </a:ext>
            </a:extLst>
          </p:cNvPr>
          <p:cNvPicPr>
            <a:picLocks noChangeAspect="1"/>
          </p:cNvPicPr>
          <p:nvPr/>
        </p:nvPicPr>
        <p:blipFill>
          <a:blip r:embed="rId5"/>
          <a:srcRect r="45483"/>
          <a:stretch>
            <a:fillRect/>
          </a:stretch>
        </p:blipFill>
        <p:spPr>
          <a:xfrm>
            <a:off x="946082" y="3559362"/>
            <a:ext cx="3349752" cy="533474"/>
          </a:xfrm>
          <a:prstGeom prst="rect">
            <a:avLst/>
          </a:prstGeom>
        </p:spPr>
      </p:pic>
      <p:sp>
        <p:nvSpPr>
          <p:cNvPr id="4" name="Rectangle 3">
            <a:extLst>
              <a:ext uri="{FF2B5EF4-FFF2-40B4-BE49-F238E27FC236}">
                <a16:creationId xmlns:a16="http://schemas.microsoft.com/office/drawing/2014/main" id="{FC850182-92D9-DCF9-CE62-ADC4B048FDE6}"/>
              </a:ext>
            </a:extLst>
          </p:cNvPr>
          <p:cNvSpPr/>
          <p:nvPr/>
        </p:nvSpPr>
        <p:spPr>
          <a:xfrm>
            <a:off x="831782" y="3429000"/>
            <a:ext cx="691352" cy="67627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Content Placeholder 17">
            <a:extLst>
              <a:ext uri="{FF2B5EF4-FFF2-40B4-BE49-F238E27FC236}">
                <a16:creationId xmlns:a16="http://schemas.microsoft.com/office/drawing/2014/main" id="{17F88ED0-7E64-B2FB-D681-DE2BC3251303}"/>
              </a:ext>
            </a:extLst>
          </p:cNvPr>
          <p:cNvSpPr>
            <a:spLocks noGrp="1"/>
          </p:cNvSpPr>
          <p:nvPr>
            <p:ph idx="1"/>
          </p:nvPr>
        </p:nvSpPr>
        <p:spPr>
          <a:xfrm>
            <a:off x="685800" y="6093627"/>
            <a:ext cx="10820400" cy="305298"/>
          </a:xfrm>
        </p:spPr>
        <p:txBody>
          <a:bodyPr>
            <a:normAutofit fontScale="85000" lnSpcReduction="20000"/>
          </a:bodyPr>
          <a:lstStyle/>
          <a:p>
            <a:pPr marL="0" indent="0">
              <a:buNone/>
            </a:pPr>
            <a:r>
              <a:rPr lang="en-US" dirty="0"/>
              <a:t> </a:t>
            </a:r>
          </a:p>
        </p:txBody>
      </p:sp>
    </p:spTree>
    <p:extLst>
      <p:ext uri="{BB962C8B-B14F-4D97-AF65-F5344CB8AC3E}">
        <p14:creationId xmlns:p14="http://schemas.microsoft.com/office/powerpoint/2010/main" val="220196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5E-6 -2.22222E-6 L -0.15782 -0.25347 " pathEditMode="relative" rAng="0" ptsTypes="AA">
                                      <p:cBhvr>
                                        <p:cTn id="6" dur="2000" fill="hold"/>
                                        <p:tgtEl>
                                          <p:spTgt spid="11"/>
                                        </p:tgtEl>
                                        <p:attrNameLst>
                                          <p:attrName>ppt_x</p:attrName>
                                          <p:attrName>ppt_y</p:attrName>
                                        </p:attrNameLst>
                                      </p:cBhvr>
                                      <p:rCtr x="-7891" y="-12685"/>
                                    </p:animMotion>
                                  </p:childTnLst>
                                </p:cTn>
                              </p:par>
                              <p:par>
                                <p:cTn id="7" presetID="42" presetClass="path" presetSubtype="0" accel="50000" decel="50000" fill="hold" nodeType="withEffect">
                                  <p:stCondLst>
                                    <p:cond delay="0"/>
                                  </p:stCondLst>
                                  <p:childTnLst>
                                    <p:animMotion origin="layout" path="M -3.95833E-6 -3.7037E-7 L 0.2944 -0.2419 " pathEditMode="relative" rAng="0" ptsTypes="AA">
                                      <p:cBhvr>
                                        <p:cTn id="8" dur="2000" fill="hold"/>
                                        <p:tgtEl>
                                          <p:spTgt spid="13"/>
                                        </p:tgtEl>
                                        <p:attrNameLst>
                                          <p:attrName>ppt_x</p:attrName>
                                          <p:attrName>ppt_y</p:attrName>
                                        </p:attrNameLst>
                                      </p:cBhvr>
                                      <p:rCtr x="14635" y="-11944"/>
                                    </p:animMotion>
                                  </p:childTnLst>
                                </p:cTn>
                              </p:par>
                              <p:par>
                                <p:cTn id="9" presetID="42" presetClass="path" presetSubtype="0" accel="50000" decel="50000" fill="hold" nodeType="withEffect">
                                  <p:stCondLst>
                                    <p:cond delay="0"/>
                                  </p:stCondLst>
                                  <p:childTnLst>
                                    <p:animMotion origin="layout" path="M 5E-6 -2.22222E-6 L 5E-6 0.42222 " pathEditMode="relative" rAng="0" ptsTypes="AA">
                                      <p:cBhvr>
                                        <p:cTn id="10" dur="2000" fill="hold"/>
                                        <p:tgtEl>
                                          <p:spTgt spid="5"/>
                                        </p:tgtEl>
                                        <p:attrNameLst>
                                          <p:attrName>ppt_x</p:attrName>
                                          <p:attrName>ppt_y</p:attrName>
                                        </p:attrNameLst>
                                      </p:cBhvr>
                                      <p:rCtr x="0" y="21111"/>
                                    </p:animMotion>
                                  </p:childTnLst>
                                </p:cTn>
                              </p:par>
                              <p:par>
                                <p:cTn id="11" presetID="42" presetClass="path" presetSubtype="0" accel="50000" decel="50000" fill="hold" grpId="0" nodeType="withEffect">
                                  <p:stCondLst>
                                    <p:cond delay="0"/>
                                  </p:stCondLst>
                                  <p:childTnLst>
                                    <p:animMotion origin="layout" path="M -3.95833E-6 -3.7037E-7 L 0.2944 -0.2419 " pathEditMode="relative" rAng="0" ptsTypes="AA">
                                      <p:cBhvr>
                                        <p:cTn id="12" dur="2000" fill="hold"/>
                                        <p:tgtEl>
                                          <p:spTgt spid="4"/>
                                        </p:tgtEl>
                                        <p:attrNameLst>
                                          <p:attrName>ppt_x</p:attrName>
                                          <p:attrName>ppt_y</p:attrName>
                                        </p:attrNameLst>
                                      </p:cBhvr>
                                      <p:rCtr x="14635" y="-11944"/>
                                    </p:animMotion>
                                  </p:childTnLst>
                                </p:cTn>
                              </p:par>
                              <p:par>
                                <p:cTn id="13" presetID="42" presetClass="path" presetSubtype="0" accel="50000" decel="50000" fill="hold" grpId="0" nodeType="withEffect">
                                  <p:stCondLst>
                                    <p:cond delay="0"/>
                                  </p:stCondLst>
                                  <p:childTnLst>
                                    <p:animMotion origin="layout" path="M 5E-6 -2.22222E-6 L 5E-6 0.42222 " pathEditMode="relative" rAng="0" ptsTypes="AA">
                                      <p:cBhvr>
                                        <p:cTn id="14" dur="2000" fill="hold"/>
                                        <p:tgtEl>
                                          <p:spTgt spid="3"/>
                                        </p:tgtEl>
                                        <p:attrNameLst>
                                          <p:attrName>ppt_x</p:attrName>
                                          <p:attrName>ppt_y</p:attrName>
                                        </p:attrNameLst>
                                      </p:cBhvr>
                                      <p:rCtr x="0" y="21111"/>
                                    </p:animMotion>
                                  </p:childTnLst>
                                </p:cTn>
                              </p:par>
                              <p:par>
                                <p:cTn id="15" presetID="42" presetClass="path" presetSubtype="0" accel="50000" decel="50000" fill="hold" grpId="0" nodeType="withEffect">
                                  <p:stCondLst>
                                    <p:cond delay="0"/>
                                  </p:stCondLst>
                                  <p:childTnLst>
                                    <p:animMotion origin="layout" path="M 1.66667E-6 -2.22222E-6 L -0.1599 -0.25347 " pathEditMode="relative" rAng="0" ptsTypes="AA">
                                      <p:cBhvr>
                                        <p:cTn id="16" dur="2000" fill="hold"/>
                                        <p:tgtEl>
                                          <p:spTgt spid="6"/>
                                        </p:tgtEl>
                                        <p:attrNameLst>
                                          <p:attrName>ppt_x</p:attrName>
                                          <p:attrName>ppt_y</p:attrName>
                                        </p:attrNameLst>
                                      </p:cBhvr>
                                      <p:rCtr x="-7995" y="-12685"/>
                                    </p:animMotion>
                                  </p:childTnLst>
                                </p:cTn>
                              </p:par>
                            </p:childTnLst>
                          </p:cTn>
                        </p:par>
                        <p:par>
                          <p:cTn id="17" fill="hold">
                            <p:stCondLst>
                              <p:cond delay="2000"/>
                            </p:stCondLst>
                            <p:childTnLst>
                              <p:par>
                                <p:cTn id="18" presetID="22" presetClass="exit" presetSubtype="1" fill="hold" grpId="1" nodeType="afterEffect">
                                  <p:stCondLst>
                                    <p:cond delay="0"/>
                                  </p:stCondLst>
                                  <p:childTnLst>
                                    <p:animEffect transition="out" filter="wipe(up)">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par>
                                <p:cTn id="21" presetID="22" presetClass="exit" presetSubtype="1" fill="hold" grpId="1" nodeType="withEffect">
                                  <p:stCondLst>
                                    <p:cond delay="0"/>
                                  </p:stCondLst>
                                  <p:childTnLst>
                                    <p:animEffect transition="out" filter="wipe(up)">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par>
                                <p:cTn id="24" presetID="22" presetClass="exit" presetSubtype="1" fill="hold" grpId="1" nodeType="withEffect">
                                  <p:stCondLst>
                                    <p:cond delay="0"/>
                                  </p:stCondLst>
                                  <p:childTnLst>
                                    <p:animEffect transition="out" filter="wipe(up)">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 grpId="0" animBg="1"/>
      <p:bldP spid="3" grpId="1" animBg="1"/>
      <p:bldP spid="4" grpId="0" animBg="1"/>
      <p:bldP spid="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05948-B9D4-9B9F-8562-F90015B7A1B2}"/>
              </a:ext>
            </a:extLst>
          </p:cNvPr>
          <p:cNvSpPr>
            <a:spLocks noGrp="1"/>
          </p:cNvSpPr>
          <p:nvPr>
            <p:ph type="title"/>
          </p:nvPr>
        </p:nvSpPr>
        <p:spPr/>
        <p:txBody>
          <a:bodyPr/>
          <a:lstStyle/>
          <a:p>
            <a:r>
              <a:rPr lang="en-US" dirty="0"/>
              <a:t>Four Key Segments</a:t>
            </a:r>
          </a:p>
        </p:txBody>
      </p:sp>
      <p:sp>
        <p:nvSpPr>
          <p:cNvPr id="3" name="Content Placeholder 2">
            <a:extLst>
              <a:ext uri="{FF2B5EF4-FFF2-40B4-BE49-F238E27FC236}">
                <a16:creationId xmlns:a16="http://schemas.microsoft.com/office/drawing/2014/main" id="{F305E527-AACE-AFD7-013E-3F758D9C399A}"/>
              </a:ext>
            </a:extLst>
          </p:cNvPr>
          <p:cNvSpPr>
            <a:spLocks noGrp="1"/>
          </p:cNvSpPr>
          <p:nvPr>
            <p:ph idx="1"/>
          </p:nvPr>
        </p:nvSpPr>
        <p:spPr/>
        <p:txBody>
          <a:bodyPr>
            <a:normAutofit/>
          </a:bodyPr>
          <a:lstStyle/>
          <a:p>
            <a:pPr marL="633413" indent="-633413">
              <a:buFont typeface="Wingdings" panose="05000000000000000000" pitchFamily="2" charset="2"/>
              <a:buChar char="q"/>
            </a:pPr>
            <a:r>
              <a:rPr lang="en-US" sz="3600" b="1" dirty="0"/>
              <a:t>The Body: </a:t>
            </a:r>
            <a:r>
              <a:rPr lang="en-US" sz="3600" dirty="0"/>
              <a:t>		Mild to Medium</a:t>
            </a:r>
          </a:p>
          <a:p>
            <a:pPr marL="633413" indent="-633413">
              <a:buFont typeface="Wingdings" panose="05000000000000000000" pitchFamily="2" charset="2"/>
              <a:buChar char="q"/>
            </a:pPr>
            <a:r>
              <a:rPr lang="en-US" sz="3600" b="1" dirty="0"/>
              <a:t>The On-Ramp</a:t>
            </a:r>
            <a:r>
              <a:rPr lang="en-US" sz="3600" dirty="0"/>
              <a:t>: 	Back the train up </a:t>
            </a:r>
            <a:br>
              <a:rPr lang="en-US" sz="3600" dirty="0"/>
            </a:br>
            <a:r>
              <a:rPr lang="en-US" sz="3600" dirty="0"/>
              <a:t>					Build momentum</a:t>
            </a:r>
          </a:p>
          <a:p>
            <a:pPr marL="633413" indent="-633413">
              <a:buFont typeface="Wingdings" panose="05000000000000000000" pitchFamily="2" charset="2"/>
              <a:buChar char="q"/>
            </a:pPr>
            <a:r>
              <a:rPr lang="en-US" sz="3600" b="1" dirty="0"/>
              <a:t>The Launch</a:t>
            </a:r>
            <a:r>
              <a:rPr lang="en-US" sz="3600" dirty="0"/>
              <a:t>: 		A compelling story, </a:t>
            </a:r>
            <a:br>
              <a:rPr lang="en-US" sz="3600" dirty="0"/>
            </a:br>
            <a:r>
              <a:rPr lang="en-US" sz="3600" dirty="0"/>
              <a:t>					Review of prior knowledge</a:t>
            </a:r>
          </a:p>
          <a:p>
            <a:pPr marL="633413" indent="-633413">
              <a:buFont typeface="Wingdings" panose="05000000000000000000" pitchFamily="2" charset="2"/>
              <a:buChar char="q"/>
            </a:pPr>
            <a:r>
              <a:rPr lang="en-US" sz="3600" b="1" dirty="0"/>
              <a:t>Extensions:</a:t>
            </a:r>
            <a:r>
              <a:rPr lang="en-US" sz="3600" dirty="0"/>
              <a:t> 		We’re never “done.”</a:t>
            </a:r>
            <a:br>
              <a:rPr lang="en-US" sz="3600" dirty="0"/>
            </a:br>
            <a:r>
              <a:rPr lang="en-US" sz="3600" dirty="0"/>
              <a:t>					(Spicy and Beyond)</a:t>
            </a:r>
          </a:p>
        </p:txBody>
      </p:sp>
    </p:spTree>
    <p:extLst>
      <p:ext uri="{BB962C8B-B14F-4D97-AF65-F5344CB8AC3E}">
        <p14:creationId xmlns:p14="http://schemas.microsoft.com/office/powerpoint/2010/main" val="302615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E01C1-1EFD-8D3A-091A-B9EFD741E16F}"/>
              </a:ext>
            </a:extLst>
          </p:cNvPr>
          <p:cNvSpPr>
            <a:spLocks noGrp="1"/>
          </p:cNvSpPr>
          <p:nvPr>
            <p:ph type="title"/>
          </p:nvPr>
        </p:nvSpPr>
        <p:spPr/>
        <p:txBody>
          <a:bodyPr/>
          <a:lstStyle/>
          <a:p>
            <a:r>
              <a:rPr lang="en-US" dirty="0"/>
              <a:t>How would I do it?</a:t>
            </a:r>
            <a:br>
              <a:rPr lang="en-US" dirty="0"/>
            </a:br>
            <a:endParaRPr lang="en-US" dirty="0"/>
          </a:p>
        </p:txBody>
      </p:sp>
      <p:sp>
        <p:nvSpPr>
          <p:cNvPr id="3" name="Content Placeholder 2">
            <a:extLst>
              <a:ext uri="{FF2B5EF4-FFF2-40B4-BE49-F238E27FC236}">
                <a16:creationId xmlns:a16="http://schemas.microsoft.com/office/drawing/2014/main" id="{DCE73EC7-2E1F-EF6B-97F5-8FBD52277288}"/>
              </a:ext>
            </a:extLst>
          </p:cNvPr>
          <p:cNvSpPr>
            <a:spLocks noGrp="1"/>
          </p:cNvSpPr>
          <p:nvPr>
            <p:ph idx="1"/>
          </p:nvPr>
        </p:nvSpPr>
        <p:spPr/>
        <p:txBody>
          <a:bodyPr/>
          <a:lstStyle/>
          <a:p>
            <a:pPr marL="457200" indent="-457200">
              <a:buFont typeface="+mj-lt"/>
              <a:buAutoNum type="arabicPeriod"/>
            </a:pPr>
            <a:r>
              <a:rPr lang="en-US" dirty="0"/>
              <a:t>Backwards Mapping from a Standard</a:t>
            </a:r>
          </a:p>
          <a:p>
            <a:pPr marL="457200" indent="-457200">
              <a:buFont typeface="+mj-lt"/>
              <a:buAutoNum type="arabicPeriod"/>
            </a:pPr>
            <a:endParaRPr lang="en-US" dirty="0"/>
          </a:p>
          <a:p>
            <a:pPr marL="457200" indent="-457200">
              <a:buFont typeface="+mj-lt"/>
              <a:buAutoNum type="arabicPeriod"/>
            </a:pPr>
            <a:r>
              <a:rPr lang="en-US" dirty="0"/>
              <a:t>Concrete to abstract</a:t>
            </a:r>
          </a:p>
          <a:p>
            <a:pPr marL="457200" indent="-457200">
              <a:buFont typeface="+mj-lt"/>
              <a:buAutoNum type="arabicPeriod"/>
            </a:pPr>
            <a:endParaRPr lang="en-US" dirty="0"/>
          </a:p>
          <a:p>
            <a:pPr marL="457200" indent="-457200">
              <a:buFont typeface="+mj-lt"/>
              <a:buAutoNum type="arabicPeriod"/>
            </a:pPr>
            <a:r>
              <a:rPr lang="en-US" dirty="0"/>
              <a:t>Creating a Visible Pattern </a:t>
            </a:r>
          </a:p>
          <a:p>
            <a:pPr marL="457200" indent="-457200">
              <a:buFont typeface="+mj-lt"/>
              <a:buAutoNum type="arabicPeriod"/>
            </a:pPr>
            <a:endParaRPr lang="en-US" dirty="0"/>
          </a:p>
          <a:p>
            <a:pPr marL="457200" indent="-457200">
              <a:buFont typeface="+mj-lt"/>
              <a:buAutoNum type="arabicPeriod"/>
            </a:pPr>
            <a:r>
              <a:rPr lang="en-US" dirty="0"/>
              <a:t>Forwards to Backwards</a:t>
            </a:r>
          </a:p>
          <a:p>
            <a:pPr marL="457200" indent="-457200">
              <a:buFont typeface="+mj-lt"/>
              <a:buAutoNum type="arabicPeriod"/>
            </a:pPr>
            <a:endParaRPr lang="en-US" dirty="0"/>
          </a:p>
          <a:p>
            <a:pPr marL="457200" indent="-457200">
              <a:buFont typeface="+mj-lt"/>
              <a:buAutoNum type="arabicPeriod"/>
            </a:pPr>
            <a:r>
              <a:rPr lang="en-US" dirty="0"/>
              <a:t>Procedure to Application</a:t>
            </a:r>
          </a:p>
          <a:p>
            <a:pPr marL="457200" indent="-457200">
              <a:buFont typeface="+mj-lt"/>
              <a:buAutoNum type="arabicPeriod"/>
            </a:pPr>
            <a:endParaRPr lang="en-US" dirty="0"/>
          </a:p>
        </p:txBody>
      </p:sp>
      <p:sp>
        <p:nvSpPr>
          <p:cNvPr id="5" name="TextBox 4">
            <a:extLst>
              <a:ext uri="{FF2B5EF4-FFF2-40B4-BE49-F238E27FC236}">
                <a16:creationId xmlns:a16="http://schemas.microsoft.com/office/drawing/2014/main" id="{BD92A4AA-95EC-0B38-0205-20A663FF97B5}"/>
              </a:ext>
            </a:extLst>
          </p:cNvPr>
          <p:cNvSpPr txBox="1"/>
          <p:nvPr/>
        </p:nvSpPr>
        <p:spPr>
          <a:xfrm>
            <a:off x="4143375" y="1091684"/>
            <a:ext cx="7258050" cy="1200329"/>
          </a:xfrm>
          <a:prstGeom prst="rect">
            <a:avLst/>
          </a:prstGeom>
        </p:spPr>
        <p:txBody>
          <a:bodyPr vert="horz" lIns="91440" tIns="45720" rIns="91440" bIns="45720" rtlCol="0" anchor="ctr">
            <a:normAutofit/>
          </a:bodyPr>
          <a:lstStyle>
            <a:lvl1pPr algn="r" defTabSz="914400">
              <a:lnSpc>
                <a:spcPct val="90000"/>
              </a:lnSpc>
              <a:spcBef>
                <a:spcPct val="0"/>
              </a:spcBef>
              <a:buNone/>
              <a:defRPr sz="4000" cap="all" baseline="0">
                <a:latin typeface="+mj-lt"/>
                <a:ea typeface="+mj-ea"/>
                <a:cs typeface="+mj-cs"/>
              </a:defRPr>
            </a:lvl1pPr>
          </a:lstStyle>
          <a:p>
            <a:r>
              <a:rPr lang="en-US" dirty="0"/>
              <a:t>FIVE Ways I think about it</a:t>
            </a:r>
          </a:p>
        </p:txBody>
      </p:sp>
    </p:spTree>
    <p:extLst>
      <p:ext uri="{BB962C8B-B14F-4D97-AF65-F5344CB8AC3E}">
        <p14:creationId xmlns:p14="http://schemas.microsoft.com/office/powerpoint/2010/main" val="266175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down)">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wipe(down)">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f31be86b-586a-494e-a7f3-ce484ba2ff3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9651A42E2ACB54B8CF87AFC2134E5E4" ma:contentTypeVersion="18" ma:contentTypeDescription="Create a new document." ma:contentTypeScope="" ma:versionID="19d29d9c494838d972ca626a01857f80">
  <xsd:schema xmlns:xsd="http://www.w3.org/2001/XMLSchema" xmlns:xs="http://www.w3.org/2001/XMLSchema" xmlns:p="http://schemas.microsoft.com/office/2006/metadata/properties" xmlns:ns3="f31be86b-586a-494e-a7f3-ce484ba2ff3c" xmlns:ns4="4d2ba25f-0d7d-4adc-8e62-937c25856c80" targetNamespace="http://schemas.microsoft.com/office/2006/metadata/properties" ma:root="true" ma:fieldsID="5b8051e79a1e6cc82b6299de80117b5c" ns3:_="" ns4:_="">
    <xsd:import namespace="f31be86b-586a-494e-a7f3-ce484ba2ff3c"/>
    <xsd:import namespace="4d2ba25f-0d7d-4adc-8e62-937c25856c8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element ref="ns3:_activity" minOccurs="0"/>
                <xsd:element ref="ns3:MediaServiceLocation"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1be86b-586a-494e-a7f3-ce484ba2ff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d2ba25f-0d7d-4adc-8e62-937c25856c8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B97D89-7B52-4285-91AF-5CCEE94E1B3D}">
  <ds:schemaRefs>
    <ds:schemaRef ds:uri="http://schemas.microsoft.com/office/infopath/2007/PartnerControls"/>
    <ds:schemaRef ds:uri="f31be86b-586a-494e-a7f3-ce484ba2ff3c"/>
    <ds:schemaRef ds:uri="http://schemas.microsoft.com/office/2006/documentManagement/types"/>
    <ds:schemaRef ds:uri="http://purl.org/dc/terms/"/>
    <ds:schemaRef ds:uri="http://www.w3.org/XML/1998/namespace"/>
    <ds:schemaRef ds:uri="http://schemas.openxmlformats.org/package/2006/metadata/core-properties"/>
    <ds:schemaRef ds:uri="http://purl.org/dc/dcmitype/"/>
    <ds:schemaRef ds:uri="4d2ba25f-0d7d-4adc-8e62-937c25856c80"/>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7BE60414-9DA3-4FC1-AC51-C65649852E5C}">
  <ds:schemaRefs>
    <ds:schemaRef ds:uri="http://schemas.microsoft.com/sharepoint/v3/contenttype/forms"/>
  </ds:schemaRefs>
</ds:datastoreItem>
</file>

<file path=customXml/itemProps3.xml><?xml version="1.0" encoding="utf-8"?>
<ds:datastoreItem xmlns:ds="http://schemas.openxmlformats.org/officeDocument/2006/customXml" ds:itemID="{F9273DB7-EE87-4D05-B31D-1801C643358D}">
  <ds:schemaRefs>
    <ds:schemaRef ds:uri="4d2ba25f-0d7d-4adc-8e62-937c25856c80"/>
    <ds:schemaRef ds:uri="f31be86b-586a-494e-a7f3-ce484ba2ff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TM04033937[[fn=Vapor Trail]]</Template>
  <TotalTime>1684</TotalTime>
  <Words>2105</Words>
  <Application>Microsoft Office PowerPoint</Application>
  <PresentationFormat>Widescreen</PresentationFormat>
  <Paragraphs>306</Paragraphs>
  <Slides>23</Slides>
  <Notes>20</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Aptos</vt:lpstr>
      <vt:lpstr>Arial</vt:lpstr>
      <vt:lpstr>Baskerville Old Face</vt:lpstr>
      <vt:lpstr>Cambria Math</vt:lpstr>
      <vt:lpstr>Cavolini</vt:lpstr>
      <vt:lpstr>Century Gothic</vt:lpstr>
      <vt:lpstr>Dreaming Outloud Pro</vt:lpstr>
      <vt:lpstr>Kristen ITC</vt:lpstr>
      <vt:lpstr>Times New Roman</vt:lpstr>
      <vt:lpstr>Wingdings</vt:lpstr>
      <vt:lpstr>Vapor Trail</vt:lpstr>
      <vt:lpstr>Thin Slicing Lab</vt:lpstr>
      <vt:lpstr>What might I get out of this session?</vt:lpstr>
      <vt:lpstr>Rate yourself on  Thin Slicing</vt:lpstr>
      <vt:lpstr>Put these in A Logical Order</vt:lpstr>
      <vt:lpstr>Share Out</vt:lpstr>
      <vt:lpstr>The Case for Real Intelligence</vt:lpstr>
      <vt:lpstr>What is the right order?</vt:lpstr>
      <vt:lpstr>Four Key Segments</vt:lpstr>
      <vt:lpstr>How would I do it? </vt:lpstr>
      <vt:lpstr>1.  Backwards Mapping</vt:lpstr>
      <vt:lpstr>2.  Concrete to Abstract</vt:lpstr>
      <vt:lpstr>3. Creating a visible Pattern</vt:lpstr>
      <vt:lpstr>4. Forwards to Backwards</vt:lpstr>
      <vt:lpstr>5. Procedure to application</vt:lpstr>
      <vt:lpstr>Reflect</vt:lpstr>
      <vt:lpstr>Inflection Points:  Careful Limiting of Variation, Built in Scaffolding</vt:lpstr>
      <vt:lpstr>Inflection Points:  Careful Limiting of Variation </vt:lpstr>
      <vt:lpstr>More Examples of Varying Structure</vt:lpstr>
      <vt:lpstr>Lab Time</vt:lpstr>
      <vt:lpstr>Complete This Sequence: Come up with missing Problems </vt:lpstr>
      <vt:lpstr>How I would do it</vt:lpstr>
      <vt:lpstr>Workshop Your Own Lessons</vt:lpstr>
      <vt:lpstr>How to Find 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Nathan Woodward</dc:creator>
  <cp:lastModifiedBy>Nathan Woodward</cp:lastModifiedBy>
  <cp:revision>1</cp:revision>
  <dcterms:created xsi:type="dcterms:W3CDTF">2026-06-10T21:36:19Z</dcterms:created>
  <dcterms:modified xsi:type="dcterms:W3CDTF">2026-06-30T19:02:43Z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0x010100B9651A42E2ACB54B8CF87AFC2134E5E4</vt:lpwstr>
  </property>
</Properties>
</file>