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800" r:id="rId4"/>
  </p:sldMasterIdLst>
  <p:notesMasterIdLst>
    <p:notesMasterId r:id="rId63"/>
  </p:notesMasterIdLst>
  <p:sldIdLst>
    <p:sldId id="321" r:id="rId5"/>
    <p:sldId id="361" r:id="rId6"/>
    <p:sldId id="256" r:id="rId7"/>
    <p:sldId id="484" r:id="rId8"/>
    <p:sldId id="403" r:id="rId9"/>
    <p:sldId id="483" r:id="rId10"/>
    <p:sldId id="402" r:id="rId11"/>
    <p:sldId id="322" r:id="rId12"/>
    <p:sldId id="261" r:id="rId13"/>
    <p:sldId id="355" r:id="rId14"/>
    <p:sldId id="356" r:id="rId15"/>
    <p:sldId id="405" r:id="rId16"/>
    <p:sldId id="399" r:id="rId17"/>
    <p:sldId id="487" r:id="rId18"/>
    <p:sldId id="488" r:id="rId19"/>
    <p:sldId id="489" r:id="rId20"/>
    <p:sldId id="490" r:id="rId21"/>
    <p:sldId id="491" r:id="rId22"/>
    <p:sldId id="447" r:id="rId23"/>
    <p:sldId id="448" r:id="rId24"/>
    <p:sldId id="451" r:id="rId25"/>
    <p:sldId id="391" r:id="rId26"/>
    <p:sldId id="440" r:id="rId27"/>
    <p:sldId id="449" r:id="rId28"/>
    <p:sldId id="412" r:id="rId29"/>
    <p:sldId id="498" r:id="rId30"/>
    <p:sldId id="413" r:id="rId31"/>
    <p:sldId id="414" r:id="rId32"/>
    <p:sldId id="415" r:id="rId33"/>
    <p:sldId id="465" r:id="rId34"/>
    <p:sldId id="441" r:id="rId35"/>
    <p:sldId id="420" r:id="rId36"/>
    <p:sldId id="475" r:id="rId37"/>
    <p:sldId id="485" r:id="rId38"/>
    <p:sldId id="482" r:id="rId39"/>
    <p:sldId id="425" r:id="rId40"/>
    <p:sldId id="421" r:id="rId41"/>
    <p:sldId id="416" r:id="rId42"/>
    <p:sldId id="417" r:id="rId43"/>
    <p:sldId id="347" r:id="rId44"/>
    <p:sldId id="460" r:id="rId45"/>
    <p:sldId id="429" r:id="rId46"/>
    <p:sldId id="466" r:id="rId47"/>
    <p:sldId id="419" r:id="rId48"/>
    <p:sldId id="461" r:id="rId49"/>
    <p:sldId id="463" r:id="rId50"/>
    <p:sldId id="462" r:id="rId51"/>
    <p:sldId id="464" r:id="rId52"/>
    <p:sldId id="473" r:id="rId53"/>
    <p:sldId id="492" r:id="rId54"/>
    <p:sldId id="493" r:id="rId55"/>
    <p:sldId id="494" r:id="rId56"/>
    <p:sldId id="495" r:id="rId57"/>
    <p:sldId id="496" r:id="rId58"/>
    <p:sldId id="497" r:id="rId59"/>
    <p:sldId id="267" r:id="rId60"/>
    <p:sldId id="266" r:id="rId61"/>
    <p:sldId id="486" r:id="rId62"/>
  </p:sldIdLst>
  <p:sldSz cx="9144000" cy="5143500" type="screen16x9"/>
  <p:notesSz cx="6858000" cy="9144000"/>
  <p:embeddedFontLst>
    <p:embeddedFont>
      <p:font typeface="Bodoni MT" panose="020B0604020202020204" charset="0"/>
      <p:regular r:id="rId64"/>
      <p:bold r:id="rId65"/>
      <p:italic r:id="rId66"/>
      <p:boldItalic r:id="rId67"/>
    </p:embeddedFont>
    <p:embeddedFont>
      <p:font typeface="Calisto MT" panose="020B0604020202020204" charset="0"/>
      <p:regular r:id="rId68"/>
      <p:bold r:id="rId69"/>
      <p:italic r:id="rId70"/>
      <p:boldItalic r:id="rId71"/>
    </p:embeddedFont>
    <p:embeddedFont>
      <p:font typeface="Cambria Math" panose="02040503050406030204" pitchFamily="18" charset="0"/>
      <p:regular r:id="rId72"/>
    </p:embeddedFont>
    <p:embeddedFont>
      <p:font typeface="Century Gothic" panose="020B0604020202020204" charset="0"/>
      <p:regular r:id="rId73"/>
      <p:bold r:id="rId74"/>
      <p:italic r:id="rId75"/>
      <p:boldItalic r:id="rId76"/>
    </p:embeddedFont>
    <p:embeddedFont>
      <p:font typeface="Elsie Swash Caps" panose="020B0604020202020204" charset="0"/>
      <p:regular r:id="rId77"/>
    </p:embeddedFont>
    <p:embeddedFont>
      <p:font typeface="Gill Sans Nova" panose="020B0604020202020204" charset="0"/>
      <p:regular r:id="rId78"/>
      <p:bold r:id="rId79"/>
      <p:italic r:id="rId80"/>
      <p:boldItalic r:id="rId81"/>
    </p:embeddedFont>
    <p:embeddedFont>
      <p:font typeface="Hind" panose="020B0604020202020204" charset="0"/>
      <p:regular r:id="rId82"/>
      <p:bold r:id="rId83"/>
    </p:embeddedFont>
    <p:embeddedFont>
      <p:font typeface="Nunito Light" panose="020B0604020202020204" charset="0"/>
      <p:regular r:id="rId84"/>
      <p:italic r:id="rId85"/>
    </p:embeddedFont>
    <p:embeddedFont>
      <p:font typeface="Verdana" panose="020B0604030504040204" pitchFamily="34" charset="0"/>
      <p:regular r:id="rId86"/>
      <p:bold r:id="rId87"/>
      <p:italic r:id="rId88"/>
      <p:boldItalic r:id="rId89"/>
    </p:embeddedFont>
    <p:embeddedFont>
      <p:font typeface="Wingdings 3" panose="020B0604020202020204" charset="2"/>
      <p:regular r:id="rId9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1166"/>
    <a:srgbClr val="FF7ACB"/>
    <a:srgbClr val="37724D"/>
    <a:srgbClr val="9D72C1"/>
    <a:srgbClr val="7D4DA5"/>
    <a:srgbClr val="080808"/>
    <a:srgbClr val="FF3B9F"/>
    <a:srgbClr val="9F5CDB"/>
    <a:srgbClr val="480D75"/>
    <a:srgbClr val="00B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2D71D6E-FF4D-40BA-82E2-4C0D20FE5172}" v="24" dt="2026-06-29T12:38:49.738"/>
    <p1510:client id="{EE143B80-2879-4C5F-A20C-CD623C30A47A}" v="9" dt="2026-06-29T02:31:16.038"/>
  </p1510:revLst>
</p1510:revInfo>
</file>

<file path=ppt/tableStyles.xml><?xml version="1.0" encoding="utf-8"?>
<a:tblStyleLst xmlns:a="http://schemas.openxmlformats.org/drawingml/2006/main" def="{B146DE3A-2D71-4F94-9550-0CF89146668F}">
  <a:tblStyle styleId="{B146DE3A-2D71-4F94-9550-0CF89146668F}"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A732DA3D-7477-438C-93F4-62F25DEF7E0E}"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620"/>
        <p:guide pos="2880"/>
      </p:guideLst>
    </p:cSldViewPr>
  </p:slide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notesMaster" Target="notesMasters/notesMaster1.xml"/><Relationship Id="rId68" Type="http://schemas.openxmlformats.org/officeDocument/2006/relationships/font" Target="fonts/font5.fntdata"/><Relationship Id="rId84" Type="http://schemas.openxmlformats.org/officeDocument/2006/relationships/font" Target="fonts/font21.fntdata"/><Relationship Id="rId89" Type="http://schemas.openxmlformats.org/officeDocument/2006/relationships/font" Target="fonts/font26.fntdata"/><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font" Target="fonts/font11.fntdata"/><Relationship Id="rId79" Type="http://schemas.openxmlformats.org/officeDocument/2006/relationships/font" Target="fonts/font16.fntdata"/><Relationship Id="rId5" Type="http://schemas.openxmlformats.org/officeDocument/2006/relationships/slide" Target="slides/slide1.xml"/><Relationship Id="rId90" Type="http://schemas.openxmlformats.org/officeDocument/2006/relationships/font" Target="fonts/font27.fntdata"/><Relationship Id="rId95" Type="http://schemas.microsoft.com/office/2016/11/relationships/changesInfo" Target="changesInfos/changesInfo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font" Target="fonts/font1.fntdata"/><Relationship Id="rId69" Type="http://schemas.openxmlformats.org/officeDocument/2006/relationships/font" Target="fonts/font6.fntdata"/><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font" Target="fonts/font9.fntdata"/><Relationship Id="rId80" Type="http://schemas.openxmlformats.org/officeDocument/2006/relationships/font" Target="fonts/font17.fntdata"/><Relationship Id="rId85" Type="http://schemas.openxmlformats.org/officeDocument/2006/relationships/font" Target="fonts/font22.fntdata"/><Relationship Id="rId93"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font" Target="fonts/font4.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font" Target="fonts/font7.fntdata"/><Relationship Id="rId75" Type="http://schemas.openxmlformats.org/officeDocument/2006/relationships/font" Target="fonts/font12.fntdata"/><Relationship Id="rId83" Type="http://schemas.openxmlformats.org/officeDocument/2006/relationships/font" Target="fonts/font20.fntdata"/><Relationship Id="rId88" Type="http://schemas.openxmlformats.org/officeDocument/2006/relationships/font" Target="fonts/font25.fntdata"/><Relationship Id="rId91" Type="http://schemas.openxmlformats.org/officeDocument/2006/relationships/presProps" Target="presProps.xml"/><Relationship Id="rId9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font" Target="fonts/font2.fntdata"/><Relationship Id="rId73" Type="http://schemas.openxmlformats.org/officeDocument/2006/relationships/font" Target="fonts/font10.fntdata"/><Relationship Id="rId78" Type="http://schemas.openxmlformats.org/officeDocument/2006/relationships/font" Target="fonts/font15.fntdata"/><Relationship Id="rId81" Type="http://schemas.openxmlformats.org/officeDocument/2006/relationships/font" Target="fonts/font18.fntdata"/><Relationship Id="rId86" Type="http://schemas.openxmlformats.org/officeDocument/2006/relationships/font" Target="fonts/font23.fntdata"/><Relationship Id="rId9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font" Target="fonts/font13.fntdata"/><Relationship Id="rId7" Type="http://schemas.openxmlformats.org/officeDocument/2006/relationships/slide" Target="slides/slide3.xml"/><Relationship Id="rId71" Type="http://schemas.openxmlformats.org/officeDocument/2006/relationships/font" Target="fonts/font8.fntdata"/><Relationship Id="rId92" Type="http://schemas.openxmlformats.org/officeDocument/2006/relationships/viewProps" Target="viewProps.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font" Target="fonts/font3.fntdata"/><Relationship Id="rId87" Type="http://schemas.openxmlformats.org/officeDocument/2006/relationships/font" Target="fonts/font24.fntdata"/><Relationship Id="rId61" Type="http://schemas.openxmlformats.org/officeDocument/2006/relationships/slide" Target="slides/slide57.xml"/><Relationship Id="rId82" Type="http://schemas.openxmlformats.org/officeDocument/2006/relationships/font" Target="fonts/font19.fntdata"/><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font" Target="fonts/font14.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thlev, Mary C" userId="cb126730-f3cd-4a1e-ae43-10dd400ee6d7" providerId="ADAL" clId="{E693C488-25AA-4FFC-94F5-4E8AD18F0A88}"/>
    <pc:docChg chg="undo custSel addSld delSld modSld sldOrd">
      <pc:chgData name="Rathlev, Mary C" userId="cb126730-f3cd-4a1e-ae43-10dd400ee6d7" providerId="ADAL" clId="{E693C488-25AA-4FFC-94F5-4E8AD18F0A88}" dt="2026-06-29T11:04:22.990" v="2044" actId="1037"/>
      <pc:docMkLst>
        <pc:docMk/>
      </pc:docMkLst>
      <pc:sldChg chg="modSp mod">
        <pc:chgData name="Rathlev, Mary C" userId="cb126730-f3cd-4a1e-ae43-10dd400ee6d7" providerId="ADAL" clId="{E693C488-25AA-4FFC-94F5-4E8AD18F0A88}" dt="2026-06-29T02:14:15.664" v="2020" actId="1036"/>
        <pc:sldMkLst>
          <pc:docMk/>
          <pc:sldMk cId="0" sldId="261"/>
        </pc:sldMkLst>
        <pc:spChg chg="mod">
          <ac:chgData name="Rathlev, Mary C" userId="cb126730-f3cd-4a1e-ae43-10dd400ee6d7" providerId="ADAL" clId="{E693C488-25AA-4FFC-94F5-4E8AD18F0A88}" dt="2026-06-29T02:14:15.664" v="2020" actId="1036"/>
          <ac:spMkLst>
            <pc:docMk/>
            <pc:sldMk cId="0" sldId="261"/>
            <ac:spMk id="10" creationId="{0BA418AD-235A-0225-08E9-594DD3F2144F}"/>
          </ac:spMkLst>
        </pc:spChg>
      </pc:sldChg>
      <pc:sldChg chg="addSp modSp mod">
        <pc:chgData name="Rathlev, Mary C" userId="cb126730-f3cd-4a1e-ae43-10dd400ee6d7" providerId="ADAL" clId="{E693C488-25AA-4FFC-94F5-4E8AD18F0A88}" dt="2026-06-17T18:46:28.109" v="1992" actId="20577"/>
        <pc:sldMkLst>
          <pc:docMk/>
          <pc:sldMk cId="0" sldId="266"/>
        </pc:sldMkLst>
        <pc:spChg chg="add mod">
          <ac:chgData name="Rathlev, Mary C" userId="cb126730-f3cd-4a1e-ae43-10dd400ee6d7" providerId="ADAL" clId="{E693C488-25AA-4FFC-94F5-4E8AD18F0A88}" dt="2026-06-17T18:46:28.109" v="1992" actId="20577"/>
          <ac:spMkLst>
            <pc:docMk/>
            <pc:sldMk cId="0" sldId="266"/>
            <ac:spMk id="3" creationId="{7883E693-9329-A6E8-008D-5000F763668B}"/>
          </ac:spMkLst>
        </pc:spChg>
      </pc:sldChg>
      <pc:sldChg chg="modSp mod modShow">
        <pc:chgData name="Rathlev, Mary C" userId="cb126730-f3cd-4a1e-ae43-10dd400ee6d7" providerId="ADAL" clId="{E693C488-25AA-4FFC-94F5-4E8AD18F0A88}" dt="2026-06-29T10:48:52.322" v="2034" actId="729"/>
        <pc:sldMkLst>
          <pc:docMk/>
          <pc:sldMk cId="2462405443" sldId="322"/>
        </pc:sldMkLst>
        <pc:spChg chg="mod">
          <ac:chgData name="Rathlev, Mary C" userId="cb126730-f3cd-4a1e-ae43-10dd400ee6d7" providerId="ADAL" clId="{E693C488-25AA-4FFC-94F5-4E8AD18F0A88}" dt="2026-06-17T16:19:32.880" v="1832" actId="20577"/>
          <ac:spMkLst>
            <pc:docMk/>
            <pc:sldMk cId="2462405443" sldId="322"/>
            <ac:spMk id="3" creationId="{157329CD-5F61-0BA9-4170-FBEFDBE56CE5}"/>
          </ac:spMkLst>
        </pc:spChg>
        <pc:spChg chg="mod">
          <ac:chgData name="Rathlev, Mary C" userId="cb126730-f3cd-4a1e-ae43-10dd400ee6d7" providerId="ADAL" clId="{E693C488-25AA-4FFC-94F5-4E8AD18F0A88}" dt="2026-06-17T16:18:31.086" v="1806" actId="14100"/>
          <ac:spMkLst>
            <pc:docMk/>
            <pc:sldMk cId="2462405443" sldId="322"/>
            <ac:spMk id="14" creationId="{3C055257-EA7A-FE67-8967-AA27C5869D9F}"/>
          </ac:spMkLst>
        </pc:spChg>
      </pc:sldChg>
      <pc:sldChg chg="modSp mod">
        <pc:chgData name="Rathlev, Mary C" userId="cb126730-f3cd-4a1e-ae43-10dd400ee6d7" providerId="ADAL" clId="{E693C488-25AA-4FFC-94F5-4E8AD18F0A88}" dt="2026-06-17T18:41:36.420" v="1934" actId="20577"/>
        <pc:sldMkLst>
          <pc:docMk/>
          <pc:sldMk cId="2707634998" sldId="347"/>
        </pc:sldMkLst>
        <pc:spChg chg="mod">
          <ac:chgData name="Rathlev, Mary C" userId="cb126730-f3cd-4a1e-ae43-10dd400ee6d7" providerId="ADAL" clId="{E693C488-25AA-4FFC-94F5-4E8AD18F0A88}" dt="2026-06-17T18:40:07.185" v="1896" actId="1076"/>
          <ac:spMkLst>
            <pc:docMk/>
            <pc:sldMk cId="2707634998" sldId="347"/>
            <ac:spMk id="8" creationId="{821C6F63-4B53-1D43-71D4-5966145C87D3}"/>
          </ac:spMkLst>
        </pc:spChg>
        <pc:spChg chg="mod">
          <ac:chgData name="Rathlev, Mary C" userId="cb126730-f3cd-4a1e-ae43-10dd400ee6d7" providerId="ADAL" clId="{E693C488-25AA-4FFC-94F5-4E8AD18F0A88}" dt="2026-06-17T18:39:56.951" v="1894" actId="1076"/>
          <ac:spMkLst>
            <pc:docMk/>
            <pc:sldMk cId="2707634998" sldId="347"/>
            <ac:spMk id="9" creationId="{0D8F33BD-2DE9-DEC2-012D-8326DA0C4BF0}"/>
          </ac:spMkLst>
        </pc:spChg>
        <pc:spChg chg="mod">
          <ac:chgData name="Rathlev, Mary C" userId="cb126730-f3cd-4a1e-ae43-10dd400ee6d7" providerId="ADAL" clId="{E693C488-25AA-4FFC-94F5-4E8AD18F0A88}" dt="2026-06-17T18:39:50.312" v="1893" actId="1076"/>
          <ac:spMkLst>
            <pc:docMk/>
            <pc:sldMk cId="2707634998" sldId="347"/>
            <ac:spMk id="12" creationId="{0CA3D010-EDB4-9A86-0F34-AC73631074CE}"/>
          </ac:spMkLst>
        </pc:spChg>
        <pc:spChg chg="mod">
          <ac:chgData name="Rathlev, Mary C" userId="cb126730-f3cd-4a1e-ae43-10dd400ee6d7" providerId="ADAL" clId="{E693C488-25AA-4FFC-94F5-4E8AD18F0A88}" dt="2026-06-17T18:40:35.055" v="1916" actId="20577"/>
          <ac:spMkLst>
            <pc:docMk/>
            <pc:sldMk cId="2707634998" sldId="347"/>
            <ac:spMk id="14" creationId="{9663F314-FE81-0D2C-2DA3-59A83CB5EFF2}"/>
          </ac:spMkLst>
        </pc:spChg>
        <pc:spChg chg="mod">
          <ac:chgData name="Rathlev, Mary C" userId="cb126730-f3cd-4a1e-ae43-10dd400ee6d7" providerId="ADAL" clId="{E693C488-25AA-4FFC-94F5-4E8AD18F0A88}" dt="2026-06-17T18:41:36.420" v="1934" actId="20577"/>
          <ac:spMkLst>
            <pc:docMk/>
            <pc:sldMk cId="2707634998" sldId="347"/>
            <ac:spMk id="16" creationId="{26A2F16F-F250-A458-AA8B-C2EAA19E418A}"/>
          </ac:spMkLst>
        </pc:spChg>
        <pc:spChg chg="mod">
          <ac:chgData name="Rathlev, Mary C" userId="cb126730-f3cd-4a1e-ae43-10dd400ee6d7" providerId="ADAL" clId="{E693C488-25AA-4FFC-94F5-4E8AD18F0A88}" dt="2026-06-17T18:40:11.601" v="1897" actId="1076"/>
          <ac:spMkLst>
            <pc:docMk/>
            <pc:sldMk cId="2707634998" sldId="347"/>
            <ac:spMk id="18" creationId="{6C7F9517-E051-8D86-AC61-ED902BA8ED3A}"/>
          </ac:spMkLst>
        </pc:spChg>
      </pc:sldChg>
      <pc:sldChg chg="modSp mod addAnim delAnim">
        <pc:chgData name="Rathlev, Mary C" userId="cb126730-f3cd-4a1e-ae43-10dd400ee6d7" providerId="ADAL" clId="{E693C488-25AA-4FFC-94F5-4E8AD18F0A88}" dt="2026-06-17T16:21:23.651" v="1855" actId="20577"/>
        <pc:sldMkLst>
          <pc:docMk/>
          <pc:sldMk cId="759424419" sldId="355"/>
        </pc:sldMkLst>
        <pc:graphicFrameChg chg="modGraphic">
          <ac:chgData name="Rathlev, Mary C" userId="cb126730-f3cd-4a1e-ae43-10dd400ee6d7" providerId="ADAL" clId="{E693C488-25AA-4FFC-94F5-4E8AD18F0A88}" dt="2026-06-17T16:21:23.651" v="1855" actId="20577"/>
          <ac:graphicFrameMkLst>
            <pc:docMk/>
            <pc:sldMk cId="759424419" sldId="355"/>
            <ac:graphicFrameMk id="2" creationId="{62950946-E587-E1B0-AD55-94AD48037586}"/>
          </ac:graphicFrameMkLst>
        </pc:graphicFrameChg>
      </pc:sldChg>
      <pc:sldChg chg="modSp mod">
        <pc:chgData name="Rathlev, Mary C" userId="cb126730-f3cd-4a1e-ae43-10dd400ee6d7" providerId="ADAL" clId="{E693C488-25AA-4FFC-94F5-4E8AD18F0A88}" dt="2026-06-28T11:17:55.813" v="2013" actId="1076"/>
        <pc:sldMkLst>
          <pc:docMk/>
          <pc:sldMk cId="1601409899" sldId="391"/>
        </pc:sldMkLst>
        <pc:graphicFrameChg chg="modGraphic">
          <ac:chgData name="Rathlev, Mary C" userId="cb126730-f3cd-4a1e-ae43-10dd400ee6d7" providerId="ADAL" clId="{E693C488-25AA-4FFC-94F5-4E8AD18F0A88}" dt="2026-06-28T11:17:50.518" v="2012" actId="14100"/>
          <ac:graphicFrameMkLst>
            <pc:docMk/>
            <pc:sldMk cId="1601409899" sldId="391"/>
            <ac:graphicFrameMk id="12" creationId="{5C782E35-7A38-8424-C22B-B52E9B046FCA}"/>
          </ac:graphicFrameMkLst>
        </pc:graphicFrameChg>
        <pc:picChg chg="mod">
          <ac:chgData name="Rathlev, Mary C" userId="cb126730-f3cd-4a1e-ae43-10dd400ee6d7" providerId="ADAL" clId="{E693C488-25AA-4FFC-94F5-4E8AD18F0A88}" dt="2026-06-28T11:17:55.813" v="2013" actId="1076"/>
          <ac:picMkLst>
            <pc:docMk/>
            <pc:sldMk cId="1601409899" sldId="391"/>
            <ac:picMk id="14" creationId="{8423BAB3-993C-8DE5-E4A2-FCC38E5EAA7F}"/>
          </ac:picMkLst>
        </pc:picChg>
      </pc:sldChg>
      <pc:sldChg chg="addSp modSp modAnim">
        <pc:chgData name="Rathlev, Mary C" userId="cb126730-f3cd-4a1e-ae43-10dd400ee6d7" providerId="ADAL" clId="{E693C488-25AA-4FFC-94F5-4E8AD18F0A88}" dt="2026-06-28T11:15:23.528" v="2007"/>
        <pc:sldMkLst>
          <pc:docMk/>
          <pc:sldMk cId="3775572378" sldId="399"/>
        </pc:sldMkLst>
        <pc:spChg chg="add mod">
          <ac:chgData name="Rathlev, Mary C" userId="cb126730-f3cd-4a1e-ae43-10dd400ee6d7" providerId="ADAL" clId="{E693C488-25AA-4FFC-94F5-4E8AD18F0A88}" dt="2026-06-28T11:15:11.886" v="2006"/>
          <ac:spMkLst>
            <pc:docMk/>
            <pc:sldMk cId="3775572378" sldId="399"/>
            <ac:spMk id="11" creationId="{E1961427-80A4-8809-BC83-394768BFB62A}"/>
          </ac:spMkLst>
        </pc:spChg>
        <pc:spChg chg="add mod">
          <ac:chgData name="Rathlev, Mary C" userId="cb126730-f3cd-4a1e-ae43-10dd400ee6d7" providerId="ADAL" clId="{E693C488-25AA-4FFC-94F5-4E8AD18F0A88}" dt="2026-06-28T11:15:23.528" v="2007"/>
          <ac:spMkLst>
            <pc:docMk/>
            <pc:sldMk cId="3775572378" sldId="399"/>
            <ac:spMk id="12" creationId="{5919D093-32A0-0961-0B43-C33AB1CB1974}"/>
          </ac:spMkLst>
        </pc:spChg>
        <pc:picChg chg="add mod">
          <ac:chgData name="Rathlev, Mary C" userId="cb126730-f3cd-4a1e-ae43-10dd400ee6d7" providerId="ADAL" clId="{E693C488-25AA-4FFC-94F5-4E8AD18F0A88}" dt="2026-06-28T11:15:02.418" v="2005"/>
          <ac:picMkLst>
            <pc:docMk/>
            <pc:sldMk cId="3775572378" sldId="399"/>
            <ac:picMk id="7" creationId="{97F37137-7018-3194-16B6-0BF13E222177}"/>
          </ac:picMkLst>
        </pc:picChg>
      </pc:sldChg>
      <pc:sldChg chg="modSp mod ord modAnim">
        <pc:chgData name="Rathlev, Mary C" userId="cb126730-f3cd-4a1e-ae43-10dd400ee6d7" providerId="ADAL" clId="{E693C488-25AA-4FFC-94F5-4E8AD18F0A88}" dt="2026-06-29T02:07:03.843" v="2016"/>
        <pc:sldMkLst>
          <pc:docMk/>
          <pc:sldMk cId="3930498400" sldId="402"/>
        </pc:sldMkLst>
        <pc:spChg chg="mod">
          <ac:chgData name="Rathlev, Mary C" userId="cb126730-f3cd-4a1e-ae43-10dd400ee6d7" providerId="ADAL" clId="{E693C488-25AA-4FFC-94F5-4E8AD18F0A88}" dt="2026-06-17T16:10:29.880" v="1742" actId="1035"/>
          <ac:spMkLst>
            <pc:docMk/>
            <pc:sldMk cId="3930498400" sldId="402"/>
            <ac:spMk id="10" creationId="{C2676CEC-0A60-1381-5F07-022D4AC16B52}"/>
          </ac:spMkLst>
        </pc:spChg>
        <pc:spChg chg="mod">
          <ac:chgData name="Rathlev, Mary C" userId="cb126730-f3cd-4a1e-ae43-10dd400ee6d7" providerId="ADAL" clId="{E693C488-25AA-4FFC-94F5-4E8AD18F0A88}" dt="2026-06-17T16:09:12.208" v="1721" actId="1035"/>
          <ac:spMkLst>
            <pc:docMk/>
            <pc:sldMk cId="3930498400" sldId="402"/>
            <ac:spMk id="17" creationId="{D41E5EF8-5353-28B5-8E11-2698C185F027}"/>
          </ac:spMkLst>
        </pc:spChg>
        <pc:spChg chg="mod">
          <ac:chgData name="Rathlev, Mary C" userId="cb126730-f3cd-4a1e-ae43-10dd400ee6d7" providerId="ADAL" clId="{E693C488-25AA-4FFC-94F5-4E8AD18F0A88}" dt="2026-06-17T16:10:01.940" v="1737" actId="1035"/>
          <ac:spMkLst>
            <pc:docMk/>
            <pc:sldMk cId="3930498400" sldId="402"/>
            <ac:spMk id="18" creationId="{59AC014A-4DCD-7B11-3B7E-BAC6756FFA44}"/>
          </ac:spMkLst>
        </pc:spChg>
        <pc:spChg chg="mod">
          <ac:chgData name="Rathlev, Mary C" userId="cb126730-f3cd-4a1e-ae43-10dd400ee6d7" providerId="ADAL" clId="{E693C488-25AA-4FFC-94F5-4E8AD18F0A88}" dt="2026-06-17T16:09:57.298" v="1734" actId="1035"/>
          <ac:spMkLst>
            <pc:docMk/>
            <pc:sldMk cId="3930498400" sldId="402"/>
            <ac:spMk id="19" creationId="{7E0E733B-669F-F7DC-0251-2340366F5CC4}"/>
          </ac:spMkLst>
        </pc:spChg>
        <pc:spChg chg="mod">
          <ac:chgData name="Rathlev, Mary C" userId="cb126730-f3cd-4a1e-ae43-10dd400ee6d7" providerId="ADAL" clId="{E693C488-25AA-4FFC-94F5-4E8AD18F0A88}" dt="2026-06-17T16:08:15.721" v="1711" actId="1076"/>
          <ac:spMkLst>
            <pc:docMk/>
            <pc:sldMk cId="3930498400" sldId="402"/>
            <ac:spMk id="20" creationId="{4995820F-7607-98A3-A1B5-BEA433E30AB4}"/>
          </ac:spMkLst>
        </pc:spChg>
      </pc:sldChg>
      <pc:sldChg chg="addSp delSp modSp mod delAnim modAnim">
        <pc:chgData name="Rathlev, Mary C" userId="cb126730-f3cd-4a1e-ae43-10dd400ee6d7" providerId="ADAL" clId="{E693C488-25AA-4FFC-94F5-4E8AD18F0A88}" dt="2026-06-28T11:11:21.224" v="2004" actId="20577"/>
        <pc:sldMkLst>
          <pc:docMk/>
          <pc:sldMk cId="3622993040" sldId="403"/>
        </pc:sldMkLst>
        <pc:spChg chg="mod">
          <ac:chgData name="Rathlev, Mary C" userId="cb126730-f3cd-4a1e-ae43-10dd400ee6d7" providerId="ADAL" clId="{E693C488-25AA-4FFC-94F5-4E8AD18F0A88}" dt="2026-06-16T18:11:20.968" v="116" actId="20577"/>
          <ac:spMkLst>
            <pc:docMk/>
            <pc:sldMk cId="3622993040" sldId="403"/>
            <ac:spMk id="2" creationId="{FA20B31B-1EDC-1082-B59F-07660AE78F17}"/>
          </ac:spMkLst>
        </pc:spChg>
        <pc:graphicFrameChg chg="mod modGraphic">
          <ac:chgData name="Rathlev, Mary C" userId="cb126730-f3cd-4a1e-ae43-10dd400ee6d7" providerId="ADAL" clId="{E693C488-25AA-4FFC-94F5-4E8AD18F0A88}" dt="2026-06-28T11:11:21.224" v="2004" actId="20577"/>
          <ac:graphicFrameMkLst>
            <pc:docMk/>
            <pc:sldMk cId="3622993040" sldId="403"/>
            <ac:graphicFrameMk id="3" creationId="{5C19B5F3-E78E-86D0-4891-36ABB7B638EC}"/>
          </ac:graphicFrameMkLst>
        </pc:graphicFrameChg>
      </pc:sldChg>
      <pc:sldChg chg="addSp delSp modSp mod delAnim modAnim">
        <pc:chgData name="Rathlev, Mary C" userId="cb126730-f3cd-4a1e-ae43-10dd400ee6d7" providerId="ADAL" clId="{E693C488-25AA-4FFC-94F5-4E8AD18F0A88}" dt="2026-06-29T02:28:30.644" v="2026" actId="1076"/>
        <pc:sldMkLst>
          <pc:docMk/>
          <pc:sldMk cId="2733337118" sldId="413"/>
        </pc:sldMkLst>
        <pc:spChg chg="del mod">
          <ac:chgData name="Rathlev, Mary C" userId="cb126730-f3cd-4a1e-ae43-10dd400ee6d7" providerId="ADAL" clId="{E693C488-25AA-4FFC-94F5-4E8AD18F0A88}" dt="2026-06-29T02:24:48.278" v="2022" actId="478"/>
          <ac:spMkLst>
            <pc:docMk/>
            <pc:sldMk cId="2733337118" sldId="413"/>
            <ac:spMk id="5" creationId="{18969B2D-7E71-1C77-D3A6-B064CC114DCE}"/>
          </ac:spMkLst>
        </pc:spChg>
        <pc:spChg chg="mod">
          <ac:chgData name="Rathlev, Mary C" userId="cb126730-f3cd-4a1e-ae43-10dd400ee6d7" providerId="ADAL" clId="{E693C488-25AA-4FFC-94F5-4E8AD18F0A88}" dt="2026-06-29T02:28:23.848" v="2025" actId="113"/>
          <ac:spMkLst>
            <pc:docMk/>
            <pc:sldMk cId="2733337118" sldId="413"/>
            <ac:spMk id="6" creationId="{13AF49A3-4135-7A87-7FDB-21CEE3D1B291}"/>
          </ac:spMkLst>
        </pc:spChg>
        <pc:spChg chg="mod">
          <ac:chgData name="Rathlev, Mary C" userId="cb126730-f3cd-4a1e-ae43-10dd400ee6d7" providerId="ADAL" clId="{E693C488-25AA-4FFC-94F5-4E8AD18F0A88}" dt="2026-06-29T02:28:30.644" v="2026" actId="1076"/>
          <ac:spMkLst>
            <pc:docMk/>
            <pc:sldMk cId="2733337118" sldId="413"/>
            <ac:spMk id="7" creationId="{9F5FE160-4AE2-FCC1-C0AD-A85BF3741BE2}"/>
          </ac:spMkLst>
        </pc:spChg>
        <pc:spChg chg="add del mod">
          <ac:chgData name="Rathlev, Mary C" userId="cb126730-f3cd-4a1e-ae43-10dd400ee6d7" providerId="ADAL" clId="{E693C488-25AA-4FFC-94F5-4E8AD18F0A88}" dt="2026-06-29T02:24:49.088" v="2023" actId="478"/>
          <ac:spMkLst>
            <pc:docMk/>
            <pc:sldMk cId="2733337118" sldId="413"/>
            <ac:spMk id="8" creationId="{07D5B411-8E6F-E3C8-47C8-125CE287433A}"/>
          </ac:spMkLst>
        </pc:spChg>
        <pc:picChg chg="mod">
          <ac:chgData name="Rathlev, Mary C" userId="cb126730-f3cd-4a1e-ae43-10dd400ee6d7" providerId="ADAL" clId="{E693C488-25AA-4FFC-94F5-4E8AD18F0A88}" dt="2026-06-17T16:26:12.634" v="1888" actId="1036"/>
          <ac:picMkLst>
            <pc:docMk/>
            <pc:sldMk cId="2733337118" sldId="413"/>
            <ac:picMk id="5121" creationId="{828FD281-6223-A6D6-5FD9-90EC251F99AA}"/>
          </ac:picMkLst>
        </pc:picChg>
      </pc:sldChg>
      <pc:sldChg chg="modSp mod">
        <pc:chgData name="Rathlev, Mary C" userId="cb126730-f3cd-4a1e-ae43-10dd400ee6d7" providerId="ADAL" clId="{E693C488-25AA-4FFC-94F5-4E8AD18F0A88}" dt="2026-06-29T02:30:33.140" v="2032" actId="1076"/>
        <pc:sldMkLst>
          <pc:docMk/>
          <pc:sldMk cId="1647566022" sldId="414"/>
        </pc:sldMkLst>
        <pc:spChg chg="mod">
          <ac:chgData name="Rathlev, Mary C" userId="cb126730-f3cd-4a1e-ae43-10dd400ee6d7" providerId="ADAL" clId="{E693C488-25AA-4FFC-94F5-4E8AD18F0A88}" dt="2026-06-29T02:30:29.302" v="2031" actId="113"/>
          <ac:spMkLst>
            <pc:docMk/>
            <pc:sldMk cId="1647566022" sldId="414"/>
            <ac:spMk id="2" creationId="{76C0C9D8-CB70-9F03-CDF4-4BBB0554B661}"/>
          </ac:spMkLst>
        </pc:spChg>
        <pc:spChg chg="mod">
          <ac:chgData name="Rathlev, Mary C" userId="cb126730-f3cd-4a1e-ae43-10dd400ee6d7" providerId="ADAL" clId="{E693C488-25AA-4FFC-94F5-4E8AD18F0A88}" dt="2026-06-29T02:29:22.778" v="2027" actId="113"/>
          <ac:spMkLst>
            <pc:docMk/>
            <pc:sldMk cId="1647566022" sldId="414"/>
            <ac:spMk id="4" creationId="{079F374B-10EE-F21F-88AB-A88EBFC2A832}"/>
          </ac:spMkLst>
        </pc:spChg>
        <pc:spChg chg="mod">
          <ac:chgData name="Rathlev, Mary C" userId="cb126730-f3cd-4a1e-ae43-10dd400ee6d7" providerId="ADAL" clId="{E693C488-25AA-4FFC-94F5-4E8AD18F0A88}" dt="2026-06-29T02:29:28.954" v="2028" actId="113"/>
          <ac:spMkLst>
            <pc:docMk/>
            <pc:sldMk cId="1647566022" sldId="414"/>
            <ac:spMk id="5" creationId="{A7714C92-5087-1A71-D3CC-ED888D58D6AC}"/>
          </ac:spMkLst>
        </pc:spChg>
        <pc:spChg chg="mod">
          <ac:chgData name="Rathlev, Mary C" userId="cb126730-f3cd-4a1e-ae43-10dd400ee6d7" providerId="ADAL" clId="{E693C488-25AA-4FFC-94F5-4E8AD18F0A88}" dt="2026-06-29T02:29:35.418" v="2029" actId="113"/>
          <ac:spMkLst>
            <pc:docMk/>
            <pc:sldMk cId="1647566022" sldId="414"/>
            <ac:spMk id="6" creationId="{F2596285-DD50-FC36-B68B-F23544ACE03D}"/>
          </ac:spMkLst>
        </pc:spChg>
        <pc:spChg chg="mod">
          <ac:chgData name="Rathlev, Mary C" userId="cb126730-f3cd-4a1e-ae43-10dd400ee6d7" providerId="ADAL" clId="{E693C488-25AA-4FFC-94F5-4E8AD18F0A88}" dt="2026-06-29T02:30:33.140" v="2032" actId="1076"/>
          <ac:spMkLst>
            <pc:docMk/>
            <pc:sldMk cId="1647566022" sldId="414"/>
            <ac:spMk id="7" creationId="{C418076A-7195-CDB4-208D-AF6D6F9E23E2}"/>
          </ac:spMkLst>
        </pc:spChg>
      </pc:sldChg>
      <pc:sldChg chg="modSp">
        <pc:chgData name="Rathlev, Mary C" userId="cb126730-f3cd-4a1e-ae43-10dd400ee6d7" providerId="ADAL" clId="{E693C488-25AA-4FFC-94F5-4E8AD18F0A88}" dt="2026-06-29T02:31:16.038" v="2033" actId="113"/>
        <pc:sldMkLst>
          <pc:docMk/>
          <pc:sldMk cId="3335451718" sldId="415"/>
        </pc:sldMkLst>
        <pc:spChg chg="mod">
          <ac:chgData name="Rathlev, Mary C" userId="cb126730-f3cd-4a1e-ae43-10dd400ee6d7" providerId="ADAL" clId="{E693C488-25AA-4FFC-94F5-4E8AD18F0A88}" dt="2026-06-29T02:31:16.038" v="2033" actId="113"/>
          <ac:spMkLst>
            <pc:docMk/>
            <pc:sldMk cId="3335451718" sldId="415"/>
            <ac:spMk id="5" creationId="{E4EF5DFD-C46C-777C-9171-DB2CB8804407}"/>
          </ac:spMkLst>
        </pc:spChg>
      </pc:sldChg>
      <pc:sldChg chg="addSp delSp modSp mod delAnim">
        <pc:chgData name="Rathlev, Mary C" userId="cb126730-f3cd-4a1e-ae43-10dd400ee6d7" providerId="ADAL" clId="{E693C488-25AA-4FFC-94F5-4E8AD18F0A88}" dt="2026-06-17T11:11:21.244" v="1545" actId="14100"/>
        <pc:sldMkLst>
          <pc:docMk/>
          <pc:sldMk cId="1602639684" sldId="420"/>
        </pc:sldMkLst>
        <pc:graphicFrameChg chg="add mod modGraphic">
          <ac:chgData name="Rathlev, Mary C" userId="cb126730-f3cd-4a1e-ae43-10dd400ee6d7" providerId="ADAL" clId="{E693C488-25AA-4FFC-94F5-4E8AD18F0A88}" dt="2026-06-17T11:10:12.201" v="1535" actId="572"/>
          <ac:graphicFrameMkLst>
            <pc:docMk/>
            <pc:sldMk cId="1602639684" sldId="420"/>
            <ac:graphicFrameMk id="2" creationId="{5F873D70-C294-8132-5D22-FCFBA8133B5C}"/>
          </ac:graphicFrameMkLst>
        </pc:graphicFrameChg>
        <pc:picChg chg="add mod">
          <ac:chgData name="Rathlev, Mary C" userId="cb126730-f3cd-4a1e-ae43-10dd400ee6d7" providerId="ADAL" clId="{E693C488-25AA-4FFC-94F5-4E8AD18F0A88}" dt="2026-06-17T11:11:21.244" v="1545" actId="14100"/>
          <ac:picMkLst>
            <pc:docMk/>
            <pc:sldMk cId="1602639684" sldId="420"/>
            <ac:picMk id="3" creationId="{66CEE78D-3750-18F9-ED08-424F2D4A82F8}"/>
          </ac:picMkLst>
        </pc:picChg>
        <pc:picChg chg="mod">
          <ac:chgData name="Rathlev, Mary C" userId="cb126730-f3cd-4a1e-ae43-10dd400ee6d7" providerId="ADAL" clId="{E693C488-25AA-4FFC-94F5-4E8AD18F0A88}" dt="2026-06-17T11:10:51.261" v="1542" actId="14100"/>
          <ac:picMkLst>
            <pc:docMk/>
            <pc:sldMk cId="1602639684" sldId="420"/>
            <ac:picMk id="4" creationId="{967AB40F-2F2A-373E-EB45-42112DFE9548}"/>
          </ac:picMkLst>
        </pc:picChg>
        <pc:picChg chg="mod">
          <ac:chgData name="Rathlev, Mary C" userId="cb126730-f3cd-4a1e-ae43-10dd400ee6d7" providerId="ADAL" clId="{E693C488-25AA-4FFC-94F5-4E8AD18F0A88}" dt="2026-06-17T11:10:36.198" v="1539" actId="14100"/>
          <ac:picMkLst>
            <pc:docMk/>
            <pc:sldMk cId="1602639684" sldId="420"/>
            <ac:picMk id="9" creationId="{5649BAAE-379E-630F-2A14-81AF3FB690B8}"/>
          </ac:picMkLst>
        </pc:picChg>
      </pc:sldChg>
      <pc:sldChg chg="modSp mod">
        <pc:chgData name="Rathlev, Mary C" userId="cb126730-f3cd-4a1e-ae43-10dd400ee6d7" providerId="ADAL" clId="{E693C488-25AA-4FFC-94F5-4E8AD18F0A88}" dt="2026-06-17T16:24:44.313" v="1871" actId="1076"/>
        <pc:sldMkLst>
          <pc:docMk/>
          <pc:sldMk cId="2618046823" sldId="448"/>
        </pc:sldMkLst>
        <pc:spChg chg="mod">
          <ac:chgData name="Rathlev, Mary C" userId="cb126730-f3cd-4a1e-ae43-10dd400ee6d7" providerId="ADAL" clId="{E693C488-25AA-4FFC-94F5-4E8AD18F0A88}" dt="2026-06-17T16:24:44.313" v="1871" actId="1076"/>
          <ac:spMkLst>
            <pc:docMk/>
            <pc:sldMk cId="2618046823" sldId="448"/>
            <ac:spMk id="4" creationId="{1720DC82-2E03-64A5-05F5-D14FF189E101}"/>
          </ac:spMkLst>
        </pc:spChg>
      </pc:sldChg>
      <pc:sldChg chg="modSp mod">
        <pc:chgData name="Rathlev, Mary C" userId="cb126730-f3cd-4a1e-ae43-10dd400ee6d7" providerId="ADAL" clId="{E693C488-25AA-4FFC-94F5-4E8AD18F0A88}" dt="2026-06-28T11:17:35.899" v="2010" actId="1076"/>
        <pc:sldMkLst>
          <pc:docMk/>
          <pc:sldMk cId="465479233" sldId="451"/>
        </pc:sldMkLst>
        <pc:spChg chg="mod">
          <ac:chgData name="Rathlev, Mary C" userId="cb126730-f3cd-4a1e-ae43-10dd400ee6d7" providerId="ADAL" clId="{E693C488-25AA-4FFC-94F5-4E8AD18F0A88}" dt="2026-06-28T11:17:35.899" v="2010" actId="1076"/>
          <ac:spMkLst>
            <pc:docMk/>
            <pc:sldMk cId="465479233" sldId="451"/>
            <ac:spMk id="4" creationId="{52460D62-4B33-8A72-237E-21B70EE49663}"/>
          </ac:spMkLst>
        </pc:spChg>
        <pc:graphicFrameChg chg="modGraphic">
          <ac:chgData name="Rathlev, Mary C" userId="cb126730-f3cd-4a1e-ae43-10dd400ee6d7" providerId="ADAL" clId="{E693C488-25AA-4FFC-94F5-4E8AD18F0A88}" dt="2026-06-28T11:17:32.741" v="2009" actId="14100"/>
          <ac:graphicFrameMkLst>
            <pc:docMk/>
            <pc:sldMk cId="465479233" sldId="451"/>
            <ac:graphicFrameMk id="2" creationId="{C19BF8C4-BB21-58A4-F027-01FA5EE81DC6}"/>
          </ac:graphicFrameMkLst>
        </pc:graphicFrameChg>
      </pc:sldChg>
      <pc:sldChg chg="modSp mod">
        <pc:chgData name="Rathlev, Mary C" userId="cb126730-f3cd-4a1e-ae43-10dd400ee6d7" providerId="ADAL" clId="{E693C488-25AA-4FFC-94F5-4E8AD18F0A88}" dt="2026-06-17T18:44:12.774" v="1985" actId="1037"/>
        <pc:sldMkLst>
          <pc:docMk/>
          <pc:sldMk cId="3317729145" sldId="462"/>
        </pc:sldMkLst>
        <pc:spChg chg="mod">
          <ac:chgData name="Rathlev, Mary C" userId="cb126730-f3cd-4a1e-ae43-10dd400ee6d7" providerId="ADAL" clId="{E693C488-25AA-4FFC-94F5-4E8AD18F0A88}" dt="2026-06-17T18:44:12.774" v="1985" actId="1037"/>
          <ac:spMkLst>
            <pc:docMk/>
            <pc:sldMk cId="3317729145" sldId="462"/>
            <ac:spMk id="11" creationId="{F4084541-6F6A-C212-A28A-C364E72576C8}"/>
          </ac:spMkLst>
        </pc:spChg>
      </pc:sldChg>
      <pc:sldChg chg="addSp delSp modSp mod delAnim modAnim">
        <pc:chgData name="Rathlev, Mary C" userId="cb126730-f3cd-4a1e-ae43-10dd400ee6d7" providerId="ADAL" clId="{E693C488-25AA-4FFC-94F5-4E8AD18F0A88}" dt="2026-06-17T11:58:26.080" v="1709" actId="14734"/>
        <pc:sldMkLst>
          <pc:docMk/>
          <pc:sldMk cId="2463680573" sldId="465"/>
        </pc:sldMkLst>
        <pc:spChg chg="add del mod">
          <ac:chgData name="Rathlev, Mary C" userId="cb126730-f3cd-4a1e-ae43-10dd400ee6d7" providerId="ADAL" clId="{E693C488-25AA-4FFC-94F5-4E8AD18F0A88}" dt="2026-06-17T11:23:30.173" v="1695" actId="478"/>
          <ac:spMkLst>
            <pc:docMk/>
            <pc:sldMk cId="2463680573" sldId="465"/>
            <ac:spMk id="5" creationId="{7C58F1EC-C579-7FC9-3EC3-342758A876BB}"/>
          </ac:spMkLst>
        </pc:spChg>
        <pc:graphicFrameChg chg="add mod modGraphic">
          <ac:chgData name="Rathlev, Mary C" userId="cb126730-f3cd-4a1e-ae43-10dd400ee6d7" providerId="ADAL" clId="{E693C488-25AA-4FFC-94F5-4E8AD18F0A88}" dt="2026-06-17T11:58:26.080" v="1709" actId="14734"/>
          <ac:graphicFrameMkLst>
            <pc:docMk/>
            <pc:sldMk cId="2463680573" sldId="465"/>
            <ac:graphicFrameMk id="6" creationId="{32441DD5-F20E-482C-0205-62F8459762E6}"/>
          </ac:graphicFrameMkLst>
        </pc:graphicFrameChg>
      </pc:sldChg>
      <pc:sldChg chg="modSp mod">
        <pc:chgData name="Rathlev, Mary C" userId="cb126730-f3cd-4a1e-ae43-10dd400ee6d7" providerId="ADAL" clId="{E693C488-25AA-4FFC-94F5-4E8AD18F0A88}" dt="2026-06-17T18:44:59.037" v="1986" actId="6549"/>
        <pc:sldMkLst>
          <pc:docMk/>
          <pc:sldMk cId="1622799892" sldId="473"/>
        </pc:sldMkLst>
        <pc:spChg chg="mod">
          <ac:chgData name="Rathlev, Mary C" userId="cb126730-f3cd-4a1e-ae43-10dd400ee6d7" providerId="ADAL" clId="{E693C488-25AA-4FFC-94F5-4E8AD18F0A88}" dt="2026-06-17T18:44:59.037" v="1986" actId="6549"/>
          <ac:spMkLst>
            <pc:docMk/>
            <pc:sldMk cId="1622799892" sldId="473"/>
            <ac:spMk id="4" creationId="{14988469-F72D-AB72-7276-1AC71AAD5D69}"/>
          </ac:spMkLst>
        </pc:spChg>
      </pc:sldChg>
      <pc:sldChg chg="addSp delSp modSp add mod">
        <pc:chgData name="Rathlev, Mary C" userId="cb126730-f3cd-4a1e-ae43-10dd400ee6d7" providerId="ADAL" clId="{E693C488-25AA-4FFC-94F5-4E8AD18F0A88}" dt="2026-06-17T11:20:46.945" v="1681" actId="1036"/>
        <pc:sldMkLst>
          <pc:docMk/>
          <pc:sldMk cId="2446289942" sldId="475"/>
        </pc:sldMkLst>
        <pc:spChg chg="add mod">
          <ac:chgData name="Rathlev, Mary C" userId="cb126730-f3cd-4a1e-ae43-10dd400ee6d7" providerId="ADAL" clId="{E693C488-25AA-4FFC-94F5-4E8AD18F0A88}" dt="2026-06-17T11:20:35.176" v="1674" actId="14100"/>
          <ac:spMkLst>
            <pc:docMk/>
            <pc:sldMk cId="2446289942" sldId="475"/>
            <ac:spMk id="3" creationId="{DFEB905B-374F-FAE8-35A6-D1979ACD9CBB}"/>
          </ac:spMkLst>
        </pc:spChg>
        <pc:graphicFrameChg chg="mod modGraphic">
          <ac:chgData name="Rathlev, Mary C" userId="cb126730-f3cd-4a1e-ae43-10dd400ee6d7" providerId="ADAL" clId="{E693C488-25AA-4FFC-94F5-4E8AD18F0A88}" dt="2026-06-16T17:42:46.999" v="63" actId="6549"/>
          <ac:graphicFrameMkLst>
            <pc:docMk/>
            <pc:sldMk cId="2446289942" sldId="475"/>
            <ac:graphicFrameMk id="2" creationId="{2FD89F32-6A61-73A7-F49F-DD2A9A0249C1}"/>
          </ac:graphicFrameMkLst>
        </pc:graphicFrameChg>
        <pc:picChg chg="add mod">
          <ac:chgData name="Rathlev, Mary C" userId="cb126730-f3cd-4a1e-ae43-10dd400ee6d7" providerId="ADAL" clId="{E693C488-25AA-4FFC-94F5-4E8AD18F0A88}" dt="2026-06-17T11:20:46.945" v="1681" actId="1036"/>
          <ac:picMkLst>
            <pc:docMk/>
            <pc:sldMk cId="2446289942" sldId="475"/>
            <ac:picMk id="4" creationId="{7917E180-B3E5-D102-4DC0-27926C431F99}"/>
          </ac:picMkLst>
        </pc:picChg>
      </pc:sldChg>
      <pc:sldChg chg="addSp delSp modSp add mod">
        <pc:chgData name="Rathlev, Mary C" userId="cb126730-f3cd-4a1e-ae43-10dd400ee6d7" providerId="ADAL" clId="{E693C488-25AA-4FFC-94F5-4E8AD18F0A88}" dt="2026-06-29T11:04:22.990" v="2044" actId="1037"/>
        <pc:sldMkLst>
          <pc:docMk/>
          <pc:sldMk cId="3422684069" sldId="482"/>
        </pc:sldMkLst>
        <pc:spChg chg="add mod ord">
          <ac:chgData name="Rathlev, Mary C" userId="cb126730-f3cd-4a1e-ae43-10dd400ee6d7" providerId="ADAL" clId="{E693C488-25AA-4FFC-94F5-4E8AD18F0A88}" dt="2026-06-29T11:04:22.990" v="2044" actId="1037"/>
          <ac:spMkLst>
            <pc:docMk/>
            <pc:sldMk cId="3422684069" sldId="482"/>
            <ac:spMk id="10" creationId="{E0AE716A-0E14-FE86-E05B-5D284D12B896}"/>
          </ac:spMkLst>
        </pc:spChg>
        <pc:graphicFrameChg chg="add mod modGraphic">
          <ac:chgData name="Rathlev, Mary C" userId="cb126730-f3cd-4a1e-ae43-10dd400ee6d7" providerId="ADAL" clId="{E693C488-25AA-4FFC-94F5-4E8AD18F0A88}" dt="2026-06-17T11:16:36.360" v="1607"/>
          <ac:graphicFrameMkLst>
            <pc:docMk/>
            <pc:sldMk cId="3422684069" sldId="482"/>
            <ac:graphicFrameMk id="3" creationId="{A3015E98-089A-7B64-0940-4DEC6BF808D0}"/>
          </ac:graphicFrameMkLst>
        </pc:graphicFrameChg>
        <pc:picChg chg="add mod">
          <ac:chgData name="Rathlev, Mary C" userId="cb126730-f3cd-4a1e-ae43-10dd400ee6d7" providerId="ADAL" clId="{E693C488-25AA-4FFC-94F5-4E8AD18F0A88}" dt="2026-06-17T11:18:06.398" v="1625" actId="1076"/>
          <ac:picMkLst>
            <pc:docMk/>
            <pc:sldMk cId="3422684069" sldId="482"/>
            <ac:picMk id="7" creationId="{3E999A99-3F6F-D954-F3B8-536780B026C1}"/>
          </ac:picMkLst>
        </pc:picChg>
        <pc:picChg chg="add mod">
          <ac:chgData name="Rathlev, Mary C" userId="cb126730-f3cd-4a1e-ae43-10dd400ee6d7" providerId="ADAL" clId="{E693C488-25AA-4FFC-94F5-4E8AD18F0A88}" dt="2026-06-17T11:18:09.472" v="1626" actId="1076"/>
          <ac:picMkLst>
            <pc:docMk/>
            <pc:sldMk cId="3422684069" sldId="482"/>
            <ac:picMk id="8" creationId="{E49077CC-100B-54B9-D0CF-C51226D2C4BF}"/>
          </ac:picMkLst>
        </pc:picChg>
        <pc:picChg chg="add mod">
          <ac:chgData name="Rathlev, Mary C" userId="cb126730-f3cd-4a1e-ae43-10dd400ee6d7" providerId="ADAL" clId="{E693C488-25AA-4FFC-94F5-4E8AD18F0A88}" dt="2026-06-17T11:18:12.565" v="1627" actId="1076"/>
          <ac:picMkLst>
            <pc:docMk/>
            <pc:sldMk cId="3422684069" sldId="482"/>
            <ac:picMk id="9" creationId="{566D6AE7-873F-5AD0-06B4-A27D0F82DD4E}"/>
          </ac:picMkLst>
        </pc:picChg>
        <pc:picChg chg="add mod">
          <ac:chgData name="Rathlev, Mary C" userId="cb126730-f3cd-4a1e-ae43-10dd400ee6d7" providerId="ADAL" clId="{E693C488-25AA-4FFC-94F5-4E8AD18F0A88}" dt="2026-06-17T11:21:26.011" v="1683" actId="1035"/>
          <ac:picMkLst>
            <pc:docMk/>
            <pc:sldMk cId="3422684069" sldId="482"/>
            <ac:picMk id="11" creationId="{ABBB45DB-4D74-E2D5-806B-F733DA538B79}"/>
          </ac:picMkLst>
        </pc:picChg>
      </pc:sldChg>
      <pc:sldChg chg="modSp add mod">
        <pc:chgData name="Rathlev, Mary C" userId="cb126730-f3cd-4a1e-ae43-10dd400ee6d7" providerId="ADAL" clId="{E693C488-25AA-4FFC-94F5-4E8AD18F0A88}" dt="2026-06-17T16:17:10.124" v="1792" actId="20577"/>
        <pc:sldMkLst>
          <pc:docMk/>
          <pc:sldMk cId="3258948103" sldId="483"/>
        </pc:sldMkLst>
        <pc:graphicFrameChg chg="modGraphic">
          <ac:chgData name="Rathlev, Mary C" userId="cb126730-f3cd-4a1e-ae43-10dd400ee6d7" providerId="ADAL" clId="{E693C488-25AA-4FFC-94F5-4E8AD18F0A88}" dt="2026-06-17T16:17:10.124" v="1792" actId="20577"/>
          <ac:graphicFrameMkLst>
            <pc:docMk/>
            <pc:sldMk cId="3258948103" sldId="483"/>
            <ac:graphicFrameMk id="3" creationId="{B6270C52-95A8-3EBE-8CF2-A83D298F9E4B}"/>
          </ac:graphicFrameMkLst>
        </pc:graphicFrameChg>
      </pc:sldChg>
      <pc:sldChg chg="addSp delSp modSp new mod ord">
        <pc:chgData name="Rathlev, Mary C" userId="cb126730-f3cd-4a1e-ae43-10dd400ee6d7" providerId="ADAL" clId="{E693C488-25AA-4FFC-94F5-4E8AD18F0A88}" dt="2026-06-17T16:13:08.687" v="1781" actId="20577"/>
        <pc:sldMkLst>
          <pc:docMk/>
          <pc:sldMk cId="824918953" sldId="484"/>
        </pc:sldMkLst>
        <pc:spChg chg="mod">
          <ac:chgData name="Rathlev, Mary C" userId="cb126730-f3cd-4a1e-ae43-10dd400ee6d7" providerId="ADAL" clId="{E693C488-25AA-4FFC-94F5-4E8AD18F0A88}" dt="2026-06-16T18:35:34.517" v="1406" actId="20577"/>
          <ac:spMkLst>
            <pc:docMk/>
            <pc:sldMk cId="824918953" sldId="484"/>
            <ac:spMk id="2" creationId="{8518A3C4-36A8-744C-396D-385A7D5093BD}"/>
          </ac:spMkLst>
        </pc:spChg>
        <pc:graphicFrameChg chg="add mod modGraphic">
          <ac:chgData name="Rathlev, Mary C" userId="cb126730-f3cd-4a1e-ae43-10dd400ee6d7" providerId="ADAL" clId="{E693C488-25AA-4FFC-94F5-4E8AD18F0A88}" dt="2026-06-17T16:13:08.687" v="1781" actId="20577"/>
          <ac:graphicFrameMkLst>
            <pc:docMk/>
            <pc:sldMk cId="824918953" sldId="484"/>
            <ac:graphicFrameMk id="6" creationId="{E0781F84-CB4E-30ED-C40E-33D4A02FD3B3}"/>
          </ac:graphicFrameMkLst>
        </pc:graphicFrameChg>
        <pc:picChg chg="add mod">
          <ac:chgData name="Rathlev, Mary C" userId="cb126730-f3cd-4a1e-ae43-10dd400ee6d7" providerId="ADAL" clId="{E693C488-25AA-4FFC-94F5-4E8AD18F0A88}" dt="2026-06-16T18:51:40.549" v="1525" actId="1582"/>
          <ac:picMkLst>
            <pc:docMk/>
            <pc:sldMk cId="824918953" sldId="484"/>
            <ac:picMk id="8" creationId="{80F3032C-F0C8-1260-3457-A9CAD6AD90A8}"/>
          </ac:picMkLst>
        </pc:picChg>
      </pc:sldChg>
      <pc:sldChg chg="addSp delSp modSp add mod ord">
        <pc:chgData name="Rathlev, Mary C" userId="cb126730-f3cd-4a1e-ae43-10dd400ee6d7" providerId="ADAL" clId="{E693C488-25AA-4FFC-94F5-4E8AD18F0A88}" dt="2026-06-17T11:15:19.932" v="1592" actId="1076"/>
        <pc:sldMkLst>
          <pc:docMk/>
          <pc:sldMk cId="895921914" sldId="485"/>
        </pc:sldMkLst>
        <pc:spChg chg="add mod">
          <ac:chgData name="Rathlev, Mary C" userId="cb126730-f3cd-4a1e-ae43-10dd400ee6d7" providerId="ADAL" clId="{E693C488-25AA-4FFC-94F5-4E8AD18F0A88}" dt="2026-06-17T11:15:19.932" v="1592" actId="1076"/>
          <ac:spMkLst>
            <pc:docMk/>
            <pc:sldMk cId="895921914" sldId="485"/>
            <ac:spMk id="10" creationId="{9DC2714A-D741-5796-3CF0-02FF9A1222E8}"/>
          </ac:spMkLst>
        </pc:spChg>
        <pc:graphicFrameChg chg="add mod modGraphic">
          <ac:chgData name="Rathlev, Mary C" userId="cb126730-f3cd-4a1e-ae43-10dd400ee6d7" providerId="ADAL" clId="{E693C488-25AA-4FFC-94F5-4E8AD18F0A88}" dt="2026-06-17T11:13:40.891" v="1573"/>
          <ac:graphicFrameMkLst>
            <pc:docMk/>
            <pc:sldMk cId="895921914" sldId="485"/>
            <ac:graphicFrameMk id="5" creationId="{CCA5C246-8047-6DAE-9A29-8CD5FAE80D7C}"/>
          </ac:graphicFrameMkLst>
        </pc:graphicFrameChg>
        <pc:picChg chg="add mod">
          <ac:chgData name="Rathlev, Mary C" userId="cb126730-f3cd-4a1e-ae43-10dd400ee6d7" providerId="ADAL" clId="{E693C488-25AA-4FFC-94F5-4E8AD18F0A88}" dt="2026-06-17T11:14:03.780" v="1575" actId="1076"/>
          <ac:picMkLst>
            <pc:docMk/>
            <pc:sldMk cId="895921914" sldId="485"/>
            <ac:picMk id="6" creationId="{1B0051DE-D7E9-544F-4639-0E27FAB56536}"/>
          </ac:picMkLst>
        </pc:picChg>
        <pc:picChg chg="add mod">
          <ac:chgData name="Rathlev, Mary C" userId="cb126730-f3cd-4a1e-ae43-10dd400ee6d7" providerId="ADAL" clId="{E693C488-25AA-4FFC-94F5-4E8AD18F0A88}" dt="2026-06-17T11:14:18.762" v="1578" actId="1076"/>
          <ac:picMkLst>
            <pc:docMk/>
            <pc:sldMk cId="895921914" sldId="485"/>
            <ac:picMk id="7" creationId="{CC7E730C-7FB3-CB1A-D34F-FA57C07FA0E4}"/>
          </ac:picMkLst>
        </pc:picChg>
        <pc:picChg chg="add mod">
          <ac:chgData name="Rathlev, Mary C" userId="cb126730-f3cd-4a1e-ae43-10dd400ee6d7" providerId="ADAL" clId="{E693C488-25AA-4FFC-94F5-4E8AD18F0A88}" dt="2026-06-17T11:14:35.628" v="1582" actId="1076"/>
          <ac:picMkLst>
            <pc:docMk/>
            <pc:sldMk cId="895921914" sldId="485"/>
            <ac:picMk id="8" creationId="{AF5788F0-57BE-EC0B-F4A1-773C96E2345C}"/>
          </ac:picMkLst>
        </pc:picChg>
      </pc:sldChg>
      <pc:sldChg chg="addSp delSp modSp new mod setBg modClrScheme chgLayout">
        <pc:chgData name="Rathlev, Mary C" userId="cb126730-f3cd-4a1e-ae43-10dd400ee6d7" providerId="ADAL" clId="{E693C488-25AA-4FFC-94F5-4E8AD18F0A88}" dt="2026-06-24T20:29:09.333" v="2002" actId="1036"/>
        <pc:sldMkLst>
          <pc:docMk/>
          <pc:sldMk cId="1722970717" sldId="486"/>
        </pc:sldMkLst>
        <pc:spChg chg="add">
          <ac:chgData name="Rathlev, Mary C" userId="cb126730-f3cd-4a1e-ae43-10dd400ee6d7" providerId="ADAL" clId="{E693C488-25AA-4FFC-94F5-4E8AD18F0A88}" dt="2026-06-24T20:26:53.869" v="1997" actId="26606"/>
          <ac:spMkLst>
            <pc:docMk/>
            <pc:sldMk cId="1722970717" sldId="486"/>
            <ac:spMk id="9" creationId="{4F78DAAE-B0C3-49A3-8AB1-AD2FF0E3686F}"/>
          </ac:spMkLst>
        </pc:spChg>
        <pc:spChg chg="add">
          <ac:chgData name="Rathlev, Mary C" userId="cb126730-f3cd-4a1e-ae43-10dd400ee6d7" providerId="ADAL" clId="{E693C488-25AA-4FFC-94F5-4E8AD18F0A88}" dt="2026-06-24T20:26:53.869" v="1997" actId="26606"/>
          <ac:spMkLst>
            <pc:docMk/>
            <pc:sldMk cId="1722970717" sldId="486"/>
            <ac:spMk id="11" creationId="{F6A8A81D-3338-4B0F-A26F-A3D259D27681}"/>
          </ac:spMkLst>
        </pc:spChg>
        <pc:spChg chg="add">
          <ac:chgData name="Rathlev, Mary C" userId="cb126730-f3cd-4a1e-ae43-10dd400ee6d7" providerId="ADAL" clId="{E693C488-25AA-4FFC-94F5-4E8AD18F0A88}" dt="2026-06-24T20:26:53.869" v="1997" actId="26606"/>
          <ac:spMkLst>
            <pc:docMk/>
            <pc:sldMk cId="1722970717" sldId="486"/>
            <ac:spMk id="13" creationId="{40155665-7CE2-4939-AE5E-020DC1D20753}"/>
          </ac:spMkLst>
        </pc:spChg>
        <pc:picChg chg="add mod">
          <ac:chgData name="Rathlev, Mary C" userId="cb126730-f3cd-4a1e-ae43-10dd400ee6d7" providerId="ADAL" clId="{E693C488-25AA-4FFC-94F5-4E8AD18F0A88}" dt="2026-06-24T20:29:09.333" v="2002" actId="1036"/>
          <ac:picMkLst>
            <pc:docMk/>
            <pc:sldMk cId="1722970717" sldId="486"/>
            <ac:picMk id="4" creationId="{A2A734CA-9B4D-8E80-C97D-A68E11BC6E0C}"/>
          </ac:picMkLst>
        </pc:picChg>
      </pc:sldChg>
      <pc:sldChg chg="add">
        <pc:chgData name="Rathlev, Mary C" userId="cb126730-f3cd-4a1e-ae43-10dd400ee6d7" providerId="ADAL" clId="{E693C488-25AA-4FFC-94F5-4E8AD18F0A88}" dt="2026-06-29T02:24:36.499" v="2021"/>
        <pc:sldMkLst>
          <pc:docMk/>
          <pc:sldMk cId="2044827218" sldId="498"/>
        </pc:sldMkLst>
      </pc:sldChg>
    </pc:docChg>
  </pc:docChgLst>
  <pc:docChgLst>
    <pc:chgData name="Becraft, Katherine M" userId="4c4debe8-fbd4-4988-b770-0572e846e086" providerId="ADAL" clId="{4E5824EF-D7FE-4150-B1DA-DC4CDE6EF38C}"/>
    <pc:docChg chg="undo redo custSel addSld delSld modSld sldOrd">
      <pc:chgData name="Becraft, Katherine M" userId="4c4debe8-fbd4-4988-b770-0572e846e086" providerId="ADAL" clId="{4E5824EF-D7FE-4150-B1DA-DC4CDE6EF38C}" dt="2026-06-29T12:38:49.738" v="5377" actId="1037"/>
      <pc:docMkLst>
        <pc:docMk/>
      </pc:docMkLst>
      <pc:sldChg chg="addSp delSp modSp mod delAnim">
        <pc:chgData name="Becraft, Katherine M" userId="4c4debe8-fbd4-4988-b770-0572e846e086" providerId="ADAL" clId="{4E5824EF-D7FE-4150-B1DA-DC4CDE6EF38C}" dt="2026-06-16T15:26:40.268" v="2719" actId="20577"/>
        <pc:sldMkLst>
          <pc:docMk/>
          <pc:sldMk cId="0" sldId="256"/>
        </pc:sldMkLst>
        <pc:spChg chg="add mod">
          <ac:chgData name="Becraft, Katherine M" userId="4c4debe8-fbd4-4988-b770-0572e846e086" providerId="ADAL" clId="{4E5824EF-D7FE-4150-B1DA-DC4CDE6EF38C}" dt="2026-06-16T15:26:40.268" v="2719" actId="20577"/>
          <ac:spMkLst>
            <pc:docMk/>
            <pc:sldMk cId="0" sldId="256"/>
            <ac:spMk id="6" creationId="{5D926733-D1E8-DF26-D957-7AE7BEF9B459}"/>
          </ac:spMkLst>
        </pc:spChg>
        <pc:spChg chg="mod">
          <ac:chgData name="Becraft, Katherine M" userId="4c4debe8-fbd4-4988-b770-0572e846e086" providerId="ADAL" clId="{4E5824EF-D7FE-4150-B1DA-DC4CDE6EF38C}" dt="2026-06-16T12:32:45.420" v="133" actId="404"/>
          <ac:spMkLst>
            <pc:docMk/>
            <pc:sldMk cId="0" sldId="256"/>
            <ac:spMk id="1610" creationId="{00000000-0000-0000-0000-000000000000}"/>
          </ac:spMkLst>
        </pc:spChg>
        <pc:cxnChg chg="add mod">
          <ac:chgData name="Becraft, Katherine M" userId="4c4debe8-fbd4-4988-b770-0572e846e086" providerId="ADAL" clId="{4E5824EF-D7FE-4150-B1DA-DC4CDE6EF38C}" dt="2026-06-16T12:33:03.602" v="182" actId="1037"/>
          <ac:cxnSpMkLst>
            <pc:docMk/>
            <pc:sldMk cId="0" sldId="256"/>
            <ac:cxnSpMk id="5" creationId="{E71E7F68-954B-56FB-CAB3-D4F75B18E1C9}"/>
          </ac:cxnSpMkLst>
        </pc:cxnChg>
        <pc:cxnChg chg="mod">
          <ac:chgData name="Becraft, Katherine M" userId="4c4debe8-fbd4-4988-b770-0572e846e086" providerId="ADAL" clId="{4E5824EF-D7FE-4150-B1DA-DC4CDE6EF38C}" dt="2026-06-16T12:31:08.431" v="91" actId="14100"/>
          <ac:cxnSpMkLst>
            <pc:docMk/>
            <pc:sldMk cId="0" sldId="256"/>
            <ac:cxnSpMk id="656" creationId="{10FE3BAF-4A74-410E-8FDF-34C1F89B5455}"/>
          </ac:cxnSpMkLst>
        </pc:cxnChg>
      </pc:sldChg>
      <pc:sldChg chg="delSp mod">
        <pc:chgData name="Becraft, Katherine M" userId="4c4debe8-fbd4-4988-b770-0572e846e086" providerId="ADAL" clId="{4E5824EF-D7FE-4150-B1DA-DC4CDE6EF38C}" dt="2026-06-16T13:46:18.403" v="1149" actId="478"/>
        <pc:sldMkLst>
          <pc:docMk/>
          <pc:sldMk cId="0" sldId="266"/>
        </pc:sldMkLst>
      </pc:sldChg>
      <pc:sldChg chg="mod ord modShow">
        <pc:chgData name="Becraft, Katherine M" userId="4c4debe8-fbd4-4988-b770-0572e846e086" providerId="ADAL" clId="{4E5824EF-D7FE-4150-B1DA-DC4CDE6EF38C}" dt="2026-06-28T21:43:22.521" v="5360" actId="34476"/>
        <pc:sldMkLst>
          <pc:docMk/>
          <pc:sldMk cId="0" sldId="267"/>
        </pc:sldMkLst>
      </pc:sldChg>
      <pc:sldChg chg="addSp modSp mod ord">
        <pc:chgData name="Becraft, Katherine M" userId="4c4debe8-fbd4-4988-b770-0572e846e086" providerId="ADAL" clId="{4E5824EF-D7FE-4150-B1DA-DC4CDE6EF38C}" dt="2026-06-29T12:38:49.738" v="5377" actId="1037"/>
        <pc:sldMkLst>
          <pc:docMk/>
          <pc:sldMk cId="1641667747" sldId="321"/>
        </pc:sldMkLst>
        <pc:spChg chg="add mod">
          <ac:chgData name="Becraft, Katherine M" userId="4c4debe8-fbd4-4988-b770-0572e846e086" providerId="ADAL" clId="{4E5824EF-D7FE-4150-B1DA-DC4CDE6EF38C}" dt="2026-06-16T13:02:39.587" v="263" actId="1076"/>
          <ac:spMkLst>
            <pc:docMk/>
            <pc:sldMk cId="1641667747" sldId="321"/>
            <ac:spMk id="2" creationId="{0B21FF77-9288-ADC5-5553-198316912A40}"/>
          </ac:spMkLst>
        </pc:spChg>
        <pc:picChg chg="mod">
          <ac:chgData name="Becraft, Katherine M" userId="4c4debe8-fbd4-4988-b770-0572e846e086" providerId="ADAL" clId="{4E5824EF-D7FE-4150-B1DA-DC4CDE6EF38C}" dt="2026-06-29T12:38:49.738" v="5377" actId="1037"/>
          <ac:picMkLst>
            <pc:docMk/>
            <pc:sldMk cId="1641667747" sldId="321"/>
            <ac:picMk id="3" creationId="{7DA47FD1-6729-9266-E905-4AC6137A961D}"/>
          </ac:picMkLst>
        </pc:picChg>
      </pc:sldChg>
      <pc:sldChg chg="addSp delSp modSp mod delAnim modAnim">
        <pc:chgData name="Becraft, Katherine M" userId="4c4debe8-fbd4-4988-b770-0572e846e086" providerId="ADAL" clId="{4E5824EF-D7FE-4150-B1DA-DC4CDE6EF38C}" dt="2026-06-17T13:09:54.740" v="4669" actId="20577"/>
        <pc:sldMkLst>
          <pc:docMk/>
          <pc:sldMk cId="2462405443" sldId="322"/>
        </pc:sldMkLst>
        <pc:spChg chg="add mod">
          <ac:chgData name="Becraft, Katherine M" userId="4c4debe8-fbd4-4988-b770-0572e846e086" providerId="ADAL" clId="{4E5824EF-D7FE-4150-B1DA-DC4CDE6EF38C}" dt="2026-06-17T13:08:59.105" v="4493" actId="20577"/>
          <ac:spMkLst>
            <pc:docMk/>
            <pc:sldMk cId="2462405443" sldId="322"/>
            <ac:spMk id="3" creationId="{157329CD-5F61-0BA9-4170-FBEFDBE56CE5}"/>
          </ac:spMkLst>
        </pc:spChg>
        <pc:spChg chg="add mod">
          <ac:chgData name="Becraft, Katherine M" userId="4c4debe8-fbd4-4988-b770-0572e846e086" providerId="ADAL" clId="{4E5824EF-D7FE-4150-B1DA-DC4CDE6EF38C}" dt="2026-06-17T13:09:54.740" v="4669" actId="20577"/>
          <ac:spMkLst>
            <pc:docMk/>
            <pc:sldMk cId="2462405443" sldId="322"/>
            <ac:spMk id="5" creationId="{66E4C54F-D541-9C19-66F1-22C2304AA3B6}"/>
          </ac:spMkLst>
        </pc:spChg>
        <pc:spChg chg="mod">
          <ac:chgData name="Becraft, Katherine M" userId="4c4debe8-fbd4-4988-b770-0572e846e086" providerId="ADAL" clId="{4E5824EF-D7FE-4150-B1DA-DC4CDE6EF38C}" dt="2026-06-17T13:06:57.371" v="4361" actId="20577"/>
          <ac:spMkLst>
            <pc:docMk/>
            <pc:sldMk cId="2462405443" sldId="322"/>
            <ac:spMk id="14" creationId="{3C055257-EA7A-FE67-8967-AA27C5869D9F}"/>
          </ac:spMkLst>
        </pc:spChg>
        <pc:spChg chg="mod">
          <ac:chgData name="Becraft, Katherine M" userId="4c4debe8-fbd4-4988-b770-0572e846e086" providerId="ADAL" clId="{4E5824EF-D7FE-4150-B1DA-DC4CDE6EF38C}" dt="2026-06-17T13:06:36.284" v="4335" actId="1076"/>
          <ac:spMkLst>
            <pc:docMk/>
            <pc:sldMk cId="2462405443" sldId="322"/>
            <ac:spMk id="26" creationId="{CB8EB639-CD1B-7513-720A-A4AAD12E2529}"/>
          </ac:spMkLst>
        </pc:spChg>
        <pc:spChg chg="mod">
          <ac:chgData name="Becraft, Katherine M" userId="4c4debe8-fbd4-4988-b770-0572e846e086" providerId="ADAL" clId="{4E5824EF-D7FE-4150-B1DA-DC4CDE6EF38C}" dt="2026-06-17T13:06:32.417" v="4334" actId="1076"/>
          <ac:spMkLst>
            <pc:docMk/>
            <pc:sldMk cId="2462405443" sldId="322"/>
            <ac:spMk id="27" creationId="{06A19493-D030-9A7F-B718-C31A3905A3C2}"/>
          </ac:spMkLst>
        </pc:spChg>
      </pc:sldChg>
      <pc:sldChg chg="addSp delSp modSp add del mod ord">
        <pc:chgData name="Becraft, Katherine M" userId="4c4debe8-fbd4-4988-b770-0572e846e086" providerId="ADAL" clId="{4E5824EF-D7FE-4150-B1DA-DC4CDE6EF38C}" dt="2026-06-16T16:42:32.677" v="4093" actId="114"/>
        <pc:sldMkLst>
          <pc:docMk/>
          <pc:sldMk cId="2707634998" sldId="347"/>
        </pc:sldMkLst>
        <pc:spChg chg="mod">
          <ac:chgData name="Becraft, Katherine M" userId="4c4debe8-fbd4-4988-b770-0572e846e086" providerId="ADAL" clId="{4E5824EF-D7FE-4150-B1DA-DC4CDE6EF38C}" dt="2026-06-16T16:42:32.677" v="4093" actId="114"/>
          <ac:spMkLst>
            <pc:docMk/>
            <pc:sldMk cId="2707634998" sldId="347"/>
            <ac:spMk id="5" creationId="{D7E5973E-A3FB-BFEC-1051-9CFE1F10AC09}"/>
          </ac:spMkLst>
        </pc:spChg>
        <pc:spChg chg="mod">
          <ac:chgData name="Becraft, Katherine M" userId="4c4debe8-fbd4-4988-b770-0572e846e086" providerId="ADAL" clId="{4E5824EF-D7FE-4150-B1DA-DC4CDE6EF38C}" dt="2026-06-16T16:41:18.859" v="4050" actId="20577"/>
          <ac:spMkLst>
            <pc:docMk/>
            <pc:sldMk cId="2707634998" sldId="347"/>
            <ac:spMk id="8" creationId="{821C6F63-4B53-1D43-71D4-5966145C87D3}"/>
          </ac:spMkLst>
        </pc:spChg>
        <pc:spChg chg="mod">
          <ac:chgData name="Becraft, Katherine M" userId="4c4debe8-fbd4-4988-b770-0572e846e086" providerId="ADAL" clId="{4E5824EF-D7FE-4150-B1DA-DC4CDE6EF38C}" dt="2026-06-16T16:37:42.613" v="3880" actId="1076"/>
          <ac:spMkLst>
            <pc:docMk/>
            <pc:sldMk cId="2707634998" sldId="347"/>
            <ac:spMk id="9" creationId="{0D8F33BD-2DE9-DEC2-012D-8326DA0C4BF0}"/>
          </ac:spMkLst>
        </pc:spChg>
        <pc:spChg chg="add mod">
          <ac:chgData name="Becraft, Katherine M" userId="4c4debe8-fbd4-4988-b770-0572e846e086" providerId="ADAL" clId="{4E5824EF-D7FE-4150-B1DA-DC4CDE6EF38C}" dt="2026-06-16T16:41:41.577" v="4057" actId="20577"/>
          <ac:spMkLst>
            <pc:docMk/>
            <pc:sldMk cId="2707634998" sldId="347"/>
            <ac:spMk id="12" creationId="{0CA3D010-EDB4-9A86-0F34-AC73631074CE}"/>
          </ac:spMkLst>
        </pc:spChg>
        <pc:spChg chg="add mod">
          <ac:chgData name="Becraft, Katherine M" userId="4c4debe8-fbd4-4988-b770-0572e846e086" providerId="ADAL" clId="{4E5824EF-D7FE-4150-B1DA-DC4CDE6EF38C}" dt="2026-06-16T16:41:33.765" v="4052" actId="20577"/>
          <ac:spMkLst>
            <pc:docMk/>
            <pc:sldMk cId="2707634998" sldId="347"/>
            <ac:spMk id="14" creationId="{9663F314-FE81-0D2C-2DA3-59A83CB5EFF2}"/>
          </ac:spMkLst>
        </pc:spChg>
        <pc:spChg chg="add mod">
          <ac:chgData name="Becraft, Katherine M" userId="4c4debe8-fbd4-4988-b770-0572e846e086" providerId="ADAL" clId="{4E5824EF-D7FE-4150-B1DA-DC4CDE6EF38C}" dt="2026-06-16T16:38:39.069" v="3930" actId="1076"/>
          <ac:spMkLst>
            <pc:docMk/>
            <pc:sldMk cId="2707634998" sldId="347"/>
            <ac:spMk id="16" creationId="{26A2F16F-F250-A458-AA8B-C2EAA19E418A}"/>
          </ac:spMkLst>
        </pc:spChg>
        <pc:spChg chg="add mod">
          <ac:chgData name="Becraft, Katherine M" userId="4c4debe8-fbd4-4988-b770-0572e846e086" providerId="ADAL" clId="{4E5824EF-D7FE-4150-B1DA-DC4CDE6EF38C}" dt="2026-06-16T16:42:02.363" v="4058" actId="1076"/>
          <ac:spMkLst>
            <pc:docMk/>
            <pc:sldMk cId="2707634998" sldId="347"/>
            <ac:spMk id="18" creationId="{6C7F9517-E051-8D86-AC61-ED902BA8ED3A}"/>
          </ac:spMkLst>
        </pc:spChg>
      </pc:sldChg>
      <pc:sldChg chg="addSp delSp modSp add del mod">
        <pc:chgData name="Becraft, Katherine M" userId="4c4debe8-fbd4-4988-b770-0572e846e086" providerId="ADAL" clId="{4E5824EF-D7FE-4150-B1DA-DC4CDE6EF38C}" dt="2026-06-28T21:40:08.927" v="5332" actId="47"/>
        <pc:sldMkLst>
          <pc:docMk/>
          <pc:sldMk cId="3758795386" sldId="352"/>
        </pc:sldMkLst>
      </pc:sldChg>
      <pc:sldChg chg="addSp delSp modSp mod delAnim modAnim">
        <pc:chgData name="Becraft, Katherine M" userId="4c4debe8-fbd4-4988-b770-0572e846e086" providerId="ADAL" clId="{4E5824EF-D7FE-4150-B1DA-DC4CDE6EF38C}" dt="2026-06-16T15:46:24.894" v="3012" actId="20577"/>
        <pc:sldMkLst>
          <pc:docMk/>
          <pc:sldMk cId="759424419" sldId="355"/>
        </pc:sldMkLst>
        <pc:spChg chg="mod">
          <ac:chgData name="Becraft, Katherine M" userId="4c4debe8-fbd4-4988-b770-0572e846e086" providerId="ADAL" clId="{4E5824EF-D7FE-4150-B1DA-DC4CDE6EF38C}" dt="2026-06-16T13:19:19.955" v="655" actId="113"/>
          <ac:spMkLst>
            <pc:docMk/>
            <pc:sldMk cId="759424419" sldId="355"/>
            <ac:spMk id="7" creationId="{CA2B2B47-DA4D-EE2C-C1F7-CFC6EDA6B705}"/>
          </ac:spMkLst>
        </pc:spChg>
        <pc:spChg chg="add mod">
          <ac:chgData name="Becraft, Katherine M" userId="4c4debe8-fbd4-4988-b770-0572e846e086" providerId="ADAL" clId="{4E5824EF-D7FE-4150-B1DA-DC4CDE6EF38C}" dt="2026-06-16T13:19:26.977" v="661" actId="1036"/>
          <ac:spMkLst>
            <pc:docMk/>
            <pc:sldMk cId="759424419" sldId="355"/>
            <ac:spMk id="9" creationId="{A16651DD-28C2-3BA5-BD75-9CDBDFF8532D}"/>
          </ac:spMkLst>
        </pc:spChg>
        <pc:spChg chg="add mod">
          <ac:chgData name="Becraft, Katherine M" userId="4c4debe8-fbd4-4988-b770-0572e846e086" providerId="ADAL" clId="{4E5824EF-D7FE-4150-B1DA-DC4CDE6EF38C}" dt="2026-06-16T13:19:28.524" v="667" actId="1036"/>
          <ac:spMkLst>
            <pc:docMk/>
            <pc:sldMk cId="759424419" sldId="355"/>
            <ac:spMk id="10" creationId="{48F84D26-D2AC-40C8-23F5-A5DA225199F7}"/>
          </ac:spMkLst>
        </pc:spChg>
        <pc:spChg chg="add mod">
          <ac:chgData name="Becraft, Katherine M" userId="4c4debe8-fbd4-4988-b770-0572e846e086" providerId="ADAL" clId="{4E5824EF-D7FE-4150-B1DA-DC4CDE6EF38C}" dt="2026-06-16T13:19:29.685" v="672" actId="1036"/>
          <ac:spMkLst>
            <pc:docMk/>
            <pc:sldMk cId="759424419" sldId="355"/>
            <ac:spMk id="11" creationId="{A9C877EB-DB86-03EB-5B60-50D6839DF79A}"/>
          </ac:spMkLst>
        </pc:spChg>
        <pc:graphicFrameChg chg="add mod modGraphic">
          <ac:chgData name="Becraft, Katherine M" userId="4c4debe8-fbd4-4988-b770-0572e846e086" providerId="ADAL" clId="{4E5824EF-D7FE-4150-B1DA-DC4CDE6EF38C}" dt="2026-06-16T15:46:24.894" v="3012" actId="20577"/>
          <ac:graphicFrameMkLst>
            <pc:docMk/>
            <pc:sldMk cId="759424419" sldId="355"/>
            <ac:graphicFrameMk id="2" creationId="{62950946-E587-E1B0-AD55-94AD48037586}"/>
          </ac:graphicFrameMkLst>
        </pc:graphicFrameChg>
      </pc:sldChg>
      <pc:sldChg chg="addSp delSp modSp add del mod modShow">
        <pc:chgData name="Becraft, Katherine M" userId="4c4debe8-fbd4-4988-b770-0572e846e086" providerId="ADAL" clId="{4E5824EF-D7FE-4150-B1DA-DC4CDE6EF38C}" dt="2026-06-28T21:42:57.564" v="5355" actId="47"/>
        <pc:sldMkLst>
          <pc:docMk/>
          <pc:sldMk cId="2209092678" sldId="359"/>
        </pc:sldMkLst>
      </pc:sldChg>
      <pc:sldChg chg="ord">
        <pc:chgData name="Becraft, Katherine M" userId="4c4debe8-fbd4-4988-b770-0572e846e086" providerId="ADAL" clId="{4E5824EF-D7FE-4150-B1DA-DC4CDE6EF38C}" dt="2026-06-16T13:02:02.489" v="259"/>
        <pc:sldMkLst>
          <pc:docMk/>
          <pc:sldMk cId="2547078497" sldId="361"/>
        </pc:sldMkLst>
      </pc:sldChg>
      <pc:sldChg chg="addSp modSp add del mod modShow">
        <pc:chgData name="Becraft, Katherine M" userId="4c4debe8-fbd4-4988-b770-0572e846e086" providerId="ADAL" clId="{4E5824EF-D7FE-4150-B1DA-DC4CDE6EF38C}" dt="2026-06-28T21:42:27.410" v="5341" actId="47"/>
        <pc:sldMkLst>
          <pc:docMk/>
          <pc:sldMk cId="946578281" sldId="389"/>
        </pc:sldMkLst>
      </pc:sldChg>
      <pc:sldChg chg="addSp delSp modSp add del mod delAnim modNotesTx">
        <pc:chgData name="Becraft, Katherine M" userId="4c4debe8-fbd4-4988-b770-0572e846e086" providerId="ADAL" clId="{4E5824EF-D7FE-4150-B1DA-DC4CDE6EF38C}" dt="2026-06-16T13:40:20.716" v="1112" actId="1076"/>
        <pc:sldMkLst>
          <pc:docMk/>
          <pc:sldMk cId="1601409899" sldId="391"/>
        </pc:sldMkLst>
        <pc:graphicFrameChg chg="add mod modGraphic">
          <ac:chgData name="Becraft, Katherine M" userId="4c4debe8-fbd4-4988-b770-0572e846e086" providerId="ADAL" clId="{4E5824EF-D7FE-4150-B1DA-DC4CDE6EF38C}" dt="2026-06-16T13:40:13.639" v="1110"/>
          <ac:graphicFrameMkLst>
            <pc:docMk/>
            <pc:sldMk cId="1601409899" sldId="391"/>
            <ac:graphicFrameMk id="12" creationId="{5C782E35-7A38-8424-C22B-B52E9B046FCA}"/>
          </ac:graphicFrameMkLst>
        </pc:graphicFrameChg>
        <pc:picChg chg="add mod">
          <ac:chgData name="Becraft, Katherine M" userId="4c4debe8-fbd4-4988-b770-0572e846e086" providerId="ADAL" clId="{4E5824EF-D7FE-4150-B1DA-DC4CDE6EF38C}" dt="2026-06-16T13:38:55.503" v="1088" actId="1076"/>
          <ac:picMkLst>
            <pc:docMk/>
            <pc:sldMk cId="1601409899" sldId="391"/>
            <ac:picMk id="11" creationId="{45E20E59-B043-268D-252A-D48D328364CC}"/>
          </ac:picMkLst>
        </pc:picChg>
        <pc:picChg chg="add mod">
          <ac:chgData name="Becraft, Katherine M" userId="4c4debe8-fbd4-4988-b770-0572e846e086" providerId="ADAL" clId="{4E5824EF-D7FE-4150-B1DA-DC4CDE6EF38C}" dt="2026-06-16T13:40:20.716" v="1112" actId="1076"/>
          <ac:picMkLst>
            <pc:docMk/>
            <pc:sldMk cId="1601409899" sldId="391"/>
            <ac:picMk id="14" creationId="{8423BAB3-993C-8DE5-E4A2-FCC38E5EAA7F}"/>
          </ac:picMkLst>
        </pc:picChg>
      </pc:sldChg>
      <pc:sldChg chg="add del mod modShow">
        <pc:chgData name="Becraft, Katherine M" userId="4c4debe8-fbd4-4988-b770-0572e846e086" providerId="ADAL" clId="{4E5824EF-D7FE-4150-B1DA-DC4CDE6EF38C}" dt="2026-06-28T21:42:57.942" v="5356" actId="47"/>
        <pc:sldMkLst>
          <pc:docMk/>
          <pc:sldMk cId="1452643259" sldId="393"/>
        </pc:sldMkLst>
      </pc:sldChg>
      <pc:sldChg chg="add del mod modShow">
        <pc:chgData name="Becraft, Katherine M" userId="4c4debe8-fbd4-4988-b770-0572e846e086" providerId="ADAL" clId="{4E5824EF-D7FE-4150-B1DA-DC4CDE6EF38C}" dt="2026-06-28T21:42:56.775" v="5353" actId="47"/>
        <pc:sldMkLst>
          <pc:docMk/>
          <pc:sldMk cId="1924928956" sldId="394"/>
        </pc:sldMkLst>
      </pc:sldChg>
      <pc:sldChg chg="modSp mod modShow modNotesTx">
        <pc:chgData name="Becraft, Katherine M" userId="4c4debe8-fbd4-4988-b770-0572e846e086" providerId="ADAL" clId="{4E5824EF-D7FE-4150-B1DA-DC4CDE6EF38C}" dt="2026-06-28T21:14:20.821" v="5303" actId="729"/>
        <pc:sldMkLst>
          <pc:docMk/>
          <pc:sldMk cId="3775572378" sldId="399"/>
        </pc:sldMkLst>
        <pc:spChg chg="mod">
          <ac:chgData name="Becraft, Katherine M" userId="4c4debe8-fbd4-4988-b770-0572e846e086" providerId="ADAL" clId="{4E5824EF-D7FE-4150-B1DA-DC4CDE6EF38C}" dt="2026-06-16T13:22:03.862" v="732" actId="1076"/>
          <ac:spMkLst>
            <pc:docMk/>
            <pc:sldMk cId="3775572378" sldId="399"/>
            <ac:spMk id="8" creationId="{7FDAC16A-5F69-4BA8-E657-AB75A99828DA}"/>
          </ac:spMkLst>
        </pc:spChg>
      </pc:sldChg>
      <pc:sldChg chg="add del">
        <pc:chgData name="Becraft, Katherine M" userId="4c4debe8-fbd4-4988-b770-0572e846e086" providerId="ADAL" clId="{4E5824EF-D7FE-4150-B1DA-DC4CDE6EF38C}" dt="2026-06-28T21:40:06.089" v="5328" actId="47"/>
        <pc:sldMkLst>
          <pc:docMk/>
          <pc:sldMk cId="3212796791" sldId="400"/>
        </pc:sldMkLst>
      </pc:sldChg>
      <pc:sldChg chg="addSp delSp modSp add mod delAnim modAnim modNotes">
        <pc:chgData name="Becraft, Katherine M" userId="4c4debe8-fbd4-4988-b770-0572e846e086" providerId="ADAL" clId="{4E5824EF-D7FE-4150-B1DA-DC4CDE6EF38C}" dt="2026-06-28T21:43:51.456" v="5365"/>
        <pc:sldMkLst>
          <pc:docMk/>
          <pc:sldMk cId="3930498400" sldId="402"/>
        </pc:sldMkLst>
        <pc:spChg chg="mod">
          <ac:chgData name="Becraft, Katherine M" userId="4c4debe8-fbd4-4988-b770-0572e846e086" providerId="ADAL" clId="{4E5824EF-D7FE-4150-B1DA-DC4CDE6EF38C}" dt="2026-06-16T13:05:51.456" v="296" actId="1076"/>
          <ac:spMkLst>
            <pc:docMk/>
            <pc:sldMk cId="3930498400" sldId="402"/>
            <ac:spMk id="3" creationId="{D153D051-7B2E-E6A7-53CA-5880669F650D}"/>
          </ac:spMkLst>
        </pc:spChg>
        <pc:spChg chg="mod">
          <ac:chgData name="Becraft, Katherine M" userId="4c4debe8-fbd4-4988-b770-0572e846e086" providerId="ADAL" clId="{4E5824EF-D7FE-4150-B1DA-DC4CDE6EF38C}" dt="2026-06-16T13:51:35.315" v="1297" actId="1035"/>
          <ac:spMkLst>
            <pc:docMk/>
            <pc:sldMk cId="3930498400" sldId="402"/>
            <ac:spMk id="6" creationId="{D926E99E-069D-F21F-0180-3B7DA5F59F12}"/>
          </ac:spMkLst>
        </pc:spChg>
        <pc:spChg chg="mod">
          <ac:chgData name="Becraft, Katherine M" userId="4c4debe8-fbd4-4988-b770-0572e846e086" providerId="ADAL" clId="{4E5824EF-D7FE-4150-B1DA-DC4CDE6EF38C}" dt="2026-06-16T13:06:38.329" v="308" actId="1076"/>
          <ac:spMkLst>
            <pc:docMk/>
            <pc:sldMk cId="3930498400" sldId="402"/>
            <ac:spMk id="7" creationId="{D5BC1A54-BAA1-24CB-CA0A-372317D27C6A}"/>
          </ac:spMkLst>
        </pc:spChg>
        <pc:spChg chg="mod">
          <ac:chgData name="Becraft, Katherine M" userId="4c4debe8-fbd4-4988-b770-0572e846e086" providerId="ADAL" clId="{4E5824EF-D7FE-4150-B1DA-DC4CDE6EF38C}" dt="2026-06-16T13:51:35.315" v="1297" actId="1035"/>
          <ac:spMkLst>
            <pc:docMk/>
            <pc:sldMk cId="3930498400" sldId="402"/>
            <ac:spMk id="8" creationId="{D5923016-DA6B-1843-4171-8DC026696BAC}"/>
          </ac:spMkLst>
        </pc:spChg>
        <pc:spChg chg="mod">
          <ac:chgData name="Becraft, Katherine M" userId="4c4debe8-fbd4-4988-b770-0572e846e086" providerId="ADAL" clId="{4E5824EF-D7FE-4150-B1DA-DC4CDE6EF38C}" dt="2026-06-16T13:51:35.315" v="1297" actId="1035"/>
          <ac:spMkLst>
            <pc:docMk/>
            <pc:sldMk cId="3930498400" sldId="402"/>
            <ac:spMk id="9" creationId="{109D372E-555F-36F2-4CE2-0A1947C32FBF}"/>
          </ac:spMkLst>
        </pc:spChg>
        <pc:spChg chg="mod">
          <ac:chgData name="Becraft, Katherine M" userId="4c4debe8-fbd4-4988-b770-0572e846e086" providerId="ADAL" clId="{4E5824EF-D7FE-4150-B1DA-DC4CDE6EF38C}" dt="2026-06-28T21:40:18.612" v="5334" actId="1076"/>
          <ac:spMkLst>
            <pc:docMk/>
            <pc:sldMk cId="3930498400" sldId="402"/>
            <ac:spMk id="10" creationId="{C2676CEC-0A60-1381-5F07-022D4AC16B52}"/>
          </ac:spMkLst>
        </pc:spChg>
        <pc:spChg chg="mod">
          <ac:chgData name="Becraft, Katherine M" userId="4c4debe8-fbd4-4988-b770-0572e846e086" providerId="ADAL" clId="{4E5824EF-D7FE-4150-B1DA-DC4CDE6EF38C}" dt="2026-06-16T13:51:35.315" v="1297" actId="1035"/>
          <ac:spMkLst>
            <pc:docMk/>
            <pc:sldMk cId="3930498400" sldId="402"/>
            <ac:spMk id="12" creationId="{BD28ABC5-A1C9-F34C-81FC-B77E301E2B5F}"/>
          </ac:spMkLst>
        </pc:spChg>
        <pc:spChg chg="add mod">
          <ac:chgData name="Becraft, Katherine M" userId="4c4debe8-fbd4-4988-b770-0572e846e086" providerId="ADAL" clId="{4E5824EF-D7FE-4150-B1DA-DC4CDE6EF38C}" dt="2026-06-16T14:59:36.419" v="2559" actId="207"/>
          <ac:spMkLst>
            <pc:docMk/>
            <pc:sldMk cId="3930498400" sldId="402"/>
            <ac:spMk id="13" creationId="{DCA36237-A9F8-142B-0B52-A8C2DF48E970}"/>
          </ac:spMkLst>
        </pc:spChg>
        <pc:spChg chg="mod">
          <ac:chgData name="Becraft, Katherine M" userId="4c4debe8-fbd4-4988-b770-0572e846e086" providerId="ADAL" clId="{4E5824EF-D7FE-4150-B1DA-DC4CDE6EF38C}" dt="2026-06-16T15:00:05.707" v="2576" actId="1076"/>
          <ac:spMkLst>
            <pc:docMk/>
            <pc:sldMk cId="3930498400" sldId="402"/>
            <ac:spMk id="14" creationId="{AB85D94F-82DB-32EF-876A-17B919360672}"/>
          </ac:spMkLst>
        </pc:spChg>
        <pc:spChg chg="mod">
          <ac:chgData name="Becraft, Katherine M" userId="4c4debe8-fbd4-4988-b770-0572e846e086" providerId="ADAL" clId="{4E5824EF-D7FE-4150-B1DA-DC4CDE6EF38C}" dt="2026-06-16T15:00:08.148" v="2577" actId="1076"/>
          <ac:spMkLst>
            <pc:docMk/>
            <pc:sldMk cId="3930498400" sldId="402"/>
            <ac:spMk id="15" creationId="{3268905A-9CF3-A37C-0B99-9E7CB86DE4D9}"/>
          </ac:spMkLst>
        </pc:spChg>
        <pc:spChg chg="mod">
          <ac:chgData name="Becraft, Katherine M" userId="4c4debe8-fbd4-4988-b770-0572e846e086" providerId="ADAL" clId="{4E5824EF-D7FE-4150-B1DA-DC4CDE6EF38C}" dt="2026-06-16T13:51:57.275" v="1303" actId="1076"/>
          <ac:spMkLst>
            <pc:docMk/>
            <pc:sldMk cId="3930498400" sldId="402"/>
            <ac:spMk id="16" creationId="{504B1DDF-BECF-FB45-F5CE-53AE33E2297A}"/>
          </ac:spMkLst>
        </pc:spChg>
        <pc:spChg chg="mod">
          <ac:chgData name="Becraft, Katherine M" userId="4c4debe8-fbd4-4988-b770-0572e846e086" providerId="ADAL" clId="{4E5824EF-D7FE-4150-B1DA-DC4CDE6EF38C}" dt="2026-06-17T13:02:44.806" v="4319" actId="1038"/>
          <ac:spMkLst>
            <pc:docMk/>
            <pc:sldMk cId="3930498400" sldId="402"/>
            <ac:spMk id="17" creationId="{D41E5EF8-5353-28B5-8E11-2698C185F027}"/>
          </ac:spMkLst>
        </pc:spChg>
        <pc:spChg chg="mod">
          <ac:chgData name="Becraft, Katherine M" userId="4c4debe8-fbd4-4988-b770-0572e846e086" providerId="ADAL" clId="{4E5824EF-D7FE-4150-B1DA-DC4CDE6EF38C}" dt="2026-06-17T13:02:34.142" v="4294" actId="1037"/>
          <ac:spMkLst>
            <pc:docMk/>
            <pc:sldMk cId="3930498400" sldId="402"/>
            <ac:spMk id="18" creationId="{59AC014A-4DCD-7B11-3B7E-BAC6756FFA44}"/>
          </ac:spMkLst>
        </pc:spChg>
        <pc:spChg chg="mod">
          <ac:chgData name="Becraft, Katherine M" userId="4c4debe8-fbd4-4988-b770-0572e846e086" providerId="ADAL" clId="{4E5824EF-D7FE-4150-B1DA-DC4CDE6EF38C}" dt="2026-06-28T21:43:39.094" v="5362" actId="1076"/>
          <ac:spMkLst>
            <pc:docMk/>
            <pc:sldMk cId="3930498400" sldId="402"/>
            <ac:spMk id="19" creationId="{7E0E733B-669F-F7DC-0251-2340366F5CC4}"/>
          </ac:spMkLst>
        </pc:spChg>
        <pc:spChg chg="add mod">
          <ac:chgData name="Becraft, Katherine M" userId="4c4debe8-fbd4-4988-b770-0572e846e086" providerId="ADAL" clId="{4E5824EF-D7FE-4150-B1DA-DC4CDE6EF38C}" dt="2026-06-28T21:43:46.500" v="5364" actId="1076"/>
          <ac:spMkLst>
            <pc:docMk/>
            <pc:sldMk cId="3930498400" sldId="402"/>
            <ac:spMk id="20" creationId="{4995820F-7607-98A3-A1B5-BEA433E30AB4}"/>
          </ac:spMkLst>
        </pc:spChg>
        <pc:spChg chg="add mod">
          <ac:chgData name="Becraft, Katherine M" userId="4c4debe8-fbd4-4988-b770-0572e846e086" providerId="ADAL" clId="{4E5824EF-D7FE-4150-B1DA-DC4CDE6EF38C}" dt="2026-06-16T14:59:39.682" v="2560" actId="20577"/>
          <ac:spMkLst>
            <pc:docMk/>
            <pc:sldMk cId="3930498400" sldId="402"/>
            <ac:spMk id="21" creationId="{377104DE-7267-217D-CE2B-39721F9CEEBF}"/>
          </ac:spMkLst>
        </pc:spChg>
        <pc:spChg chg="add mod">
          <ac:chgData name="Becraft, Katherine M" userId="4c4debe8-fbd4-4988-b770-0572e846e086" providerId="ADAL" clId="{4E5824EF-D7FE-4150-B1DA-DC4CDE6EF38C}" dt="2026-06-16T14:59:48.183" v="2561" actId="207"/>
          <ac:spMkLst>
            <pc:docMk/>
            <pc:sldMk cId="3930498400" sldId="402"/>
            <ac:spMk id="22" creationId="{D8B14142-9933-3297-A321-889F4A3E8305}"/>
          </ac:spMkLst>
        </pc:spChg>
        <pc:spChg chg="add mod">
          <ac:chgData name="Becraft, Katherine M" userId="4c4debe8-fbd4-4988-b770-0572e846e086" providerId="ADAL" clId="{4E5824EF-D7FE-4150-B1DA-DC4CDE6EF38C}" dt="2026-06-28T21:43:44.731" v="5363" actId="1076"/>
          <ac:spMkLst>
            <pc:docMk/>
            <pc:sldMk cId="3930498400" sldId="402"/>
            <ac:spMk id="23" creationId="{EADC5B13-7C85-3F8E-3E33-9C2DCC018221}"/>
          </ac:spMkLst>
        </pc:spChg>
        <pc:spChg chg="add mod">
          <ac:chgData name="Becraft, Katherine M" userId="4c4debe8-fbd4-4988-b770-0572e846e086" providerId="ADAL" clId="{4E5824EF-D7FE-4150-B1DA-DC4CDE6EF38C}" dt="2026-06-16T15:00:00.012" v="2575" actId="1076"/>
          <ac:spMkLst>
            <pc:docMk/>
            <pc:sldMk cId="3930498400" sldId="402"/>
            <ac:spMk id="24" creationId="{32E00EEC-11E3-77EB-8099-950E3E7ACC9C}"/>
          </ac:spMkLst>
        </pc:spChg>
        <pc:cxnChg chg="mod">
          <ac:chgData name="Becraft, Katherine M" userId="4c4debe8-fbd4-4988-b770-0572e846e086" providerId="ADAL" clId="{4E5824EF-D7FE-4150-B1DA-DC4CDE6EF38C}" dt="2026-06-16T13:05:58.608" v="307" actId="1037"/>
          <ac:cxnSpMkLst>
            <pc:docMk/>
            <pc:sldMk cId="3930498400" sldId="402"/>
            <ac:cxnSpMk id="4" creationId="{793B0155-F93C-F658-9B78-3366AD5D38E8}"/>
          </ac:cxnSpMkLst>
        </pc:cxnChg>
      </pc:sldChg>
      <pc:sldChg chg="delSp modSp add mod delAnim">
        <pc:chgData name="Becraft, Katherine M" userId="4c4debe8-fbd4-4988-b770-0572e846e086" providerId="ADAL" clId="{4E5824EF-D7FE-4150-B1DA-DC4CDE6EF38C}" dt="2026-06-16T16:10:21.065" v="3239" actId="20577"/>
        <pc:sldMkLst>
          <pc:docMk/>
          <pc:sldMk cId="3622993040" sldId="403"/>
        </pc:sldMkLst>
        <pc:spChg chg="mod">
          <ac:chgData name="Becraft, Katherine M" userId="4c4debe8-fbd4-4988-b770-0572e846e086" providerId="ADAL" clId="{4E5824EF-D7FE-4150-B1DA-DC4CDE6EF38C}" dt="2026-06-16T13:09:13.921" v="351" actId="20577"/>
          <ac:spMkLst>
            <pc:docMk/>
            <pc:sldMk cId="3622993040" sldId="403"/>
            <ac:spMk id="2" creationId="{FA20B31B-1EDC-1082-B59F-07660AE78F17}"/>
          </ac:spMkLst>
        </pc:spChg>
        <pc:graphicFrameChg chg="mod modGraphic">
          <ac:chgData name="Becraft, Katherine M" userId="4c4debe8-fbd4-4988-b770-0572e846e086" providerId="ADAL" clId="{4E5824EF-D7FE-4150-B1DA-DC4CDE6EF38C}" dt="2026-06-16T16:10:21.065" v="3239" actId="20577"/>
          <ac:graphicFrameMkLst>
            <pc:docMk/>
            <pc:sldMk cId="3622993040" sldId="403"/>
            <ac:graphicFrameMk id="3" creationId="{5C19B5F3-E78E-86D0-4891-36ABB7B638EC}"/>
          </ac:graphicFrameMkLst>
        </pc:graphicFrameChg>
      </pc:sldChg>
      <pc:sldChg chg="addSp delSp modSp add mod ord delAnim modAnim modNotesTx">
        <pc:chgData name="Becraft, Katherine M" userId="4c4debe8-fbd4-4988-b770-0572e846e086" providerId="ADAL" clId="{4E5824EF-D7FE-4150-B1DA-DC4CDE6EF38C}" dt="2026-06-28T21:12:58.891" v="5302"/>
        <pc:sldMkLst>
          <pc:docMk/>
          <pc:sldMk cId="1168446649" sldId="405"/>
        </pc:sldMkLst>
        <pc:spChg chg="mod">
          <ac:chgData name="Becraft, Katherine M" userId="4c4debe8-fbd4-4988-b770-0572e846e086" providerId="ADAL" clId="{4E5824EF-D7FE-4150-B1DA-DC4CDE6EF38C}" dt="2026-06-16T13:25:29.075" v="762" actId="1035"/>
          <ac:spMkLst>
            <pc:docMk/>
            <pc:sldMk cId="1168446649" sldId="405"/>
            <ac:spMk id="10" creationId="{0E263C4B-46A6-AF9F-7A59-27CE28F4AE6A}"/>
          </ac:spMkLst>
        </pc:spChg>
        <pc:spChg chg="add mod">
          <ac:chgData name="Becraft, Katherine M" userId="4c4debe8-fbd4-4988-b770-0572e846e086" providerId="ADAL" clId="{4E5824EF-D7FE-4150-B1DA-DC4CDE6EF38C}" dt="2026-06-16T15:48:35.905" v="3044" actId="1076"/>
          <ac:spMkLst>
            <pc:docMk/>
            <pc:sldMk cId="1168446649" sldId="405"/>
            <ac:spMk id="12" creationId="{7655DB0E-9783-C18D-E128-F41298A7C97F}"/>
          </ac:spMkLst>
        </pc:spChg>
        <pc:spChg chg="add mod">
          <ac:chgData name="Becraft, Katherine M" userId="4c4debe8-fbd4-4988-b770-0572e846e086" providerId="ADAL" clId="{4E5824EF-D7FE-4150-B1DA-DC4CDE6EF38C}" dt="2026-06-16T15:48:26.620" v="3041" actId="14100"/>
          <ac:spMkLst>
            <pc:docMk/>
            <pc:sldMk cId="1168446649" sldId="405"/>
            <ac:spMk id="13" creationId="{845FFF64-1224-A175-2142-047BF25ED1AB}"/>
          </ac:spMkLst>
        </pc:spChg>
        <pc:picChg chg="add mod">
          <ac:chgData name="Becraft, Katherine M" userId="4c4debe8-fbd4-4988-b770-0572e846e086" providerId="ADAL" clId="{4E5824EF-D7FE-4150-B1DA-DC4CDE6EF38C}" dt="2026-06-16T13:25:32.675" v="778" actId="1035"/>
          <ac:picMkLst>
            <pc:docMk/>
            <pc:sldMk cId="1168446649" sldId="405"/>
            <ac:picMk id="11" creationId="{6EEC203F-65F1-4EE0-852A-C6B510053B27}"/>
          </ac:picMkLst>
        </pc:picChg>
        <pc:cxnChg chg="mod">
          <ac:chgData name="Becraft, Katherine M" userId="4c4debe8-fbd4-4988-b770-0572e846e086" providerId="ADAL" clId="{4E5824EF-D7FE-4150-B1DA-DC4CDE6EF38C}" dt="2026-06-16T13:25:29.075" v="762" actId="1035"/>
          <ac:cxnSpMkLst>
            <pc:docMk/>
            <pc:sldMk cId="1168446649" sldId="405"/>
            <ac:cxnSpMk id="3" creationId="{64AAD694-4941-B377-E371-0B3154F226D1}"/>
          </ac:cxnSpMkLst>
        </pc:cxnChg>
        <pc:cxnChg chg="mod">
          <ac:chgData name="Becraft, Katherine M" userId="4c4debe8-fbd4-4988-b770-0572e846e086" providerId="ADAL" clId="{4E5824EF-D7FE-4150-B1DA-DC4CDE6EF38C}" dt="2026-06-16T13:25:29.075" v="762" actId="1035"/>
          <ac:cxnSpMkLst>
            <pc:docMk/>
            <pc:sldMk cId="1168446649" sldId="405"/>
            <ac:cxnSpMk id="9" creationId="{79BC7AA6-49AA-A65A-ED10-BBCF4E98E3BD}"/>
          </ac:cxnSpMkLst>
        </pc:cxnChg>
      </pc:sldChg>
      <pc:sldChg chg="addSp modSp add mod">
        <pc:chgData name="Becraft, Katherine M" userId="4c4debe8-fbd4-4988-b770-0572e846e086" providerId="ADAL" clId="{4E5824EF-D7FE-4150-B1DA-DC4CDE6EF38C}" dt="2026-06-16T16:00:09.075" v="3167" actId="1076"/>
        <pc:sldMkLst>
          <pc:docMk/>
          <pc:sldMk cId="302693194" sldId="412"/>
        </pc:sldMkLst>
        <pc:spChg chg="add mod">
          <ac:chgData name="Becraft, Katherine M" userId="4c4debe8-fbd4-4988-b770-0572e846e086" providerId="ADAL" clId="{4E5824EF-D7FE-4150-B1DA-DC4CDE6EF38C}" dt="2026-06-16T16:00:09.075" v="3167" actId="1076"/>
          <ac:spMkLst>
            <pc:docMk/>
            <pc:sldMk cId="302693194" sldId="412"/>
            <ac:spMk id="2" creationId="{CE61988E-CF54-3BF1-C10F-EA483ABAE483}"/>
          </ac:spMkLst>
        </pc:spChg>
        <pc:spChg chg="mod">
          <ac:chgData name="Becraft, Katherine M" userId="4c4debe8-fbd4-4988-b770-0572e846e086" providerId="ADAL" clId="{4E5824EF-D7FE-4150-B1DA-DC4CDE6EF38C}" dt="2026-06-16T15:59:52.374" v="3162" actId="1076"/>
          <ac:spMkLst>
            <pc:docMk/>
            <pc:sldMk cId="302693194" sldId="412"/>
            <ac:spMk id="2651" creationId="{3EA7CFAF-CB07-3C3B-B674-EAD692920925}"/>
          </ac:spMkLst>
        </pc:spChg>
        <pc:cxnChg chg="mod">
          <ac:chgData name="Becraft, Katherine M" userId="4c4debe8-fbd4-4988-b770-0572e846e086" providerId="ADAL" clId="{4E5824EF-D7FE-4150-B1DA-DC4CDE6EF38C}" dt="2026-06-16T16:00:00.025" v="3166" actId="1076"/>
          <ac:cxnSpMkLst>
            <pc:docMk/>
            <pc:sldMk cId="302693194" sldId="412"/>
            <ac:cxnSpMk id="2652" creationId="{E34EBB5A-76B2-C032-90DA-04A6F68FF107}"/>
          </ac:cxnSpMkLst>
        </pc:cxnChg>
      </pc:sldChg>
      <pc:sldChg chg="add">
        <pc:chgData name="Becraft, Katherine M" userId="4c4debe8-fbd4-4988-b770-0572e846e086" providerId="ADAL" clId="{4E5824EF-D7FE-4150-B1DA-DC4CDE6EF38C}" dt="2026-06-16T13:35:49.636" v="1022"/>
        <pc:sldMkLst>
          <pc:docMk/>
          <pc:sldMk cId="2733337118" sldId="413"/>
        </pc:sldMkLst>
      </pc:sldChg>
      <pc:sldChg chg="add">
        <pc:chgData name="Becraft, Katherine M" userId="4c4debe8-fbd4-4988-b770-0572e846e086" providerId="ADAL" clId="{4E5824EF-D7FE-4150-B1DA-DC4CDE6EF38C}" dt="2026-06-16T13:35:49.636" v="1022"/>
        <pc:sldMkLst>
          <pc:docMk/>
          <pc:sldMk cId="1647566022" sldId="414"/>
        </pc:sldMkLst>
      </pc:sldChg>
      <pc:sldChg chg="add">
        <pc:chgData name="Becraft, Katherine M" userId="4c4debe8-fbd4-4988-b770-0572e846e086" providerId="ADAL" clId="{4E5824EF-D7FE-4150-B1DA-DC4CDE6EF38C}" dt="2026-06-16T13:35:49.636" v="1022"/>
        <pc:sldMkLst>
          <pc:docMk/>
          <pc:sldMk cId="3335451718" sldId="415"/>
        </pc:sldMkLst>
      </pc:sldChg>
      <pc:sldChg chg="add">
        <pc:chgData name="Becraft, Katherine M" userId="4c4debe8-fbd4-4988-b770-0572e846e086" providerId="ADAL" clId="{4E5824EF-D7FE-4150-B1DA-DC4CDE6EF38C}" dt="2026-06-16T13:35:49.636" v="1022"/>
        <pc:sldMkLst>
          <pc:docMk/>
          <pc:sldMk cId="1396896913" sldId="416"/>
        </pc:sldMkLst>
      </pc:sldChg>
      <pc:sldChg chg="add">
        <pc:chgData name="Becraft, Katherine M" userId="4c4debe8-fbd4-4988-b770-0572e846e086" providerId="ADAL" clId="{4E5824EF-D7FE-4150-B1DA-DC4CDE6EF38C}" dt="2026-06-16T13:35:49.636" v="1022"/>
        <pc:sldMkLst>
          <pc:docMk/>
          <pc:sldMk cId="3331601452" sldId="417"/>
        </pc:sldMkLst>
      </pc:sldChg>
      <pc:sldChg chg="addSp delSp modSp add mod delAnim modAnim">
        <pc:chgData name="Becraft, Katherine M" userId="4c4debe8-fbd4-4988-b770-0572e846e086" providerId="ADAL" clId="{4E5824EF-D7FE-4150-B1DA-DC4CDE6EF38C}" dt="2026-06-16T16:15:16.880" v="3532" actId="20577"/>
        <pc:sldMkLst>
          <pc:docMk/>
          <pc:sldMk cId="0" sldId="419"/>
        </pc:sldMkLst>
        <pc:spChg chg="mod">
          <ac:chgData name="Becraft, Katherine M" userId="4c4debe8-fbd4-4988-b770-0572e846e086" providerId="ADAL" clId="{4E5824EF-D7FE-4150-B1DA-DC4CDE6EF38C}" dt="2026-06-16T14:01:19.217" v="1563" actId="1076"/>
          <ac:spMkLst>
            <pc:docMk/>
            <pc:sldMk cId="0" sldId="419"/>
            <ac:spMk id="3109" creationId="{00000000-0000-0000-0000-000000000000}"/>
          </ac:spMkLst>
        </pc:spChg>
        <pc:graphicFrameChg chg="add mod modGraphic">
          <ac:chgData name="Becraft, Katherine M" userId="4c4debe8-fbd4-4988-b770-0572e846e086" providerId="ADAL" clId="{4E5824EF-D7FE-4150-B1DA-DC4CDE6EF38C}" dt="2026-06-16T16:15:16.880" v="3532" actId="20577"/>
          <ac:graphicFrameMkLst>
            <pc:docMk/>
            <pc:sldMk cId="0" sldId="419"/>
            <ac:graphicFrameMk id="4" creationId="{C266AD4A-93B0-325C-529F-B17CD68BF598}"/>
          </ac:graphicFrameMkLst>
        </pc:graphicFrameChg>
      </pc:sldChg>
      <pc:sldChg chg="addSp modSp add mod modAnim">
        <pc:chgData name="Becraft, Katherine M" userId="4c4debe8-fbd4-4988-b770-0572e846e086" providerId="ADAL" clId="{4E5824EF-D7FE-4150-B1DA-DC4CDE6EF38C}" dt="2026-06-17T13:11:16.699" v="4677" actId="1076"/>
        <pc:sldMkLst>
          <pc:docMk/>
          <pc:sldMk cId="1602639684" sldId="420"/>
        </pc:sldMkLst>
        <pc:spChg chg="add mod">
          <ac:chgData name="Becraft, Katherine M" userId="4c4debe8-fbd4-4988-b770-0572e846e086" providerId="ADAL" clId="{4E5824EF-D7FE-4150-B1DA-DC4CDE6EF38C}" dt="2026-06-17T13:10:54.739" v="4674" actId="14100"/>
          <ac:spMkLst>
            <pc:docMk/>
            <pc:sldMk cId="1602639684" sldId="420"/>
            <ac:spMk id="5" creationId="{0AF698F5-E086-827B-B081-039BDB28C599}"/>
          </ac:spMkLst>
        </pc:spChg>
        <pc:spChg chg="add mod">
          <ac:chgData name="Becraft, Katherine M" userId="4c4debe8-fbd4-4988-b770-0572e846e086" providerId="ADAL" clId="{4E5824EF-D7FE-4150-B1DA-DC4CDE6EF38C}" dt="2026-06-17T13:11:16.699" v="4677" actId="1076"/>
          <ac:spMkLst>
            <pc:docMk/>
            <pc:sldMk cId="1602639684" sldId="420"/>
            <ac:spMk id="6" creationId="{67B49B20-BC36-1402-1526-112218E837F1}"/>
          </ac:spMkLst>
        </pc:spChg>
      </pc:sldChg>
      <pc:sldChg chg="add">
        <pc:chgData name="Becraft, Katherine M" userId="4c4debe8-fbd4-4988-b770-0572e846e086" providerId="ADAL" clId="{4E5824EF-D7FE-4150-B1DA-DC4CDE6EF38C}" dt="2026-06-16T13:41:28.391" v="1115"/>
        <pc:sldMkLst>
          <pc:docMk/>
          <pc:sldMk cId="124903165" sldId="421"/>
        </pc:sldMkLst>
      </pc:sldChg>
      <pc:sldChg chg="add">
        <pc:chgData name="Becraft, Katherine M" userId="4c4debe8-fbd4-4988-b770-0572e846e086" providerId="ADAL" clId="{4E5824EF-D7FE-4150-B1DA-DC4CDE6EF38C}" dt="2026-06-16T13:35:49.636" v="1022"/>
        <pc:sldMkLst>
          <pc:docMk/>
          <pc:sldMk cId="1896510264" sldId="425"/>
        </pc:sldMkLst>
      </pc:sldChg>
      <pc:sldChg chg="addSp delSp modSp add del mod ord setBg">
        <pc:chgData name="Becraft, Katherine M" userId="4c4debe8-fbd4-4988-b770-0572e846e086" providerId="ADAL" clId="{4E5824EF-D7FE-4150-B1DA-DC4CDE6EF38C}" dt="2026-06-18T12:28:27.711" v="5300" actId="1076"/>
        <pc:sldMkLst>
          <pc:docMk/>
          <pc:sldMk cId="644760898" sldId="429"/>
        </pc:sldMkLst>
        <pc:spChg chg="add mod">
          <ac:chgData name="Becraft, Katherine M" userId="4c4debe8-fbd4-4988-b770-0572e846e086" providerId="ADAL" clId="{4E5824EF-D7FE-4150-B1DA-DC4CDE6EF38C}" dt="2026-06-18T12:28:27.711" v="5300" actId="1076"/>
          <ac:spMkLst>
            <pc:docMk/>
            <pc:sldMk cId="644760898" sldId="429"/>
            <ac:spMk id="5" creationId="{47E4C1DC-6420-7BA9-328B-C16C984B0013}"/>
          </ac:spMkLst>
        </pc:spChg>
        <pc:spChg chg="add">
          <ac:chgData name="Becraft, Katherine M" userId="4c4debe8-fbd4-4988-b770-0572e846e086" providerId="ADAL" clId="{4E5824EF-D7FE-4150-B1DA-DC4CDE6EF38C}" dt="2026-06-16T17:35:30.755" v="4269" actId="26606"/>
          <ac:spMkLst>
            <pc:docMk/>
            <pc:sldMk cId="644760898" sldId="429"/>
            <ac:spMk id="17" creationId="{B8144315-1C5A-4185-A952-25D98D303D46}"/>
          </ac:spMkLst>
        </pc:spChg>
        <pc:grpChg chg="add">
          <ac:chgData name="Becraft, Katherine M" userId="4c4debe8-fbd4-4988-b770-0572e846e086" providerId="ADAL" clId="{4E5824EF-D7FE-4150-B1DA-DC4CDE6EF38C}" dt="2026-06-16T17:35:30.755" v="4269" actId="26606"/>
          <ac:grpSpMkLst>
            <pc:docMk/>
            <pc:sldMk cId="644760898" sldId="429"/>
            <ac:grpSpMk id="13" creationId="{4091D54B-59AB-4A5E-8E9E-0421BD66D4FB}"/>
          </ac:grpSpMkLst>
        </pc:grpChg>
        <pc:grpChg chg="add">
          <ac:chgData name="Becraft, Katherine M" userId="4c4debe8-fbd4-4988-b770-0572e846e086" providerId="ADAL" clId="{4E5824EF-D7FE-4150-B1DA-DC4CDE6EF38C}" dt="2026-06-16T17:35:30.755" v="4269" actId="26606"/>
          <ac:grpSpMkLst>
            <pc:docMk/>
            <pc:sldMk cId="644760898" sldId="429"/>
            <ac:grpSpMk id="19" creationId="{25A657F0-42F3-40D3-BC75-7DA1F5C6A225}"/>
          </ac:grpSpMkLst>
        </pc:grpChg>
        <pc:picChg chg="add mod">
          <ac:chgData name="Becraft, Katherine M" userId="4c4debe8-fbd4-4988-b770-0572e846e086" providerId="ADAL" clId="{4E5824EF-D7FE-4150-B1DA-DC4CDE6EF38C}" dt="2026-06-16T17:35:51.741" v="4279" actId="1076"/>
          <ac:picMkLst>
            <pc:docMk/>
            <pc:sldMk cId="644760898" sldId="429"/>
            <ac:picMk id="8" creationId="{AFD8DDC5-797C-19E4-8F26-C2D5925F85B2}"/>
          </ac:picMkLst>
        </pc:picChg>
      </pc:sldChg>
      <pc:sldChg chg="addSp delSp modSp add del mod">
        <pc:chgData name="Becraft, Katherine M" userId="4c4debe8-fbd4-4988-b770-0572e846e086" providerId="ADAL" clId="{4E5824EF-D7FE-4150-B1DA-DC4CDE6EF38C}" dt="2026-06-28T21:25:09.765" v="5311" actId="47"/>
        <pc:sldMkLst>
          <pc:docMk/>
          <pc:sldMk cId="409402138" sldId="434"/>
        </pc:sldMkLst>
      </pc:sldChg>
      <pc:sldChg chg="addSp modSp add del mod">
        <pc:chgData name="Becraft, Katherine M" userId="4c4debe8-fbd4-4988-b770-0572e846e086" providerId="ADAL" clId="{4E5824EF-D7FE-4150-B1DA-DC4CDE6EF38C}" dt="2026-06-28T21:40:05.010" v="5327" actId="47"/>
        <pc:sldMkLst>
          <pc:docMk/>
          <pc:sldMk cId="40903577" sldId="437"/>
        </pc:sldMkLst>
      </pc:sldChg>
      <pc:sldChg chg="add del">
        <pc:chgData name="Becraft, Katherine M" userId="4c4debe8-fbd4-4988-b770-0572e846e086" providerId="ADAL" clId="{4E5824EF-D7FE-4150-B1DA-DC4CDE6EF38C}" dt="2026-06-28T21:40:06.725" v="5329" actId="47"/>
        <pc:sldMkLst>
          <pc:docMk/>
          <pc:sldMk cId="1239099950" sldId="439"/>
        </pc:sldMkLst>
      </pc:sldChg>
      <pc:sldChg chg="addSp delSp modSp add mod">
        <pc:chgData name="Becraft, Katherine M" userId="4c4debe8-fbd4-4988-b770-0572e846e086" providerId="ADAL" clId="{4E5824EF-D7FE-4150-B1DA-DC4CDE6EF38C}" dt="2026-06-28T21:36:42.074" v="5317" actId="20577"/>
        <pc:sldMkLst>
          <pc:docMk/>
          <pc:sldMk cId="177508195" sldId="440"/>
        </pc:sldMkLst>
        <pc:spChg chg="mod">
          <ac:chgData name="Becraft, Katherine M" userId="4c4debe8-fbd4-4988-b770-0572e846e086" providerId="ADAL" clId="{4E5824EF-D7FE-4150-B1DA-DC4CDE6EF38C}" dt="2026-06-28T21:36:42.074" v="5317" actId="20577"/>
          <ac:spMkLst>
            <pc:docMk/>
            <pc:sldMk cId="177508195" sldId="440"/>
            <ac:spMk id="5" creationId="{194CC443-D0A9-BF8C-AEAE-668A2981C598}"/>
          </ac:spMkLst>
        </pc:spChg>
        <pc:picChg chg="add mod">
          <ac:chgData name="Becraft, Katherine M" userId="4c4debe8-fbd4-4988-b770-0572e846e086" providerId="ADAL" clId="{4E5824EF-D7FE-4150-B1DA-DC4CDE6EF38C}" dt="2026-06-18T12:14:59.827" v="5290"/>
          <ac:picMkLst>
            <pc:docMk/>
            <pc:sldMk cId="177508195" sldId="440"/>
            <ac:picMk id="3" creationId="{94060693-0387-CA37-FC0D-83F28BA6AAE9}"/>
          </ac:picMkLst>
        </pc:picChg>
      </pc:sldChg>
      <pc:sldChg chg="addSp delSp modSp add mod">
        <pc:chgData name="Becraft, Katherine M" userId="4c4debe8-fbd4-4988-b770-0572e846e086" providerId="ADAL" clId="{4E5824EF-D7FE-4150-B1DA-DC4CDE6EF38C}" dt="2026-06-28T21:37:31.953" v="5319" actId="20577"/>
        <pc:sldMkLst>
          <pc:docMk/>
          <pc:sldMk cId="3320344365" sldId="441"/>
        </pc:sldMkLst>
        <pc:spChg chg="mod">
          <ac:chgData name="Becraft, Katherine M" userId="4c4debe8-fbd4-4988-b770-0572e846e086" providerId="ADAL" clId="{4E5824EF-D7FE-4150-B1DA-DC4CDE6EF38C}" dt="2026-06-28T21:37:31.953" v="5319" actId="20577"/>
          <ac:spMkLst>
            <pc:docMk/>
            <pc:sldMk cId="3320344365" sldId="441"/>
            <ac:spMk id="5" creationId="{7F2CA7C2-54CB-8072-8796-57EE8299C688}"/>
          </ac:spMkLst>
        </pc:spChg>
        <pc:picChg chg="add mod">
          <ac:chgData name="Becraft, Katherine M" userId="4c4debe8-fbd4-4988-b770-0572e846e086" providerId="ADAL" clId="{4E5824EF-D7FE-4150-B1DA-DC4CDE6EF38C}" dt="2026-06-18T12:15:06.477" v="5292"/>
          <ac:picMkLst>
            <pc:docMk/>
            <pc:sldMk cId="3320344365" sldId="441"/>
            <ac:picMk id="3" creationId="{E61864B2-7AD7-FF8F-AC4C-031D67FDF368}"/>
          </ac:picMkLst>
        </pc:picChg>
      </pc:sldChg>
      <pc:sldChg chg="delSp modSp add del mod">
        <pc:chgData name="Becraft, Katherine M" userId="4c4debe8-fbd4-4988-b770-0572e846e086" providerId="ADAL" clId="{4E5824EF-D7FE-4150-B1DA-DC4CDE6EF38C}" dt="2026-06-28T21:40:07.715" v="5330" actId="47"/>
        <pc:sldMkLst>
          <pc:docMk/>
          <pc:sldMk cId="1433691129" sldId="445"/>
        </pc:sldMkLst>
      </pc:sldChg>
      <pc:sldChg chg="addSp delSp modSp add del mod">
        <pc:chgData name="Becraft, Katherine M" userId="4c4debe8-fbd4-4988-b770-0572e846e086" providerId="ADAL" clId="{4E5824EF-D7FE-4150-B1DA-DC4CDE6EF38C}" dt="2026-06-28T21:40:08.108" v="5331" actId="47"/>
        <pc:sldMkLst>
          <pc:docMk/>
          <pc:sldMk cId="1284491872" sldId="446"/>
        </pc:sldMkLst>
        <pc:picChg chg="add del mod">
          <ac:chgData name="Becraft, Katherine M" userId="4c4debe8-fbd4-4988-b770-0572e846e086" providerId="ADAL" clId="{4E5824EF-D7FE-4150-B1DA-DC4CDE6EF38C}" dt="2026-06-28T21:18:02.448" v="5304" actId="478"/>
          <ac:picMkLst>
            <pc:docMk/>
            <pc:sldMk cId="1284491872" sldId="446"/>
            <ac:picMk id="3" creationId="{A08FF861-46F2-26CF-2170-8D8FDF76F11D}"/>
          </ac:picMkLst>
        </pc:picChg>
        <pc:picChg chg="add del mod">
          <ac:chgData name="Becraft, Katherine M" userId="4c4debe8-fbd4-4988-b770-0572e846e086" providerId="ADAL" clId="{4E5824EF-D7FE-4150-B1DA-DC4CDE6EF38C}" dt="2026-06-28T21:18:29.859" v="5306" actId="478"/>
          <ac:picMkLst>
            <pc:docMk/>
            <pc:sldMk cId="1284491872" sldId="446"/>
            <ac:picMk id="6" creationId="{DC95B9C9-7A94-B5AE-00EE-F4E04B5B8936}"/>
          </ac:picMkLst>
        </pc:picChg>
        <pc:picChg chg="add mod">
          <ac:chgData name="Becraft, Katherine M" userId="4c4debe8-fbd4-4988-b770-0572e846e086" providerId="ADAL" clId="{4E5824EF-D7FE-4150-B1DA-DC4CDE6EF38C}" dt="2026-06-28T21:19:02.741" v="5310" actId="1076"/>
          <ac:picMkLst>
            <pc:docMk/>
            <pc:sldMk cId="1284491872" sldId="446"/>
            <ac:picMk id="8" creationId="{246F8402-D46A-81FE-D636-71BB7D2C8A59}"/>
          </ac:picMkLst>
        </pc:picChg>
      </pc:sldChg>
      <pc:sldChg chg="addSp modSp add mod">
        <pc:chgData name="Becraft, Katherine M" userId="4c4debe8-fbd4-4988-b770-0572e846e086" providerId="ADAL" clId="{4E5824EF-D7FE-4150-B1DA-DC4CDE6EF38C}" dt="2026-06-16T15:52:41.297" v="3090" actId="20577"/>
        <pc:sldMkLst>
          <pc:docMk/>
          <pc:sldMk cId="3017153628" sldId="447"/>
        </pc:sldMkLst>
        <pc:spChg chg="add mod">
          <ac:chgData name="Becraft, Katherine M" userId="4c4debe8-fbd4-4988-b770-0572e846e086" providerId="ADAL" clId="{4E5824EF-D7FE-4150-B1DA-DC4CDE6EF38C}" dt="2026-06-16T15:52:41.297" v="3090" actId="20577"/>
          <ac:spMkLst>
            <pc:docMk/>
            <pc:sldMk cId="3017153628" sldId="447"/>
            <ac:spMk id="2" creationId="{242C24C3-C210-F27F-80FA-3BE3FA5DC59F}"/>
          </ac:spMkLst>
        </pc:spChg>
        <pc:spChg chg="mod">
          <ac:chgData name="Becraft, Katherine M" userId="4c4debe8-fbd4-4988-b770-0572e846e086" providerId="ADAL" clId="{4E5824EF-D7FE-4150-B1DA-DC4CDE6EF38C}" dt="2026-06-16T13:32:33.640" v="918" actId="1076"/>
          <ac:spMkLst>
            <pc:docMk/>
            <pc:sldMk cId="3017153628" sldId="447"/>
            <ac:spMk id="2651" creationId="{3604B053-06E7-C317-E885-3D90A0F6519F}"/>
          </ac:spMkLst>
        </pc:spChg>
        <pc:cxnChg chg="mod">
          <ac:chgData name="Becraft, Katherine M" userId="4c4debe8-fbd4-4988-b770-0572e846e086" providerId="ADAL" clId="{4E5824EF-D7FE-4150-B1DA-DC4CDE6EF38C}" dt="2026-06-16T13:32:47.131" v="947" actId="1037"/>
          <ac:cxnSpMkLst>
            <pc:docMk/>
            <pc:sldMk cId="3017153628" sldId="447"/>
            <ac:cxnSpMk id="2652" creationId="{E5CB5E79-B999-7322-9CF7-7FB57692386D}"/>
          </ac:cxnSpMkLst>
        </pc:cxnChg>
      </pc:sldChg>
      <pc:sldChg chg="add">
        <pc:chgData name="Becraft, Katherine M" userId="4c4debe8-fbd4-4988-b770-0572e846e086" providerId="ADAL" clId="{4E5824EF-D7FE-4150-B1DA-DC4CDE6EF38C}" dt="2026-06-16T13:29:40.640" v="829"/>
        <pc:sldMkLst>
          <pc:docMk/>
          <pc:sldMk cId="2618046823" sldId="448"/>
        </pc:sldMkLst>
      </pc:sldChg>
      <pc:sldChg chg="add">
        <pc:chgData name="Becraft, Katherine M" userId="4c4debe8-fbd4-4988-b770-0572e846e086" providerId="ADAL" clId="{4E5824EF-D7FE-4150-B1DA-DC4CDE6EF38C}" dt="2026-06-16T13:31:38.919" v="888"/>
        <pc:sldMkLst>
          <pc:docMk/>
          <pc:sldMk cId="2395010969" sldId="449"/>
        </pc:sldMkLst>
      </pc:sldChg>
      <pc:sldChg chg="addSp delSp modSp add mod">
        <pc:chgData name="Becraft, Katherine M" userId="4c4debe8-fbd4-4988-b770-0572e846e086" providerId="ADAL" clId="{4E5824EF-D7FE-4150-B1DA-DC4CDE6EF38C}" dt="2026-06-16T15:54:10.354" v="3092" actId="1076"/>
        <pc:sldMkLst>
          <pc:docMk/>
          <pc:sldMk cId="465479233" sldId="451"/>
        </pc:sldMkLst>
        <pc:spChg chg="add mod">
          <ac:chgData name="Becraft, Katherine M" userId="4c4debe8-fbd4-4988-b770-0572e846e086" providerId="ADAL" clId="{4E5824EF-D7FE-4150-B1DA-DC4CDE6EF38C}" dt="2026-06-16T15:54:10.354" v="3092" actId="1076"/>
          <ac:spMkLst>
            <pc:docMk/>
            <pc:sldMk cId="465479233" sldId="451"/>
            <ac:spMk id="4" creationId="{52460D62-4B33-8A72-237E-21B70EE49663}"/>
          </ac:spMkLst>
        </pc:spChg>
        <pc:graphicFrameChg chg="add mod">
          <ac:chgData name="Becraft, Katherine M" userId="4c4debe8-fbd4-4988-b770-0572e846e086" providerId="ADAL" clId="{4E5824EF-D7FE-4150-B1DA-DC4CDE6EF38C}" dt="2026-06-16T13:42:58.311" v="1126" actId="1076"/>
          <ac:graphicFrameMkLst>
            <pc:docMk/>
            <pc:sldMk cId="465479233" sldId="451"/>
            <ac:graphicFrameMk id="2" creationId="{C19BF8C4-BB21-58A4-F027-01FA5EE81DC6}"/>
          </ac:graphicFrameMkLst>
        </pc:graphicFrameChg>
      </pc:sldChg>
      <pc:sldChg chg="add ord">
        <pc:chgData name="Becraft, Katherine M" userId="4c4debe8-fbd4-4988-b770-0572e846e086" providerId="ADAL" clId="{4E5824EF-D7FE-4150-B1DA-DC4CDE6EF38C}" dt="2026-06-16T16:33:13.203" v="3782"/>
        <pc:sldMkLst>
          <pc:docMk/>
          <pc:sldMk cId="379122146" sldId="460"/>
        </pc:sldMkLst>
      </pc:sldChg>
      <pc:sldChg chg="addSp delSp modSp add del mod delAnim modAnim">
        <pc:chgData name="Becraft, Katherine M" userId="4c4debe8-fbd4-4988-b770-0572e846e086" providerId="ADAL" clId="{4E5824EF-D7FE-4150-B1DA-DC4CDE6EF38C}" dt="2026-06-16T16:17:42.560" v="3568" actId="20577"/>
        <pc:sldMkLst>
          <pc:docMk/>
          <pc:sldMk cId="3135446394" sldId="461"/>
        </pc:sldMkLst>
        <pc:spChg chg="add mod">
          <ac:chgData name="Becraft, Katherine M" userId="4c4debe8-fbd4-4988-b770-0572e846e086" providerId="ADAL" clId="{4E5824EF-D7FE-4150-B1DA-DC4CDE6EF38C}" dt="2026-06-16T14:46:29.135" v="2261" actId="1076"/>
          <ac:spMkLst>
            <pc:docMk/>
            <pc:sldMk cId="3135446394" sldId="461"/>
            <ac:spMk id="9" creationId="{FC9AC47B-4336-A865-2E0A-2943BE6E750B}"/>
          </ac:spMkLst>
        </pc:spChg>
        <pc:spChg chg="add mod">
          <ac:chgData name="Becraft, Katherine M" userId="4c4debe8-fbd4-4988-b770-0572e846e086" providerId="ADAL" clId="{4E5824EF-D7FE-4150-B1DA-DC4CDE6EF38C}" dt="2026-06-16T14:46:27.310" v="2260" actId="1076"/>
          <ac:spMkLst>
            <pc:docMk/>
            <pc:sldMk cId="3135446394" sldId="461"/>
            <ac:spMk id="10" creationId="{E3659B29-41D6-F154-3D9A-F177C3034170}"/>
          </ac:spMkLst>
        </pc:spChg>
        <pc:spChg chg="mod">
          <ac:chgData name="Becraft, Katherine M" userId="4c4debe8-fbd4-4988-b770-0572e846e086" providerId="ADAL" clId="{4E5824EF-D7FE-4150-B1DA-DC4CDE6EF38C}" dt="2026-06-16T16:17:42.560" v="3568" actId="20577"/>
          <ac:spMkLst>
            <pc:docMk/>
            <pc:sldMk cId="3135446394" sldId="461"/>
            <ac:spMk id="3109" creationId="{26EB40E9-56E8-9F66-B535-B226B9AFDE2E}"/>
          </ac:spMkLst>
        </pc:spChg>
        <pc:picChg chg="add mod">
          <ac:chgData name="Becraft, Katherine M" userId="4c4debe8-fbd4-4988-b770-0572e846e086" providerId="ADAL" clId="{4E5824EF-D7FE-4150-B1DA-DC4CDE6EF38C}" dt="2026-06-16T14:46:18.376" v="2257" actId="14100"/>
          <ac:picMkLst>
            <pc:docMk/>
            <pc:sldMk cId="3135446394" sldId="461"/>
            <ac:picMk id="7" creationId="{1872C18D-6D22-57CF-2CA9-FD7046805104}"/>
          </ac:picMkLst>
        </pc:picChg>
      </pc:sldChg>
      <pc:sldChg chg="addSp delSp modSp add mod ord addAnim delAnim modAnim">
        <pc:chgData name="Becraft, Katherine M" userId="4c4debe8-fbd4-4988-b770-0572e846e086" providerId="ADAL" clId="{4E5824EF-D7FE-4150-B1DA-DC4CDE6EF38C}" dt="2026-06-16T17:23:00.605" v="4259"/>
        <pc:sldMkLst>
          <pc:docMk/>
          <pc:sldMk cId="3317729145" sldId="462"/>
        </pc:sldMkLst>
        <pc:spChg chg="add mod">
          <ac:chgData name="Becraft, Katherine M" userId="4c4debe8-fbd4-4988-b770-0572e846e086" providerId="ADAL" clId="{4E5824EF-D7FE-4150-B1DA-DC4CDE6EF38C}" dt="2026-06-16T14:47:56.394" v="2264" actId="1076"/>
          <ac:spMkLst>
            <pc:docMk/>
            <pc:sldMk cId="3317729145" sldId="462"/>
            <ac:spMk id="6" creationId="{2F4DC856-B34F-205B-0799-F7DD7317376A}"/>
          </ac:spMkLst>
        </pc:spChg>
        <pc:spChg chg="add mod">
          <ac:chgData name="Becraft, Katherine M" userId="4c4debe8-fbd4-4988-b770-0572e846e086" providerId="ADAL" clId="{4E5824EF-D7FE-4150-B1DA-DC4CDE6EF38C}" dt="2026-06-16T17:22:32.844" v="4249" actId="14100"/>
          <ac:spMkLst>
            <pc:docMk/>
            <pc:sldMk cId="3317729145" sldId="462"/>
            <ac:spMk id="11" creationId="{F4084541-6F6A-C212-A28A-C364E72576C8}"/>
          </ac:spMkLst>
        </pc:spChg>
        <pc:picChg chg="add mod">
          <ac:chgData name="Becraft, Katherine M" userId="4c4debe8-fbd4-4988-b770-0572e846e086" providerId="ADAL" clId="{4E5824EF-D7FE-4150-B1DA-DC4CDE6EF38C}" dt="2026-06-16T17:22:45.003" v="4256" actId="208"/>
          <ac:picMkLst>
            <pc:docMk/>
            <pc:sldMk cId="3317729145" sldId="462"/>
            <ac:picMk id="5" creationId="{C1F238EC-878A-59DE-8977-83745EABE516}"/>
          </ac:picMkLst>
        </pc:picChg>
        <pc:picChg chg="add mod">
          <ac:chgData name="Becraft, Katherine M" userId="4c4debe8-fbd4-4988-b770-0572e846e086" providerId="ADAL" clId="{4E5824EF-D7FE-4150-B1DA-DC4CDE6EF38C}" dt="2026-06-16T17:22:41.093" v="4255" actId="1036"/>
          <ac:picMkLst>
            <pc:docMk/>
            <pc:sldMk cId="3317729145" sldId="462"/>
            <ac:picMk id="7" creationId="{AED902EE-3912-F67F-12F8-F757DC02F0AA}"/>
          </ac:picMkLst>
        </pc:picChg>
      </pc:sldChg>
      <pc:sldChg chg="addSp delSp modSp new mod modAnim">
        <pc:chgData name="Becraft, Katherine M" userId="4c4debe8-fbd4-4988-b770-0572e846e086" providerId="ADAL" clId="{4E5824EF-D7FE-4150-B1DA-DC4CDE6EF38C}" dt="2026-06-16T14:46:04.033" v="2252" actId="1035"/>
        <pc:sldMkLst>
          <pc:docMk/>
          <pc:sldMk cId="1428441537" sldId="463"/>
        </pc:sldMkLst>
        <pc:spChg chg="add mod">
          <ac:chgData name="Becraft, Katherine M" userId="4c4debe8-fbd4-4988-b770-0572e846e086" providerId="ADAL" clId="{4E5824EF-D7FE-4150-B1DA-DC4CDE6EF38C}" dt="2026-06-16T14:45:53.629" v="2235" actId="1076"/>
          <ac:spMkLst>
            <pc:docMk/>
            <pc:sldMk cId="1428441537" sldId="463"/>
            <ac:spMk id="5" creationId="{EBCF4F8B-237F-0EBA-7BCD-67D3381F34E3}"/>
          </ac:spMkLst>
        </pc:spChg>
        <pc:spChg chg="add mod">
          <ac:chgData name="Becraft, Katherine M" userId="4c4debe8-fbd4-4988-b770-0572e846e086" providerId="ADAL" clId="{4E5824EF-D7FE-4150-B1DA-DC4CDE6EF38C}" dt="2026-06-16T14:46:04.033" v="2252" actId="1035"/>
          <ac:spMkLst>
            <pc:docMk/>
            <pc:sldMk cId="1428441537" sldId="463"/>
            <ac:spMk id="10" creationId="{BE2AE632-CDC4-5D6B-45FB-8596795415CA}"/>
          </ac:spMkLst>
        </pc:spChg>
        <pc:spChg chg="add mod">
          <ac:chgData name="Becraft, Katherine M" userId="4c4debe8-fbd4-4988-b770-0572e846e086" providerId="ADAL" clId="{4E5824EF-D7FE-4150-B1DA-DC4CDE6EF38C}" dt="2026-06-16T14:46:04.033" v="2252" actId="1035"/>
          <ac:spMkLst>
            <pc:docMk/>
            <pc:sldMk cId="1428441537" sldId="463"/>
            <ac:spMk id="11" creationId="{0128F3BC-AEFA-22FC-381E-4005085414DA}"/>
          </ac:spMkLst>
        </pc:spChg>
        <pc:spChg chg="add mod">
          <ac:chgData name="Becraft, Katherine M" userId="4c4debe8-fbd4-4988-b770-0572e846e086" providerId="ADAL" clId="{4E5824EF-D7FE-4150-B1DA-DC4CDE6EF38C}" dt="2026-06-16T14:46:04.033" v="2252" actId="1035"/>
          <ac:spMkLst>
            <pc:docMk/>
            <pc:sldMk cId="1428441537" sldId="463"/>
            <ac:spMk id="12" creationId="{117948EE-8ADA-AED5-AC43-C6743703C809}"/>
          </ac:spMkLst>
        </pc:spChg>
        <pc:spChg chg="add mod">
          <ac:chgData name="Becraft, Katherine M" userId="4c4debe8-fbd4-4988-b770-0572e846e086" providerId="ADAL" clId="{4E5824EF-D7FE-4150-B1DA-DC4CDE6EF38C}" dt="2026-06-16T14:46:04.033" v="2252" actId="1035"/>
          <ac:spMkLst>
            <pc:docMk/>
            <pc:sldMk cId="1428441537" sldId="463"/>
            <ac:spMk id="13" creationId="{2A90E2C5-E7E4-2D85-EAAE-9B391264AA16}"/>
          </ac:spMkLst>
        </pc:spChg>
        <pc:picChg chg="add mod">
          <ac:chgData name="Becraft, Katherine M" userId="4c4debe8-fbd4-4988-b770-0572e846e086" providerId="ADAL" clId="{4E5824EF-D7FE-4150-B1DA-DC4CDE6EF38C}" dt="2026-06-16T14:45:54.811" v="2236" actId="1076"/>
          <ac:picMkLst>
            <pc:docMk/>
            <pc:sldMk cId="1428441537" sldId="463"/>
            <ac:picMk id="7" creationId="{E40CE758-3FDB-3D4A-AEBC-2CCD961822AA}"/>
          </ac:picMkLst>
        </pc:picChg>
        <pc:picChg chg="add mod">
          <ac:chgData name="Becraft, Katherine M" userId="4c4debe8-fbd4-4988-b770-0572e846e086" providerId="ADAL" clId="{4E5824EF-D7FE-4150-B1DA-DC4CDE6EF38C}" dt="2026-06-16T14:45:58.305" v="2238" actId="1076"/>
          <ac:picMkLst>
            <pc:docMk/>
            <pc:sldMk cId="1428441537" sldId="463"/>
            <ac:picMk id="9" creationId="{653A35E0-0672-BB58-F4B0-B15C021C6196}"/>
          </ac:picMkLst>
        </pc:picChg>
      </pc:sldChg>
      <pc:sldChg chg="addSp delSp modSp add mod addAnim delAnim modAnim">
        <pc:chgData name="Becraft, Katherine M" userId="4c4debe8-fbd4-4988-b770-0572e846e086" providerId="ADAL" clId="{4E5824EF-D7FE-4150-B1DA-DC4CDE6EF38C}" dt="2026-06-16T14:55:27.870" v="2528"/>
        <pc:sldMkLst>
          <pc:docMk/>
          <pc:sldMk cId="2774710883" sldId="464"/>
        </pc:sldMkLst>
        <pc:spChg chg="add mod">
          <ac:chgData name="Becraft, Katherine M" userId="4c4debe8-fbd4-4988-b770-0572e846e086" providerId="ADAL" clId="{4E5824EF-D7FE-4150-B1DA-DC4CDE6EF38C}" dt="2026-06-16T14:53:44.652" v="2433" actId="1076"/>
          <ac:spMkLst>
            <pc:docMk/>
            <pc:sldMk cId="2774710883" sldId="464"/>
            <ac:spMk id="12" creationId="{F3D1117C-4E55-86B5-44B0-F4F1F0E3AB06}"/>
          </ac:spMkLst>
        </pc:spChg>
        <pc:spChg chg="add mod">
          <ac:chgData name="Becraft, Katherine M" userId="4c4debe8-fbd4-4988-b770-0572e846e086" providerId="ADAL" clId="{4E5824EF-D7FE-4150-B1DA-DC4CDE6EF38C}" dt="2026-06-16T14:53:21.594" v="2424" actId="20577"/>
          <ac:spMkLst>
            <pc:docMk/>
            <pc:sldMk cId="2774710883" sldId="464"/>
            <ac:spMk id="13" creationId="{88FE226C-4E61-EF9C-F44B-D83EC0662A4A}"/>
          </ac:spMkLst>
        </pc:spChg>
        <pc:spChg chg="add mod">
          <ac:chgData name="Becraft, Katherine M" userId="4c4debe8-fbd4-4988-b770-0572e846e086" providerId="ADAL" clId="{4E5824EF-D7FE-4150-B1DA-DC4CDE6EF38C}" dt="2026-06-16T14:53:31.581" v="2429" actId="1076"/>
          <ac:spMkLst>
            <pc:docMk/>
            <pc:sldMk cId="2774710883" sldId="464"/>
            <ac:spMk id="14" creationId="{80F65A46-43AE-ED12-0B97-09E0B62E68F9}"/>
          </ac:spMkLst>
        </pc:spChg>
        <pc:spChg chg="add mod">
          <ac:chgData name="Becraft, Katherine M" userId="4c4debe8-fbd4-4988-b770-0572e846e086" providerId="ADAL" clId="{4E5824EF-D7FE-4150-B1DA-DC4CDE6EF38C}" dt="2026-06-16T14:55:09.995" v="2527" actId="113"/>
          <ac:spMkLst>
            <pc:docMk/>
            <pc:sldMk cId="2774710883" sldId="464"/>
            <ac:spMk id="15" creationId="{6EAE0C2E-B1D9-2984-0A6B-85CF8FDA75FC}"/>
          </ac:spMkLst>
        </pc:spChg>
        <pc:spChg chg="mod">
          <ac:chgData name="Becraft, Katherine M" userId="4c4debe8-fbd4-4988-b770-0572e846e086" providerId="ADAL" clId="{4E5824EF-D7FE-4150-B1DA-DC4CDE6EF38C}" dt="2026-06-16T14:49:40.098" v="2383" actId="20577"/>
          <ac:spMkLst>
            <pc:docMk/>
            <pc:sldMk cId="2774710883" sldId="464"/>
            <ac:spMk id="3109" creationId="{D2496718-410B-21E2-A0D4-1057F62694EE}"/>
          </ac:spMkLst>
        </pc:spChg>
        <pc:picChg chg="add mod">
          <ac:chgData name="Becraft, Katherine M" userId="4c4debe8-fbd4-4988-b770-0572e846e086" providerId="ADAL" clId="{4E5824EF-D7FE-4150-B1DA-DC4CDE6EF38C}" dt="2026-06-16T14:55:27.870" v="2528"/>
          <ac:picMkLst>
            <pc:docMk/>
            <pc:sldMk cId="2774710883" sldId="464"/>
            <ac:picMk id="3" creationId="{6D0D71E0-E5E6-66EC-4D76-AE3FA9231C3F}"/>
          </ac:picMkLst>
        </pc:picChg>
        <pc:picChg chg="add mod">
          <ac:chgData name="Becraft, Katherine M" userId="4c4debe8-fbd4-4988-b770-0572e846e086" providerId="ADAL" clId="{4E5824EF-D7FE-4150-B1DA-DC4CDE6EF38C}" dt="2026-06-16T14:52:43.202" v="2410" actId="208"/>
          <ac:picMkLst>
            <pc:docMk/>
            <pc:sldMk cId="2774710883" sldId="464"/>
            <ac:picMk id="5" creationId="{AB43AF01-5797-C74B-99ED-80DD63C9CC3B}"/>
          </ac:picMkLst>
        </pc:picChg>
        <pc:picChg chg="add mod modCrop">
          <ac:chgData name="Becraft, Katherine M" userId="4c4debe8-fbd4-4988-b770-0572e846e086" providerId="ADAL" clId="{4E5824EF-D7FE-4150-B1DA-DC4CDE6EF38C}" dt="2026-06-16T14:52:44.782" v="2411" actId="208"/>
          <ac:picMkLst>
            <pc:docMk/>
            <pc:sldMk cId="2774710883" sldId="464"/>
            <ac:picMk id="11" creationId="{EC205FD2-4D81-F87A-9A04-AA089421CFDC}"/>
          </ac:picMkLst>
        </pc:picChg>
      </pc:sldChg>
      <pc:sldChg chg="addSp delSp modSp add mod">
        <pc:chgData name="Becraft, Katherine M" userId="4c4debe8-fbd4-4988-b770-0572e846e086" providerId="ADAL" clId="{4E5824EF-D7FE-4150-B1DA-DC4CDE6EF38C}" dt="2026-06-16T16:02:52.303" v="3181" actId="1076"/>
        <pc:sldMkLst>
          <pc:docMk/>
          <pc:sldMk cId="2463680573" sldId="465"/>
        </pc:sldMkLst>
        <pc:spChg chg="add mod">
          <ac:chgData name="Becraft, Katherine M" userId="4c4debe8-fbd4-4988-b770-0572e846e086" providerId="ADAL" clId="{4E5824EF-D7FE-4150-B1DA-DC4CDE6EF38C}" dt="2026-06-16T16:02:37.934" v="3178"/>
          <ac:spMkLst>
            <pc:docMk/>
            <pc:sldMk cId="2463680573" sldId="465"/>
            <ac:spMk id="5" creationId="{7C58F1EC-C579-7FC9-3EC3-342758A876BB}"/>
          </ac:spMkLst>
        </pc:spChg>
        <pc:picChg chg="add mod">
          <ac:chgData name="Becraft, Katherine M" userId="4c4debe8-fbd4-4988-b770-0572e846e086" providerId="ADAL" clId="{4E5824EF-D7FE-4150-B1DA-DC4CDE6EF38C}" dt="2026-06-16T16:02:52.303" v="3181" actId="1076"/>
          <ac:picMkLst>
            <pc:docMk/>
            <pc:sldMk cId="2463680573" sldId="465"/>
            <ac:picMk id="4" creationId="{760354C9-A1E6-86FC-E935-535FC1B68FFB}"/>
          </ac:picMkLst>
        </pc:picChg>
      </pc:sldChg>
      <pc:sldChg chg="addSp modSp add mod">
        <pc:chgData name="Becraft, Katherine M" userId="4c4debe8-fbd4-4988-b770-0572e846e086" providerId="ADAL" clId="{4E5824EF-D7FE-4150-B1DA-DC4CDE6EF38C}" dt="2026-06-17T13:14:01.972" v="4706" actId="1076"/>
        <pc:sldMkLst>
          <pc:docMk/>
          <pc:sldMk cId="3482624991" sldId="466"/>
        </pc:sldMkLst>
        <pc:spChg chg="mod">
          <ac:chgData name="Becraft, Katherine M" userId="4c4debe8-fbd4-4988-b770-0572e846e086" providerId="ADAL" clId="{4E5824EF-D7FE-4150-B1DA-DC4CDE6EF38C}" dt="2026-06-17T13:14:01.972" v="4706" actId="1076"/>
          <ac:spMkLst>
            <pc:docMk/>
            <pc:sldMk cId="3482624991" sldId="466"/>
            <ac:spMk id="2" creationId="{1B8B1FAD-6BBC-D23E-94E1-53206211FC31}"/>
          </ac:spMkLst>
        </pc:spChg>
        <pc:graphicFrameChg chg="mod modGraphic">
          <ac:chgData name="Becraft, Katherine M" userId="4c4debe8-fbd4-4988-b770-0572e846e086" providerId="ADAL" clId="{4E5824EF-D7FE-4150-B1DA-DC4CDE6EF38C}" dt="2026-06-17T13:13:58.883" v="4705" actId="1076"/>
          <ac:graphicFrameMkLst>
            <pc:docMk/>
            <pc:sldMk cId="3482624991" sldId="466"/>
            <ac:graphicFrameMk id="3" creationId="{519D5748-E05A-6045-D88C-D0E12703562C}"/>
          </ac:graphicFrameMkLst>
        </pc:graphicFrameChg>
        <pc:picChg chg="add mod">
          <ac:chgData name="Becraft, Katherine M" userId="4c4debe8-fbd4-4988-b770-0572e846e086" providerId="ADAL" clId="{4E5824EF-D7FE-4150-B1DA-DC4CDE6EF38C}" dt="2026-06-17T13:13:54.108" v="4704"/>
          <ac:picMkLst>
            <pc:docMk/>
            <pc:sldMk cId="3482624991" sldId="466"/>
            <ac:picMk id="4" creationId="{2E45F925-CF8A-3285-F993-5C57D549B45E}"/>
          </ac:picMkLst>
        </pc:picChg>
      </pc:sldChg>
      <pc:sldChg chg="addSp modSp add del mod modShow">
        <pc:chgData name="Becraft, Katherine M" userId="4c4debe8-fbd4-4988-b770-0572e846e086" providerId="ADAL" clId="{4E5824EF-D7FE-4150-B1DA-DC4CDE6EF38C}" dt="2026-06-28T21:42:56.997" v="5354" actId="47"/>
        <pc:sldMkLst>
          <pc:docMk/>
          <pc:sldMk cId="568858559" sldId="467"/>
        </pc:sldMkLst>
      </pc:sldChg>
      <pc:sldChg chg="modSp add del mod">
        <pc:chgData name="Becraft, Katherine M" userId="4c4debe8-fbd4-4988-b770-0572e846e086" providerId="ADAL" clId="{4E5824EF-D7FE-4150-B1DA-DC4CDE6EF38C}" dt="2026-06-28T21:39:49.104" v="5322" actId="47"/>
        <pc:sldMkLst>
          <pc:docMk/>
          <pc:sldMk cId="1552589063" sldId="468"/>
        </pc:sldMkLst>
      </pc:sldChg>
      <pc:sldChg chg="add del">
        <pc:chgData name="Becraft, Katherine M" userId="4c4debe8-fbd4-4988-b770-0572e846e086" providerId="ADAL" clId="{4E5824EF-D7FE-4150-B1DA-DC4CDE6EF38C}" dt="2026-06-28T21:39:50.382" v="5323" actId="47"/>
        <pc:sldMkLst>
          <pc:docMk/>
          <pc:sldMk cId="72855589" sldId="469"/>
        </pc:sldMkLst>
      </pc:sldChg>
      <pc:sldChg chg="add del">
        <pc:chgData name="Becraft, Katherine M" userId="4c4debe8-fbd4-4988-b770-0572e846e086" providerId="ADAL" clId="{4E5824EF-D7FE-4150-B1DA-DC4CDE6EF38C}" dt="2026-06-28T21:39:50.982" v="5324" actId="47"/>
        <pc:sldMkLst>
          <pc:docMk/>
          <pc:sldMk cId="2709750883" sldId="470"/>
        </pc:sldMkLst>
      </pc:sldChg>
      <pc:sldChg chg="addSp delSp modSp add del mod">
        <pc:chgData name="Becraft, Katherine M" userId="4c4debe8-fbd4-4988-b770-0572e846e086" providerId="ADAL" clId="{4E5824EF-D7FE-4150-B1DA-DC4CDE6EF38C}" dt="2026-06-28T21:39:51.629" v="5325" actId="47"/>
        <pc:sldMkLst>
          <pc:docMk/>
          <pc:sldMk cId="2697990827" sldId="471"/>
        </pc:sldMkLst>
        <pc:picChg chg="add del mod">
          <ac:chgData name="Becraft, Katherine M" userId="4c4debe8-fbd4-4988-b770-0572e846e086" providerId="ADAL" clId="{4E5824EF-D7FE-4150-B1DA-DC4CDE6EF38C}" dt="2026-06-28T21:29:13.426" v="5312" actId="478"/>
          <ac:picMkLst>
            <pc:docMk/>
            <pc:sldMk cId="2697990827" sldId="471"/>
            <ac:picMk id="3" creationId="{9145A200-514F-9B9C-600A-7F788B3F1B19}"/>
          </ac:picMkLst>
        </pc:picChg>
        <pc:picChg chg="add mod">
          <ac:chgData name="Becraft, Katherine M" userId="4c4debe8-fbd4-4988-b770-0572e846e086" providerId="ADAL" clId="{4E5824EF-D7FE-4150-B1DA-DC4CDE6EF38C}" dt="2026-06-28T21:29:14.283" v="5313"/>
          <ac:picMkLst>
            <pc:docMk/>
            <pc:sldMk cId="2697990827" sldId="471"/>
            <ac:picMk id="4" creationId="{5E8C2CDE-F7A1-1E95-6955-9FBF06BEF156}"/>
          </ac:picMkLst>
        </pc:picChg>
      </pc:sldChg>
      <pc:sldChg chg="addSp delSp modSp add del mod">
        <pc:chgData name="Becraft, Katherine M" userId="4c4debe8-fbd4-4988-b770-0572e846e086" providerId="ADAL" clId="{4E5824EF-D7FE-4150-B1DA-DC4CDE6EF38C}" dt="2026-06-28T21:39:53.889" v="5326" actId="47"/>
        <pc:sldMkLst>
          <pc:docMk/>
          <pc:sldMk cId="2945359173" sldId="472"/>
        </pc:sldMkLst>
      </pc:sldChg>
      <pc:sldChg chg="addSp delSp modSp add mod">
        <pc:chgData name="Becraft, Katherine M" userId="4c4debe8-fbd4-4988-b770-0572e846e086" providerId="ADAL" clId="{4E5824EF-D7FE-4150-B1DA-DC4CDE6EF38C}" dt="2026-06-17T13:26:26.335" v="5286" actId="1582"/>
        <pc:sldMkLst>
          <pc:docMk/>
          <pc:sldMk cId="1622799892" sldId="473"/>
        </pc:sldMkLst>
        <pc:spChg chg="add mod">
          <ac:chgData name="Becraft, Katherine M" userId="4c4debe8-fbd4-4988-b770-0572e846e086" providerId="ADAL" clId="{4E5824EF-D7FE-4150-B1DA-DC4CDE6EF38C}" dt="2026-06-17T13:26:10.276" v="5284" actId="20577"/>
          <ac:spMkLst>
            <pc:docMk/>
            <pc:sldMk cId="1622799892" sldId="473"/>
            <ac:spMk id="4" creationId="{14988469-F72D-AB72-7276-1AC71AAD5D69}"/>
          </ac:spMkLst>
        </pc:spChg>
        <pc:spChg chg="mod">
          <ac:chgData name="Becraft, Katherine M" userId="4c4debe8-fbd4-4988-b770-0572e846e086" providerId="ADAL" clId="{4E5824EF-D7FE-4150-B1DA-DC4CDE6EF38C}" dt="2026-06-16T16:49:24.381" v="4231" actId="1076"/>
          <ac:spMkLst>
            <pc:docMk/>
            <pc:sldMk cId="1622799892" sldId="473"/>
            <ac:spMk id="3315" creationId="{7FEED53C-00FE-517A-C3F0-D322110699FB}"/>
          </ac:spMkLst>
        </pc:spChg>
        <pc:picChg chg="add mod modCrop">
          <ac:chgData name="Becraft, Katherine M" userId="4c4debe8-fbd4-4988-b770-0572e846e086" providerId="ADAL" clId="{4E5824EF-D7FE-4150-B1DA-DC4CDE6EF38C}" dt="2026-06-17T13:26:26.335" v="5286" actId="1582"/>
          <ac:picMkLst>
            <pc:docMk/>
            <pc:sldMk cId="1622799892" sldId="473"/>
            <ac:picMk id="3" creationId="{8163FC39-EB59-AB09-48C8-1F0A6482CF61}"/>
          </ac:picMkLst>
        </pc:picChg>
      </pc:sldChg>
      <pc:sldChg chg="addSp modSp mod modAnim">
        <pc:chgData name="Becraft, Katherine M" userId="4c4debe8-fbd4-4988-b770-0572e846e086" providerId="ADAL" clId="{4E5824EF-D7FE-4150-B1DA-DC4CDE6EF38C}" dt="2026-06-17T13:11:29.776" v="4681" actId="14100"/>
        <pc:sldMkLst>
          <pc:docMk/>
          <pc:sldMk cId="2446289942" sldId="475"/>
        </pc:sldMkLst>
        <pc:spChg chg="add mod">
          <ac:chgData name="Becraft, Katherine M" userId="4c4debe8-fbd4-4988-b770-0572e846e086" providerId="ADAL" clId="{4E5824EF-D7FE-4150-B1DA-DC4CDE6EF38C}" dt="2026-06-17T13:11:29.776" v="4681" actId="14100"/>
          <ac:spMkLst>
            <pc:docMk/>
            <pc:sldMk cId="2446289942" sldId="475"/>
            <ac:spMk id="5" creationId="{F62E5349-1B02-E87A-0456-3A0B5E4826F9}"/>
          </ac:spMkLst>
        </pc:spChg>
      </pc:sldChg>
      <pc:sldChg chg="addSp modSp mod modAnim">
        <pc:chgData name="Becraft, Katherine M" userId="4c4debe8-fbd4-4988-b770-0572e846e086" providerId="ADAL" clId="{4E5824EF-D7FE-4150-B1DA-DC4CDE6EF38C}" dt="2026-06-17T13:12:27.162" v="4703" actId="1076"/>
        <pc:sldMkLst>
          <pc:docMk/>
          <pc:sldMk cId="3422684069" sldId="482"/>
        </pc:sldMkLst>
        <pc:spChg chg="add mod">
          <ac:chgData name="Becraft, Katherine M" userId="4c4debe8-fbd4-4988-b770-0572e846e086" providerId="ADAL" clId="{4E5824EF-D7FE-4150-B1DA-DC4CDE6EF38C}" dt="2026-06-17T13:11:59.330" v="4695" actId="14100"/>
          <ac:spMkLst>
            <pc:docMk/>
            <pc:sldMk cId="3422684069" sldId="482"/>
            <ac:spMk id="2" creationId="{FA8F9B23-2C20-627F-B9C8-3FE1DB1C8C55}"/>
          </ac:spMkLst>
        </pc:spChg>
        <pc:spChg chg="add mod">
          <ac:chgData name="Becraft, Katherine M" userId="4c4debe8-fbd4-4988-b770-0572e846e086" providerId="ADAL" clId="{4E5824EF-D7FE-4150-B1DA-DC4CDE6EF38C}" dt="2026-06-17T13:12:09.448" v="4700" actId="14100"/>
          <ac:spMkLst>
            <pc:docMk/>
            <pc:sldMk cId="3422684069" sldId="482"/>
            <ac:spMk id="4" creationId="{009A44BE-DD1D-62EE-C4D8-516B6001E162}"/>
          </ac:spMkLst>
        </pc:spChg>
        <pc:spChg chg="mod ord">
          <ac:chgData name="Becraft, Katherine M" userId="4c4debe8-fbd4-4988-b770-0572e846e086" providerId="ADAL" clId="{4E5824EF-D7FE-4150-B1DA-DC4CDE6EF38C}" dt="2026-06-17T13:12:25.129" v="4702" actId="1076"/>
          <ac:spMkLst>
            <pc:docMk/>
            <pc:sldMk cId="3422684069" sldId="482"/>
            <ac:spMk id="10" creationId="{E0AE716A-0E14-FE86-E05B-5D284D12B896}"/>
          </ac:spMkLst>
        </pc:spChg>
        <pc:picChg chg="mod">
          <ac:chgData name="Becraft, Katherine M" userId="4c4debe8-fbd4-4988-b770-0572e846e086" providerId="ADAL" clId="{4E5824EF-D7FE-4150-B1DA-DC4CDE6EF38C}" dt="2026-06-17T13:12:27.162" v="4703" actId="1076"/>
          <ac:picMkLst>
            <pc:docMk/>
            <pc:sldMk cId="3422684069" sldId="482"/>
            <ac:picMk id="11" creationId="{ABBB45DB-4D74-E2D5-806B-F733DA538B79}"/>
          </ac:picMkLst>
        </pc:picChg>
      </pc:sldChg>
      <pc:sldChg chg="addSp modSp mod">
        <pc:chgData name="Becraft, Katherine M" userId="4c4debe8-fbd4-4988-b770-0572e846e086" providerId="ADAL" clId="{4E5824EF-D7FE-4150-B1DA-DC4CDE6EF38C}" dt="2026-06-17T13:05:55.570" v="4333" actId="1076"/>
        <pc:sldMkLst>
          <pc:docMk/>
          <pc:sldMk cId="3258948103" sldId="483"/>
        </pc:sldMkLst>
        <pc:spChg chg="mod">
          <ac:chgData name="Becraft, Katherine M" userId="4c4debe8-fbd4-4988-b770-0572e846e086" providerId="ADAL" clId="{4E5824EF-D7FE-4150-B1DA-DC4CDE6EF38C}" dt="2026-06-17T13:05:55.570" v="4333" actId="1076"/>
          <ac:spMkLst>
            <pc:docMk/>
            <pc:sldMk cId="3258948103" sldId="483"/>
            <ac:spMk id="2" creationId="{CD5AAA33-A459-8ECE-C0FF-232AEB811D6A}"/>
          </ac:spMkLst>
        </pc:spChg>
        <pc:graphicFrameChg chg="mod">
          <ac:chgData name="Becraft, Katherine M" userId="4c4debe8-fbd4-4988-b770-0572e846e086" providerId="ADAL" clId="{4E5824EF-D7FE-4150-B1DA-DC4CDE6EF38C}" dt="2026-06-17T13:05:04.020" v="4321" actId="1076"/>
          <ac:graphicFrameMkLst>
            <pc:docMk/>
            <pc:sldMk cId="3258948103" sldId="483"/>
            <ac:graphicFrameMk id="3" creationId="{B6270C52-95A8-3EBE-8CF2-A83D298F9E4B}"/>
          </ac:graphicFrameMkLst>
        </pc:graphicFrameChg>
        <pc:picChg chg="add mod modCrop">
          <ac:chgData name="Becraft, Katherine M" userId="4c4debe8-fbd4-4988-b770-0572e846e086" providerId="ADAL" clId="{4E5824EF-D7FE-4150-B1DA-DC4CDE6EF38C}" dt="2026-06-17T13:05:43.162" v="4331" actId="208"/>
          <ac:picMkLst>
            <pc:docMk/>
            <pc:sldMk cId="3258948103" sldId="483"/>
            <ac:picMk id="5" creationId="{53651B35-C9F8-1795-6629-19F01A5562D1}"/>
          </ac:picMkLst>
        </pc:picChg>
      </pc:sldChg>
      <pc:sldChg chg="addSp modSp mod modAnim">
        <pc:chgData name="Becraft, Katherine M" userId="4c4debe8-fbd4-4988-b770-0572e846e086" providerId="ADAL" clId="{4E5824EF-D7FE-4150-B1DA-DC4CDE6EF38C}" dt="2026-06-17T13:11:49.030" v="4690" actId="1076"/>
        <pc:sldMkLst>
          <pc:docMk/>
          <pc:sldMk cId="895921914" sldId="485"/>
        </pc:sldMkLst>
        <pc:spChg chg="add mod">
          <ac:chgData name="Becraft, Katherine M" userId="4c4debe8-fbd4-4988-b770-0572e846e086" providerId="ADAL" clId="{4E5824EF-D7FE-4150-B1DA-DC4CDE6EF38C}" dt="2026-06-17T13:11:36.783" v="4685" actId="14100"/>
          <ac:spMkLst>
            <pc:docMk/>
            <pc:sldMk cId="895921914" sldId="485"/>
            <ac:spMk id="2" creationId="{7641AA46-DE0D-0BA5-78DA-FC2FF4465FE3}"/>
          </ac:spMkLst>
        </pc:spChg>
        <pc:spChg chg="add mod">
          <ac:chgData name="Becraft, Katherine M" userId="4c4debe8-fbd4-4988-b770-0572e846e086" providerId="ADAL" clId="{4E5824EF-D7FE-4150-B1DA-DC4CDE6EF38C}" dt="2026-06-17T13:11:49.030" v="4690" actId="1076"/>
          <ac:spMkLst>
            <pc:docMk/>
            <pc:sldMk cId="895921914" sldId="485"/>
            <ac:spMk id="3" creationId="{2667E628-DD04-B11A-8907-470A8449F576}"/>
          </ac:spMkLst>
        </pc:spChg>
        <pc:spChg chg="ord">
          <ac:chgData name="Becraft, Katherine M" userId="4c4debe8-fbd4-4988-b770-0572e846e086" providerId="ADAL" clId="{4E5824EF-D7FE-4150-B1DA-DC4CDE6EF38C}" dt="2026-06-17T13:11:40.360" v="4686" actId="166"/>
          <ac:spMkLst>
            <pc:docMk/>
            <pc:sldMk cId="895921914" sldId="485"/>
            <ac:spMk id="10" creationId="{9DC2714A-D741-5796-3CF0-02FF9A1222E8}"/>
          </ac:spMkLst>
        </pc:spChg>
      </pc:sldChg>
      <pc:sldChg chg="add">
        <pc:chgData name="Becraft, Katherine M" userId="4c4debe8-fbd4-4988-b770-0572e846e086" providerId="ADAL" clId="{4E5824EF-D7FE-4150-B1DA-DC4CDE6EF38C}" dt="2026-06-28T21:39:27.085" v="5320"/>
        <pc:sldMkLst>
          <pc:docMk/>
          <pc:sldMk cId="3087491086" sldId="487"/>
        </pc:sldMkLst>
      </pc:sldChg>
      <pc:sldChg chg="add">
        <pc:chgData name="Becraft, Katherine M" userId="4c4debe8-fbd4-4988-b770-0572e846e086" providerId="ADAL" clId="{4E5824EF-D7FE-4150-B1DA-DC4CDE6EF38C}" dt="2026-06-28T21:39:27.085" v="5320"/>
        <pc:sldMkLst>
          <pc:docMk/>
          <pc:sldMk cId="2328435159" sldId="488"/>
        </pc:sldMkLst>
      </pc:sldChg>
      <pc:sldChg chg="add">
        <pc:chgData name="Becraft, Katherine M" userId="4c4debe8-fbd4-4988-b770-0572e846e086" providerId="ADAL" clId="{4E5824EF-D7FE-4150-B1DA-DC4CDE6EF38C}" dt="2026-06-28T21:39:27.085" v="5320"/>
        <pc:sldMkLst>
          <pc:docMk/>
          <pc:sldMk cId="1288673965" sldId="489"/>
        </pc:sldMkLst>
      </pc:sldChg>
      <pc:sldChg chg="add">
        <pc:chgData name="Becraft, Katherine M" userId="4c4debe8-fbd4-4988-b770-0572e846e086" providerId="ADAL" clId="{4E5824EF-D7FE-4150-B1DA-DC4CDE6EF38C}" dt="2026-06-28T21:39:27.085" v="5320"/>
        <pc:sldMkLst>
          <pc:docMk/>
          <pc:sldMk cId="3227944853" sldId="490"/>
        </pc:sldMkLst>
      </pc:sldChg>
      <pc:sldChg chg="add">
        <pc:chgData name="Becraft, Katherine M" userId="4c4debe8-fbd4-4988-b770-0572e846e086" providerId="ADAL" clId="{4E5824EF-D7FE-4150-B1DA-DC4CDE6EF38C}" dt="2026-06-28T21:39:27.085" v="5320"/>
        <pc:sldMkLst>
          <pc:docMk/>
          <pc:sldMk cId="1017844254" sldId="491"/>
        </pc:sldMkLst>
      </pc:sldChg>
      <pc:sldChg chg="add mod ord modShow">
        <pc:chgData name="Becraft, Katherine M" userId="4c4debe8-fbd4-4988-b770-0572e846e086" providerId="ADAL" clId="{4E5824EF-D7FE-4150-B1DA-DC4CDE6EF38C}" dt="2026-06-28T21:43:13.110" v="5359"/>
        <pc:sldMkLst>
          <pc:docMk/>
          <pc:sldMk cId="156699429" sldId="492"/>
        </pc:sldMkLst>
      </pc:sldChg>
      <pc:sldChg chg="add mod ord modShow">
        <pc:chgData name="Becraft, Katherine M" userId="4c4debe8-fbd4-4988-b770-0572e846e086" providerId="ADAL" clId="{4E5824EF-D7FE-4150-B1DA-DC4CDE6EF38C}" dt="2026-06-28T21:43:13.110" v="5359"/>
        <pc:sldMkLst>
          <pc:docMk/>
          <pc:sldMk cId="2211322149" sldId="493"/>
        </pc:sldMkLst>
      </pc:sldChg>
      <pc:sldChg chg="add mod ord modShow">
        <pc:chgData name="Becraft, Katherine M" userId="4c4debe8-fbd4-4988-b770-0572e846e086" providerId="ADAL" clId="{4E5824EF-D7FE-4150-B1DA-DC4CDE6EF38C}" dt="2026-06-28T21:43:13.110" v="5359"/>
        <pc:sldMkLst>
          <pc:docMk/>
          <pc:sldMk cId="3113257315" sldId="494"/>
        </pc:sldMkLst>
      </pc:sldChg>
      <pc:sldChg chg="add mod ord modShow">
        <pc:chgData name="Becraft, Katherine M" userId="4c4debe8-fbd4-4988-b770-0572e846e086" providerId="ADAL" clId="{4E5824EF-D7FE-4150-B1DA-DC4CDE6EF38C}" dt="2026-06-28T21:43:13.110" v="5359"/>
        <pc:sldMkLst>
          <pc:docMk/>
          <pc:sldMk cId="3237620229" sldId="495"/>
        </pc:sldMkLst>
      </pc:sldChg>
      <pc:sldChg chg="add mod ord modShow">
        <pc:chgData name="Becraft, Katherine M" userId="4c4debe8-fbd4-4988-b770-0572e846e086" providerId="ADAL" clId="{4E5824EF-D7FE-4150-B1DA-DC4CDE6EF38C}" dt="2026-06-28T21:43:13.110" v="5359"/>
        <pc:sldMkLst>
          <pc:docMk/>
          <pc:sldMk cId="804303632" sldId="496"/>
        </pc:sldMkLst>
      </pc:sldChg>
      <pc:sldChg chg="add mod ord modShow">
        <pc:chgData name="Becraft, Katherine M" userId="4c4debe8-fbd4-4988-b770-0572e846e086" providerId="ADAL" clId="{4E5824EF-D7FE-4150-B1DA-DC4CDE6EF38C}" dt="2026-06-28T21:43:13.110" v="5359"/>
        <pc:sldMkLst>
          <pc:docMk/>
          <pc:sldMk cId="4288177444" sldId="497"/>
        </pc:sldMkLst>
      </pc:sldChg>
      <pc:sldMasterChg chg="delSldLayout">
        <pc:chgData name="Becraft, Katherine M" userId="4c4debe8-fbd4-4988-b770-0572e846e086" providerId="ADAL" clId="{4E5824EF-D7FE-4150-B1DA-DC4CDE6EF38C}" dt="2026-06-16T13:46:19.485" v="1150" actId="47"/>
        <pc:sldMasterMkLst>
          <pc:docMk/>
          <pc:sldMasterMk cId="1921488546" sldId="2147483800"/>
        </pc:sldMasterMkLst>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0A9321-B59E-4FD7-AD90-32AF48B6FB2C}"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19AC8FD9-285F-4866-BED2-7EB712DF0EAB}">
      <dgm:prSet phldrT="[Text]" phldr="0"/>
      <dgm:spPr/>
      <dgm:t>
        <a:bodyPr/>
        <a:lstStyle/>
        <a:p>
          <a:r>
            <a:rPr lang="en-US"/>
            <a:t>One Middle School</a:t>
          </a:r>
        </a:p>
        <a:p>
          <a:r>
            <a:rPr lang="en-US"/>
            <a:t>2021</a:t>
          </a:r>
        </a:p>
      </dgm:t>
    </dgm:pt>
    <dgm:pt modelId="{CE4112EB-2142-4E7D-BE6B-C68FFA55508F}" type="parTrans" cxnId="{45FCB980-C8C9-48B1-A73B-17455BBF3A08}">
      <dgm:prSet/>
      <dgm:spPr/>
      <dgm:t>
        <a:bodyPr/>
        <a:lstStyle/>
        <a:p>
          <a:endParaRPr lang="en-US"/>
        </a:p>
      </dgm:t>
    </dgm:pt>
    <dgm:pt modelId="{CEC2B02C-0FED-4793-B27E-6EFCF471721B}" type="sibTrans" cxnId="{45FCB980-C8C9-48B1-A73B-17455BBF3A08}">
      <dgm:prSet/>
      <dgm:spPr/>
      <dgm:t>
        <a:bodyPr/>
        <a:lstStyle/>
        <a:p>
          <a:endParaRPr lang="en-US"/>
        </a:p>
      </dgm:t>
    </dgm:pt>
    <dgm:pt modelId="{092335D4-28D8-4EE1-9E13-9B2DFAACDC29}">
      <dgm:prSet phldrT="[Text]" phldr="0"/>
      <dgm:spPr/>
      <dgm:t>
        <a:bodyPr/>
        <a:lstStyle/>
        <a:p>
          <a:r>
            <a:rPr lang="en-US"/>
            <a:t>Middle School Department Chairs</a:t>
          </a:r>
        </a:p>
        <a:p>
          <a:r>
            <a:rPr lang="en-US"/>
            <a:t>2022</a:t>
          </a:r>
        </a:p>
      </dgm:t>
    </dgm:pt>
    <dgm:pt modelId="{1C02EDCE-EF8F-4379-BE1E-D688FACA31F6}" type="parTrans" cxnId="{4285D426-8CAE-4D8D-B50C-756EF858384A}">
      <dgm:prSet/>
      <dgm:spPr/>
      <dgm:t>
        <a:bodyPr/>
        <a:lstStyle/>
        <a:p>
          <a:endParaRPr lang="en-US"/>
        </a:p>
      </dgm:t>
    </dgm:pt>
    <dgm:pt modelId="{CB7140FB-76FC-4CA9-ABE0-AF6A3F8C85B5}" type="sibTrans" cxnId="{4285D426-8CAE-4D8D-B50C-756EF858384A}">
      <dgm:prSet/>
      <dgm:spPr/>
      <dgm:t>
        <a:bodyPr/>
        <a:lstStyle/>
        <a:p>
          <a:endParaRPr lang="en-US"/>
        </a:p>
      </dgm:t>
    </dgm:pt>
    <dgm:pt modelId="{A3B47207-802B-4304-A0B9-B5FB4580D519}">
      <dgm:prSet phldrT="[Text]" phldr="0"/>
      <dgm:spPr/>
      <dgm:t>
        <a:bodyPr/>
        <a:lstStyle/>
        <a:p>
          <a:r>
            <a:rPr lang="en-US"/>
            <a:t>District Wide Middle Schools</a:t>
          </a:r>
        </a:p>
        <a:p>
          <a:r>
            <a:rPr lang="en-US"/>
            <a:t>2023</a:t>
          </a:r>
        </a:p>
      </dgm:t>
    </dgm:pt>
    <dgm:pt modelId="{8CE1FD08-9683-49CE-AF5E-E7F603C2D3BB}" type="parTrans" cxnId="{71BC56F9-2115-46FD-8C2C-4F526A9A4139}">
      <dgm:prSet/>
      <dgm:spPr/>
      <dgm:t>
        <a:bodyPr/>
        <a:lstStyle/>
        <a:p>
          <a:endParaRPr lang="en-US"/>
        </a:p>
      </dgm:t>
    </dgm:pt>
    <dgm:pt modelId="{28B08975-0203-4294-98F5-17229BA6E8B4}" type="sibTrans" cxnId="{71BC56F9-2115-46FD-8C2C-4F526A9A4139}">
      <dgm:prSet/>
      <dgm:spPr/>
      <dgm:t>
        <a:bodyPr/>
        <a:lstStyle/>
        <a:p>
          <a:endParaRPr lang="en-US"/>
        </a:p>
      </dgm:t>
    </dgm:pt>
    <dgm:pt modelId="{052F04CE-CE6E-4E1B-8F2F-F19A2A21E749}">
      <dgm:prSet phldrT="[Text]" phldr="0"/>
      <dgm:spPr/>
      <dgm:t>
        <a:bodyPr/>
        <a:lstStyle/>
        <a:p>
          <a:r>
            <a:rPr lang="en-US"/>
            <a:t>Asynchronous Modules</a:t>
          </a:r>
        </a:p>
        <a:p>
          <a:r>
            <a:rPr lang="en-US"/>
            <a:t>2024 </a:t>
          </a:r>
        </a:p>
      </dgm:t>
    </dgm:pt>
    <dgm:pt modelId="{E03854A6-781F-4553-869B-F7C812011F14}" type="parTrans" cxnId="{FDF65C8D-6DE4-4282-9C89-21F731E1B001}">
      <dgm:prSet/>
      <dgm:spPr/>
      <dgm:t>
        <a:bodyPr/>
        <a:lstStyle/>
        <a:p>
          <a:endParaRPr lang="en-US"/>
        </a:p>
      </dgm:t>
    </dgm:pt>
    <dgm:pt modelId="{D36F7513-2F82-488A-ABBD-9E704C3E980E}" type="sibTrans" cxnId="{FDF65C8D-6DE4-4282-9C89-21F731E1B001}">
      <dgm:prSet/>
      <dgm:spPr/>
      <dgm:t>
        <a:bodyPr/>
        <a:lstStyle/>
        <a:p>
          <a:endParaRPr lang="en-US"/>
        </a:p>
      </dgm:t>
    </dgm:pt>
    <dgm:pt modelId="{65480254-0875-4522-85A1-74B9DD791BD5}">
      <dgm:prSet phldrT="[Text]" phldr="0"/>
      <dgm:spPr/>
      <dgm:t>
        <a:bodyPr/>
        <a:lstStyle/>
        <a:p>
          <a:r>
            <a:rPr lang="en-US"/>
            <a:t>5-Part Workshop Series (K-12)</a:t>
          </a:r>
        </a:p>
        <a:p>
          <a:r>
            <a:rPr lang="en-US"/>
            <a:t>2025</a:t>
          </a:r>
        </a:p>
      </dgm:t>
    </dgm:pt>
    <dgm:pt modelId="{28CF7437-B4AC-45AA-B81D-4DB9A031F8D1}" type="parTrans" cxnId="{3373868A-3DE2-48C4-984A-A9B4310C9A94}">
      <dgm:prSet/>
      <dgm:spPr/>
      <dgm:t>
        <a:bodyPr/>
        <a:lstStyle/>
        <a:p>
          <a:endParaRPr lang="en-US"/>
        </a:p>
      </dgm:t>
    </dgm:pt>
    <dgm:pt modelId="{75D416C4-0982-4879-93A4-62E06D817DF0}" type="sibTrans" cxnId="{3373868A-3DE2-48C4-984A-A9B4310C9A94}">
      <dgm:prSet/>
      <dgm:spPr/>
      <dgm:t>
        <a:bodyPr/>
        <a:lstStyle/>
        <a:p>
          <a:endParaRPr lang="en-US"/>
        </a:p>
      </dgm:t>
    </dgm:pt>
    <dgm:pt modelId="{A2B20D52-D4C0-461F-A576-0BF15E999175}" type="pres">
      <dgm:prSet presAssocID="{A00A9321-B59E-4FD7-AD90-32AF48B6FB2C}" presName="CompostProcess" presStyleCnt="0">
        <dgm:presLayoutVars>
          <dgm:dir/>
          <dgm:resizeHandles val="exact"/>
        </dgm:presLayoutVars>
      </dgm:prSet>
      <dgm:spPr/>
    </dgm:pt>
    <dgm:pt modelId="{8863382F-E175-47BC-90C7-1B77A925C1ED}" type="pres">
      <dgm:prSet presAssocID="{A00A9321-B59E-4FD7-AD90-32AF48B6FB2C}" presName="arrow" presStyleLbl="bgShp" presStyleIdx="0" presStyleCnt="1" custLinFactNeighborX="-16826" custLinFactNeighborY="2791"/>
      <dgm:spPr/>
    </dgm:pt>
    <dgm:pt modelId="{2ABA2087-AB0F-424A-B81A-E71AFDB609FB}" type="pres">
      <dgm:prSet presAssocID="{A00A9321-B59E-4FD7-AD90-32AF48B6FB2C}" presName="linearProcess" presStyleCnt="0"/>
      <dgm:spPr/>
    </dgm:pt>
    <dgm:pt modelId="{0F54B979-1127-401C-9FA9-CBD663874CC5}" type="pres">
      <dgm:prSet presAssocID="{19AC8FD9-285F-4866-BED2-7EB712DF0EAB}" presName="textNode" presStyleLbl="node1" presStyleIdx="0" presStyleCnt="5">
        <dgm:presLayoutVars>
          <dgm:bulletEnabled val="1"/>
        </dgm:presLayoutVars>
      </dgm:prSet>
      <dgm:spPr/>
    </dgm:pt>
    <dgm:pt modelId="{B21BFE1E-CA17-41F9-8802-11AA5B09133F}" type="pres">
      <dgm:prSet presAssocID="{CEC2B02C-0FED-4793-B27E-6EFCF471721B}" presName="sibTrans" presStyleCnt="0"/>
      <dgm:spPr/>
    </dgm:pt>
    <dgm:pt modelId="{53F6FFAD-24B1-4D3D-A909-92D06F00F75A}" type="pres">
      <dgm:prSet presAssocID="{092335D4-28D8-4EE1-9E13-9B2DFAACDC29}" presName="textNode" presStyleLbl="node1" presStyleIdx="1" presStyleCnt="5">
        <dgm:presLayoutVars>
          <dgm:bulletEnabled val="1"/>
        </dgm:presLayoutVars>
      </dgm:prSet>
      <dgm:spPr/>
    </dgm:pt>
    <dgm:pt modelId="{F4CE3EE3-F5BC-419A-A5B2-5D586B1D7DE2}" type="pres">
      <dgm:prSet presAssocID="{CB7140FB-76FC-4CA9-ABE0-AF6A3F8C85B5}" presName="sibTrans" presStyleCnt="0"/>
      <dgm:spPr/>
    </dgm:pt>
    <dgm:pt modelId="{83FB2C7D-BFDD-4C8E-BE16-F332C36DB820}" type="pres">
      <dgm:prSet presAssocID="{A3B47207-802B-4304-A0B9-B5FB4580D519}" presName="textNode" presStyleLbl="node1" presStyleIdx="2" presStyleCnt="5">
        <dgm:presLayoutVars>
          <dgm:bulletEnabled val="1"/>
        </dgm:presLayoutVars>
      </dgm:prSet>
      <dgm:spPr/>
    </dgm:pt>
    <dgm:pt modelId="{25777DE0-FA7C-4A69-B4B1-897326265010}" type="pres">
      <dgm:prSet presAssocID="{28B08975-0203-4294-98F5-17229BA6E8B4}" presName="sibTrans" presStyleCnt="0"/>
      <dgm:spPr/>
    </dgm:pt>
    <dgm:pt modelId="{0818F865-2606-4205-B36E-C699F2C1EA20}" type="pres">
      <dgm:prSet presAssocID="{052F04CE-CE6E-4E1B-8F2F-F19A2A21E749}" presName="textNode" presStyleLbl="node1" presStyleIdx="3" presStyleCnt="5">
        <dgm:presLayoutVars>
          <dgm:bulletEnabled val="1"/>
        </dgm:presLayoutVars>
      </dgm:prSet>
      <dgm:spPr/>
    </dgm:pt>
    <dgm:pt modelId="{046AB5A3-5455-4A5C-B023-19A08E676D18}" type="pres">
      <dgm:prSet presAssocID="{D36F7513-2F82-488A-ABBD-9E704C3E980E}" presName="sibTrans" presStyleCnt="0"/>
      <dgm:spPr/>
    </dgm:pt>
    <dgm:pt modelId="{3411C643-B263-426F-AAD2-E05398399C76}" type="pres">
      <dgm:prSet presAssocID="{65480254-0875-4522-85A1-74B9DD791BD5}" presName="textNode" presStyleLbl="node1" presStyleIdx="4" presStyleCnt="5">
        <dgm:presLayoutVars>
          <dgm:bulletEnabled val="1"/>
        </dgm:presLayoutVars>
      </dgm:prSet>
      <dgm:spPr/>
    </dgm:pt>
  </dgm:ptLst>
  <dgm:cxnLst>
    <dgm:cxn modelId="{4285D426-8CAE-4D8D-B50C-756EF858384A}" srcId="{A00A9321-B59E-4FD7-AD90-32AF48B6FB2C}" destId="{092335D4-28D8-4EE1-9E13-9B2DFAACDC29}" srcOrd="1" destOrd="0" parTransId="{1C02EDCE-EF8F-4379-BE1E-D688FACA31F6}" sibTransId="{CB7140FB-76FC-4CA9-ABE0-AF6A3F8C85B5}"/>
    <dgm:cxn modelId="{1462442A-7F50-4FB7-B4A1-1062775D77D2}" type="presOf" srcId="{19AC8FD9-285F-4866-BED2-7EB712DF0EAB}" destId="{0F54B979-1127-401C-9FA9-CBD663874CC5}" srcOrd="0" destOrd="0" presId="urn:microsoft.com/office/officeart/2005/8/layout/hProcess9"/>
    <dgm:cxn modelId="{45FCB980-C8C9-48B1-A73B-17455BBF3A08}" srcId="{A00A9321-B59E-4FD7-AD90-32AF48B6FB2C}" destId="{19AC8FD9-285F-4866-BED2-7EB712DF0EAB}" srcOrd="0" destOrd="0" parTransId="{CE4112EB-2142-4E7D-BE6B-C68FFA55508F}" sibTransId="{CEC2B02C-0FED-4793-B27E-6EFCF471721B}"/>
    <dgm:cxn modelId="{176DFC81-C5F2-42F1-9935-9EFC1AA7F3F2}" type="presOf" srcId="{052F04CE-CE6E-4E1B-8F2F-F19A2A21E749}" destId="{0818F865-2606-4205-B36E-C699F2C1EA20}" srcOrd="0" destOrd="0" presId="urn:microsoft.com/office/officeart/2005/8/layout/hProcess9"/>
    <dgm:cxn modelId="{3373868A-3DE2-48C4-984A-A9B4310C9A94}" srcId="{A00A9321-B59E-4FD7-AD90-32AF48B6FB2C}" destId="{65480254-0875-4522-85A1-74B9DD791BD5}" srcOrd="4" destOrd="0" parTransId="{28CF7437-B4AC-45AA-B81D-4DB9A031F8D1}" sibTransId="{75D416C4-0982-4879-93A4-62E06D817DF0}"/>
    <dgm:cxn modelId="{FDF65C8D-6DE4-4282-9C89-21F731E1B001}" srcId="{A00A9321-B59E-4FD7-AD90-32AF48B6FB2C}" destId="{052F04CE-CE6E-4E1B-8F2F-F19A2A21E749}" srcOrd="3" destOrd="0" parTransId="{E03854A6-781F-4553-869B-F7C812011F14}" sibTransId="{D36F7513-2F82-488A-ABBD-9E704C3E980E}"/>
    <dgm:cxn modelId="{A95FB6A8-600E-483D-ADD0-7FC6A29AAB35}" type="presOf" srcId="{A3B47207-802B-4304-A0B9-B5FB4580D519}" destId="{83FB2C7D-BFDD-4C8E-BE16-F332C36DB820}" srcOrd="0" destOrd="0" presId="urn:microsoft.com/office/officeart/2005/8/layout/hProcess9"/>
    <dgm:cxn modelId="{DF7F52BE-BF05-4A96-9111-755840F773C9}" type="presOf" srcId="{092335D4-28D8-4EE1-9E13-9B2DFAACDC29}" destId="{53F6FFAD-24B1-4D3D-A909-92D06F00F75A}" srcOrd="0" destOrd="0" presId="urn:microsoft.com/office/officeart/2005/8/layout/hProcess9"/>
    <dgm:cxn modelId="{243709C8-AF3A-4D90-8EE0-CE5172789206}" type="presOf" srcId="{A00A9321-B59E-4FD7-AD90-32AF48B6FB2C}" destId="{A2B20D52-D4C0-461F-A576-0BF15E999175}" srcOrd="0" destOrd="0" presId="urn:microsoft.com/office/officeart/2005/8/layout/hProcess9"/>
    <dgm:cxn modelId="{6214B8E8-0849-4EC0-AA07-D550306851C1}" type="presOf" srcId="{65480254-0875-4522-85A1-74B9DD791BD5}" destId="{3411C643-B263-426F-AAD2-E05398399C76}" srcOrd="0" destOrd="0" presId="urn:microsoft.com/office/officeart/2005/8/layout/hProcess9"/>
    <dgm:cxn modelId="{71BC56F9-2115-46FD-8C2C-4F526A9A4139}" srcId="{A00A9321-B59E-4FD7-AD90-32AF48B6FB2C}" destId="{A3B47207-802B-4304-A0B9-B5FB4580D519}" srcOrd="2" destOrd="0" parTransId="{8CE1FD08-9683-49CE-AF5E-E7F603C2D3BB}" sibTransId="{28B08975-0203-4294-98F5-17229BA6E8B4}"/>
    <dgm:cxn modelId="{97EDFF07-A45C-409C-9E44-DB1CA1291B5E}" type="presParOf" srcId="{A2B20D52-D4C0-461F-A576-0BF15E999175}" destId="{8863382F-E175-47BC-90C7-1B77A925C1ED}" srcOrd="0" destOrd="0" presId="urn:microsoft.com/office/officeart/2005/8/layout/hProcess9"/>
    <dgm:cxn modelId="{FAB5304A-F366-41D0-8372-58AE048D1A1A}" type="presParOf" srcId="{A2B20D52-D4C0-461F-A576-0BF15E999175}" destId="{2ABA2087-AB0F-424A-B81A-E71AFDB609FB}" srcOrd="1" destOrd="0" presId="urn:microsoft.com/office/officeart/2005/8/layout/hProcess9"/>
    <dgm:cxn modelId="{E8DE3498-8416-41CF-9EA6-5E763671041C}" type="presParOf" srcId="{2ABA2087-AB0F-424A-B81A-E71AFDB609FB}" destId="{0F54B979-1127-401C-9FA9-CBD663874CC5}" srcOrd="0" destOrd="0" presId="urn:microsoft.com/office/officeart/2005/8/layout/hProcess9"/>
    <dgm:cxn modelId="{8F5ACA4E-E6B1-4D04-ABEE-99A7FAB684BC}" type="presParOf" srcId="{2ABA2087-AB0F-424A-B81A-E71AFDB609FB}" destId="{B21BFE1E-CA17-41F9-8802-11AA5B09133F}" srcOrd="1" destOrd="0" presId="urn:microsoft.com/office/officeart/2005/8/layout/hProcess9"/>
    <dgm:cxn modelId="{CE6F4D3F-7B39-49CF-AF67-76F30AF044FC}" type="presParOf" srcId="{2ABA2087-AB0F-424A-B81A-E71AFDB609FB}" destId="{53F6FFAD-24B1-4D3D-A909-92D06F00F75A}" srcOrd="2" destOrd="0" presId="urn:microsoft.com/office/officeart/2005/8/layout/hProcess9"/>
    <dgm:cxn modelId="{1C2EE269-DF7E-4A5C-B57E-777850293EC4}" type="presParOf" srcId="{2ABA2087-AB0F-424A-B81A-E71AFDB609FB}" destId="{F4CE3EE3-F5BC-419A-A5B2-5D586B1D7DE2}" srcOrd="3" destOrd="0" presId="urn:microsoft.com/office/officeart/2005/8/layout/hProcess9"/>
    <dgm:cxn modelId="{9278B599-A028-41A3-8699-275C89707124}" type="presParOf" srcId="{2ABA2087-AB0F-424A-B81A-E71AFDB609FB}" destId="{83FB2C7D-BFDD-4C8E-BE16-F332C36DB820}" srcOrd="4" destOrd="0" presId="urn:microsoft.com/office/officeart/2005/8/layout/hProcess9"/>
    <dgm:cxn modelId="{1BE1776B-3C8F-4372-93C5-0AEACA9587B6}" type="presParOf" srcId="{2ABA2087-AB0F-424A-B81A-E71AFDB609FB}" destId="{25777DE0-FA7C-4A69-B4B1-897326265010}" srcOrd="5" destOrd="0" presId="urn:microsoft.com/office/officeart/2005/8/layout/hProcess9"/>
    <dgm:cxn modelId="{41387DC3-B65A-43DB-A18D-82E3CE83C466}" type="presParOf" srcId="{2ABA2087-AB0F-424A-B81A-E71AFDB609FB}" destId="{0818F865-2606-4205-B36E-C699F2C1EA20}" srcOrd="6" destOrd="0" presId="urn:microsoft.com/office/officeart/2005/8/layout/hProcess9"/>
    <dgm:cxn modelId="{52DA156E-B58E-4D39-A6AA-50A1417B464E}" type="presParOf" srcId="{2ABA2087-AB0F-424A-B81A-E71AFDB609FB}" destId="{046AB5A3-5455-4A5C-B023-19A08E676D18}" srcOrd="7" destOrd="0" presId="urn:microsoft.com/office/officeart/2005/8/layout/hProcess9"/>
    <dgm:cxn modelId="{1F0B1BB8-BB5C-403D-8302-02FD5415DF34}" type="presParOf" srcId="{2ABA2087-AB0F-424A-B81A-E71AFDB609FB}" destId="{3411C643-B263-426F-AAD2-E05398399C76}"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63382F-E175-47BC-90C7-1B77A925C1ED}">
      <dsp:nvSpPr>
        <dsp:cNvPr id="0" name=""/>
        <dsp:cNvSpPr/>
      </dsp:nvSpPr>
      <dsp:spPr>
        <a:xfrm>
          <a:off x="0" y="0"/>
          <a:ext cx="4524863" cy="35245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F54B979-1127-401C-9FA9-CBD663874CC5}">
      <dsp:nvSpPr>
        <dsp:cNvPr id="0" name=""/>
        <dsp:cNvSpPr/>
      </dsp:nvSpPr>
      <dsp:spPr>
        <a:xfrm>
          <a:off x="2339" y="1057349"/>
          <a:ext cx="1022825" cy="140980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One Middle School</a:t>
          </a:r>
        </a:p>
        <a:p>
          <a:pPr marL="0" lvl="0" indent="0" algn="ctr" defTabSz="488950">
            <a:lnSpc>
              <a:spcPct val="90000"/>
            </a:lnSpc>
            <a:spcBef>
              <a:spcPct val="0"/>
            </a:spcBef>
            <a:spcAft>
              <a:spcPct val="35000"/>
            </a:spcAft>
            <a:buNone/>
          </a:pPr>
          <a:r>
            <a:rPr lang="en-US" sz="1100" kern="1200"/>
            <a:t>2021</a:t>
          </a:r>
        </a:p>
      </dsp:txBody>
      <dsp:txXfrm>
        <a:off x="52269" y="1107279"/>
        <a:ext cx="922965" cy="1309940"/>
      </dsp:txXfrm>
    </dsp:sp>
    <dsp:sp modelId="{53F6FFAD-24B1-4D3D-A909-92D06F00F75A}">
      <dsp:nvSpPr>
        <dsp:cNvPr id="0" name=""/>
        <dsp:cNvSpPr/>
      </dsp:nvSpPr>
      <dsp:spPr>
        <a:xfrm>
          <a:off x="1076305" y="1057349"/>
          <a:ext cx="1022825" cy="140980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Middle School Department Chairs</a:t>
          </a:r>
        </a:p>
        <a:p>
          <a:pPr marL="0" lvl="0" indent="0" algn="ctr" defTabSz="488950">
            <a:lnSpc>
              <a:spcPct val="90000"/>
            </a:lnSpc>
            <a:spcBef>
              <a:spcPct val="0"/>
            </a:spcBef>
            <a:spcAft>
              <a:spcPct val="35000"/>
            </a:spcAft>
            <a:buNone/>
          </a:pPr>
          <a:r>
            <a:rPr lang="en-US" sz="1100" kern="1200"/>
            <a:t>2022</a:t>
          </a:r>
        </a:p>
      </dsp:txBody>
      <dsp:txXfrm>
        <a:off x="1126235" y="1107279"/>
        <a:ext cx="922965" cy="1309940"/>
      </dsp:txXfrm>
    </dsp:sp>
    <dsp:sp modelId="{83FB2C7D-BFDD-4C8E-BE16-F332C36DB820}">
      <dsp:nvSpPr>
        <dsp:cNvPr id="0" name=""/>
        <dsp:cNvSpPr/>
      </dsp:nvSpPr>
      <dsp:spPr>
        <a:xfrm>
          <a:off x="2150271" y="1057349"/>
          <a:ext cx="1022825" cy="140980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District Wide Middle Schools</a:t>
          </a:r>
        </a:p>
        <a:p>
          <a:pPr marL="0" lvl="0" indent="0" algn="ctr" defTabSz="488950">
            <a:lnSpc>
              <a:spcPct val="90000"/>
            </a:lnSpc>
            <a:spcBef>
              <a:spcPct val="0"/>
            </a:spcBef>
            <a:spcAft>
              <a:spcPct val="35000"/>
            </a:spcAft>
            <a:buNone/>
          </a:pPr>
          <a:r>
            <a:rPr lang="en-US" sz="1100" kern="1200"/>
            <a:t>2023</a:t>
          </a:r>
        </a:p>
      </dsp:txBody>
      <dsp:txXfrm>
        <a:off x="2200201" y="1107279"/>
        <a:ext cx="922965" cy="1309940"/>
      </dsp:txXfrm>
    </dsp:sp>
    <dsp:sp modelId="{0818F865-2606-4205-B36E-C699F2C1EA20}">
      <dsp:nvSpPr>
        <dsp:cNvPr id="0" name=""/>
        <dsp:cNvSpPr/>
      </dsp:nvSpPr>
      <dsp:spPr>
        <a:xfrm>
          <a:off x="3224238" y="1057349"/>
          <a:ext cx="1022825" cy="140980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Asynchronous Modules</a:t>
          </a:r>
        </a:p>
        <a:p>
          <a:pPr marL="0" lvl="0" indent="0" algn="ctr" defTabSz="488950">
            <a:lnSpc>
              <a:spcPct val="90000"/>
            </a:lnSpc>
            <a:spcBef>
              <a:spcPct val="0"/>
            </a:spcBef>
            <a:spcAft>
              <a:spcPct val="35000"/>
            </a:spcAft>
            <a:buNone/>
          </a:pPr>
          <a:r>
            <a:rPr lang="en-US" sz="1100" kern="1200"/>
            <a:t>2024 </a:t>
          </a:r>
        </a:p>
      </dsp:txBody>
      <dsp:txXfrm>
        <a:off x="3274168" y="1107279"/>
        <a:ext cx="922965" cy="1309940"/>
      </dsp:txXfrm>
    </dsp:sp>
    <dsp:sp modelId="{3411C643-B263-426F-AAD2-E05398399C76}">
      <dsp:nvSpPr>
        <dsp:cNvPr id="0" name=""/>
        <dsp:cNvSpPr/>
      </dsp:nvSpPr>
      <dsp:spPr>
        <a:xfrm>
          <a:off x="4298204" y="1057349"/>
          <a:ext cx="1022825" cy="140980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5-Part Workshop Series (K-12)</a:t>
          </a:r>
        </a:p>
        <a:p>
          <a:pPr marL="0" lvl="0" indent="0" algn="ctr" defTabSz="488950">
            <a:lnSpc>
              <a:spcPct val="90000"/>
            </a:lnSpc>
            <a:spcBef>
              <a:spcPct val="0"/>
            </a:spcBef>
            <a:spcAft>
              <a:spcPct val="35000"/>
            </a:spcAft>
            <a:buNone/>
          </a:pPr>
          <a:r>
            <a:rPr lang="en-US" sz="1100" kern="1200"/>
            <a:t>2025</a:t>
          </a:r>
        </a:p>
      </dsp:txBody>
      <dsp:txXfrm>
        <a:off x="4348134" y="1107279"/>
        <a:ext cx="922965" cy="130994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US"/>
          </a:p>
        </p:txBody>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556" name="Google Shape;556;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Katie – 10 minutes</a:t>
            </a:r>
          </a:p>
          <a:p>
            <a:pPr marL="0" lvl="0" indent="0" algn="l" rtl="0">
              <a:spcBef>
                <a:spcPts val="0"/>
              </a:spcBef>
              <a:spcAft>
                <a:spcPts val="0"/>
              </a:spcAft>
              <a:buNone/>
            </a:pPr>
            <a:r>
              <a:rPr lang="en-US"/>
              <a:t>Largest numerator possible and smallest denominator possible. </a:t>
            </a:r>
          </a:p>
          <a:p>
            <a:pPr marL="0" lvl="0" indent="0" algn="l" rtl="0">
              <a:spcBef>
                <a:spcPts val="0"/>
              </a:spcBef>
              <a:spcAft>
                <a:spcPts val="0"/>
              </a:spcAft>
              <a:buNone/>
            </a:pPr>
            <a:r>
              <a:rPr lang="en-US"/>
              <a:t>6^8 x 7^9</a:t>
            </a:r>
          </a:p>
          <a:p>
            <a:pPr marL="0" lvl="0" indent="0" algn="l" rtl="0">
              <a:spcBef>
                <a:spcPts val="0"/>
              </a:spcBef>
              <a:spcAft>
                <a:spcPts val="0"/>
              </a:spcAft>
              <a:buNone/>
            </a:pPr>
            <a:r>
              <a:rPr lang="en-US"/>
              <a:t>1^4 x 2^3 </a:t>
            </a:r>
            <a:endParaRPr/>
          </a:p>
        </p:txBody>
      </p:sp>
    </p:spTree>
    <p:extLst>
      <p:ext uri="{BB962C8B-B14F-4D97-AF65-F5344CB8AC3E}">
        <p14:creationId xmlns:p14="http://schemas.microsoft.com/office/powerpoint/2010/main" val="5336183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6">
          <a:extLst>
            <a:ext uri="{FF2B5EF4-FFF2-40B4-BE49-F238E27FC236}">
              <a16:creationId xmlns:a16="http://schemas.microsoft.com/office/drawing/2014/main" id="{8FD9735D-469F-4D48-3E60-D6FC79E5E332}"/>
            </a:ext>
          </a:extLst>
        </p:cNvPr>
        <p:cNvGrpSpPr/>
        <p:nvPr/>
      </p:nvGrpSpPr>
      <p:grpSpPr>
        <a:xfrm>
          <a:off x="0" y="0"/>
          <a:ext cx="0" cy="0"/>
          <a:chOff x="0" y="0"/>
          <a:chExt cx="0" cy="0"/>
        </a:xfrm>
      </p:grpSpPr>
      <p:sp>
        <p:nvSpPr>
          <p:cNvPr id="2647" name="Google Shape;2647;g10270f9029e_0_5:notes">
            <a:extLst>
              <a:ext uri="{FF2B5EF4-FFF2-40B4-BE49-F238E27FC236}">
                <a16:creationId xmlns:a16="http://schemas.microsoft.com/office/drawing/2014/main" id="{054C9D88-3D02-E9CC-E823-32864A257B6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2648" name="Google Shape;2648;g10270f9029e_0_5:notes">
            <a:extLst>
              <a:ext uri="{FF2B5EF4-FFF2-40B4-BE49-F238E27FC236}">
                <a16:creationId xmlns:a16="http://schemas.microsoft.com/office/drawing/2014/main" id="{EE4D5AA2-16F2-D020-AD7B-98680266BDE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Mary – 20 total minutes (5 minutes each)</a:t>
            </a:r>
          </a:p>
          <a:p>
            <a:pPr marL="0" lvl="0" indent="0" algn="l" rtl="0">
              <a:spcBef>
                <a:spcPts val="0"/>
              </a:spcBef>
              <a:spcAft>
                <a:spcPts val="0"/>
              </a:spcAft>
              <a:buNone/>
            </a:pPr>
            <a:r>
              <a:rPr lang="en-US"/>
              <a:t>How do each of these tasks use manipulatives? How can we make manipulatives available to students?</a:t>
            </a:r>
            <a:endParaRPr/>
          </a:p>
        </p:txBody>
      </p:sp>
    </p:spTree>
    <p:extLst>
      <p:ext uri="{BB962C8B-B14F-4D97-AF65-F5344CB8AC3E}">
        <p14:creationId xmlns:p14="http://schemas.microsoft.com/office/powerpoint/2010/main" val="35025917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6">
          <a:extLst>
            <a:ext uri="{FF2B5EF4-FFF2-40B4-BE49-F238E27FC236}">
              <a16:creationId xmlns:a16="http://schemas.microsoft.com/office/drawing/2014/main" id="{61E67C40-054E-45CB-10F9-0E4BCAC5BB70}"/>
            </a:ext>
          </a:extLst>
        </p:cNvPr>
        <p:cNvGrpSpPr/>
        <p:nvPr/>
      </p:nvGrpSpPr>
      <p:grpSpPr>
        <a:xfrm>
          <a:off x="0" y="0"/>
          <a:ext cx="0" cy="0"/>
          <a:chOff x="0" y="0"/>
          <a:chExt cx="0" cy="0"/>
        </a:xfrm>
      </p:grpSpPr>
      <p:sp>
        <p:nvSpPr>
          <p:cNvPr id="2647" name="Google Shape;2647;g10270f9029e_0_5:notes">
            <a:extLst>
              <a:ext uri="{FF2B5EF4-FFF2-40B4-BE49-F238E27FC236}">
                <a16:creationId xmlns:a16="http://schemas.microsoft.com/office/drawing/2014/main" id="{17F748AE-86CD-E462-9ADD-1B16DC4AA86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2648" name="Google Shape;2648;g10270f9029e_0_5:notes">
            <a:extLst>
              <a:ext uri="{FF2B5EF4-FFF2-40B4-BE49-F238E27FC236}">
                <a16:creationId xmlns:a16="http://schemas.microsoft.com/office/drawing/2014/main" id="{C169EEA2-DDA0-942C-A017-BBC10F87BCF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Katie – 5 minutes </a:t>
            </a:r>
            <a:endParaRPr/>
          </a:p>
        </p:txBody>
      </p:sp>
    </p:spTree>
    <p:extLst>
      <p:ext uri="{BB962C8B-B14F-4D97-AF65-F5344CB8AC3E}">
        <p14:creationId xmlns:p14="http://schemas.microsoft.com/office/powerpoint/2010/main" val="5199169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26BCE3-0F01-5D2D-156D-EACE5CA58E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E19F13-1738-FB92-C356-0485F2811C44}"/>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E13E4872-1353-59BD-0F56-82B13E337B54}"/>
              </a:ext>
            </a:extLst>
          </p:cNvPr>
          <p:cNvSpPr>
            <a:spLocks noGrp="1"/>
          </p:cNvSpPr>
          <p:nvPr>
            <p:ph type="body" idx="1"/>
          </p:nvPr>
        </p:nvSpPr>
        <p:spPr/>
        <p:txBody>
          <a:bodyPr/>
          <a:lstStyle/>
          <a:p>
            <a:pPr marL="158750" indent="0">
              <a:buNone/>
            </a:pPr>
            <a:endParaRPr lang="en-US"/>
          </a:p>
        </p:txBody>
      </p:sp>
    </p:spTree>
    <p:extLst>
      <p:ext uri="{BB962C8B-B14F-4D97-AF65-F5344CB8AC3E}">
        <p14:creationId xmlns:p14="http://schemas.microsoft.com/office/powerpoint/2010/main" val="29447716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44AC17-BE10-3D17-227E-CB214ECCAD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63DCE5-23C1-919C-442D-BFF8867CF8A9}"/>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5333829C-CD4D-83ED-A769-5F3BE297AAB5}"/>
              </a:ext>
            </a:extLst>
          </p:cNvPr>
          <p:cNvSpPr>
            <a:spLocks noGrp="1"/>
          </p:cNvSpPr>
          <p:nvPr>
            <p:ph type="body" idx="1"/>
          </p:nvPr>
        </p:nvSpPr>
        <p:spPr/>
        <p:txBody>
          <a:bodyPr/>
          <a:lstStyle/>
          <a:p>
            <a:pPr marL="158750" indent="0">
              <a:buNone/>
            </a:pPr>
            <a:endParaRPr lang="en-US"/>
          </a:p>
        </p:txBody>
      </p:sp>
    </p:spTree>
    <p:extLst>
      <p:ext uri="{BB962C8B-B14F-4D97-AF65-F5344CB8AC3E}">
        <p14:creationId xmlns:p14="http://schemas.microsoft.com/office/powerpoint/2010/main" val="23727931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6">
          <a:extLst>
            <a:ext uri="{FF2B5EF4-FFF2-40B4-BE49-F238E27FC236}">
              <a16:creationId xmlns:a16="http://schemas.microsoft.com/office/drawing/2014/main" id="{D1DBF9C3-B2A6-01C8-87DB-56E2A949A156}"/>
            </a:ext>
          </a:extLst>
        </p:cNvPr>
        <p:cNvGrpSpPr/>
        <p:nvPr/>
      </p:nvGrpSpPr>
      <p:grpSpPr>
        <a:xfrm>
          <a:off x="0" y="0"/>
          <a:ext cx="0" cy="0"/>
          <a:chOff x="0" y="0"/>
          <a:chExt cx="0" cy="0"/>
        </a:xfrm>
      </p:grpSpPr>
      <p:sp>
        <p:nvSpPr>
          <p:cNvPr id="2647" name="Google Shape;2647;g10270f9029e_0_5:notes">
            <a:extLst>
              <a:ext uri="{FF2B5EF4-FFF2-40B4-BE49-F238E27FC236}">
                <a16:creationId xmlns:a16="http://schemas.microsoft.com/office/drawing/2014/main" id="{529D4A85-219E-0877-B4FC-E0FA9FCD9C5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2648" name="Google Shape;2648;g10270f9029e_0_5:notes">
            <a:extLst>
              <a:ext uri="{FF2B5EF4-FFF2-40B4-BE49-F238E27FC236}">
                <a16:creationId xmlns:a16="http://schemas.microsoft.com/office/drawing/2014/main" id="{8BD2A1ED-FD4E-83A5-8B0C-08CA2B18E6F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088251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6">
          <a:extLst>
            <a:ext uri="{FF2B5EF4-FFF2-40B4-BE49-F238E27FC236}">
              <a16:creationId xmlns:a16="http://schemas.microsoft.com/office/drawing/2014/main" id="{1CB812E0-22CD-F6F0-79D9-4C3C10831658}"/>
            </a:ext>
          </a:extLst>
        </p:cNvPr>
        <p:cNvGrpSpPr/>
        <p:nvPr/>
      </p:nvGrpSpPr>
      <p:grpSpPr>
        <a:xfrm>
          <a:off x="0" y="0"/>
          <a:ext cx="0" cy="0"/>
          <a:chOff x="0" y="0"/>
          <a:chExt cx="0" cy="0"/>
        </a:xfrm>
      </p:grpSpPr>
      <p:sp>
        <p:nvSpPr>
          <p:cNvPr id="2647" name="Google Shape;2647;g10270f9029e_0_5:notes">
            <a:extLst>
              <a:ext uri="{FF2B5EF4-FFF2-40B4-BE49-F238E27FC236}">
                <a16:creationId xmlns:a16="http://schemas.microsoft.com/office/drawing/2014/main" id="{2C04D332-DC89-45A1-CFF4-5D60D58A715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2648" name="Google Shape;2648;g10270f9029e_0_5:notes">
            <a:extLst>
              <a:ext uri="{FF2B5EF4-FFF2-40B4-BE49-F238E27FC236}">
                <a16:creationId xmlns:a16="http://schemas.microsoft.com/office/drawing/2014/main" id="{ECC3E7E2-F94F-FD2F-7010-CC17D1194DA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Arrange the cards from the ace to the ten into a picture frame so that each the top, bottom, and sides add to the same total of spots (hearts/diamonds…) Right now the top row adds to 23, the bottom adds to 12, the left side is 22 and the right side is 22. These four numbers should be the same. Apparently, there are 10 solutions to this problem.</a:t>
            </a:r>
          </a:p>
          <a:p>
            <a:pPr marL="0" lvl="0" indent="0" algn="l" rtl="0">
              <a:spcBef>
                <a:spcPts val="0"/>
              </a:spcBef>
              <a:spcAft>
                <a:spcPts val="0"/>
              </a:spcAft>
              <a:buNone/>
            </a:pPr>
            <a:endParaRPr lang="en-US"/>
          </a:p>
          <a:p>
            <a:pPr marL="0" lvl="0" indent="0" algn="l" rtl="0">
              <a:spcBef>
                <a:spcPts val="0"/>
              </a:spcBef>
              <a:spcAft>
                <a:spcPts val="0"/>
              </a:spcAft>
              <a:buNone/>
            </a:pPr>
            <a:r>
              <a:rPr lang="en-US"/>
              <a:t>https://aliciaburdess.weebly.com/uploads/2/4/7/6/24763920/3.0_teaching_through_problems_worth_solving_grade_8.pdf</a:t>
            </a:r>
            <a:endParaRPr/>
          </a:p>
        </p:txBody>
      </p:sp>
    </p:spTree>
    <p:extLst>
      <p:ext uri="{BB962C8B-B14F-4D97-AF65-F5344CB8AC3E}">
        <p14:creationId xmlns:p14="http://schemas.microsoft.com/office/powerpoint/2010/main" val="3085617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9E36CE-D21F-F723-4C5F-766199F01C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BF9DF2-122A-5326-1561-77259B073BD2}"/>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F1176889-70FB-B519-7CBD-B9E0C46F6D08}"/>
              </a:ext>
            </a:extLst>
          </p:cNvPr>
          <p:cNvSpPr>
            <a:spLocks noGrp="1"/>
          </p:cNvSpPr>
          <p:nvPr>
            <p:ph type="body" idx="1"/>
          </p:nvPr>
        </p:nvSpPr>
        <p:spPr/>
        <p:txBody>
          <a:bodyPr/>
          <a:lstStyle/>
          <a:p>
            <a:pPr marL="158750" indent="0">
              <a:buNone/>
            </a:pPr>
            <a:endParaRPr lang="en-US"/>
          </a:p>
        </p:txBody>
      </p:sp>
    </p:spTree>
    <p:extLst>
      <p:ext uri="{BB962C8B-B14F-4D97-AF65-F5344CB8AC3E}">
        <p14:creationId xmlns:p14="http://schemas.microsoft.com/office/powerpoint/2010/main" val="11740840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62C2DD-789A-C455-EF6D-0581DADDDC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08B246-55EF-8436-1A79-C25437446E9F}"/>
              </a:ext>
            </a:extLst>
          </p:cNvPr>
          <p:cNvSpPr>
            <a:spLocks noGrp="1" noRot="1" noChangeAspect="1"/>
          </p:cNvSpPr>
          <p:nvPr>
            <p:ph type="sldImg"/>
          </p:nvPr>
        </p:nvSpPr>
        <p:spPr>
          <a:xfrm>
            <a:off x="381000" y="685800"/>
            <a:ext cx="6096000" cy="3429000"/>
          </a:xfrm>
        </p:spPr>
        <p:txBody>
          <a:bodyPr/>
          <a:lstStyle/>
          <a:p>
            <a:endParaRPr lang="en-US"/>
          </a:p>
        </p:txBody>
      </p:sp>
      <p:sp>
        <p:nvSpPr>
          <p:cNvPr id="3" name="Notes Placeholder 2">
            <a:extLst>
              <a:ext uri="{FF2B5EF4-FFF2-40B4-BE49-F238E27FC236}">
                <a16:creationId xmlns:a16="http://schemas.microsoft.com/office/drawing/2014/main" id="{70172118-926E-DCAA-F0B9-0D6B64F0F1E9}"/>
              </a:ext>
            </a:extLst>
          </p:cNvPr>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t>https://docs.google.com/spreadsheets/d/14Mx8H9LlVeQSd8xjBFFzRJBrDJyXJeo0qARhaUIqAsQ/edit?gid=0#gid=0</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a:p>
        </p:txBody>
      </p:sp>
    </p:spTree>
    <p:extLst>
      <p:ext uri="{BB962C8B-B14F-4D97-AF65-F5344CB8AC3E}">
        <p14:creationId xmlns:p14="http://schemas.microsoft.com/office/powerpoint/2010/main" val="26821602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046E96-9C1A-E288-7479-D1127F5A8A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A34388-2D35-5153-596B-CDA698BD84F0}"/>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24EB029E-3462-F81A-5B49-F3B2B59809F8}"/>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1916187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6">
          <a:extLst>
            <a:ext uri="{FF2B5EF4-FFF2-40B4-BE49-F238E27FC236}">
              <a16:creationId xmlns:a16="http://schemas.microsoft.com/office/drawing/2014/main" id="{051EBDF4-E2FC-1638-1684-16F3E7473F79}"/>
            </a:ext>
          </a:extLst>
        </p:cNvPr>
        <p:cNvGrpSpPr/>
        <p:nvPr/>
      </p:nvGrpSpPr>
      <p:grpSpPr>
        <a:xfrm>
          <a:off x="0" y="0"/>
          <a:ext cx="0" cy="0"/>
          <a:chOff x="0" y="0"/>
          <a:chExt cx="0" cy="0"/>
        </a:xfrm>
      </p:grpSpPr>
      <p:sp>
        <p:nvSpPr>
          <p:cNvPr id="2647" name="Google Shape;2647;g10270f9029e_0_5:notes">
            <a:extLst>
              <a:ext uri="{FF2B5EF4-FFF2-40B4-BE49-F238E27FC236}">
                <a16:creationId xmlns:a16="http://schemas.microsoft.com/office/drawing/2014/main" id="{A2355998-3F8D-E3EC-C939-8462413DD80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2648" name="Google Shape;2648;g10270f9029e_0_5:notes">
            <a:extLst>
              <a:ext uri="{FF2B5EF4-FFF2-40B4-BE49-F238E27FC236}">
                <a16:creationId xmlns:a16="http://schemas.microsoft.com/office/drawing/2014/main" id="{887A18BD-296D-EE19-5907-5922E8DF54C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Horizontal Banner; Gallery Walk Consolidation: Middle School class periods over 2 days.  Session 3 – a few type 2 and move into 3.  1-3 together, 4-7 together, 8-9 together, 10-13 together, 14-17 together, 18-20 together. Colored paper and answer keys.  Session 3 start with 18-20 type 2 and then move into type 3.</a:t>
            </a:r>
            <a:endParaRPr/>
          </a:p>
        </p:txBody>
      </p:sp>
    </p:spTree>
    <p:extLst>
      <p:ext uri="{BB962C8B-B14F-4D97-AF65-F5344CB8AC3E}">
        <p14:creationId xmlns:p14="http://schemas.microsoft.com/office/powerpoint/2010/main" val="353188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a:extLst>
            <a:ext uri="{FF2B5EF4-FFF2-40B4-BE49-F238E27FC236}">
              <a16:creationId xmlns:a16="http://schemas.microsoft.com/office/drawing/2014/main" id="{0D1D66CE-B5B3-3167-28BD-1BC5034FD2FD}"/>
            </a:ext>
          </a:extLst>
        </p:cNvPr>
        <p:cNvGrpSpPr/>
        <p:nvPr/>
      </p:nvGrpSpPr>
      <p:grpSpPr>
        <a:xfrm>
          <a:off x="0" y="0"/>
          <a:ext cx="0" cy="0"/>
          <a:chOff x="0" y="0"/>
          <a:chExt cx="0" cy="0"/>
        </a:xfrm>
      </p:grpSpPr>
      <p:sp>
        <p:nvSpPr>
          <p:cNvPr id="555" name="Google Shape;555;g54dda1946d_6_332:notes">
            <a:extLst>
              <a:ext uri="{FF2B5EF4-FFF2-40B4-BE49-F238E27FC236}">
                <a16:creationId xmlns:a16="http://schemas.microsoft.com/office/drawing/2014/main" id="{891F3C29-B64D-9582-5A0E-01C022951D5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556" name="Google Shape;556;g54dda1946d_6_332:notes">
            <a:extLst>
              <a:ext uri="{FF2B5EF4-FFF2-40B4-BE49-F238E27FC236}">
                <a16:creationId xmlns:a16="http://schemas.microsoft.com/office/drawing/2014/main" id="{06680EB0-DEF6-8AB4-0D36-336197D4561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024468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560BBD-C352-01F6-F5D0-A429280AEE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A020C9-640E-8C5C-7ACC-6A410E574109}"/>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3AB901C5-593A-7F43-6696-11DED6DE3CF5}"/>
              </a:ext>
            </a:extLst>
          </p:cNvPr>
          <p:cNvSpPr>
            <a:spLocks noGrp="1"/>
          </p:cNvSpPr>
          <p:nvPr>
            <p:ph type="body" idx="1"/>
          </p:nvPr>
        </p:nvSpPr>
        <p:spPr/>
        <p:txBody>
          <a:bodyPr/>
          <a:lstStyle/>
          <a:p>
            <a:pPr marL="158750" indent="0">
              <a:buNone/>
            </a:pPr>
            <a:endParaRPr lang="en-US"/>
          </a:p>
        </p:txBody>
      </p:sp>
    </p:spTree>
    <p:extLst>
      <p:ext uri="{BB962C8B-B14F-4D97-AF65-F5344CB8AC3E}">
        <p14:creationId xmlns:p14="http://schemas.microsoft.com/office/powerpoint/2010/main" val="10163721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16559E-EA22-78BF-A149-A43BD38FD5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AF9B4E-E2B5-8575-D2FE-3B30FDA3858B}"/>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A9C5AABF-744F-3D8E-2544-9BC4951F86D6}"/>
              </a:ext>
            </a:extLst>
          </p:cNvPr>
          <p:cNvSpPr>
            <a:spLocks noGrp="1"/>
          </p:cNvSpPr>
          <p:nvPr>
            <p:ph type="body" idx="1"/>
          </p:nvPr>
        </p:nvSpPr>
        <p:spPr/>
        <p:txBody>
          <a:bodyPr/>
          <a:lstStyle/>
          <a:p>
            <a:r>
              <a:rPr lang="en-US" sz="1100" b="0" i="0" u="none" strike="noStrike" cap="none">
                <a:solidFill>
                  <a:srgbClr val="000000"/>
                </a:solidFill>
                <a:effectLst/>
                <a:latin typeface="Arial"/>
                <a:ea typeface="Arial"/>
                <a:cs typeface="Arial"/>
                <a:sym typeface="Arial"/>
              </a:rPr>
              <a:t>Would you rather teach a student who talks too much or one who is silent?</a:t>
            </a:r>
          </a:p>
        </p:txBody>
      </p:sp>
    </p:spTree>
    <p:extLst>
      <p:ext uri="{BB962C8B-B14F-4D97-AF65-F5344CB8AC3E}">
        <p14:creationId xmlns:p14="http://schemas.microsoft.com/office/powerpoint/2010/main" val="22896223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0B9195-1872-F961-4202-E3365D40AE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66BE1D-7700-46DB-32A0-80275CD2706D}"/>
              </a:ext>
            </a:extLst>
          </p:cNvPr>
          <p:cNvSpPr>
            <a:spLocks noGrp="1" noRot="1" noChangeAspect="1"/>
          </p:cNvSpPr>
          <p:nvPr>
            <p:ph type="sldImg"/>
          </p:nvPr>
        </p:nvSpPr>
        <p:spPr>
          <a:xfrm>
            <a:off x="381000" y="685800"/>
            <a:ext cx="6096000" cy="3429000"/>
          </a:xfrm>
        </p:spPr>
        <p:txBody>
          <a:bodyPr/>
          <a:lstStyle/>
          <a:p>
            <a:endParaRPr lang="en-US"/>
          </a:p>
        </p:txBody>
      </p:sp>
      <p:sp>
        <p:nvSpPr>
          <p:cNvPr id="3" name="Notes Placeholder 2">
            <a:extLst>
              <a:ext uri="{FF2B5EF4-FFF2-40B4-BE49-F238E27FC236}">
                <a16:creationId xmlns:a16="http://schemas.microsoft.com/office/drawing/2014/main" id="{CF656F7A-8726-779F-8CF5-2341B3122273}"/>
              </a:ext>
            </a:extLst>
          </p:cNvPr>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t>https://docs.google.com/spreadsheets/d/14Mx8H9LlVeQSd8xjBFFzRJBrDJyXJeo0qARhaUIqAsQ/edit?gid=0#gid=0</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a:p>
        </p:txBody>
      </p:sp>
    </p:spTree>
    <p:extLst>
      <p:ext uri="{BB962C8B-B14F-4D97-AF65-F5344CB8AC3E}">
        <p14:creationId xmlns:p14="http://schemas.microsoft.com/office/powerpoint/2010/main" val="12005395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213D4D-4030-D6CD-CA21-B4F7746A12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F2566F-340C-DF37-D781-6C0DCB19B63A}"/>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2549DB72-706D-C9A8-1188-51D09F8D22CB}"/>
              </a:ext>
            </a:extLst>
          </p:cNvPr>
          <p:cNvSpPr>
            <a:spLocks noGrp="1"/>
          </p:cNvSpPr>
          <p:nvPr>
            <p:ph type="body" idx="1"/>
          </p:nvPr>
        </p:nvSpPr>
        <p:spPr/>
        <p:txBody>
          <a:bodyPr/>
          <a:lstStyle/>
          <a:p>
            <a:pPr marL="158750" indent="0">
              <a:buNone/>
            </a:pPr>
            <a:r>
              <a:rPr lang="en-US"/>
              <a:t>10 minutes – ask what problems I can go over. Did you have any questions?</a:t>
            </a:r>
          </a:p>
        </p:txBody>
      </p:sp>
    </p:spTree>
    <p:extLst>
      <p:ext uri="{BB962C8B-B14F-4D97-AF65-F5344CB8AC3E}">
        <p14:creationId xmlns:p14="http://schemas.microsoft.com/office/powerpoint/2010/main" val="23901110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6">
          <a:extLst>
            <a:ext uri="{FF2B5EF4-FFF2-40B4-BE49-F238E27FC236}">
              <a16:creationId xmlns:a16="http://schemas.microsoft.com/office/drawing/2014/main" id="{C3A27071-5432-B217-5FCA-76C1CE17D8B9}"/>
            </a:ext>
          </a:extLst>
        </p:cNvPr>
        <p:cNvGrpSpPr/>
        <p:nvPr/>
      </p:nvGrpSpPr>
      <p:grpSpPr>
        <a:xfrm>
          <a:off x="0" y="0"/>
          <a:ext cx="0" cy="0"/>
          <a:chOff x="0" y="0"/>
          <a:chExt cx="0" cy="0"/>
        </a:xfrm>
      </p:grpSpPr>
      <p:sp>
        <p:nvSpPr>
          <p:cNvPr id="2647" name="Google Shape;2647;g10270f9029e_0_5:notes">
            <a:extLst>
              <a:ext uri="{FF2B5EF4-FFF2-40B4-BE49-F238E27FC236}">
                <a16:creationId xmlns:a16="http://schemas.microsoft.com/office/drawing/2014/main" id="{F15A0D03-0760-CA2F-8B0A-E296C093355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2648" name="Google Shape;2648;g10270f9029e_0_5:notes">
            <a:extLst>
              <a:ext uri="{FF2B5EF4-FFF2-40B4-BE49-F238E27FC236}">
                <a16:creationId xmlns:a16="http://schemas.microsoft.com/office/drawing/2014/main" id="{FA6DE384-3C4A-FA2E-2CBA-9931A6BE531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Vertical Distributed Banner (Vertical Common Banner instead); Guided Gallery Walk: answer key looks like the four quadrants. Have them solve a two step equation before starting type 2. </a:t>
            </a:r>
            <a:endParaRPr/>
          </a:p>
        </p:txBody>
      </p:sp>
    </p:spTree>
    <p:extLst>
      <p:ext uri="{BB962C8B-B14F-4D97-AF65-F5344CB8AC3E}">
        <p14:creationId xmlns:p14="http://schemas.microsoft.com/office/powerpoint/2010/main" val="19574177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F86383-1B49-ED0D-1984-A683B4FBCE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865E8F-8957-8740-2D28-070ED14420DE}"/>
              </a:ext>
            </a:extLst>
          </p:cNvPr>
          <p:cNvSpPr>
            <a:spLocks noGrp="1" noRot="1" noChangeAspect="1"/>
          </p:cNvSpPr>
          <p:nvPr>
            <p:ph type="sldImg"/>
          </p:nvPr>
        </p:nvSpPr>
        <p:spPr>
          <a:xfrm>
            <a:off x="406400" y="696913"/>
            <a:ext cx="6197600" cy="3486150"/>
          </a:xfrm>
        </p:spPr>
      </p:sp>
      <p:sp>
        <p:nvSpPr>
          <p:cNvPr id="3" name="Notes Placeholder 2">
            <a:extLst>
              <a:ext uri="{FF2B5EF4-FFF2-40B4-BE49-F238E27FC236}">
                <a16:creationId xmlns:a16="http://schemas.microsoft.com/office/drawing/2014/main" id="{EDB1804C-6039-2E4A-E0C6-218205F998A4}"/>
              </a:ext>
            </a:extLst>
          </p:cNvPr>
          <p:cNvSpPr>
            <a:spLocks noGrp="1"/>
          </p:cNvSpPr>
          <p:nvPr>
            <p:ph type="body" idx="1"/>
          </p:nvPr>
        </p:nvSpPr>
        <p:spPr/>
        <p:txBody>
          <a:bodyPr/>
          <a:lstStyle/>
          <a:p>
            <a:pPr marL="161766" indent="0">
              <a:buNone/>
            </a:pPr>
            <a:r>
              <a:rPr lang="en-US"/>
              <a:t>Mary</a:t>
            </a:r>
          </a:p>
        </p:txBody>
      </p:sp>
    </p:spTree>
    <p:extLst>
      <p:ext uri="{BB962C8B-B14F-4D97-AF65-F5344CB8AC3E}">
        <p14:creationId xmlns:p14="http://schemas.microsoft.com/office/powerpoint/2010/main" val="40045712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995D5D-58AE-F5AB-2A85-36CC089282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6ED749-A1F1-1B26-0E5B-840C6FBA1AA1}"/>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0CB97076-F348-4FE9-E09E-BAA639BD562C}"/>
              </a:ext>
            </a:extLst>
          </p:cNvPr>
          <p:cNvSpPr>
            <a:spLocks noGrp="1"/>
          </p:cNvSpPr>
          <p:nvPr>
            <p:ph type="body" idx="1"/>
          </p:nvPr>
        </p:nvSpPr>
        <p:spPr/>
        <p:txBody>
          <a:bodyPr/>
          <a:lstStyle/>
          <a:p>
            <a:pPr marL="158750" indent="0">
              <a:buNone/>
            </a:pPr>
            <a:endParaRPr lang="en-US"/>
          </a:p>
        </p:txBody>
      </p:sp>
    </p:spTree>
    <p:extLst>
      <p:ext uri="{BB962C8B-B14F-4D97-AF65-F5344CB8AC3E}">
        <p14:creationId xmlns:p14="http://schemas.microsoft.com/office/powerpoint/2010/main" val="27355543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a:t>Would you rather have fire drill during launch or during closure?</a:t>
            </a:r>
          </a:p>
          <a:p>
            <a:endParaRPr lang="en-US"/>
          </a:p>
        </p:txBody>
      </p:sp>
    </p:spTree>
    <p:extLst>
      <p:ext uri="{BB962C8B-B14F-4D97-AF65-F5344CB8AC3E}">
        <p14:creationId xmlns:p14="http://schemas.microsoft.com/office/powerpoint/2010/main" val="22954757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E96161-BBEC-C4BC-F08B-4587704149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398BC1-D49A-50CC-24DA-C870169C3B1A}"/>
              </a:ext>
            </a:extLst>
          </p:cNvPr>
          <p:cNvSpPr>
            <a:spLocks noGrp="1" noRot="1" noChangeAspect="1"/>
          </p:cNvSpPr>
          <p:nvPr>
            <p:ph type="sldImg"/>
          </p:nvPr>
        </p:nvSpPr>
        <p:spPr>
          <a:xfrm>
            <a:off x="381000" y="685800"/>
            <a:ext cx="6096000" cy="3429000"/>
          </a:xfrm>
        </p:spPr>
        <p:txBody>
          <a:bodyPr/>
          <a:lstStyle/>
          <a:p>
            <a:endParaRPr lang="en-US"/>
          </a:p>
        </p:txBody>
      </p:sp>
      <p:sp>
        <p:nvSpPr>
          <p:cNvPr id="3" name="Notes Placeholder 2">
            <a:extLst>
              <a:ext uri="{FF2B5EF4-FFF2-40B4-BE49-F238E27FC236}">
                <a16:creationId xmlns:a16="http://schemas.microsoft.com/office/drawing/2014/main" id="{2204CBC5-BF71-44A3-813C-64DD37B562F3}"/>
              </a:ext>
            </a:extLst>
          </p:cNvPr>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t>https://docs.google.com/spreadsheets/d/14Mx8H9LlVeQSd8xjBFFzRJBrDJyXJeo0qARhaUIqAsQ/edit?gid=0#gid=0</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a:p>
        </p:txBody>
      </p:sp>
    </p:spTree>
    <p:extLst>
      <p:ext uri="{BB962C8B-B14F-4D97-AF65-F5344CB8AC3E}">
        <p14:creationId xmlns:p14="http://schemas.microsoft.com/office/powerpoint/2010/main" val="15937811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1672474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6"/>
        <p:cNvGrpSpPr/>
        <p:nvPr/>
      </p:nvGrpSpPr>
      <p:grpSpPr>
        <a:xfrm>
          <a:off x="0" y="0"/>
          <a:ext cx="0" cy="0"/>
          <a:chOff x="0" y="0"/>
          <a:chExt cx="0" cy="0"/>
        </a:xfrm>
      </p:grpSpPr>
      <p:sp>
        <p:nvSpPr>
          <p:cNvPr id="1607" name="Google Shape;1607;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1608" name="Google Shape;1608;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D64695-29C9-5488-8044-9ACC97C2EE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B0981B-2EB6-F17B-93E6-FE2961BDBF79}"/>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710D500C-F8E8-D65B-85AF-8B21083B0CB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5324030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1FFE38-9F18-CA59-266D-69E1A1D06A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4B3969-A600-3B04-5C4E-5A656E2CD63A}"/>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8F962A1F-1EA5-1510-710C-EC108BA30980}"/>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3225268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19B0A2-096A-5618-1AA0-F019C90406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80B13C-64CA-F94E-098A-0B77933F2086}"/>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A1AA813D-EA2A-9BA6-5FC0-C3A8BFBFA9F0}"/>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8836783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1. 8.07</a:t>
            </a:r>
          </a:p>
          <a:p>
            <a:r>
              <a:rPr lang="en-US"/>
              <a:t>2. 5.48</a:t>
            </a:r>
          </a:p>
        </p:txBody>
      </p:sp>
    </p:spTree>
    <p:extLst>
      <p:ext uri="{BB962C8B-B14F-4D97-AF65-F5344CB8AC3E}">
        <p14:creationId xmlns:p14="http://schemas.microsoft.com/office/powerpoint/2010/main" val="37197846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6">
          <a:extLst>
            <a:ext uri="{FF2B5EF4-FFF2-40B4-BE49-F238E27FC236}">
              <a16:creationId xmlns:a16="http://schemas.microsoft.com/office/drawing/2014/main" id="{AA3EF230-1051-2CEA-0543-353EC83FFCBB}"/>
            </a:ext>
          </a:extLst>
        </p:cNvPr>
        <p:cNvGrpSpPr/>
        <p:nvPr/>
      </p:nvGrpSpPr>
      <p:grpSpPr>
        <a:xfrm>
          <a:off x="0" y="0"/>
          <a:ext cx="0" cy="0"/>
          <a:chOff x="0" y="0"/>
          <a:chExt cx="0" cy="0"/>
        </a:xfrm>
      </p:grpSpPr>
      <p:sp>
        <p:nvSpPr>
          <p:cNvPr id="1607" name="Google Shape;1607;g4dfce81f19_0_45:notes">
            <a:extLst>
              <a:ext uri="{FF2B5EF4-FFF2-40B4-BE49-F238E27FC236}">
                <a16:creationId xmlns:a16="http://schemas.microsoft.com/office/drawing/2014/main" id="{DAA11E02-4EE5-9D64-E5CB-43B96B0E9A5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1608" name="Google Shape;1608;g4dfce81f19_0_45:notes">
            <a:extLst>
              <a:ext uri="{FF2B5EF4-FFF2-40B4-BE49-F238E27FC236}">
                <a16:creationId xmlns:a16="http://schemas.microsoft.com/office/drawing/2014/main" id="{3084A5B4-0586-B3E9-34A7-3EBDFA22589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Discuss that we will use the vertical distributed in session 3. </a:t>
            </a:r>
            <a:endParaRPr/>
          </a:p>
        </p:txBody>
      </p:sp>
    </p:spTree>
    <p:extLst>
      <p:ext uri="{BB962C8B-B14F-4D97-AF65-F5344CB8AC3E}">
        <p14:creationId xmlns:p14="http://schemas.microsoft.com/office/powerpoint/2010/main" val="38646740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6">
          <a:extLst>
            <a:ext uri="{FF2B5EF4-FFF2-40B4-BE49-F238E27FC236}">
              <a16:creationId xmlns:a16="http://schemas.microsoft.com/office/drawing/2014/main" id="{0100AD22-8AC4-DF64-4A13-03E767DDFECF}"/>
            </a:ext>
          </a:extLst>
        </p:cNvPr>
        <p:cNvGrpSpPr/>
        <p:nvPr/>
      </p:nvGrpSpPr>
      <p:grpSpPr>
        <a:xfrm>
          <a:off x="0" y="0"/>
          <a:ext cx="0" cy="0"/>
          <a:chOff x="0" y="0"/>
          <a:chExt cx="0" cy="0"/>
        </a:xfrm>
      </p:grpSpPr>
      <p:sp>
        <p:nvSpPr>
          <p:cNvPr id="1607" name="Google Shape;1607;g4dfce81f19_0_45:notes">
            <a:extLst>
              <a:ext uri="{FF2B5EF4-FFF2-40B4-BE49-F238E27FC236}">
                <a16:creationId xmlns:a16="http://schemas.microsoft.com/office/drawing/2014/main" id="{110EB97A-2ABD-C14F-EAB0-0D9DD04A870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1608" name="Google Shape;1608;g4dfce81f19_0_45:notes">
            <a:extLst>
              <a:ext uri="{FF2B5EF4-FFF2-40B4-BE49-F238E27FC236}">
                <a16:creationId xmlns:a16="http://schemas.microsoft.com/office/drawing/2014/main" id="{BC7FDA0D-4521-6DBB-C2A7-F38FAE806C1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Conversation typically goes with non-curricular tasks.</a:t>
            </a:r>
            <a:endParaRPr/>
          </a:p>
        </p:txBody>
      </p:sp>
    </p:spTree>
    <p:extLst>
      <p:ext uri="{BB962C8B-B14F-4D97-AF65-F5344CB8AC3E}">
        <p14:creationId xmlns:p14="http://schemas.microsoft.com/office/powerpoint/2010/main" val="7972672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a:p>
        </p:txBody>
      </p:sp>
    </p:spTree>
    <p:extLst>
      <p:ext uri="{BB962C8B-B14F-4D97-AF65-F5344CB8AC3E}">
        <p14:creationId xmlns:p14="http://schemas.microsoft.com/office/powerpoint/2010/main" val="347818877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726ECD-5C46-FA15-2B09-1E1DBF12ED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9410C0-2882-E7DE-C791-2B9760445CCF}"/>
              </a:ext>
            </a:extLst>
          </p:cNvPr>
          <p:cNvSpPr>
            <a:spLocks noGrp="1" noRot="1" noChangeAspect="1"/>
          </p:cNvSpPr>
          <p:nvPr>
            <p:ph type="sldImg"/>
          </p:nvPr>
        </p:nvSpPr>
        <p:spPr>
          <a:xfrm>
            <a:off x="406400" y="696913"/>
            <a:ext cx="6197600" cy="3486150"/>
          </a:xfrm>
        </p:spPr>
      </p:sp>
      <p:sp>
        <p:nvSpPr>
          <p:cNvPr id="3" name="Notes Placeholder 2">
            <a:extLst>
              <a:ext uri="{FF2B5EF4-FFF2-40B4-BE49-F238E27FC236}">
                <a16:creationId xmlns:a16="http://schemas.microsoft.com/office/drawing/2014/main" id="{E385681E-BFF8-AEA9-4749-B3374D0D56DA}"/>
              </a:ext>
            </a:extLst>
          </p:cNvPr>
          <p:cNvSpPr>
            <a:spLocks noGrp="1"/>
          </p:cNvSpPr>
          <p:nvPr>
            <p:ph type="body" idx="1"/>
          </p:nvPr>
        </p:nvSpPr>
        <p:spPr/>
        <p:txBody>
          <a:bodyPr/>
          <a:lstStyle/>
          <a:p>
            <a:pPr marL="161766" indent="0">
              <a:buNone/>
            </a:pPr>
            <a:r>
              <a:rPr lang="en-US"/>
              <a:t>Mary</a:t>
            </a:r>
          </a:p>
          <a:p>
            <a:pPr marL="161766" indent="0">
              <a:buNone/>
            </a:pPr>
            <a:endParaRPr lang="en-US"/>
          </a:p>
          <a:p>
            <a:pPr marL="161766" indent="0">
              <a:buNone/>
            </a:pPr>
            <a:r>
              <a:rPr lang="en-US"/>
              <a:t>Point out the structure of the lesson includes these practices: thinking tasks; random groups; VNPS; competency rubrics; consolidation; notetaking; check your understanding</a:t>
            </a:r>
          </a:p>
          <a:p>
            <a:pPr marL="161766" indent="0">
              <a:buNone/>
            </a:pPr>
            <a:endParaRPr lang="en-US"/>
          </a:p>
          <a:p>
            <a:pPr marL="161766" indent="0">
              <a:buNone/>
            </a:pPr>
            <a:r>
              <a:rPr lang="en-US"/>
              <a:t>To maintain flow teachers will: answer keep thinking questions; encourage autonomy; use hints and extensions</a:t>
            </a:r>
          </a:p>
        </p:txBody>
      </p:sp>
    </p:spTree>
    <p:extLst>
      <p:ext uri="{BB962C8B-B14F-4D97-AF65-F5344CB8AC3E}">
        <p14:creationId xmlns:p14="http://schemas.microsoft.com/office/powerpoint/2010/main" val="152219990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7387100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0DCE67-CF18-0B33-6D5E-CC36F66FDB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B13C0C-774D-1897-07FA-70BB0F161BB6}"/>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706065B2-6C9B-7AF4-D528-36788C2EF05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071311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80926618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4"/>
        <p:cNvGrpSpPr/>
        <p:nvPr/>
      </p:nvGrpSpPr>
      <p:grpSpPr>
        <a:xfrm>
          <a:off x="0" y="0"/>
          <a:ext cx="0" cy="0"/>
          <a:chOff x="0" y="0"/>
          <a:chExt cx="0" cy="0"/>
        </a:xfrm>
      </p:grpSpPr>
      <p:sp>
        <p:nvSpPr>
          <p:cNvPr id="3105" name="Google Shape;3105;g10270f9029e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3106" name="Google Shape;3106;g10270f9029e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Mary</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4">
          <a:extLst>
            <a:ext uri="{FF2B5EF4-FFF2-40B4-BE49-F238E27FC236}">
              <a16:creationId xmlns:a16="http://schemas.microsoft.com/office/drawing/2014/main" id="{3BF85C07-AD40-FC14-C63E-209790760A99}"/>
            </a:ext>
          </a:extLst>
        </p:cNvPr>
        <p:cNvGrpSpPr/>
        <p:nvPr/>
      </p:nvGrpSpPr>
      <p:grpSpPr>
        <a:xfrm>
          <a:off x="0" y="0"/>
          <a:ext cx="0" cy="0"/>
          <a:chOff x="0" y="0"/>
          <a:chExt cx="0" cy="0"/>
        </a:xfrm>
      </p:grpSpPr>
      <p:sp>
        <p:nvSpPr>
          <p:cNvPr id="3105" name="Google Shape;3105;g10270f9029e_0_20:notes">
            <a:extLst>
              <a:ext uri="{FF2B5EF4-FFF2-40B4-BE49-F238E27FC236}">
                <a16:creationId xmlns:a16="http://schemas.microsoft.com/office/drawing/2014/main" id="{2669AAE0-51D5-1699-1FF0-B998912274C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3106" name="Google Shape;3106;g10270f9029e_0_20:notes">
            <a:extLst>
              <a:ext uri="{FF2B5EF4-FFF2-40B4-BE49-F238E27FC236}">
                <a16:creationId xmlns:a16="http://schemas.microsoft.com/office/drawing/2014/main" id="{13A12437-4E5E-4493-4A06-5EE628D1A5B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Mary</a:t>
            </a:r>
            <a:endParaRPr/>
          </a:p>
        </p:txBody>
      </p:sp>
    </p:spTree>
    <p:extLst>
      <p:ext uri="{BB962C8B-B14F-4D97-AF65-F5344CB8AC3E}">
        <p14:creationId xmlns:p14="http://schemas.microsoft.com/office/powerpoint/2010/main" val="357577358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67385062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4">
          <a:extLst>
            <a:ext uri="{FF2B5EF4-FFF2-40B4-BE49-F238E27FC236}">
              <a16:creationId xmlns:a16="http://schemas.microsoft.com/office/drawing/2014/main" id="{F0641E6E-BCF6-871D-04EE-09100F84B99F}"/>
            </a:ext>
          </a:extLst>
        </p:cNvPr>
        <p:cNvGrpSpPr/>
        <p:nvPr/>
      </p:nvGrpSpPr>
      <p:grpSpPr>
        <a:xfrm>
          <a:off x="0" y="0"/>
          <a:ext cx="0" cy="0"/>
          <a:chOff x="0" y="0"/>
          <a:chExt cx="0" cy="0"/>
        </a:xfrm>
      </p:grpSpPr>
      <p:sp>
        <p:nvSpPr>
          <p:cNvPr id="3105" name="Google Shape;3105;g10270f9029e_0_20:notes">
            <a:extLst>
              <a:ext uri="{FF2B5EF4-FFF2-40B4-BE49-F238E27FC236}">
                <a16:creationId xmlns:a16="http://schemas.microsoft.com/office/drawing/2014/main" id="{65899F02-5195-AAC2-CBEF-53E63063185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3106" name="Google Shape;3106;g10270f9029e_0_20:notes">
            <a:extLst>
              <a:ext uri="{FF2B5EF4-FFF2-40B4-BE49-F238E27FC236}">
                <a16:creationId xmlns:a16="http://schemas.microsoft.com/office/drawing/2014/main" id="{00E908E4-C53E-542D-D4C1-597B88C960B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Mary</a:t>
            </a:r>
            <a:endParaRPr/>
          </a:p>
        </p:txBody>
      </p:sp>
    </p:spTree>
    <p:extLst>
      <p:ext uri="{BB962C8B-B14F-4D97-AF65-F5344CB8AC3E}">
        <p14:creationId xmlns:p14="http://schemas.microsoft.com/office/powerpoint/2010/main" val="105408566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4">
          <a:extLst>
            <a:ext uri="{FF2B5EF4-FFF2-40B4-BE49-F238E27FC236}">
              <a16:creationId xmlns:a16="http://schemas.microsoft.com/office/drawing/2014/main" id="{1CFC0D54-A259-A39A-BDD9-4D7AE770C048}"/>
            </a:ext>
          </a:extLst>
        </p:cNvPr>
        <p:cNvGrpSpPr/>
        <p:nvPr/>
      </p:nvGrpSpPr>
      <p:grpSpPr>
        <a:xfrm>
          <a:off x="0" y="0"/>
          <a:ext cx="0" cy="0"/>
          <a:chOff x="0" y="0"/>
          <a:chExt cx="0" cy="0"/>
        </a:xfrm>
      </p:grpSpPr>
      <p:sp>
        <p:nvSpPr>
          <p:cNvPr id="3105" name="Google Shape;3105;g10270f9029e_0_20:notes">
            <a:extLst>
              <a:ext uri="{FF2B5EF4-FFF2-40B4-BE49-F238E27FC236}">
                <a16:creationId xmlns:a16="http://schemas.microsoft.com/office/drawing/2014/main" id="{7D8FD616-6AAB-7EEE-1B59-1F33B271A41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3106" name="Google Shape;3106;g10270f9029e_0_20:notes">
            <a:extLst>
              <a:ext uri="{FF2B5EF4-FFF2-40B4-BE49-F238E27FC236}">
                <a16:creationId xmlns:a16="http://schemas.microsoft.com/office/drawing/2014/main" id="{C039CB45-3255-42D5-1A04-AFAC97B3083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Mary</a:t>
            </a:r>
            <a:endParaRPr/>
          </a:p>
        </p:txBody>
      </p:sp>
    </p:spTree>
    <p:extLst>
      <p:ext uri="{BB962C8B-B14F-4D97-AF65-F5344CB8AC3E}">
        <p14:creationId xmlns:p14="http://schemas.microsoft.com/office/powerpoint/2010/main" val="248739308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1">
          <a:extLst>
            <a:ext uri="{FF2B5EF4-FFF2-40B4-BE49-F238E27FC236}">
              <a16:creationId xmlns:a16="http://schemas.microsoft.com/office/drawing/2014/main" id="{170FFA92-7D5A-D8A7-197E-9133B7E48D67}"/>
            </a:ext>
          </a:extLst>
        </p:cNvPr>
        <p:cNvGrpSpPr/>
        <p:nvPr/>
      </p:nvGrpSpPr>
      <p:grpSpPr>
        <a:xfrm>
          <a:off x="0" y="0"/>
          <a:ext cx="0" cy="0"/>
          <a:chOff x="0" y="0"/>
          <a:chExt cx="0" cy="0"/>
        </a:xfrm>
      </p:grpSpPr>
      <p:sp>
        <p:nvSpPr>
          <p:cNvPr id="3312" name="Google Shape;3312;g10270f9029e_0_48:notes">
            <a:extLst>
              <a:ext uri="{FF2B5EF4-FFF2-40B4-BE49-F238E27FC236}">
                <a16:creationId xmlns:a16="http://schemas.microsoft.com/office/drawing/2014/main" id="{E31A9535-EB57-3B67-6A16-D44B06FE43A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3313" name="Google Shape;3313;g10270f9029e_0_48:notes">
            <a:extLst>
              <a:ext uri="{FF2B5EF4-FFF2-40B4-BE49-F238E27FC236}">
                <a16:creationId xmlns:a16="http://schemas.microsoft.com/office/drawing/2014/main" id="{CDC4ADEB-CB74-BC27-2B78-6191B8159A8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5805324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6">
          <a:extLst>
            <a:ext uri="{FF2B5EF4-FFF2-40B4-BE49-F238E27FC236}">
              <a16:creationId xmlns:a16="http://schemas.microsoft.com/office/drawing/2014/main" id="{0D01099D-5E05-5C48-2171-65E46C19A101}"/>
            </a:ext>
          </a:extLst>
        </p:cNvPr>
        <p:cNvGrpSpPr/>
        <p:nvPr/>
      </p:nvGrpSpPr>
      <p:grpSpPr>
        <a:xfrm>
          <a:off x="0" y="0"/>
          <a:ext cx="0" cy="0"/>
          <a:chOff x="0" y="0"/>
          <a:chExt cx="0" cy="0"/>
        </a:xfrm>
      </p:grpSpPr>
      <p:sp>
        <p:nvSpPr>
          <p:cNvPr id="2647" name="Google Shape;2647;g10270f9029e_0_5:notes">
            <a:extLst>
              <a:ext uri="{FF2B5EF4-FFF2-40B4-BE49-F238E27FC236}">
                <a16:creationId xmlns:a16="http://schemas.microsoft.com/office/drawing/2014/main" id="{CA956A58-ED48-9ACD-EAEE-5367859A001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2648" name="Google Shape;2648;g10270f9029e_0_5:notes">
            <a:extLst>
              <a:ext uri="{FF2B5EF4-FFF2-40B4-BE49-F238E27FC236}">
                <a16:creationId xmlns:a16="http://schemas.microsoft.com/office/drawing/2014/main" id="{18A1EAAC-0794-D083-5B1D-E53B501C366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1474112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8E7D38-86F0-7406-671B-A3ED15C19A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A13E0B-3D2F-59C2-3760-35437384849E}"/>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78596BA2-582C-F06E-AFD1-B6C3F955D4B0}"/>
              </a:ext>
            </a:extLst>
          </p:cNvPr>
          <p:cNvSpPr>
            <a:spLocks noGrp="1"/>
          </p:cNvSpPr>
          <p:nvPr>
            <p:ph type="body" idx="1"/>
          </p:nvPr>
        </p:nvSpPr>
        <p:spPr/>
        <p:txBody>
          <a:bodyPr/>
          <a:lstStyle/>
          <a:p>
            <a:pPr marL="158750" indent="0">
              <a:buNone/>
            </a:pPr>
            <a:endParaRPr lang="en-US"/>
          </a:p>
        </p:txBody>
      </p:sp>
    </p:spTree>
    <p:extLst>
      <p:ext uri="{BB962C8B-B14F-4D97-AF65-F5344CB8AC3E}">
        <p14:creationId xmlns:p14="http://schemas.microsoft.com/office/powerpoint/2010/main" val="217648080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E61132-9B82-507F-5753-737021A973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4544C3-5849-6266-29EA-11D9CE419EE1}"/>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101288F5-5778-19D7-B403-A79C93E153ED}"/>
              </a:ext>
            </a:extLst>
          </p:cNvPr>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a:solidFill>
                  <a:srgbClr val="000000"/>
                </a:solidFill>
                <a:effectLst/>
                <a:latin typeface="Arial"/>
                <a:ea typeface="Arial"/>
                <a:cs typeface="Arial"/>
                <a:sym typeface="Arial"/>
              </a:rPr>
              <a:t>Briana lied to us about her first clue. She actually has more than 50 eggs, but less than 100 eggs. How many eggs did she have?</a:t>
            </a:r>
          </a:p>
          <a:p>
            <a:pPr marL="158750" indent="0">
              <a:buNone/>
            </a:pPr>
            <a:endParaRPr lang="en-US"/>
          </a:p>
        </p:txBody>
      </p:sp>
    </p:spTree>
    <p:extLst>
      <p:ext uri="{BB962C8B-B14F-4D97-AF65-F5344CB8AC3E}">
        <p14:creationId xmlns:p14="http://schemas.microsoft.com/office/powerpoint/2010/main" val="41468793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55C664-0989-606C-4B7A-FEE8C26CC9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6141ED-A3F9-6E96-DD93-2ECEC37AABAA}"/>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5715A5BD-0E04-51C6-79A7-A63468760AE2}"/>
              </a:ext>
            </a:extLst>
          </p:cNvPr>
          <p:cNvSpPr>
            <a:spLocks noGrp="1"/>
          </p:cNvSpPr>
          <p:nvPr>
            <p:ph type="body" idx="1"/>
          </p:nvPr>
        </p:nvSpPr>
        <p:spPr/>
        <p:txBody>
          <a:bodyPr/>
          <a:lstStyle/>
          <a:p>
            <a:pPr marL="158750" indent="0">
              <a:buNone/>
            </a:pPr>
            <a:r>
              <a:rPr lang="en-US"/>
              <a:t>Stop teachers half way through to have them self reflect on the continuum. Continue task.    Gallery Walk – give vocabulary.</a:t>
            </a:r>
          </a:p>
        </p:txBody>
      </p:sp>
    </p:spTree>
    <p:extLst>
      <p:ext uri="{BB962C8B-B14F-4D97-AF65-F5344CB8AC3E}">
        <p14:creationId xmlns:p14="http://schemas.microsoft.com/office/powerpoint/2010/main" val="20769935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5321239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ABEA50-60F6-A85B-80A7-3A9195D43C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A2428F-FE1A-8022-4664-1B061D36C24F}"/>
              </a:ext>
            </a:extLst>
          </p:cNvPr>
          <p:cNvSpPr>
            <a:spLocks noGrp="1" noRot="1" noChangeAspect="1"/>
          </p:cNvSpPr>
          <p:nvPr>
            <p:ph type="sldImg"/>
          </p:nvPr>
        </p:nvSpPr>
        <p:spPr>
          <a:xfrm>
            <a:off x="381000" y="685800"/>
            <a:ext cx="6096000" cy="3429000"/>
          </a:xfrm>
        </p:spPr>
        <p:txBody>
          <a:bodyPr/>
          <a:lstStyle/>
          <a:p>
            <a:endParaRPr lang="en-US"/>
          </a:p>
        </p:txBody>
      </p:sp>
      <p:sp>
        <p:nvSpPr>
          <p:cNvPr id="3" name="Notes Placeholder 2">
            <a:extLst>
              <a:ext uri="{FF2B5EF4-FFF2-40B4-BE49-F238E27FC236}">
                <a16:creationId xmlns:a16="http://schemas.microsoft.com/office/drawing/2014/main" id="{16F46E38-3232-C6C9-B073-67F92F280F9C}"/>
              </a:ext>
            </a:extLst>
          </p:cNvPr>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t>https://docs.google.com/spreadsheets/d/14Mx8H9LlVeQSd8xjBFFzRJBrDJyXJeo0qARhaUIqAsQ/edit?gid=0#gid=0</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a:p>
        </p:txBody>
      </p:sp>
    </p:spTree>
    <p:extLst>
      <p:ext uri="{BB962C8B-B14F-4D97-AF65-F5344CB8AC3E}">
        <p14:creationId xmlns:p14="http://schemas.microsoft.com/office/powerpoint/2010/main" val="372492847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A6123D-4502-1BD1-23D5-2BC901D488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9BE714-F25C-6B57-9D7F-E5D8E3A47CC3}"/>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234840EF-800B-0188-56D6-D2CCC2204B9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31926725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4"/>
        <p:cNvGrpSpPr/>
        <p:nvPr/>
      </p:nvGrpSpPr>
      <p:grpSpPr>
        <a:xfrm>
          <a:off x="0" y="0"/>
          <a:ext cx="0" cy="0"/>
          <a:chOff x="0" y="0"/>
          <a:chExt cx="0" cy="0"/>
        </a:xfrm>
      </p:grpSpPr>
      <p:sp>
        <p:nvSpPr>
          <p:cNvPr id="3515" name="Google Shape;3515;g10270f9029e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3516" name="Google Shape;3516;g10270f9029e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Mary</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1"/>
        <p:cNvGrpSpPr/>
        <p:nvPr/>
      </p:nvGrpSpPr>
      <p:grpSpPr>
        <a:xfrm>
          <a:off x="0" y="0"/>
          <a:ext cx="0" cy="0"/>
          <a:chOff x="0" y="0"/>
          <a:chExt cx="0" cy="0"/>
        </a:xfrm>
      </p:grpSpPr>
      <p:sp>
        <p:nvSpPr>
          <p:cNvPr id="3312" name="Google Shape;3312;g10270f9029e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3313" name="Google Shape;3313;g10270f9029e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F3FDC2-2C23-A4C3-1C8A-6B4F9DB3BA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38C22C-9830-FC57-D202-598D40C28A1C}"/>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F65C215A-E84E-C470-DC96-F39E807BA08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8884694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9378778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a:t>Mary</a:t>
            </a:r>
          </a:p>
        </p:txBody>
      </p:sp>
    </p:spTree>
    <p:extLst>
      <p:ext uri="{BB962C8B-B14F-4D97-AF65-F5344CB8AC3E}">
        <p14:creationId xmlns:p14="http://schemas.microsoft.com/office/powerpoint/2010/main" val="27025906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6"/>
        <p:cNvGrpSpPr/>
        <p:nvPr/>
      </p:nvGrpSpPr>
      <p:grpSpPr>
        <a:xfrm>
          <a:off x="0" y="0"/>
          <a:ext cx="0" cy="0"/>
          <a:chOff x="0" y="0"/>
          <a:chExt cx="0" cy="0"/>
        </a:xfrm>
      </p:grpSpPr>
      <p:sp>
        <p:nvSpPr>
          <p:cNvPr id="2647" name="Google Shape;2647;g10270f9029e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2648" name="Google Shape;2648;g10270f9029e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Katie - 5</a:t>
            </a:r>
          </a:p>
          <a:p>
            <a:pPr marL="0" lvl="0" indent="0" algn="l" rtl="0">
              <a:spcBef>
                <a:spcPts val="0"/>
              </a:spcBef>
              <a:spcAft>
                <a:spcPts val="0"/>
              </a:spcAft>
              <a:buNone/>
            </a:pPr>
            <a:r>
              <a:rPr lang="en-US"/>
              <a:t>Talk to your tablemates, what makes a good task?  Reveal and discuss.</a:t>
            </a: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9144000" cy="51435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2" name="Title 1"/>
          <p:cNvSpPr>
            <a:spLocks noGrp="1"/>
          </p:cNvSpPr>
          <p:nvPr>
            <p:ph type="ctrTitle"/>
          </p:nvPr>
        </p:nvSpPr>
        <p:spPr>
          <a:xfrm>
            <a:off x="866216" y="1574800"/>
            <a:ext cx="6619244" cy="2008236"/>
          </a:xfrm>
        </p:spPr>
        <p:txBody>
          <a:bodyPr anchor="b"/>
          <a:lstStyle>
            <a:lvl1pPr>
              <a:defRPr sz="4050"/>
            </a:lvl1pPr>
          </a:lstStyle>
          <a:p>
            <a:r>
              <a:rPr lang="en-US"/>
              <a:t>Click to edit Master title style</a:t>
            </a:r>
          </a:p>
        </p:txBody>
      </p:sp>
      <p:sp>
        <p:nvSpPr>
          <p:cNvPr id="3" name="Subtitle 2"/>
          <p:cNvSpPr>
            <a:spLocks noGrp="1"/>
          </p:cNvSpPr>
          <p:nvPr>
            <p:ph type="subTitle" idx="1"/>
          </p:nvPr>
        </p:nvSpPr>
        <p:spPr bwMode="gray">
          <a:xfrm>
            <a:off x="866216" y="3583035"/>
            <a:ext cx="6619244" cy="646065"/>
          </a:xfrm>
        </p:spPr>
        <p:txBody>
          <a:bodyPr anchor="t"/>
          <a:lstStyle>
            <a:lvl1pPr marL="0" indent="0" algn="l">
              <a:buNone/>
              <a:defRPr cap="all">
                <a:solidFill>
                  <a:schemeClr val="accent1">
                    <a:lumMod val="60000"/>
                    <a:lumOff val="4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bwMode="gray">
          <a:xfrm rot="5400000">
            <a:off x="7619239" y="1344169"/>
            <a:ext cx="742949" cy="228599"/>
          </a:xfrm>
        </p:spPr>
        <p:txBody>
          <a:bodyPr anchor="t"/>
          <a:lstStyle>
            <a:lvl1pPr algn="l">
              <a:defRPr b="0" i="0">
                <a:solidFill>
                  <a:schemeClr val="bg1">
                    <a:alpha val="60000"/>
                  </a:schemeClr>
                </a:solidFill>
              </a:defRPr>
            </a:lvl1pPr>
          </a:lstStyle>
          <a:p>
            <a:fld id="{1160EA64-D806-43AC-9DF2-F8C432F32B4C}" type="datetimeFigureOut">
              <a:rPr lang="en-US" smtClean="0"/>
              <a:t>6/29/2026</a:t>
            </a:fld>
            <a:endParaRPr lang="en-US"/>
          </a:p>
        </p:txBody>
      </p:sp>
      <p:sp>
        <p:nvSpPr>
          <p:cNvPr id="5" name="Footer Placeholder 4"/>
          <p:cNvSpPr>
            <a:spLocks noGrp="1"/>
          </p:cNvSpPr>
          <p:nvPr>
            <p:ph type="ftr" sz="quarter" idx="11"/>
          </p:nvPr>
        </p:nvSpPr>
        <p:spPr bwMode="gray">
          <a:xfrm rot="5400000">
            <a:off x="6713982" y="2420874"/>
            <a:ext cx="2894846" cy="228601"/>
          </a:xfrm>
        </p:spPr>
        <p:txBody>
          <a:bodyPr/>
          <a:lstStyle>
            <a:lvl1pPr>
              <a:defRPr b="0" i="0">
                <a:solidFill>
                  <a:schemeClr val="bg1">
                    <a:alpha val="60000"/>
                  </a:schemeClr>
                </a:solidFill>
              </a:defRPr>
            </a:lvl1pPr>
          </a:lstStyle>
          <a:p>
            <a:endParaRPr lang="en-US"/>
          </a:p>
        </p:txBody>
      </p:sp>
      <p:sp>
        <p:nvSpPr>
          <p:cNvPr id="11" name="Rectangle 10"/>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Slide Number Placeholder 5"/>
          <p:cNvSpPr>
            <a:spLocks noGrp="1"/>
          </p:cNvSpPr>
          <p:nvPr>
            <p:ph type="sldNum" sz="quarter" idx="12"/>
          </p:nvPr>
        </p:nvSpPr>
        <p:spPr>
          <a:xfrm>
            <a:off x="7764406" y="221797"/>
            <a:ext cx="628649" cy="575765"/>
          </a:xfrm>
        </p:spPr>
        <p:txBody>
          <a:bodyPr/>
          <a:lstStyle/>
          <a:p>
            <a:fld id="{8A7A6979-0714-4377-B894-6BE4C2D6E202}" type="slidenum">
              <a:rPr lang="en-US" smtClean="0"/>
              <a:pPr/>
              <a:t>‹#›</a:t>
            </a:fld>
            <a:endParaRPr lang="en-US"/>
          </a:p>
        </p:txBody>
      </p:sp>
    </p:spTree>
    <p:extLst>
      <p:ext uri="{BB962C8B-B14F-4D97-AF65-F5344CB8AC3E}">
        <p14:creationId xmlns:p14="http://schemas.microsoft.com/office/powerpoint/2010/main" val="3671903494"/>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9144000" cy="51435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txBody>
            <a:bodyPr/>
            <a:lstStyle/>
            <a:p>
              <a:endParaRPr lang="en-US"/>
            </a:p>
          </p:txBody>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2" name="Title 1"/>
          <p:cNvSpPr>
            <a:spLocks noGrp="1"/>
          </p:cNvSpPr>
          <p:nvPr>
            <p:ph type="title"/>
          </p:nvPr>
        </p:nvSpPr>
        <p:spPr>
          <a:xfrm>
            <a:off x="866216" y="3727445"/>
            <a:ext cx="6619244" cy="425054"/>
          </a:xfrm>
        </p:spPr>
        <p:txBody>
          <a:bodyPr anchor="b">
            <a:normAutofit/>
          </a:bodyPr>
          <a:lstStyle>
            <a:lvl1pPr algn="l">
              <a:defRPr sz="1800" b="0"/>
            </a:lvl1pPr>
          </a:lstStyle>
          <a:p>
            <a:r>
              <a:rPr lang="en-US"/>
              <a:t>Click to edit Master title style</a:t>
            </a:r>
          </a:p>
        </p:txBody>
      </p:sp>
      <p:sp>
        <p:nvSpPr>
          <p:cNvPr id="3" name="Picture Placeholder 2"/>
          <p:cNvSpPr>
            <a:spLocks noGrp="1" noChangeAspect="1"/>
          </p:cNvSpPr>
          <p:nvPr>
            <p:ph type="pic" idx="1"/>
          </p:nvPr>
        </p:nvSpPr>
        <p:spPr>
          <a:xfrm>
            <a:off x="866216" y="514350"/>
            <a:ext cx="6619244" cy="257175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p>
        </p:txBody>
      </p:sp>
      <p:sp>
        <p:nvSpPr>
          <p:cNvPr id="4" name="Text Placeholder 3"/>
          <p:cNvSpPr>
            <a:spLocks noGrp="1"/>
          </p:cNvSpPr>
          <p:nvPr>
            <p:ph type="body" sz="half" idx="2"/>
          </p:nvPr>
        </p:nvSpPr>
        <p:spPr>
          <a:xfrm>
            <a:off x="866215" y="4152499"/>
            <a:ext cx="6619244" cy="370284"/>
          </a:xfrm>
        </p:spPr>
        <p:txBody>
          <a:bodyPr>
            <a:normAutofit/>
          </a:bodyPr>
          <a:lstStyle>
            <a:lvl1pPr marL="0" indent="0">
              <a:buNone/>
              <a:defRPr sz="900">
                <a:solidFill>
                  <a:schemeClr val="accent1">
                    <a:lumMod val="60000"/>
                    <a:lumOff val="40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1160EA64-D806-43AC-9DF2-F8C432F32B4C}" type="datetimeFigureOut">
              <a:rPr lang="en-US" smtClean="0"/>
              <a:t>6/29/2026</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 name="Slide Number Placeholder 6"/>
          <p:cNvSpPr>
            <a:spLocks noGrp="1"/>
          </p:cNvSpPr>
          <p:nvPr>
            <p:ph type="sldNum" sz="quarter" idx="12"/>
          </p:nvPr>
        </p:nvSpPr>
        <p:spPr/>
        <p:txBody>
          <a:bodyPr/>
          <a:lstStyle/>
          <a:p>
            <a:fld id="{8A7A6979-0714-4377-B894-6BE4C2D6E202}" type="slidenum">
              <a:rPr lang="en-US" smtClean="0"/>
              <a:pPr/>
              <a:t>‹#›</a:t>
            </a:fld>
            <a:endParaRPr lang="en-US"/>
          </a:p>
        </p:txBody>
      </p:sp>
    </p:spTree>
    <p:extLst>
      <p:ext uri="{BB962C8B-B14F-4D97-AF65-F5344CB8AC3E}">
        <p14:creationId xmlns:p14="http://schemas.microsoft.com/office/powerpoint/2010/main" val="3953262612"/>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9144000" cy="51435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txBody>
            <a:bodyPr/>
            <a:lstStyle/>
            <a:p>
              <a:endParaRPr lang="en-US"/>
            </a:p>
          </p:txBody>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2" name="Title 1"/>
          <p:cNvSpPr>
            <a:spLocks noGrp="1"/>
          </p:cNvSpPr>
          <p:nvPr>
            <p:ph type="title"/>
          </p:nvPr>
        </p:nvSpPr>
        <p:spPr>
          <a:xfrm>
            <a:off x="861598" y="797563"/>
            <a:ext cx="6623862" cy="1029740"/>
          </a:xfrm>
        </p:spPr>
        <p:txBody>
          <a:bodyPr/>
          <a:lstStyle>
            <a:lvl1pPr>
              <a:defRPr sz="3000"/>
            </a:lvl1pPr>
          </a:lstStyle>
          <a:p>
            <a:r>
              <a:rPr lang="en-US"/>
              <a:t>Click to edit Master title style</a:t>
            </a:r>
          </a:p>
        </p:txBody>
      </p:sp>
      <p:sp>
        <p:nvSpPr>
          <p:cNvPr id="8" name="Text Placeholder 3"/>
          <p:cNvSpPr>
            <a:spLocks noGrp="1"/>
          </p:cNvSpPr>
          <p:nvPr>
            <p:ph type="body" sz="half" idx="2"/>
          </p:nvPr>
        </p:nvSpPr>
        <p:spPr>
          <a:xfrm>
            <a:off x="866216" y="2657475"/>
            <a:ext cx="6619244" cy="1857375"/>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4" name="Date Placeholder 3"/>
          <p:cNvSpPr>
            <a:spLocks noGrp="1"/>
          </p:cNvSpPr>
          <p:nvPr>
            <p:ph type="dt" sz="half" idx="10"/>
          </p:nvPr>
        </p:nvSpPr>
        <p:spPr/>
        <p:txBody>
          <a:bodyPr/>
          <a:lstStyle/>
          <a:p>
            <a:fld id="{1160EA64-D806-43AC-9DF2-F8C432F32B4C}" type="datetimeFigureOut">
              <a:rPr lang="en-US" smtClean="0"/>
              <a:t>6/29/2026</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a:p>
        </p:txBody>
      </p:sp>
    </p:spTree>
    <p:extLst>
      <p:ext uri="{BB962C8B-B14F-4D97-AF65-F5344CB8AC3E}">
        <p14:creationId xmlns:p14="http://schemas.microsoft.com/office/powerpoint/2010/main" val="1160363041"/>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9144000" cy="51435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US"/>
            </a:p>
          </p:txBody>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16" name="TextBox 15"/>
          <p:cNvSpPr txBox="1"/>
          <p:nvPr/>
        </p:nvSpPr>
        <p:spPr bwMode="gray">
          <a:xfrm>
            <a:off x="661175" y="455502"/>
            <a:ext cx="601434" cy="1200329"/>
          </a:xfrm>
          <a:prstGeom prst="rect">
            <a:avLst/>
          </a:prstGeom>
          <a:noFill/>
        </p:spPr>
        <p:txBody>
          <a:bodyPr wrap="square" rtlCol="0">
            <a:spAutoFit/>
          </a:bodyPr>
          <a:lstStyle/>
          <a:p>
            <a:pPr algn="r"/>
            <a:r>
              <a:rPr lang="en-US" sz="7200" b="0" i="0">
                <a:solidFill>
                  <a:schemeClr val="accent1">
                    <a:lumMod val="60000"/>
                    <a:lumOff val="40000"/>
                  </a:schemeClr>
                </a:solidFill>
                <a:latin typeface="Arial"/>
                <a:cs typeface="Arial"/>
              </a:rPr>
              <a:t>“</a:t>
            </a:r>
          </a:p>
        </p:txBody>
      </p:sp>
      <p:sp>
        <p:nvSpPr>
          <p:cNvPr id="13" name="TextBox 12"/>
          <p:cNvSpPr txBox="1"/>
          <p:nvPr/>
        </p:nvSpPr>
        <p:spPr bwMode="gray">
          <a:xfrm>
            <a:off x="7413344" y="1960341"/>
            <a:ext cx="489572" cy="1200329"/>
          </a:xfrm>
          <a:prstGeom prst="rect">
            <a:avLst/>
          </a:prstGeom>
          <a:noFill/>
        </p:spPr>
        <p:txBody>
          <a:bodyPr wrap="square" rtlCol="0">
            <a:spAutoFit/>
          </a:bodyPr>
          <a:lstStyle/>
          <a:p>
            <a:pPr algn="r"/>
            <a:r>
              <a:rPr lang="en-US" sz="7200" b="0" i="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86408" y="736600"/>
            <a:ext cx="6340430" cy="2022474"/>
          </a:xfrm>
        </p:spPr>
        <p:txBody>
          <a:bodyPr/>
          <a:lstStyle>
            <a:lvl1pPr>
              <a:defRPr sz="3000"/>
            </a:lvl1pPr>
          </a:lstStyle>
          <a:p>
            <a:r>
              <a:rPr lang="en-US"/>
              <a:t>Click to edit Master title style</a:t>
            </a:r>
          </a:p>
        </p:txBody>
      </p:sp>
      <p:sp>
        <p:nvSpPr>
          <p:cNvPr id="14" name="Text Placeholder 3"/>
          <p:cNvSpPr>
            <a:spLocks noGrp="1"/>
          </p:cNvSpPr>
          <p:nvPr>
            <p:ph type="body" sz="half" idx="13"/>
          </p:nvPr>
        </p:nvSpPr>
        <p:spPr bwMode="gray">
          <a:xfrm>
            <a:off x="1459459" y="2759074"/>
            <a:ext cx="5798414" cy="256631"/>
          </a:xfrm>
        </p:spPr>
        <p:txBody>
          <a:bodyPr anchor="t">
            <a:normAutofit/>
          </a:bodyPr>
          <a:lstStyle>
            <a:lvl1pPr marL="0" indent="0">
              <a:buNone/>
              <a:defRPr lang="en-US" sz="1050" b="0" i="0" kern="1200" cap="small" dirty="0">
                <a:solidFill>
                  <a:schemeClr val="accent1">
                    <a:lumMod val="60000"/>
                    <a:lumOff val="40000"/>
                  </a:schemeClr>
                </a:solidFill>
                <a:latin typeface="+mn-lt"/>
                <a:ea typeface="+mn-ea"/>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0" name="Text Placeholder 3"/>
          <p:cNvSpPr>
            <a:spLocks noGrp="1"/>
          </p:cNvSpPr>
          <p:nvPr>
            <p:ph type="body" sz="half" idx="2"/>
          </p:nvPr>
        </p:nvSpPr>
        <p:spPr>
          <a:xfrm>
            <a:off x="866216" y="3771899"/>
            <a:ext cx="6933673" cy="748393"/>
          </a:xfrm>
        </p:spPr>
        <p:txBody>
          <a:bodyPr anchor="ctr">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4" name="Date Placeholder 3"/>
          <p:cNvSpPr>
            <a:spLocks noGrp="1"/>
          </p:cNvSpPr>
          <p:nvPr>
            <p:ph type="dt" sz="half" idx="10"/>
          </p:nvPr>
        </p:nvSpPr>
        <p:spPr/>
        <p:txBody>
          <a:bodyPr/>
          <a:lstStyle/>
          <a:p>
            <a:fld id="{1160EA64-D806-43AC-9DF2-F8C432F32B4C}" type="datetimeFigureOut">
              <a:rPr lang="en-US" smtClean="0"/>
              <a:t>6/29/2026</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a:p>
        </p:txBody>
      </p:sp>
    </p:spTree>
    <p:extLst>
      <p:ext uri="{BB962C8B-B14F-4D97-AF65-F5344CB8AC3E}">
        <p14:creationId xmlns:p14="http://schemas.microsoft.com/office/powerpoint/2010/main" val="2753058665"/>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9144000" cy="51435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US"/>
            </a:p>
          </p:txBody>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2" name="Title 1"/>
          <p:cNvSpPr>
            <a:spLocks noGrp="1"/>
          </p:cNvSpPr>
          <p:nvPr>
            <p:ph type="title"/>
          </p:nvPr>
        </p:nvSpPr>
        <p:spPr>
          <a:xfrm>
            <a:off x="866216" y="1778000"/>
            <a:ext cx="6619245" cy="1366886"/>
          </a:xfrm>
        </p:spPr>
        <p:txBody>
          <a:bodyPr anchor="b"/>
          <a:lstStyle>
            <a:lvl1pPr algn="l">
              <a:defRPr sz="3000" b="0" cap="none"/>
            </a:lvl1pPr>
          </a:lstStyle>
          <a:p>
            <a:r>
              <a:rPr lang="en-US"/>
              <a:t>Click to edit Master title style</a:t>
            </a:r>
          </a:p>
        </p:txBody>
      </p:sp>
      <p:sp>
        <p:nvSpPr>
          <p:cNvPr id="3" name="Text Placeholder 2"/>
          <p:cNvSpPr>
            <a:spLocks noGrp="1"/>
          </p:cNvSpPr>
          <p:nvPr>
            <p:ph type="body" idx="1"/>
          </p:nvPr>
        </p:nvSpPr>
        <p:spPr>
          <a:xfrm>
            <a:off x="866216" y="3768725"/>
            <a:ext cx="6619244" cy="645300"/>
          </a:xfrm>
        </p:spPr>
        <p:txBody>
          <a:bodyPr anchor="t"/>
          <a:lstStyle>
            <a:lvl1pPr marL="0" indent="0" algn="l">
              <a:buNone/>
              <a:defRPr sz="1500" cap="none">
                <a:solidFill>
                  <a:schemeClr val="accent1">
                    <a:lumMod val="60000"/>
                    <a:lumOff val="4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60EA64-D806-43AC-9DF2-F8C432F32B4C}" type="datetimeFigureOut">
              <a:rPr lang="en-US" smtClean="0"/>
              <a:t>6/29/2026</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a:p>
        </p:txBody>
      </p:sp>
    </p:spTree>
    <p:extLst>
      <p:ext uri="{BB962C8B-B14F-4D97-AF65-F5344CB8AC3E}">
        <p14:creationId xmlns:p14="http://schemas.microsoft.com/office/powerpoint/2010/main" val="3555703570"/>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216" y="730251"/>
            <a:ext cx="6619244" cy="530223"/>
          </a:xfrm>
        </p:spPr>
        <p:txBody>
          <a:bodyPr/>
          <a:lstStyle>
            <a:lvl1pPr>
              <a:defRPr sz="2700"/>
            </a:lvl1pPr>
          </a:lstStyle>
          <a:p>
            <a:r>
              <a:rPr lang="en-US"/>
              <a:t>Click to edit Master title style</a:t>
            </a:r>
          </a:p>
        </p:txBody>
      </p:sp>
      <p:sp>
        <p:nvSpPr>
          <p:cNvPr id="3" name="Text Placeholder 2"/>
          <p:cNvSpPr>
            <a:spLocks noGrp="1"/>
          </p:cNvSpPr>
          <p:nvPr>
            <p:ph type="body" idx="1"/>
          </p:nvPr>
        </p:nvSpPr>
        <p:spPr>
          <a:xfrm>
            <a:off x="866215" y="1952626"/>
            <a:ext cx="2356409" cy="432197"/>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6" name="Text Placeholder 3"/>
          <p:cNvSpPr>
            <a:spLocks noGrp="1"/>
          </p:cNvSpPr>
          <p:nvPr>
            <p:ph type="body" sz="half" idx="15"/>
          </p:nvPr>
        </p:nvSpPr>
        <p:spPr>
          <a:xfrm>
            <a:off x="866215" y="2384823"/>
            <a:ext cx="2356409" cy="2135470"/>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Text Placeholder 4"/>
          <p:cNvSpPr>
            <a:spLocks noGrp="1"/>
          </p:cNvSpPr>
          <p:nvPr>
            <p:ph type="body" sz="quarter" idx="3"/>
          </p:nvPr>
        </p:nvSpPr>
        <p:spPr>
          <a:xfrm>
            <a:off x="3384541" y="1952625"/>
            <a:ext cx="2360257" cy="432197"/>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9" name="Text Placeholder 3"/>
          <p:cNvSpPr>
            <a:spLocks noGrp="1"/>
          </p:cNvSpPr>
          <p:nvPr>
            <p:ph type="body" sz="half" idx="16"/>
          </p:nvPr>
        </p:nvSpPr>
        <p:spPr>
          <a:xfrm>
            <a:off x="3384541" y="2384823"/>
            <a:ext cx="2360257" cy="2135470"/>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4" name="Text Placeholder 4"/>
          <p:cNvSpPr>
            <a:spLocks noGrp="1"/>
          </p:cNvSpPr>
          <p:nvPr>
            <p:ph type="body" sz="quarter" idx="13"/>
          </p:nvPr>
        </p:nvSpPr>
        <p:spPr>
          <a:xfrm>
            <a:off x="5916101" y="1952626"/>
            <a:ext cx="2359298" cy="432197"/>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Text Placeholder 3"/>
          <p:cNvSpPr>
            <a:spLocks noGrp="1"/>
          </p:cNvSpPr>
          <p:nvPr>
            <p:ph type="body" sz="half" idx="17"/>
          </p:nvPr>
        </p:nvSpPr>
        <p:spPr>
          <a:xfrm>
            <a:off x="5916247" y="2384822"/>
            <a:ext cx="2359152" cy="2135470"/>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cxnSp>
        <p:nvCxnSpPr>
          <p:cNvPr id="17" name="Straight Connector 16"/>
          <p:cNvCxnSpPr/>
          <p:nvPr/>
        </p:nvCxnSpPr>
        <p:spPr>
          <a:xfrm>
            <a:off x="3302978" y="1927225"/>
            <a:ext cx="0" cy="261937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29301" y="1927225"/>
            <a:ext cx="0" cy="261937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1160EA64-D806-43AC-9DF2-F8C432F32B4C}" type="datetimeFigureOut">
              <a:rPr lang="en-US" smtClean="0"/>
              <a:t>6/29/2026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7A6979-0714-4377-B894-6BE4C2D6E202}" type="slidenum">
              <a:rPr lang="en-US" smtClean="0"/>
              <a:pPr/>
              <a:t>‹#›</a:t>
            </a:fld>
            <a:endParaRPr lang="en-US"/>
          </a:p>
        </p:txBody>
      </p:sp>
    </p:spTree>
    <p:extLst>
      <p:ext uri="{BB962C8B-B14F-4D97-AF65-F5344CB8AC3E}">
        <p14:creationId xmlns:p14="http://schemas.microsoft.com/office/powerpoint/2010/main" val="1360397587"/>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216" y="730251"/>
            <a:ext cx="6619244" cy="530223"/>
          </a:xfrm>
        </p:spPr>
        <p:txBody>
          <a:bodyPr/>
          <a:lstStyle>
            <a:lvl1pPr>
              <a:defRPr sz="2700"/>
            </a:lvl1pPr>
          </a:lstStyle>
          <a:p>
            <a:r>
              <a:rPr lang="en-US"/>
              <a:t>Click to edit Master title style</a:t>
            </a:r>
          </a:p>
        </p:txBody>
      </p:sp>
      <p:sp>
        <p:nvSpPr>
          <p:cNvPr id="3" name="Text Placeholder 2"/>
          <p:cNvSpPr>
            <a:spLocks noGrp="1"/>
          </p:cNvSpPr>
          <p:nvPr>
            <p:ph type="body" idx="1"/>
          </p:nvPr>
        </p:nvSpPr>
        <p:spPr>
          <a:xfrm>
            <a:off x="866215" y="3399633"/>
            <a:ext cx="2287829" cy="432197"/>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9" name="Picture Placeholder 2"/>
          <p:cNvSpPr>
            <a:spLocks noGrp="1" noChangeAspect="1"/>
          </p:cNvSpPr>
          <p:nvPr>
            <p:ph type="pic" idx="15"/>
          </p:nvPr>
        </p:nvSpPr>
        <p:spPr>
          <a:xfrm>
            <a:off x="1000915" y="1952625"/>
            <a:ext cx="2018432" cy="1193633"/>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p>
        </p:txBody>
      </p:sp>
      <p:sp>
        <p:nvSpPr>
          <p:cNvPr id="22" name="Text Placeholder 3"/>
          <p:cNvSpPr>
            <a:spLocks noGrp="1"/>
          </p:cNvSpPr>
          <p:nvPr>
            <p:ph type="body" sz="half" idx="18"/>
          </p:nvPr>
        </p:nvSpPr>
        <p:spPr>
          <a:xfrm>
            <a:off x="866215" y="3831830"/>
            <a:ext cx="2287829" cy="68846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Text Placeholder 4"/>
          <p:cNvSpPr>
            <a:spLocks noGrp="1"/>
          </p:cNvSpPr>
          <p:nvPr>
            <p:ph type="body" sz="quarter" idx="3"/>
          </p:nvPr>
        </p:nvSpPr>
        <p:spPr>
          <a:xfrm>
            <a:off x="3426649" y="3399634"/>
            <a:ext cx="2287829" cy="432197"/>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1" name="Picture Placeholder 2"/>
          <p:cNvSpPr>
            <a:spLocks noGrp="1" noChangeAspect="1"/>
          </p:cNvSpPr>
          <p:nvPr>
            <p:ph type="pic" idx="21"/>
          </p:nvPr>
        </p:nvSpPr>
        <p:spPr>
          <a:xfrm>
            <a:off x="3561347" y="1952625"/>
            <a:ext cx="2018432" cy="1193633"/>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p>
        </p:txBody>
      </p:sp>
      <p:sp>
        <p:nvSpPr>
          <p:cNvPr id="23" name="Text Placeholder 3"/>
          <p:cNvSpPr>
            <a:spLocks noGrp="1"/>
          </p:cNvSpPr>
          <p:nvPr>
            <p:ph type="body" sz="half" idx="19"/>
          </p:nvPr>
        </p:nvSpPr>
        <p:spPr>
          <a:xfrm>
            <a:off x="3427629" y="3831829"/>
            <a:ext cx="2287829" cy="68846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4" name="Text Placeholder 4"/>
          <p:cNvSpPr>
            <a:spLocks noGrp="1"/>
          </p:cNvSpPr>
          <p:nvPr>
            <p:ph type="body" sz="quarter" idx="13"/>
          </p:nvPr>
        </p:nvSpPr>
        <p:spPr>
          <a:xfrm>
            <a:off x="5987082" y="3399634"/>
            <a:ext cx="2288321" cy="432197"/>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2" name="Picture Placeholder 2"/>
          <p:cNvSpPr>
            <a:spLocks noGrp="1" noChangeAspect="1"/>
          </p:cNvSpPr>
          <p:nvPr>
            <p:ph type="pic" idx="22"/>
          </p:nvPr>
        </p:nvSpPr>
        <p:spPr>
          <a:xfrm>
            <a:off x="6122273" y="1952625"/>
            <a:ext cx="2018432" cy="1193633"/>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p>
        </p:txBody>
      </p:sp>
      <p:sp>
        <p:nvSpPr>
          <p:cNvPr id="24" name="Text Placeholder 3"/>
          <p:cNvSpPr>
            <a:spLocks noGrp="1"/>
          </p:cNvSpPr>
          <p:nvPr>
            <p:ph type="body" sz="half" idx="20"/>
          </p:nvPr>
        </p:nvSpPr>
        <p:spPr>
          <a:xfrm>
            <a:off x="5987081" y="3831828"/>
            <a:ext cx="2288322" cy="68846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cxnSp>
        <p:nvCxnSpPr>
          <p:cNvPr id="43" name="Straight Connector 42"/>
          <p:cNvCxnSpPr/>
          <p:nvPr/>
        </p:nvCxnSpPr>
        <p:spPr>
          <a:xfrm>
            <a:off x="3304373" y="1927225"/>
            <a:ext cx="0" cy="261937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5848352" y="1927225"/>
            <a:ext cx="0" cy="261937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1160EA64-D806-43AC-9DF2-F8C432F32B4C}" type="datetimeFigureOut">
              <a:rPr lang="en-US" smtClean="0"/>
              <a:t>6/29/2026</a:t>
            </a:fld>
            <a:endParaRPr lang="en-US"/>
          </a:p>
        </p:txBody>
      </p:sp>
      <p:sp>
        <p:nvSpPr>
          <p:cNvPr id="8" name="Footer Placeholder 7"/>
          <p:cNvSpPr>
            <a:spLocks noGrp="1"/>
          </p:cNvSpPr>
          <p:nvPr>
            <p:ph type="ftr" sz="quarter" idx="11"/>
          </p:nvPr>
        </p:nvSpPr>
        <p:spPr>
          <a:xfrm>
            <a:off x="420833" y="4793879"/>
            <a:ext cx="2733212" cy="228601"/>
          </a:xfrm>
        </p:spPr>
        <p:txBody>
          <a:bodyPr/>
          <a:lstStyle/>
          <a:p>
            <a:endParaRPr lang="en-US"/>
          </a:p>
        </p:txBody>
      </p:sp>
      <p:sp>
        <p:nvSpPr>
          <p:cNvPr id="9" name="Slide Number Placeholder 8"/>
          <p:cNvSpPr>
            <a:spLocks noGrp="1"/>
          </p:cNvSpPr>
          <p:nvPr>
            <p:ph type="sldNum" sz="quarter" idx="12"/>
          </p:nvPr>
        </p:nvSpPr>
        <p:spPr/>
        <p:txBody>
          <a:bodyPr/>
          <a:lstStyle/>
          <a:p>
            <a:fld id="{8A7A6979-0714-4377-B894-6BE4C2D6E202}" type="slidenum">
              <a:rPr lang="en-US" smtClean="0"/>
              <a:pPr/>
              <a:t>‹#›</a:t>
            </a:fld>
            <a:endParaRPr lang="en-US"/>
          </a:p>
        </p:txBody>
      </p:sp>
    </p:spTree>
    <p:extLst>
      <p:ext uri="{BB962C8B-B14F-4D97-AF65-F5344CB8AC3E}">
        <p14:creationId xmlns:p14="http://schemas.microsoft.com/office/powerpoint/2010/main" val="2576359977"/>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66216" y="730251"/>
            <a:ext cx="6619244" cy="530223"/>
          </a:xfrm>
        </p:spPr>
        <p:txBody>
          <a:bodyPr/>
          <a:lstStyle/>
          <a:p>
            <a:r>
              <a:rPr lang="en-US"/>
              <a:t>Click to edit Master title style</a:t>
            </a:r>
          </a:p>
        </p:txBody>
      </p:sp>
      <p:sp>
        <p:nvSpPr>
          <p:cNvPr id="3" name="Vertical Text Placeholder 2"/>
          <p:cNvSpPr>
            <a:spLocks noGrp="1"/>
          </p:cNvSpPr>
          <p:nvPr>
            <p:ph type="body" orient="vert" idx="1"/>
          </p:nvPr>
        </p:nvSpPr>
        <p:spPr>
          <a:xfrm>
            <a:off x="866216" y="1952625"/>
            <a:ext cx="6619244" cy="2562225"/>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021580" y="4793879"/>
            <a:ext cx="742949" cy="228599"/>
          </a:xfrm>
        </p:spPr>
        <p:txBody>
          <a:bodyPr/>
          <a:lstStyle/>
          <a:p>
            <a:fld id="{E9F9C37B-1D36-470B-8223-D6C91242EC14}" type="datetimeFigureOut">
              <a:rPr lang="en-US" smtClean="0"/>
              <a:t>6/29/2026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7A6979-0714-4377-B894-6BE4C2D6E202}" type="slidenum">
              <a:rPr lang="en-US" smtClean="0"/>
              <a:t>‹#›</a:t>
            </a:fld>
            <a:endParaRPr lang="en-US"/>
          </a:p>
        </p:txBody>
      </p:sp>
    </p:spTree>
    <p:extLst>
      <p:ext uri="{BB962C8B-B14F-4D97-AF65-F5344CB8AC3E}">
        <p14:creationId xmlns:p14="http://schemas.microsoft.com/office/powerpoint/2010/main" val="3641828532"/>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9144000" cy="51435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US"/>
            </a:p>
          </p:txBody>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2" name="Vertical Title 1"/>
          <p:cNvSpPr>
            <a:spLocks noGrp="1"/>
          </p:cNvSpPr>
          <p:nvPr>
            <p:ph type="title" orient="vert"/>
          </p:nvPr>
        </p:nvSpPr>
        <p:spPr>
          <a:xfrm>
            <a:off x="6438927" y="958850"/>
            <a:ext cx="1057474" cy="3561443"/>
          </a:xfrm>
        </p:spPr>
        <p:txBody>
          <a:bodyPr vert="eaVert" anchor="b" anchorCtr="0"/>
          <a:lstStyle/>
          <a:p>
            <a:r>
              <a:rPr lang="en-US"/>
              <a:t>Click to edit Master title style</a:t>
            </a:r>
          </a:p>
        </p:txBody>
      </p:sp>
      <p:sp>
        <p:nvSpPr>
          <p:cNvPr id="3" name="Vertical Text Placeholder 2"/>
          <p:cNvSpPr>
            <a:spLocks noGrp="1"/>
          </p:cNvSpPr>
          <p:nvPr>
            <p:ph type="body" orient="vert" idx="1"/>
          </p:nvPr>
        </p:nvSpPr>
        <p:spPr>
          <a:xfrm>
            <a:off x="866216" y="958850"/>
            <a:ext cx="4692019" cy="356144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7989829" y="4793879"/>
            <a:ext cx="744101" cy="228599"/>
          </a:xfrm>
        </p:spPr>
        <p:txBody>
          <a:bodyPr/>
          <a:lstStyle/>
          <a:p>
            <a:fld id="{67C6F52A-A82B-47A2-A83A-8C4C91F2D59F}" type="datetimeFigureOut">
              <a:rPr lang="en-US" smtClean="0"/>
              <a:t>6/29/2026</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 name="Slide Number Placeholder 5"/>
          <p:cNvSpPr>
            <a:spLocks noGrp="1"/>
          </p:cNvSpPr>
          <p:nvPr>
            <p:ph type="sldNum" sz="quarter" idx="12"/>
          </p:nvPr>
        </p:nvSpPr>
        <p:spPr/>
        <p:txBody>
          <a:bodyPr/>
          <a:lstStyle/>
          <a:p>
            <a:fld id="{8A7A6979-0714-4377-B894-6BE4C2D6E202}" type="slidenum">
              <a:rPr lang="en-US" smtClean="0"/>
              <a:t>‹#›</a:t>
            </a:fld>
            <a:endParaRPr lang="en-US"/>
          </a:p>
        </p:txBody>
      </p:sp>
    </p:spTree>
    <p:extLst>
      <p:ext uri="{BB962C8B-B14F-4D97-AF65-F5344CB8AC3E}">
        <p14:creationId xmlns:p14="http://schemas.microsoft.com/office/powerpoint/2010/main" val="1050015492"/>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284"/>
        <p:cNvGrpSpPr/>
        <p:nvPr/>
      </p:nvGrpSpPr>
      <p:grpSpPr>
        <a:xfrm>
          <a:off x="0" y="0"/>
          <a:ext cx="0" cy="0"/>
          <a:chOff x="0" y="0"/>
          <a:chExt cx="0" cy="0"/>
        </a:xfrm>
      </p:grpSpPr>
      <p:sp>
        <p:nvSpPr>
          <p:cNvPr id="285" name="Google Shape;285;p21"/>
          <p:cNvSpPr txBox="1">
            <a:spLocks noGrp="1"/>
          </p:cNvSpPr>
          <p:nvPr>
            <p:ph type="title"/>
          </p:nvPr>
        </p:nvSpPr>
        <p:spPr>
          <a:xfrm>
            <a:off x="1596675" y="2604725"/>
            <a:ext cx="2742600" cy="445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sz="2500" b="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86" name="Google Shape;286;p21"/>
          <p:cNvSpPr txBox="1">
            <a:spLocks noGrp="1"/>
          </p:cNvSpPr>
          <p:nvPr>
            <p:ph type="title" idx="2"/>
          </p:nvPr>
        </p:nvSpPr>
        <p:spPr>
          <a:xfrm>
            <a:off x="4804724" y="2604725"/>
            <a:ext cx="2742600" cy="445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sz="2500" b="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87" name="Google Shape;287;p21"/>
          <p:cNvSpPr txBox="1">
            <a:spLocks noGrp="1"/>
          </p:cNvSpPr>
          <p:nvPr>
            <p:ph type="subTitle" idx="1"/>
          </p:nvPr>
        </p:nvSpPr>
        <p:spPr>
          <a:xfrm>
            <a:off x="4923222" y="3131822"/>
            <a:ext cx="2505600" cy="1010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88" name="Google Shape;288;p21"/>
          <p:cNvSpPr txBox="1">
            <a:spLocks noGrp="1"/>
          </p:cNvSpPr>
          <p:nvPr>
            <p:ph type="subTitle" idx="3"/>
          </p:nvPr>
        </p:nvSpPr>
        <p:spPr>
          <a:xfrm>
            <a:off x="1715350" y="3131822"/>
            <a:ext cx="2505600" cy="1010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89" name="Google Shape;289;p21"/>
          <p:cNvSpPr txBox="1">
            <a:spLocks noGrp="1"/>
          </p:cNvSpPr>
          <p:nvPr>
            <p:ph type="title" idx="4"/>
          </p:nvPr>
        </p:nvSpPr>
        <p:spPr>
          <a:xfrm>
            <a:off x="720000" y="526812"/>
            <a:ext cx="75768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30152101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724"/>
        <p:cNvGrpSpPr/>
        <p:nvPr/>
      </p:nvGrpSpPr>
      <p:grpSpPr>
        <a:xfrm>
          <a:off x="0" y="0"/>
          <a:ext cx="0" cy="0"/>
          <a:chOff x="0" y="0"/>
          <a:chExt cx="0" cy="0"/>
        </a:xfrm>
      </p:grpSpPr>
      <p:sp>
        <p:nvSpPr>
          <p:cNvPr id="742" name="Google Shape;742;p16"/>
          <p:cNvSpPr txBox="1">
            <a:spLocks noGrp="1"/>
          </p:cNvSpPr>
          <p:nvPr>
            <p:ph type="title"/>
          </p:nvPr>
        </p:nvSpPr>
        <p:spPr>
          <a:xfrm>
            <a:off x="720000" y="539500"/>
            <a:ext cx="7704000" cy="45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28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extLst>
      <p:ext uri="{BB962C8B-B14F-4D97-AF65-F5344CB8AC3E}">
        <p14:creationId xmlns:p14="http://schemas.microsoft.com/office/powerpoint/2010/main" val="422196533"/>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66216" y="1952625"/>
            <a:ext cx="6619244" cy="25622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70A7B3-6521-4DCA-87E5-044747A908C1}" type="datetimeFigureOut">
              <a:rPr lang="en-US" smtClean="0"/>
              <a:t>6/29/2026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a:p>
        </p:txBody>
      </p:sp>
    </p:spTree>
    <p:extLst>
      <p:ext uri="{BB962C8B-B14F-4D97-AF65-F5344CB8AC3E}">
        <p14:creationId xmlns:p14="http://schemas.microsoft.com/office/powerpoint/2010/main" val="1064831318"/>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lt2"/>
        </a:solidFill>
        <a:effectLst/>
      </p:bgPr>
    </p:bg>
    <p:spTree>
      <p:nvGrpSpPr>
        <p:cNvPr id="1" name="Shape 1554"/>
        <p:cNvGrpSpPr/>
        <p:nvPr/>
      </p:nvGrpSpPr>
      <p:grpSpPr>
        <a:xfrm>
          <a:off x="0" y="0"/>
          <a:ext cx="0" cy="0"/>
          <a:chOff x="0" y="0"/>
          <a:chExt cx="0" cy="0"/>
        </a:xfrm>
      </p:grpSpPr>
    </p:spTree>
    <p:extLst>
      <p:ext uri="{BB962C8B-B14F-4D97-AF65-F5344CB8AC3E}">
        <p14:creationId xmlns:p14="http://schemas.microsoft.com/office/powerpoint/2010/main" val="513576456"/>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1050"/>
        <p:cNvGrpSpPr/>
        <p:nvPr/>
      </p:nvGrpSpPr>
      <p:grpSpPr>
        <a:xfrm>
          <a:off x="0" y="0"/>
          <a:ext cx="0" cy="0"/>
          <a:chOff x="0" y="0"/>
          <a:chExt cx="0" cy="0"/>
        </a:xfrm>
      </p:grpSpPr>
      <p:sp>
        <p:nvSpPr>
          <p:cNvPr id="1078" name="Google Shape;1078;p22"/>
          <p:cNvSpPr txBox="1">
            <a:spLocks noGrp="1"/>
          </p:cNvSpPr>
          <p:nvPr>
            <p:ph type="body" idx="1"/>
          </p:nvPr>
        </p:nvSpPr>
        <p:spPr>
          <a:xfrm>
            <a:off x="720150" y="1936750"/>
            <a:ext cx="3823800" cy="2662800"/>
          </a:xfrm>
          <a:prstGeom prst="rect">
            <a:avLst/>
          </a:prstGeom>
        </p:spPr>
        <p:txBody>
          <a:bodyPr spcFirstLastPara="1" wrap="square" lIns="91425" tIns="91425" rIns="91425" bIns="91425" anchor="t" anchorCtr="0">
            <a:noAutofit/>
          </a:bodyPr>
          <a:lstStyle>
            <a:lvl1pPr marL="457200" lvl="0" indent="-330200" rtl="0">
              <a:lnSpc>
                <a:spcPct val="100000"/>
              </a:lnSpc>
              <a:spcBef>
                <a:spcPts val="0"/>
              </a:spcBef>
              <a:spcAft>
                <a:spcPts val="0"/>
              </a:spcAft>
              <a:buSzPts val="1600"/>
              <a:buFont typeface="Nunito Light"/>
              <a:buChar char="●"/>
              <a:defRPr sz="1600"/>
            </a:lvl1pPr>
            <a:lvl2pPr marL="914400" lvl="1" indent="-330200" rtl="0">
              <a:lnSpc>
                <a:spcPct val="100000"/>
              </a:lnSpc>
              <a:spcBef>
                <a:spcPts val="0"/>
              </a:spcBef>
              <a:spcAft>
                <a:spcPts val="0"/>
              </a:spcAft>
              <a:buSzPts val="1600"/>
              <a:buFont typeface="Nunito Light"/>
              <a:buChar char="○"/>
              <a:defRPr sz="1600"/>
            </a:lvl2pPr>
            <a:lvl3pPr marL="1371600" lvl="2" indent="-330200" rtl="0">
              <a:lnSpc>
                <a:spcPct val="100000"/>
              </a:lnSpc>
              <a:spcBef>
                <a:spcPts val="0"/>
              </a:spcBef>
              <a:spcAft>
                <a:spcPts val="0"/>
              </a:spcAft>
              <a:buSzPts val="1600"/>
              <a:buFont typeface="Nunito Light"/>
              <a:buChar char="■"/>
              <a:defRPr sz="1600"/>
            </a:lvl3pPr>
            <a:lvl4pPr marL="1828800" lvl="3" indent="-330200" rtl="0">
              <a:lnSpc>
                <a:spcPct val="100000"/>
              </a:lnSpc>
              <a:spcBef>
                <a:spcPts val="0"/>
              </a:spcBef>
              <a:spcAft>
                <a:spcPts val="0"/>
              </a:spcAft>
              <a:buSzPts val="1600"/>
              <a:buFont typeface="Nunito Light"/>
              <a:buChar char="●"/>
              <a:defRPr sz="1600"/>
            </a:lvl4pPr>
            <a:lvl5pPr marL="2286000" lvl="4" indent="-330200" rtl="0">
              <a:lnSpc>
                <a:spcPct val="100000"/>
              </a:lnSpc>
              <a:spcBef>
                <a:spcPts val="0"/>
              </a:spcBef>
              <a:spcAft>
                <a:spcPts val="0"/>
              </a:spcAft>
              <a:buSzPts val="1600"/>
              <a:buFont typeface="Nunito Light"/>
              <a:buChar char="○"/>
              <a:defRPr sz="1600"/>
            </a:lvl5pPr>
            <a:lvl6pPr marL="2743200" lvl="5" indent="-330200" rtl="0">
              <a:lnSpc>
                <a:spcPct val="100000"/>
              </a:lnSpc>
              <a:spcBef>
                <a:spcPts val="0"/>
              </a:spcBef>
              <a:spcAft>
                <a:spcPts val="0"/>
              </a:spcAft>
              <a:buSzPts val="1600"/>
              <a:buFont typeface="Nunito Light"/>
              <a:buChar char="■"/>
              <a:defRPr sz="1600"/>
            </a:lvl6pPr>
            <a:lvl7pPr marL="3200400" lvl="6" indent="-330200" rtl="0">
              <a:lnSpc>
                <a:spcPct val="100000"/>
              </a:lnSpc>
              <a:spcBef>
                <a:spcPts val="0"/>
              </a:spcBef>
              <a:spcAft>
                <a:spcPts val="0"/>
              </a:spcAft>
              <a:buSzPts val="1600"/>
              <a:buFont typeface="Nunito Light"/>
              <a:buChar char="●"/>
              <a:defRPr sz="1600"/>
            </a:lvl7pPr>
            <a:lvl8pPr marL="3657600" lvl="7" indent="-330200" rtl="0">
              <a:lnSpc>
                <a:spcPct val="100000"/>
              </a:lnSpc>
              <a:spcBef>
                <a:spcPts val="0"/>
              </a:spcBef>
              <a:spcAft>
                <a:spcPts val="0"/>
              </a:spcAft>
              <a:buSzPts val="1600"/>
              <a:buFont typeface="Nunito Light"/>
              <a:buChar char="○"/>
              <a:defRPr sz="1600"/>
            </a:lvl8pPr>
            <a:lvl9pPr marL="4114800" lvl="8" indent="-330200" rtl="0">
              <a:lnSpc>
                <a:spcPct val="100000"/>
              </a:lnSpc>
              <a:spcBef>
                <a:spcPts val="0"/>
              </a:spcBef>
              <a:spcAft>
                <a:spcPts val="0"/>
              </a:spcAft>
              <a:buSzPts val="1600"/>
              <a:buFont typeface="Nunito Light"/>
              <a:buChar char="■"/>
              <a:defRPr sz="1600"/>
            </a:lvl9pPr>
          </a:lstStyle>
          <a:p>
            <a:endParaRPr/>
          </a:p>
        </p:txBody>
      </p:sp>
      <p:sp>
        <p:nvSpPr>
          <p:cNvPr id="1079" name="Google Shape;1079;p22"/>
          <p:cNvSpPr txBox="1">
            <a:spLocks noGrp="1"/>
          </p:cNvSpPr>
          <p:nvPr>
            <p:ph type="body" idx="2"/>
          </p:nvPr>
        </p:nvSpPr>
        <p:spPr>
          <a:xfrm>
            <a:off x="4600349" y="1936750"/>
            <a:ext cx="3823800" cy="2662800"/>
          </a:xfrm>
          <a:prstGeom prst="rect">
            <a:avLst/>
          </a:prstGeom>
        </p:spPr>
        <p:txBody>
          <a:bodyPr spcFirstLastPara="1" wrap="square" lIns="91425" tIns="91425" rIns="91425" bIns="91425" anchor="t" anchorCtr="0">
            <a:noAutofit/>
          </a:bodyPr>
          <a:lstStyle>
            <a:lvl1pPr marL="457200" lvl="0" indent="-330200" rtl="0">
              <a:lnSpc>
                <a:spcPct val="100000"/>
              </a:lnSpc>
              <a:spcBef>
                <a:spcPts val="300"/>
              </a:spcBef>
              <a:spcAft>
                <a:spcPts val="0"/>
              </a:spcAft>
              <a:buSzPts val="1600"/>
              <a:buFont typeface="Nunito Light"/>
              <a:buChar char="●"/>
              <a:defRPr sz="1600"/>
            </a:lvl1pPr>
            <a:lvl2pPr marL="914400" lvl="1" indent="-330200" rtl="0">
              <a:lnSpc>
                <a:spcPct val="100000"/>
              </a:lnSpc>
              <a:spcBef>
                <a:spcPts val="0"/>
              </a:spcBef>
              <a:spcAft>
                <a:spcPts val="0"/>
              </a:spcAft>
              <a:buSzPts val="1600"/>
              <a:buFont typeface="Nunito Light"/>
              <a:buChar char="○"/>
              <a:defRPr sz="1600"/>
            </a:lvl2pPr>
            <a:lvl3pPr marL="1371600" lvl="2" indent="-330200" rtl="0">
              <a:lnSpc>
                <a:spcPct val="100000"/>
              </a:lnSpc>
              <a:spcBef>
                <a:spcPts val="0"/>
              </a:spcBef>
              <a:spcAft>
                <a:spcPts val="0"/>
              </a:spcAft>
              <a:buSzPts val="1600"/>
              <a:buFont typeface="Nunito Light"/>
              <a:buChar char="■"/>
              <a:defRPr sz="1600"/>
            </a:lvl3pPr>
            <a:lvl4pPr marL="1828800" lvl="3" indent="-330200" rtl="0">
              <a:lnSpc>
                <a:spcPct val="100000"/>
              </a:lnSpc>
              <a:spcBef>
                <a:spcPts val="0"/>
              </a:spcBef>
              <a:spcAft>
                <a:spcPts val="0"/>
              </a:spcAft>
              <a:buSzPts val="1600"/>
              <a:buFont typeface="Nunito Light"/>
              <a:buChar char="●"/>
              <a:defRPr sz="1600"/>
            </a:lvl4pPr>
            <a:lvl5pPr marL="2286000" lvl="4" indent="-330200" rtl="0">
              <a:lnSpc>
                <a:spcPct val="100000"/>
              </a:lnSpc>
              <a:spcBef>
                <a:spcPts val="0"/>
              </a:spcBef>
              <a:spcAft>
                <a:spcPts val="0"/>
              </a:spcAft>
              <a:buSzPts val="1600"/>
              <a:buFont typeface="Nunito Light"/>
              <a:buChar char="○"/>
              <a:defRPr sz="1600"/>
            </a:lvl5pPr>
            <a:lvl6pPr marL="2743200" lvl="5" indent="-330200" rtl="0">
              <a:lnSpc>
                <a:spcPct val="100000"/>
              </a:lnSpc>
              <a:spcBef>
                <a:spcPts val="0"/>
              </a:spcBef>
              <a:spcAft>
                <a:spcPts val="0"/>
              </a:spcAft>
              <a:buSzPts val="1600"/>
              <a:buFont typeface="Nunito Light"/>
              <a:buChar char="■"/>
              <a:defRPr sz="1600"/>
            </a:lvl6pPr>
            <a:lvl7pPr marL="3200400" lvl="6" indent="-330200" rtl="0">
              <a:lnSpc>
                <a:spcPct val="100000"/>
              </a:lnSpc>
              <a:spcBef>
                <a:spcPts val="0"/>
              </a:spcBef>
              <a:spcAft>
                <a:spcPts val="0"/>
              </a:spcAft>
              <a:buSzPts val="1600"/>
              <a:buFont typeface="Nunito Light"/>
              <a:buChar char="●"/>
              <a:defRPr sz="1600"/>
            </a:lvl7pPr>
            <a:lvl8pPr marL="3657600" lvl="7" indent="-330200" rtl="0">
              <a:lnSpc>
                <a:spcPct val="100000"/>
              </a:lnSpc>
              <a:spcBef>
                <a:spcPts val="0"/>
              </a:spcBef>
              <a:spcAft>
                <a:spcPts val="0"/>
              </a:spcAft>
              <a:buSzPts val="1600"/>
              <a:buFont typeface="Nunito Light"/>
              <a:buChar char="○"/>
              <a:defRPr sz="1600"/>
            </a:lvl8pPr>
            <a:lvl9pPr marL="4114800" lvl="8" indent="-330200" rtl="0">
              <a:lnSpc>
                <a:spcPct val="100000"/>
              </a:lnSpc>
              <a:spcBef>
                <a:spcPts val="0"/>
              </a:spcBef>
              <a:spcAft>
                <a:spcPts val="0"/>
              </a:spcAft>
              <a:buSzPts val="1600"/>
              <a:buFont typeface="Nunito Light"/>
              <a:buChar char="■"/>
              <a:defRPr sz="1600"/>
            </a:lvl9pPr>
          </a:lstStyle>
          <a:p>
            <a:endParaRPr/>
          </a:p>
        </p:txBody>
      </p:sp>
      <p:sp>
        <p:nvSpPr>
          <p:cNvPr id="1080" name="Google Shape;1080;p22"/>
          <p:cNvSpPr txBox="1">
            <a:spLocks noGrp="1"/>
          </p:cNvSpPr>
          <p:nvPr>
            <p:ph type="subTitle" idx="3"/>
          </p:nvPr>
        </p:nvSpPr>
        <p:spPr>
          <a:xfrm>
            <a:off x="2217450" y="1243584"/>
            <a:ext cx="4709100" cy="548700"/>
          </a:xfrm>
          <a:prstGeom prst="rect">
            <a:avLst/>
          </a:prstGeom>
        </p:spPr>
        <p:txBody>
          <a:bodyPr spcFirstLastPara="1" wrap="square" lIns="91425" tIns="91425" rIns="91425" bIns="91425" anchor="ctr" anchorCtr="0">
            <a:noAutofit/>
          </a:bodyPr>
          <a:lstStyle>
            <a:lvl1pPr lvl="0" algn="ctr" rtl="0">
              <a:lnSpc>
                <a:spcPct val="100000"/>
              </a:lnSpc>
              <a:spcBef>
                <a:spcPts val="300"/>
              </a:spcBef>
              <a:spcAft>
                <a:spcPts val="0"/>
              </a:spcAft>
              <a:buSzPts val="2800"/>
              <a:buNone/>
              <a:defRPr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081" name="Google Shape;1081;p22"/>
          <p:cNvSpPr txBox="1">
            <a:spLocks noGrp="1"/>
          </p:cNvSpPr>
          <p:nvPr>
            <p:ph type="title"/>
          </p:nvPr>
        </p:nvSpPr>
        <p:spPr>
          <a:xfrm>
            <a:off x="720000" y="539500"/>
            <a:ext cx="7704000" cy="45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28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extLst>
      <p:ext uri="{BB962C8B-B14F-4D97-AF65-F5344CB8AC3E}">
        <p14:creationId xmlns:p14="http://schemas.microsoft.com/office/powerpoint/2010/main" val="1005713167"/>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lt2"/>
        </a:solidFill>
        <a:effectLst/>
      </p:bgPr>
    </p:bg>
    <p:spTree>
      <p:nvGrpSpPr>
        <p:cNvPr id="1" name="Shape 344"/>
        <p:cNvGrpSpPr/>
        <p:nvPr/>
      </p:nvGrpSpPr>
      <p:grpSpPr>
        <a:xfrm>
          <a:off x="0" y="0"/>
          <a:ext cx="0" cy="0"/>
          <a:chOff x="0" y="0"/>
          <a:chExt cx="0" cy="0"/>
        </a:xfrm>
      </p:grpSpPr>
      <p:sp>
        <p:nvSpPr>
          <p:cNvPr id="400" name="Google Shape;400;p8"/>
          <p:cNvSpPr txBox="1">
            <a:spLocks noGrp="1"/>
          </p:cNvSpPr>
          <p:nvPr>
            <p:ph type="title"/>
          </p:nvPr>
        </p:nvSpPr>
        <p:spPr>
          <a:xfrm>
            <a:off x="1999350" y="1615288"/>
            <a:ext cx="5145300" cy="19068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Clr>
                <a:schemeClr val="dk2"/>
              </a:buClr>
              <a:buSzPts val="4800"/>
              <a:buNone/>
              <a:defRPr sz="8000">
                <a:solidFill>
                  <a:schemeClr val="dk2"/>
                </a:solidFill>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extLst>
      <p:ext uri="{BB962C8B-B14F-4D97-AF65-F5344CB8AC3E}">
        <p14:creationId xmlns:p14="http://schemas.microsoft.com/office/powerpoint/2010/main" val="1867626063"/>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Quote">
  <p:cSld name="Quote">
    <p:bg>
      <p:bgPr>
        <a:solidFill>
          <a:schemeClr val="lt2"/>
        </a:solidFill>
        <a:effectLst/>
      </p:bgPr>
    </p:bg>
    <p:spTree>
      <p:nvGrpSpPr>
        <p:cNvPr id="1" name="Shape 611"/>
        <p:cNvGrpSpPr/>
        <p:nvPr/>
      </p:nvGrpSpPr>
      <p:grpSpPr>
        <a:xfrm>
          <a:off x="0" y="0"/>
          <a:ext cx="0" cy="0"/>
          <a:chOff x="0" y="0"/>
          <a:chExt cx="0" cy="0"/>
        </a:xfrm>
      </p:grpSpPr>
      <p:sp>
        <p:nvSpPr>
          <p:cNvPr id="629" name="Google Shape;629;p14"/>
          <p:cNvSpPr txBox="1">
            <a:spLocks noGrp="1"/>
          </p:cNvSpPr>
          <p:nvPr>
            <p:ph type="title"/>
          </p:nvPr>
        </p:nvSpPr>
        <p:spPr>
          <a:xfrm>
            <a:off x="2618250" y="3081428"/>
            <a:ext cx="3907500" cy="5319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2"/>
              </a:buClr>
              <a:buSzPts val="3000"/>
              <a:buNone/>
              <a:defRPr>
                <a:solidFill>
                  <a:schemeClr val="dk2"/>
                </a:solidFill>
              </a:defRPr>
            </a:lvl1pPr>
            <a:lvl2pPr lvl="1" algn="ctr" rtl="0">
              <a:spcBef>
                <a:spcPts val="0"/>
              </a:spcBef>
              <a:spcAft>
                <a:spcPts val="0"/>
              </a:spcAft>
              <a:buClr>
                <a:schemeClr val="dk2"/>
              </a:buClr>
              <a:buSzPts val="3000"/>
              <a:buNone/>
              <a:defRPr sz="3000">
                <a:solidFill>
                  <a:schemeClr val="dk2"/>
                </a:solidFill>
              </a:defRPr>
            </a:lvl2pPr>
            <a:lvl3pPr lvl="2" algn="ctr" rtl="0">
              <a:spcBef>
                <a:spcPts val="0"/>
              </a:spcBef>
              <a:spcAft>
                <a:spcPts val="0"/>
              </a:spcAft>
              <a:buClr>
                <a:schemeClr val="dk2"/>
              </a:buClr>
              <a:buSzPts val="3000"/>
              <a:buNone/>
              <a:defRPr sz="3000">
                <a:solidFill>
                  <a:schemeClr val="dk2"/>
                </a:solidFill>
              </a:defRPr>
            </a:lvl3pPr>
            <a:lvl4pPr lvl="3" algn="ctr" rtl="0">
              <a:spcBef>
                <a:spcPts val="0"/>
              </a:spcBef>
              <a:spcAft>
                <a:spcPts val="0"/>
              </a:spcAft>
              <a:buClr>
                <a:schemeClr val="dk2"/>
              </a:buClr>
              <a:buSzPts val="3000"/>
              <a:buNone/>
              <a:defRPr sz="3000">
                <a:solidFill>
                  <a:schemeClr val="dk2"/>
                </a:solidFill>
              </a:defRPr>
            </a:lvl4pPr>
            <a:lvl5pPr lvl="4" algn="ctr" rtl="0">
              <a:spcBef>
                <a:spcPts val="0"/>
              </a:spcBef>
              <a:spcAft>
                <a:spcPts val="0"/>
              </a:spcAft>
              <a:buClr>
                <a:schemeClr val="dk2"/>
              </a:buClr>
              <a:buSzPts val="3000"/>
              <a:buNone/>
              <a:defRPr sz="3000">
                <a:solidFill>
                  <a:schemeClr val="dk2"/>
                </a:solidFill>
              </a:defRPr>
            </a:lvl5pPr>
            <a:lvl6pPr lvl="5" algn="ctr" rtl="0">
              <a:spcBef>
                <a:spcPts val="0"/>
              </a:spcBef>
              <a:spcAft>
                <a:spcPts val="0"/>
              </a:spcAft>
              <a:buClr>
                <a:schemeClr val="dk2"/>
              </a:buClr>
              <a:buSzPts val="3000"/>
              <a:buNone/>
              <a:defRPr sz="3000">
                <a:solidFill>
                  <a:schemeClr val="dk2"/>
                </a:solidFill>
              </a:defRPr>
            </a:lvl6pPr>
            <a:lvl7pPr lvl="6" algn="ctr" rtl="0">
              <a:spcBef>
                <a:spcPts val="0"/>
              </a:spcBef>
              <a:spcAft>
                <a:spcPts val="0"/>
              </a:spcAft>
              <a:buClr>
                <a:schemeClr val="dk2"/>
              </a:buClr>
              <a:buSzPts val="3000"/>
              <a:buNone/>
              <a:defRPr sz="3000">
                <a:solidFill>
                  <a:schemeClr val="dk2"/>
                </a:solidFill>
              </a:defRPr>
            </a:lvl7pPr>
            <a:lvl8pPr lvl="7" algn="ctr" rtl="0">
              <a:spcBef>
                <a:spcPts val="0"/>
              </a:spcBef>
              <a:spcAft>
                <a:spcPts val="0"/>
              </a:spcAft>
              <a:buClr>
                <a:schemeClr val="dk2"/>
              </a:buClr>
              <a:buSzPts val="3000"/>
              <a:buNone/>
              <a:defRPr sz="3000">
                <a:solidFill>
                  <a:schemeClr val="dk2"/>
                </a:solidFill>
              </a:defRPr>
            </a:lvl8pPr>
            <a:lvl9pPr lvl="8" algn="ctr" rtl="0">
              <a:spcBef>
                <a:spcPts val="0"/>
              </a:spcBef>
              <a:spcAft>
                <a:spcPts val="0"/>
              </a:spcAft>
              <a:buClr>
                <a:schemeClr val="dk2"/>
              </a:buClr>
              <a:buSzPts val="3000"/>
              <a:buNone/>
              <a:defRPr sz="3000">
                <a:solidFill>
                  <a:schemeClr val="dk2"/>
                </a:solidFill>
              </a:defRPr>
            </a:lvl9pPr>
          </a:lstStyle>
          <a:p>
            <a:endParaRPr/>
          </a:p>
        </p:txBody>
      </p:sp>
      <p:sp>
        <p:nvSpPr>
          <p:cNvPr id="630" name="Google Shape;630;p14"/>
          <p:cNvSpPr txBox="1">
            <a:spLocks noGrp="1"/>
          </p:cNvSpPr>
          <p:nvPr>
            <p:ph type="subTitle" idx="1"/>
          </p:nvPr>
        </p:nvSpPr>
        <p:spPr>
          <a:xfrm>
            <a:off x="1226400" y="1492441"/>
            <a:ext cx="6691200" cy="147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2"/>
              </a:buClr>
              <a:buSzPts val="3000"/>
              <a:buNone/>
              <a:defRPr sz="3000">
                <a:solidFill>
                  <a:schemeClr val="dk2"/>
                </a:solidFill>
              </a:defRPr>
            </a:lvl1pPr>
            <a:lvl2pPr lvl="1" algn="ctr" rtl="0">
              <a:lnSpc>
                <a:spcPct val="100000"/>
              </a:lnSpc>
              <a:spcBef>
                <a:spcPts val="0"/>
              </a:spcBef>
              <a:spcAft>
                <a:spcPts val="0"/>
              </a:spcAft>
              <a:buClr>
                <a:schemeClr val="dk2"/>
              </a:buClr>
              <a:buSzPts val="3000"/>
              <a:buNone/>
              <a:defRPr sz="3000">
                <a:solidFill>
                  <a:schemeClr val="dk2"/>
                </a:solidFill>
              </a:defRPr>
            </a:lvl2pPr>
            <a:lvl3pPr lvl="2" algn="ctr" rtl="0">
              <a:lnSpc>
                <a:spcPct val="100000"/>
              </a:lnSpc>
              <a:spcBef>
                <a:spcPts val="0"/>
              </a:spcBef>
              <a:spcAft>
                <a:spcPts val="0"/>
              </a:spcAft>
              <a:buClr>
                <a:schemeClr val="dk2"/>
              </a:buClr>
              <a:buSzPts val="3000"/>
              <a:buNone/>
              <a:defRPr sz="3000">
                <a:solidFill>
                  <a:schemeClr val="dk2"/>
                </a:solidFill>
              </a:defRPr>
            </a:lvl3pPr>
            <a:lvl4pPr lvl="3" algn="ctr" rtl="0">
              <a:lnSpc>
                <a:spcPct val="100000"/>
              </a:lnSpc>
              <a:spcBef>
                <a:spcPts val="0"/>
              </a:spcBef>
              <a:spcAft>
                <a:spcPts val="0"/>
              </a:spcAft>
              <a:buClr>
                <a:schemeClr val="dk2"/>
              </a:buClr>
              <a:buSzPts val="3000"/>
              <a:buNone/>
              <a:defRPr sz="3000">
                <a:solidFill>
                  <a:schemeClr val="dk2"/>
                </a:solidFill>
              </a:defRPr>
            </a:lvl4pPr>
            <a:lvl5pPr lvl="4" algn="ctr" rtl="0">
              <a:lnSpc>
                <a:spcPct val="100000"/>
              </a:lnSpc>
              <a:spcBef>
                <a:spcPts val="0"/>
              </a:spcBef>
              <a:spcAft>
                <a:spcPts val="0"/>
              </a:spcAft>
              <a:buClr>
                <a:schemeClr val="dk2"/>
              </a:buClr>
              <a:buSzPts val="3000"/>
              <a:buNone/>
              <a:defRPr sz="3000">
                <a:solidFill>
                  <a:schemeClr val="dk2"/>
                </a:solidFill>
              </a:defRPr>
            </a:lvl5pPr>
            <a:lvl6pPr lvl="5" algn="ctr" rtl="0">
              <a:lnSpc>
                <a:spcPct val="100000"/>
              </a:lnSpc>
              <a:spcBef>
                <a:spcPts val="0"/>
              </a:spcBef>
              <a:spcAft>
                <a:spcPts val="0"/>
              </a:spcAft>
              <a:buClr>
                <a:schemeClr val="dk2"/>
              </a:buClr>
              <a:buSzPts val="3000"/>
              <a:buNone/>
              <a:defRPr sz="3000">
                <a:solidFill>
                  <a:schemeClr val="dk2"/>
                </a:solidFill>
              </a:defRPr>
            </a:lvl6pPr>
            <a:lvl7pPr lvl="6" algn="ctr" rtl="0">
              <a:lnSpc>
                <a:spcPct val="100000"/>
              </a:lnSpc>
              <a:spcBef>
                <a:spcPts val="0"/>
              </a:spcBef>
              <a:spcAft>
                <a:spcPts val="0"/>
              </a:spcAft>
              <a:buClr>
                <a:schemeClr val="dk2"/>
              </a:buClr>
              <a:buSzPts val="3000"/>
              <a:buNone/>
              <a:defRPr sz="3000">
                <a:solidFill>
                  <a:schemeClr val="dk2"/>
                </a:solidFill>
              </a:defRPr>
            </a:lvl7pPr>
            <a:lvl8pPr lvl="7" algn="ctr" rtl="0">
              <a:lnSpc>
                <a:spcPct val="100000"/>
              </a:lnSpc>
              <a:spcBef>
                <a:spcPts val="0"/>
              </a:spcBef>
              <a:spcAft>
                <a:spcPts val="0"/>
              </a:spcAft>
              <a:buClr>
                <a:schemeClr val="dk2"/>
              </a:buClr>
              <a:buSzPts val="3000"/>
              <a:buNone/>
              <a:defRPr sz="3000">
                <a:solidFill>
                  <a:schemeClr val="dk2"/>
                </a:solidFill>
              </a:defRPr>
            </a:lvl8pPr>
            <a:lvl9pPr lvl="8" algn="ctr" rtl="0">
              <a:lnSpc>
                <a:spcPct val="100000"/>
              </a:lnSpc>
              <a:spcBef>
                <a:spcPts val="0"/>
              </a:spcBef>
              <a:spcAft>
                <a:spcPts val="0"/>
              </a:spcAft>
              <a:buClr>
                <a:schemeClr val="dk2"/>
              </a:buClr>
              <a:buSzPts val="3000"/>
              <a:buNone/>
              <a:defRPr sz="3000">
                <a:solidFill>
                  <a:schemeClr val="dk2"/>
                </a:solidFill>
              </a:defRPr>
            </a:lvl9pPr>
          </a:lstStyle>
          <a:p>
            <a:endParaRPr/>
          </a:p>
        </p:txBody>
      </p:sp>
    </p:spTree>
    <p:extLst>
      <p:ext uri="{BB962C8B-B14F-4D97-AF65-F5344CB8AC3E}">
        <p14:creationId xmlns:p14="http://schemas.microsoft.com/office/powerpoint/2010/main" val="1842955581"/>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1214"/>
        <p:cNvGrpSpPr/>
        <p:nvPr/>
      </p:nvGrpSpPr>
      <p:grpSpPr>
        <a:xfrm>
          <a:off x="0" y="0"/>
          <a:ext cx="0" cy="0"/>
          <a:chOff x="0" y="0"/>
          <a:chExt cx="0" cy="0"/>
        </a:xfrm>
      </p:grpSpPr>
      <p:sp>
        <p:nvSpPr>
          <p:cNvPr id="1232" name="Google Shape;1232;p25"/>
          <p:cNvSpPr txBox="1">
            <a:spLocks noGrp="1"/>
          </p:cNvSpPr>
          <p:nvPr>
            <p:ph type="title"/>
          </p:nvPr>
        </p:nvSpPr>
        <p:spPr>
          <a:xfrm>
            <a:off x="2450201" y="1677041"/>
            <a:ext cx="1978200" cy="365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000">
                <a:solidFill>
                  <a:schemeClr val="l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233" name="Google Shape;1233;p25"/>
          <p:cNvSpPr txBox="1">
            <a:spLocks noGrp="1"/>
          </p:cNvSpPr>
          <p:nvPr>
            <p:ph type="subTitle" idx="1"/>
          </p:nvPr>
        </p:nvSpPr>
        <p:spPr>
          <a:xfrm>
            <a:off x="2450201" y="1958766"/>
            <a:ext cx="1978200" cy="665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234" name="Google Shape;1234;p25"/>
          <p:cNvSpPr txBox="1">
            <a:spLocks noGrp="1"/>
          </p:cNvSpPr>
          <p:nvPr>
            <p:ph type="title" idx="2"/>
          </p:nvPr>
        </p:nvSpPr>
        <p:spPr>
          <a:xfrm>
            <a:off x="5879684" y="1677041"/>
            <a:ext cx="1978200" cy="365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000">
                <a:solidFill>
                  <a:schemeClr val="l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235" name="Google Shape;1235;p25"/>
          <p:cNvSpPr txBox="1">
            <a:spLocks noGrp="1"/>
          </p:cNvSpPr>
          <p:nvPr>
            <p:ph type="subTitle" idx="3"/>
          </p:nvPr>
        </p:nvSpPr>
        <p:spPr>
          <a:xfrm>
            <a:off x="5879680" y="1958766"/>
            <a:ext cx="1978200" cy="665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236" name="Google Shape;1236;p25"/>
          <p:cNvSpPr txBox="1">
            <a:spLocks noGrp="1"/>
          </p:cNvSpPr>
          <p:nvPr>
            <p:ph type="title" idx="4"/>
          </p:nvPr>
        </p:nvSpPr>
        <p:spPr>
          <a:xfrm>
            <a:off x="2444204" y="3281743"/>
            <a:ext cx="1978200" cy="365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000">
                <a:solidFill>
                  <a:schemeClr val="l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237" name="Google Shape;1237;p25"/>
          <p:cNvSpPr txBox="1">
            <a:spLocks noGrp="1"/>
          </p:cNvSpPr>
          <p:nvPr>
            <p:ph type="subTitle" idx="5"/>
          </p:nvPr>
        </p:nvSpPr>
        <p:spPr>
          <a:xfrm>
            <a:off x="2444204" y="3563468"/>
            <a:ext cx="1978200" cy="665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238" name="Google Shape;1238;p25"/>
          <p:cNvSpPr txBox="1">
            <a:spLocks noGrp="1"/>
          </p:cNvSpPr>
          <p:nvPr>
            <p:ph type="title" idx="6"/>
          </p:nvPr>
        </p:nvSpPr>
        <p:spPr>
          <a:xfrm>
            <a:off x="5879684" y="3281743"/>
            <a:ext cx="1978200" cy="365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000">
                <a:solidFill>
                  <a:schemeClr val="l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239" name="Google Shape;1239;p25"/>
          <p:cNvSpPr txBox="1">
            <a:spLocks noGrp="1"/>
          </p:cNvSpPr>
          <p:nvPr>
            <p:ph type="subTitle" idx="7"/>
          </p:nvPr>
        </p:nvSpPr>
        <p:spPr>
          <a:xfrm>
            <a:off x="5879680" y="3563468"/>
            <a:ext cx="1978200" cy="665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240" name="Google Shape;1240;p25"/>
          <p:cNvSpPr txBox="1">
            <a:spLocks noGrp="1"/>
          </p:cNvSpPr>
          <p:nvPr>
            <p:ph type="title" idx="8"/>
          </p:nvPr>
        </p:nvSpPr>
        <p:spPr>
          <a:xfrm>
            <a:off x="720000" y="539500"/>
            <a:ext cx="7704000" cy="45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28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extLst>
      <p:ext uri="{BB962C8B-B14F-4D97-AF65-F5344CB8AC3E}">
        <p14:creationId xmlns:p14="http://schemas.microsoft.com/office/powerpoint/2010/main" val="1792742185"/>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9144000" cy="51435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US"/>
            </a:p>
          </p:txBody>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2" name="Title 1"/>
          <p:cNvSpPr>
            <a:spLocks noGrp="1"/>
          </p:cNvSpPr>
          <p:nvPr>
            <p:ph type="title"/>
          </p:nvPr>
        </p:nvSpPr>
        <p:spPr>
          <a:xfrm>
            <a:off x="866216" y="2008234"/>
            <a:ext cx="3263269" cy="1712868"/>
          </a:xfrm>
        </p:spPr>
        <p:txBody>
          <a:bodyPr anchor="ctr"/>
          <a:lstStyle>
            <a:lvl1pPr algn="l">
              <a:defRPr sz="3000" b="0" cap="none"/>
            </a:lvl1pPr>
          </a:lstStyle>
          <a:p>
            <a:r>
              <a:rPr lang="en-US"/>
              <a:t>Click to edit Master title style</a:t>
            </a:r>
          </a:p>
        </p:txBody>
      </p:sp>
      <p:sp>
        <p:nvSpPr>
          <p:cNvPr id="3" name="Text Placeholder 2"/>
          <p:cNvSpPr>
            <a:spLocks noGrp="1"/>
          </p:cNvSpPr>
          <p:nvPr>
            <p:ph type="body" idx="1"/>
          </p:nvPr>
        </p:nvSpPr>
        <p:spPr>
          <a:xfrm>
            <a:off x="5171670" y="2008233"/>
            <a:ext cx="2818159" cy="1712868"/>
          </a:xfrm>
        </p:spPr>
        <p:txBody>
          <a:bodyPr anchor="ctr"/>
          <a:lstStyle>
            <a:lvl1pPr marL="0" indent="0" algn="l">
              <a:buNone/>
              <a:defRPr sz="1500" cap="all">
                <a:solidFill>
                  <a:schemeClr val="accent1">
                    <a:lumMod val="60000"/>
                    <a:lumOff val="4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60EA64-D806-43AC-9DF2-F8C432F32B4C}" type="datetimeFigureOut">
              <a:rPr lang="en-US" smtClean="0"/>
              <a:t>6/29/2026</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a:p>
        </p:txBody>
      </p:sp>
    </p:spTree>
    <p:extLst>
      <p:ext uri="{BB962C8B-B14F-4D97-AF65-F5344CB8AC3E}">
        <p14:creationId xmlns:p14="http://schemas.microsoft.com/office/powerpoint/2010/main" val="1134395524"/>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66215" y="1952625"/>
            <a:ext cx="3618869" cy="256222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56535" y="1952625"/>
            <a:ext cx="3618869" cy="256222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B134690-1557-4C89-A502-4959FE7FAD70}" type="datetimeFigureOut">
              <a:rPr lang="en-US" smtClean="0"/>
              <a:t>6/29/2026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7A6979-0714-4377-B894-6BE4C2D6E202}" type="slidenum">
              <a:rPr lang="en-US" smtClean="0"/>
              <a:t>‹#›</a:t>
            </a:fld>
            <a:endParaRPr lang="en-US"/>
          </a:p>
        </p:txBody>
      </p:sp>
    </p:spTree>
    <p:extLst>
      <p:ext uri="{BB962C8B-B14F-4D97-AF65-F5344CB8AC3E}">
        <p14:creationId xmlns:p14="http://schemas.microsoft.com/office/powerpoint/2010/main" val="2886911114"/>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66216" y="1952625"/>
            <a:ext cx="3618868" cy="432197"/>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66215" y="2384822"/>
            <a:ext cx="3618869" cy="213002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56535" y="1952625"/>
            <a:ext cx="3618869" cy="432197"/>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56535" y="2384822"/>
            <a:ext cx="3618869" cy="2130029"/>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160EA64-D806-43AC-9DF2-F8C432F32B4C}" type="datetimeFigureOut">
              <a:rPr lang="en-US" smtClean="0"/>
              <a:t>6/29/2026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7A6979-0714-4377-B894-6BE4C2D6E202}" type="slidenum">
              <a:rPr lang="en-US" smtClean="0"/>
              <a:pPr/>
              <a:t>‹#›</a:t>
            </a:fld>
            <a:endParaRPr lang="en-US"/>
          </a:p>
        </p:txBody>
      </p:sp>
    </p:spTree>
    <p:extLst>
      <p:ext uri="{BB962C8B-B14F-4D97-AF65-F5344CB8AC3E}">
        <p14:creationId xmlns:p14="http://schemas.microsoft.com/office/powerpoint/2010/main" val="436262087"/>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866216" y="730251"/>
            <a:ext cx="6571060" cy="530223"/>
          </a:xfrm>
        </p:spPr>
        <p:txBody>
          <a:bodyPr/>
          <a:lstStyle>
            <a:lvl1pPr>
              <a:defRPr/>
            </a:lvl1pPr>
          </a:lstStyle>
          <a:p>
            <a:r>
              <a:rPr lang="en-US"/>
              <a:t>Click to edit Master title style</a:t>
            </a:r>
          </a:p>
        </p:txBody>
      </p:sp>
      <p:sp>
        <p:nvSpPr>
          <p:cNvPr id="3" name="Date Placeholder 2"/>
          <p:cNvSpPr>
            <a:spLocks noGrp="1"/>
          </p:cNvSpPr>
          <p:nvPr>
            <p:ph type="dt" sz="half" idx="10"/>
          </p:nvPr>
        </p:nvSpPr>
        <p:spPr/>
        <p:txBody>
          <a:bodyPr/>
          <a:lstStyle/>
          <a:p>
            <a:fld id="{E1037C31-9E7A-4F99-8774-A0E530DE1A42}" type="datetimeFigureOut">
              <a:rPr lang="en-US" smtClean="0"/>
              <a:t>6/29/2026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7A6979-0714-4377-B894-6BE4C2D6E202}" type="slidenum">
              <a:rPr lang="en-US" smtClean="0"/>
              <a:t>‹#›</a:t>
            </a:fld>
            <a:endParaRPr lang="en-US"/>
          </a:p>
        </p:txBody>
      </p:sp>
    </p:spTree>
    <p:extLst>
      <p:ext uri="{BB962C8B-B14F-4D97-AF65-F5344CB8AC3E}">
        <p14:creationId xmlns:p14="http://schemas.microsoft.com/office/powerpoint/2010/main" val="1001878050"/>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smtClean="0"/>
              <a:t>6/29/2026</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7971354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9144000" cy="51435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US"/>
            </a:p>
          </p:txBody>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2" name="Title 1"/>
          <p:cNvSpPr>
            <a:spLocks noGrp="1"/>
          </p:cNvSpPr>
          <p:nvPr>
            <p:ph type="title"/>
          </p:nvPr>
        </p:nvSpPr>
        <p:spPr>
          <a:xfrm>
            <a:off x="866216" y="971550"/>
            <a:ext cx="2094869" cy="1200150"/>
          </a:xfrm>
        </p:spPr>
        <p:txBody>
          <a:bodyPr anchor="b"/>
          <a:lstStyle>
            <a:lvl1pPr algn="l">
              <a:defRPr sz="1800" b="0"/>
            </a:lvl1pPr>
          </a:lstStyle>
          <a:p>
            <a:r>
              <a:rPr lang="en-US"/>
              <a:t>Click to edit Master title style</a:t>
            </a:r>
          </a:p>
        </p:txBody>
      </p:sp>
      <p:sp>
        <p:nvSpPr>
          <p:cNvPr id="3" name="Content Placeholder 2"/>
          <p:cNvSpPr>
            <a:spLocks noGrp="1"/>
          </p:cNvSpPr>
          <p:nvPr>
            <p:ph idx="1"/>
          </p:nvPr>
        </p:nvSpPr>
        <p:spPr>
          <a:xfrm>
            <a:off x="4335859" y="1085850"/>
            <a:ext cx="3892550" cy="3429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bwMode="gray">
          <a:xfrm>
            <a:off x="866215" y="2346961"/>
            <a:ext cx="2094869" cy="2171699"/>
          </a:xfrm>
        </p:spPr>
        <p:txBody>
          <a:bodyPr/>
          <a:lstStyle>
            <a:lvl1pPr marL="0" indent="0">
              <a:buNone/>
              <a:defRPr sz="1050">
                <a:solidFill>
                  <a:schemeClr val="accent1">
                    <a:lumMod val="60000"/>
                    <a:lumOff val="40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D1BE4249-C0D0-4B06-8692-E8BB871AF643}" type="datetimeFigureOut">
              <a:rPr lang="en-US" smtClean="0"/>
              <a:t>6/29/2026</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 name="Slide Number Placeholder 6"/>
          <p:cNvSpPr>
            <a:spLocks noGrp="1"/>
          </p:cNvSpPr>
          <p:nvPr>
            <p:ph type="sldNum" sz="quarter" idx="12"/>
          </p:nvPr>
        </p:nvSpPr>
        <p:spPr/>
        <p:txBody>
          <a:bodyPr/>
          <a:lstStyle/>
          <a:p>
            <a:fld id="{8A7A6979-0714-4377-B894-6BE4C2D6E202}" type="slidenum">
              <a:rPr lang="en-US" smtClean="0"/>
              <a:t>‹#›</a:t>
            </a:fld>
            <a:endParaRPr lang="en-US"/>
          </a:p>
        </p:txBody>
      </p:sp>
    </p:spTree>
    <p:extLst>
      <p:ext uri="{BB962C8B-B14F-4D97-AF65-F5344CB8AC3E}">
        <p14:creationId xmlns:p14="http://schemas.microsoft.com/office/powerpoint/2010/main" val="3269450876"/>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9144000" cy="51435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US"/>
            </a:p>
          </p:txBody>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2" name="Title 1"/>
          <p:cNvSpPr>
            <a:spLocks noGrp="1"/>
          </p:cNvSpPr>
          <p:nvPr>
            <p:ph type="title"/>
          </p:nvPr>
        </p:nvSpPr>
        <p:spPr>
          <a:xfrm>
            <a:off x="866216" y="1270000"/>
            <a:ext cx="2898851" cy="1301750"/>
          </a:xfrm>
        </p:spPr>
        <p:txBody>
          <a:bodyPr anchor="b">
            <a:normAutofit/>
          </a:bodyPr>
          <a:lstStyle>
            <a:lvl1pPr algn="l">
              <a:defRPr sz="2700" b="0"/>
            </a:lvl1pPr>
          </a:lstStyle>
          <a:p>
            <a:r>
              <a:rPr lang="en-US"/>
              <a:t>Click to edit Master title style</a:t>
            </a:r>
          </a:p>
        </p:txBody>
      </p:sp>
      <p:sp>
        <p:nvSpPr>
          <p:cNvPr id="3" name="Picture Placeholder 2"/>
          <p:cNvSpPr>
            <a:spLocks noGrp="1" noChangeAspect="1"/>
          </p:cNvSpPr>
          <p:nvPr>
            <p:ph type="pic" idx="1"/>
          </p:nvPr>
        </p:nvSpPr>
        <p:spPr>
          <a:xfrm>
            <a:off x="4910903" y="857250"/>
            <a:ext cx="2420395"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marL="0" lvl="0" indent="0" algn="ctr">
              <a:buNone/>
            </a:pPr>
            <a:r>
              <a:rPr lang="en-US"/>
              <a:t>Click icon to add picture</a:t>
            </a:r>
          </a:p>
        </p:txBody>
      </p:sp>
      <p:sp>
        <p:nvSpPr>
          <p:cNvPr id="4" name="Text Placeholder 3"/>
          <p:cNvSpPr>
            <a:spLocks noGrp="1"/>
          </p:cNvSpPr>
          <p:nvPr>
            <p:ph type="body" sz="half" idx="2"/>
          </p:nvPr>
        </p:nvSpPr>
        <p:spPr bwMode="gray">
          <a:xfrm>
            <a:off x="866216" y="2743200"/>
            <a:ext cx="2894409" cy="1028700"/>
          </a:xfrm>
        </p:spPr>
        <p:txBody>
          <a:bodyPr>
            <a:normAutofit/>
          </a:bodyPr>
          <a:lstStyle>
            <a:lvl1pPr marL="0" indent="0">
              <a:buNone/>
              <a:defRPr sz="1050">
                <a:solidFill>
                  <a:schemeClr val="accent1">
                    <a:lumMod val="60000"/>
                    <a:lumOff val="40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042B0DB6-F5C7-45FB-8CF3-31B45F9C2DAC}" type="datetimeFigureOut">
              <a:rPr lang="en-US" smtClean="0"/>
              <a:t>6/29/2026</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 name="Slide Number Placeholder 6"/>
          <p:cNvSpPr>
            <a:spLocks noGrp="1"/>
          </p:cNvSpPr>
          <p:nvPr>
            <p:ph type="sldNum" sz="quarter" idx="12"/>
          </p:nvPr>
        </p:nvSpPr>
        <p:spPr/>
        <p:txBody>
          <a:bodyPr/>
          <a:lstStyle/>
          <a:p>
            <a:fld id="{8A7A6979-0714-4377-B894-6BE4C2D6E202}" type="slidenum">
              <a:rPr lang="en-US" smtClean="0"/>
              <a:t>‹#›</a:t>
            </a:fld>
            <a:endParaRPr lang="en-US"/>
          </a:p>
        </p:txBody>
      </p:sp>
    </p:spTree>
    <p:extLst>
      <p:ext uri="{BB962C8B-B14F-4D97-AF65-F5344CB8AC3E}">
        <p14:creationId xmlns:p14="http://schemas.microsoft.com/office/powerpoint/2010/main" val="3601759623"/>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jpe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9144000" cy="5143500"/>
            <a:chOff x="0" y="0"/>
            <a:chExt cx="12192000" cy="6858000"/>
          </a:xfrm>
        </p:grpSpPr>
        <p:sp>
          <p:nvSpPr>
            <p:cNvPr id="7" name="Rectangle 6"/>
            <p:cNvSpPr/>
            <p:nvPr/>
          </p:nvSpPr>
          <p:spPr>
            <a:xfrm>
              <a:off x="0" y="0"/>
              <a:ext cx="12192000" cy="6858000"/>
            </a:xfrm>
            <a:prstGeom prst="rect">
              <a:avLst/>
            </a:prstGeom>
            <a:blipFill>
              <a:blip r:embed="rId26">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txBody>
            <a:bodyPr/>
            <a:lstStyle/>
            <a:p>
              <a:endParaRPr lang="en-US"/>
            </a:p>
          </p:txBody>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2" name="Title Placeholder 1"/>
          <p:cNvSpPr>
            <a:spLocks noGrp="1"/>
          </p:cNvSpPr>
          <p:nvPr>
            <p:ph type="title"/>
          </p:nvPr>
        </p:nvSpPr>
        <p:spPr bwMode="gray">
          <a:xfrm>
            <a:off x="866216" y="730251"/>
            <a:ext cx="6571060" cy="53022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866216" y="1952625"/>
            <a:ext cx="6571060" cy="25622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989829" y="4793879"/>
            <a:ext cx="742949" cy="228599"/>
          </a:xfrm>
          <a:prstGeom prst="rect">
            <a:avLst/>
          </a:prstGeom>
        </p:spPr>
        <p:txBody>
          <a:bodyPr vert="horz" lIns="91440" tIns="45720" rIns="91440" bIns="45720" rtlCol="0" anchor="ctr"/>
          <a:lstStyle>
            <a:lvl1pPr algn="r">
              <a:defRPr sz="750" b="1" i="0">
                <a:solidFill>
                  <a:schemeClr val="accent1"/>
                </a:solidFill>
              </a:defRPr>
            </a:lvl1pPr>
          </a:lstStyle>
          <a:p>
            <a:fld id="{1160EA64-D806-43AC-9DF2-F8C432F32B4C}" type="datetimeFigureOut">
              <a:rPr lang="en-US" smtClean="0"/>
              <a:t>6/29/2026</a:t>
            </a:fld>
            <a:endParaRPr lang="en-US"/>
          </a:p>
        </p:txBody>
      </p:sp>
      <p:sp>
        <p:nvSpPr>
          <p:cNvPr id="5" name="Footer Placeholder 4"/>
          <p:cNvSpPr>
            <a:spLocks noGrp="1"/>
          </p:cNvSpPr>
          <p:nvPr>
            <p:ph type="ftr" sz="quarter" idx="3"/>
          </p:nvPr>
        </p:nvSpPr>
        <p:spPr>
          <a:xfrm>
            <a:off x="420833" y="4793879"/>
            <a:ext cx="2894846" cy="228601"/>
          </a:xfrm>
          <a:prstGeom prst="rect">
            <a:avLst/>
          </a:prstGeom>
        </p:spPr>
        <p:txBody>
          <a:bodyPr vert="horz" lIns="91440" tIns="45720" rIns="91440" bIns="45720" rtlCol="0" anchor="ctr"/>
          <a:lstStyle>
            <a:lvl1pPr algn="l">
              <a:defRPr sz="750" b="1" i="0">
                <a:solidFill>
                  <a:schemeClr val="accent1"/>
                </a:solidFill>
              </a:defRPr>
            </a:lvl1pPr>
          </a:lstStyle>
          <a:p>
            <a:endParaRPr lang="en-US"/>
          </a:p>
        </p:txBody>
      </p:sp>
      <p:sp>
        <p:nvSpPr>
          <p:cNvPr id="21" name="Rectangle 20"/>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 name="Slide Number Placeholder 5"/>
          <p:cNvSpPr>
            <a:spLocks noGrp="1"/>
          </p:cNvSpPr>
          <p:nvPr>
            <p:ph type="sldNum" sz="quarter" idx="4"/>
          </p:nvPr>
        </p:nvSpPr>
        <p:spPr bwMode="gray">
          <a:xfrm>
            <a:off x="7764406" y="221797"/>
            <a:ext cx="628649" cy="575765"/>
          </a:xfrm>
          <a:prstGeom prst="rect">
            <a:avLst/>
          </a:prstGeom>
        </p:spPr>
        <p:txBody>
          <a:bodyPr vert="horz" lIns="91440" tIns="45720" rIns="91440" bIns="45720" rtlCol="0" anchor="b"/>
          <a:lstStyle>
            <a:lvl1pPr algn="ctr">
              <a:defRPr sz="2100" b="0" i="0">
                <a:solidFill>
                  <a:schemeClr val="bg1"/>
                </a:solidFill>
              </a:defRPr>
            </a:lvl1pPr>
          </a:lstStyle>
          <a:p>
            <a:fld id="{8A7A6979-0714-4377-B894-6BE4C2D6E202}" type="slidenum">
              <a:rPr lang="en-US" smtClean="0"/>
              <a:pPr/>
              <a:t>‹#›</a:t>
            </a:fld>
            <a:endParaRPr lang="en-US"/>
          </a:p>
        </p:txBody>
      </p:sp>
    </p:spTree>
    <p:extLst>
      <p:ext uri="{BB962C8B-B14F-4D97-AF65-F5344CB8AC3E}">
        <p14:creationId xmlns:p14="http://schemas.microsoft.com/office/powerpoint/2010/main" val="1921488546"/>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 id="2147483812" r:id="rId12"/>
    <p:sldLayoutId id="2147483813" r:id="rId13"/>
    <p:sldLayoutId id="2147483814" r:id="rId14"/>
    <p:sldLayoutId id="2147483815" r:id="rId15"/>
    <p:sldLayoutId id="2147483816" r:id="rId16"/>
    <p:sldLayoutId id="2147483817" r:id="rId17"/>
    <p:sldLayoutId id="2147483818" r:id="rId18"/>
    <p:sldLayoutId id="2147483820" r:id="rId19"/>
    <p:sldLayoutId id="2147483821" r:id="rId20"/>
    <p:sldLayoutId id="2147483822" r:id="rId21"/>
    <p:sldLayoutId id="2147483824" r:id="rId22"/>
    <p:sldLayoutId id="2147483828" r:id="rId23"/>
    <p:sldLayoutId id="2147483829" r:id="rId24"/>
  </p:sldLayoutIdLst>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hf hdr="0" ftr="0" dt="0"/>
  <p:txStyles>
    <p:titleStyle>
      <a:lvl1pPr algn="l" defTabSz="342900" rtl="0" eaLnBrk="1" latinLnBrk="0" hangingPunct="1">
        <a:spcBef>
          <a:spcPct val="0"/>
        </a:spcBef>
        <a:buNone/>
        <a:defRPr sz="27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b="0" i="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hyperlink" Target="https://classroom.amplify.com/activity/564a325345d9115d06270607?checkAmplifyLogin=true&amp;collections=651ca31cf69ee59aa9e3818a%2C68d5843a1f9c443819cfedd7%2C5da6485a83c0877d4b5708dd#preview/8beac6f3-23d6-4deb-af3f-23482fcc2fc5" TargetMode="External"/><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1.xml"/><Relationship Id="rId5" Type="http://schemas.openxmlformats.org/officeDocument/2006/relationships/hyperlink" Target="https://www.pexels.com/photo/playing-cards-2508565/" TargetMode="External"/><Relationship Id="rId4" Type="http://schemas.openxmlformats.org/officeDocument/2006/relationships/image" Target="../media/image9.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hyperlink" Target="https://docs.google.com/spreadsheets/d/1I-bgn1hmjqBzwxzBhMOEp00i9I5URivU5Fq6qfCMtsY/edit?gid=0#gid=0" TargetMode="External"/><Relationship Id="rId2" Type="http://schemas.openxmlformats.org/officeDocument/2006/relationships/notesSlide" Target="../notesSlides/notesSlide22.xml"/><Relationship Id="rId1" Type="http://schemas.openxmlformats.org/officeDocument/2006/relationships/slideLayout" Target="../slideLayouts/slideLayout22.xml"/><Relationship Id="rId5" Type="http://schemas.openxmlformats.org/officeDocument/2006/relationships/image" Target="../media/image13.svg"/><Relationship Id="rId4" Type="http://schemas.openxmlformats.org/officeDocument/2006/relationships/hyperlink" Target="https://docs.google.com/spreadsheets/d/14Mx8H9LlVeQSd8xjBFFzRJBrDJyXJeo0qARhaUIqAsQ/edit?gid=0#gid=0"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hyperlink" Target="https://docs.google.com/spreadsheets/d/1I-bgn1hmjqBzwxzBhMOEp00i9I5URivU5Fq6qfCMtsY/edit?gid=0#gid=0" TargetMode="External"/><Relationship Id="rId2" Type="http://schemas.openxmlformats.org/officeDocument/2006/relationships/notesSlide" Target="../notesSlides/notesSlide28.xml"/><Relationship Id="rId1" Type="http://schemas.openxmlformats.org/officeDocument/2006/relationships/slideLayout" Target="../slideLayouts/slideLayout22.xml"/><Relationship Id="rId5" Type="http://schemas.openxmlformats.org/officeDocument/2006/relationships/image" Target="../media/image13.svg"/><Relationship Id="rId4" Type="http://schemas.openxmlformats.org/officeDocument/2006/relationships/hyperlink" Target="https://docs.google.com/spreadsheets/d/14Mx8H9LlVeQSd8xjBFFzRJBrDJyXJeo0qARhaUIqAsQ/edit?gid=0#gid=0"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34.png"/><Relationship Id="rId4" Type="http://schemas.openxmlformats.org/officeDocument/2006/relationships/image" Target="../media/image33.png"/></Relationships>
</file>

<file path=ppt/slides/_rels/slide36.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5.png"/><Relationship Id="rId7" Type="http://schemas.openxmlformats.org/officeDocument/2006/relationships/image" Target="../media/image39.svg"/><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image" Target="../media/image38.svg"/><Relationship Id="rId5" Type="http://schemas.openxmlformats.org/officeDocument/2006/relationships/image" Target="../media/image37.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png"/></Relationships>
</file>

<file path=ppt/slides/_rels/slide3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notesSlide" Target="../notesSlides/notesSlide36.xml"/><Relationship Id="rId1" Type="http://schemas.openxmlformats.org/officeDocument/2006/relationships/slideLayout" Target="../slideLayouts/slideLayout21.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4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image" Target="../media/image53.png"/></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9.xml"/><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1.xml"/><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image" Target="../media/image56.png"/></Relationships>
</file>

<file path=ppt/slides/_rels/slide4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3.xml"/><Relationship Id="rId1" Type="http://schemas.openxmlformats.org/officeDocument/2006/relationships/slideLayout" Target="../slideLayouts/slideLayout24.xml"/><Relationship Id="rId4" Type="http://schemas.openxmlformats.org/officeDocument/2006/relationships/image" Target="../media/image58.png"/></Relationships>
</file>

<file path=ppt/slides/_rels/slide48.xml.rels><?xml version="1.0" encoding="UTF-8" standalone="yes"?>
<Relationships xmlns="http://schemas.openxmlformats.org/package/2006/relationships"><Relationship Id="rId3" Type="http://schemas.openxmlformats.org/officeDocument/2006/relationships/hyperlink" Target="https://aacpsportal.sharepoint.com/:p:/s/DepartmentChairsMiddleSchoolMathO365/IQCH5oVyuLklTow67QyDSlHgAYSRx22GFNRDfygW1vPCZPI?e=4TRbVM&amp;wdLOR=c68D65A2C-6031-43B2-B832-B9BEE952A84A" TargetMode="External"/><Relationship Id="rId2" Type="http://schemas.openxmlformats.org/officeDocument/2006/relationships/notesSlide" Target="../notesSlides/notesSlide44.xml"/><Relationship Id="rId1" Type="http://schemas.openxmlformats.org/officeDocument/2006/relationships/slideLayout" Target="../slideLayouts/slideLayout24.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4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5.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hyperlink" Target="https://docs.google.com/spreadsheets/d/1I-bgn1hmjqBzwxzBhMOEp00i9I5URivU5Fq6qfCMtsY/edit?gid=0#gid=0" TargetMode="External"/><Relationship Id="rId2" Type="http://schemas.openxmlformats.org/officeDocument/2006/relationships/notesSlide" Target="../notesSlides/notesSlide50.xml"/><Relationship Id="rId1" Type="http://schemas.openxmlformats.org/officeDocument/2006/relationships/slideLayout" Target="../slideLayouts/slideLayout22.xml"/><Relationship Id="rId4" Type="http://schemas.openxmlformats.org/officeDocument/2006/relationships/image" Target="../media/image7.png"/></Relationships>
</file>

<file path=ppt/slides/_rels/slide5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1.xml"/><Relationship Id="rId1" Type="http://schemas.openxmlformats.org/officeDocument/2006/relationships/slideLayout" Target="../slideLayouts/slideLayout21.xml"/><Relationship Id="rId4" Type="http://schemas.openxmlformats.org/officeDocument/2006/relationships/image" Target="../media/image65.png"/></Relationships>
</file>

<file path=ppt/slides/_rels/slide56.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52.xml"/><Relationship Id="rId1" Type="http://schemas.openxmlformats.org/officeDocument/2006/relationships/slideLayout" Target="../slideLayouts/slideLayout2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2.xml"/></Relationships>
</file>

<file path=ppt/slides/_rels/slide58.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11" name="Title 10">
            <a:extLst>
              <a:ext uri="{FF2B5EF4-FFF2-40B4-BE49-F238E27FC236}">
                <a16:creationId xmlns:a16="http://schemas.microsoft.com/office/drawing/2014/main" id="{B4B75D12-6989-47C0-B8EC-09DCFD14EC42}"/>
              </a:ext>
            </a:extLst>
          </p:cNvPr>
          <p:cNvSpPr>
            <a:spLocks noGrp="1"/>
          </p:cNvSpPr>
          <p:nvPr>
            <p:ph type="title"/>
          </p:nvPr>
        </p:nvSpPr>
        <p:spPr>
          <a:xfrm>
            <a:off x="1397001" y="421172"/>
            <a:ext cx="6112501" cy="866994"/>
          </a:xfrm>
        </p:spPr>
        <p:txBody>
          <a:bodyPr/>
          <a:lstStyle/>
          <a:p>
            <a:r>
              <a:rPr lang="en-US" sz="2000"/>
              <a:t>Using the digits 1 to 9 at most one time each, place a digit in each box to create an expression with the greatest value possible.</a:t>
            </a:r>
            <a:br>
              <a:rPr lang="en-US" sz="3600"/>
            </a:br>
            <a:endParaRPr lang="en-US" sz="3600"/>
          </a:p>
        </p:txBody>
      </p:sp>
      <p:pic>
        <p:nvPicPr>
          <p:cNvPr id="3" name="Picture 2">
            <a:extLst>
              <a:ext uri="{FF2B5EF4-FFF2-40B4-BE49-F238E27FC236}">
                <a16:creationId xmlns:a16="http://schemas.microsoft.com/office/drawing/2014/main" id="{7DA47FD1-6729-9266-E905-4AC6137A961D}"/>
              </a:ext>
            </a:extLst>
          </p:cNvPr>
          <p:cNvPicPr>
            <a:picLocks noChangeAspect="1"/>
          </p:cNvPicPr>
          <p:nvPr/>
        </p:nvPicPr>
        <p:blipFill>
          <a:blip r:embed="rId3"/>
          <a:srcRect t="10398" b="5841"/>
          <a:stretch>
            <a:fillRect/>
          </a:stretch>
        </p:blipFill>
        <p:spPr>
          <a:xfrm>
            <a:off x="2337605" y="1992083"/>
            <a:ext cx="4657564" cy="2367644"/>
          </a:xfrm>
          <a:prstGeom prst="rect">
            <a:avLst/>
          </a:prstGeom>
        </p:spPr>
      </p:pic>
      <p:sp>
        <p:nvSpPr>
          <p:cNvPr id="2" name="Star: 5 Points 1">
            <a:extLst>
              <a:ext uri="{FF2B5EF4-FFF2-40B4-BE49-F238E27FC236}">
                <a16:creationId xmlns:a16="http://schemas.microsoft.com/office/drawing/2014/main" id="{0B21FF77-9288-ADC5-5553-198316912A40}"/>
              </a:ext>
            </a:extLst>
          </p:cNvPr>
          <p:cNvSpPr/>
          <p:nvPr/>
        </p:nvSpPr>
        <p:spPr>
          <a:xfrm>
            <a:off x="8126083" y="1845435"/>
            <a:ext cx="492324" cy="492324"/>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16677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49">
          <a:extLst>
            <a:ext uri="{FF2B5EF4-FFF2-40B4-BE49-F238E27FC236}">
              <a16:creationId xmlns:a16="http://schemas.microsoft.com/office/drawing/2014/main" id="{C9AFEE47-1D5C-9B2D-A9E0-140F32BB1ADE}"/>
            </a:ext>
          </a:extLst>
        </p:cNvPr>
        <p:cNvGrpSpPr/>
        <p:nvPr/>
      </p:nvGrpSpPr>
      <p:grpSpPr>
        <a:xfrm>
          <a:off x="0" y="0"/>
          <a:ext cx="0" cy="0"/>
          <a:chOff x="0" y="0"/>
          <a:chExt cx="0" cy="0"/>
        </a:xfrm>
      </p:grpSpPr>
      <p:sp>
        <p:nvSpPr>
          <p:cNvPr id="2651" name="Google Shape;2651;p40">
            <a:extLst>
              <a:ext uri="{FF2B5EF4-FFF2-40B4-BE49-F238E27FC236}">
                <a16:creationId xmlns:a16="http://schemas.microsoft.com/office/drawing/2014/main" id="{B92E2EB4-A9B6-87DF-5CDE-B67BBCC07131}"/>
              </a:ext>
            </a:extLst>
          </p:cNvPr>
          <p:cNvSpPr txBox="1">
            <a:spLocks noGrp="1"/>
          </p:cNvSpPr>
          <p:nvPr>
            <p:ph type="title"/>
          </p:nvPr>
        </p:nvSpPr>
        <p:spPr>
          <a:xfrm>
            <a:off x="604158" y="439854"/>
            <a:ext cx="7935679" cy="45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Manipulatives as Support for Thinking Tasks</a:t>
            </a:r>
            <a:endParaRPr>
              <a:solidFill>
                <a:schemeClr val="lt2"/>
              </a:solidFill>
            </a:endParaRPr>
          </a:p>
        </p:txBody>
      </p:sp>
      <p:cxnSp>
        <p:nvCxnSpPr>
          <p:cNvPr id="2652" name="Google Shape;2652;p40">
            <a:extLst>
              <a:ext uri="{FF2B5EF4-FFF2-40B4-BE49-F238E27FC236}">
                <a16:creationId xmlns:a16="http://schemas.microsoft.com/office/drawing/2014/main" id="{86CEED8D-0112-392E-DD3F-518C4A46F7AC}"/>
              </a:ext>
            </a:extLst>
          </p:cNvPr>
          <p:cNvCxnSpPr>
            <a:cxnSpLocks/>
          </p:cNvCxnSpPr>
          <p:nvPr/>
        </p:nvCxnSpPr>
        <p:spPr>
          <a:xfrm flipH="1">
            <a:off x="2205486" y="976783"/>
            <a:ext cx="4733025" cy="0"/>
          </a:xfrm>
          <a:prstGeom prst="straightConnector1">
            <a:avLst/>
          </a:prstGeom>
          <a:noFill/>
          <a:ln w="19050" cap="flat" cmpd="sng">
            <a:solidFill>
              <a:schemeClr val="lt2"/>
            </a:solidFill>
            <a:prstDash val="solid"/>
            <a:round/>
            <a:headEnd type="none" w="med" len="med"/>
            <a:tailEnd type="none" w="med" len="med"/>
          </a:ln>
        </p:spPr>
      </p:cxnSp>
      <p:sp>
        <p:nvSpPr>
          <p:cNvPr id="4" name="Title 13">
            <a:extLst>
              <a:ext uri="{FF2B5EF4-FFF2-40B4-BE49-F238E27FC236}">
                <a16:creationId xmlns:a16="http://schemas.microsoft.com/office/drawing/2014/main" id="{BB3B0E50-125E-5F0D-BB21-34A3ABA54985}"/>
              </a:ext>
            </a:extLst>
          </p:cNvPr>
          <p:cNvSpPr txBox="1">
            <a:spLocks/>
          </p:cNvSpPr>
          <p:nvPr/>
        </p:nvSpPr>
        <p:spPr>
          <a:xfrm>
            <a:off x="453384" y="1982234"/>
            <a:ext cx="6944822" cy="36671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2800"/>
              <a:buFont typeface="Elsie Swash Caps"/>
              <a:buNone/>
              <a:defRPr sz="2800" b="1" i="0" u="none" strike="noStrike" cap="none">
                <a:solidFill>
                  <a:schemeClr val="lt2"/>
                </a:solidFill>
                <a:latin typeface="Elsie Swash Caps"/>
                <a:ea typeface="Elsie Swash Caps"/>
                <a:cs typeface="Elsie Swash Caps"/>
                <a:sym typeface="Elsie Swash Caps"/>
              </a:defRPr>
            </a:lvl1pPr>
            <a:lvl2pPr marR="0" lvl="1" algn="l" rtl="0">
              <a:lnSpc>
                <a:spcPct val="100000"/>
              </a:lnSpc>
              <a:spcBef>
                <a:spcPts val="0"/>
              </a:spcBef>
              <a:spcAft>
                <a:spcPts val="0"/>
              </a:spcAft>
              <a:buClr>
                <a:schemeClr val="lt1"/>
              </a:buClr>
              <a:buSzPts val="3500"/>
              <a:buFont typeface="Bebas Neue"/>
              <a:buNone/>
              <a:defRPr sz="3500" b="0" i="0" u="none" strike="noStrike" cap="none">
                <a:solidFill>
                  <a:schemeClr val="lt1"/>
                </a:solidFill>
                <a:latin typeface="Bebas Neue"/>
                <a:ea typeface="Bebas Neue"/>
                <a:cs typeface="Bebas Neue"/>
                <a:sym typeface="Bebas Neue"/>
              </a:defRPr>
            </a:lvl2pPr>
            <a:lvl3pPr marR="0" lvl="2" algn="l" rtl="0">
              <a:lnSpc>
                <a:spcPct val="100000"/>
              </a:lnSpc>
              <a:spcBef>
                <a:spcPts val="0"/>
              </a:spcBef>
              <a:spcAft>
                <a:spcPts val="0"/>
              </a:spcAft>
              <a:buClr>
                <a:schemeClr val="lt1"/>
              </a:buClr>
              <a:buSzPts val="3500"/>
              <a:buFont typeface="Bebas Neue"/>
              <a:buNone/>
              <a:defRPr sz="3500" b="0" i="0" u="none" strike="noStrike" cap="none">
                <a:solidFill>
                  <a:schemeClr val="lt1"/>
                </a:solidFill>
                <a:latin typeface="Bebas Neue"/>
                <a:ea typeface="Bebas Neue"/>
                <a:cs typeface="Bebas Neue"/>
                <a:sym typeface="Bebas Neue"/>
              </a:defRPr>
            </a:lvl3pPr>
            <a:lvl4pPr marR="0" lvl="3" algn="l" rtl="0">
              <a:lnSpc>
                <a:spcPct val="100000"/>
              </a:lnSpc>
              <a:spcBef>
                <a:spcPts val="0"/>
              </a:spcBef>
              <a:spcAft>
                <a:spcPts val="0"/>
              </a:spcAft>
              <a:buClr>
                <a:schemeClr val="lt1"/>
              </a:buClr>
              <a:buSzPts val="3500"/>
              <a:buFont typeface="Bebas Neue"/>
              <a:buNone/>
              <a:defRPr sz="3500" b="0" i="0" u="none" strike="noStrike" cap="none">
                <a:solidFill>
                  <a:schemeClr val="lt1"/>
                </a:solidFill>
                <a:latin typeface="Bebas Neue"/>
                <a:ea typeface="Bebas Neue"/>
                <a:cs typeface="Bebas Neue"/>
                <a:sym typeface="Bebas Neue"/>
              </a:defRPr>
            </a:lvl4pPr>
            <a:lvl5pPr marR="0" lvl="4" algn="l" rtl="0">
              <a:lnSpc>
                <a:spcPct val="100000"/>
              </a:lnSpc>
              <a:spcBef>
                <a:spcPts val="0"/>
              </a:spcBef>
              <a:spcAft>
                <a:spcPts val="0"/>
              </a:spcAft>
              <a:buClr>
                <a:schemeClr val="lt1"/>
              </a:buClr>
              <a:buSzPts val="3500"/>
              <a:buFont typeface="Bebas Neue"/>
              <a:buNone/>
              <a:defRPr sz="3500" b="0" i="0" u="none" strike="noStrike" cap="none">
                <a:solidFill>
                  <a:schemeClr val="lt1"/>
                </a:solidFill>
                <a:latin typeface="Bebas Neue"/>
                <a:ea typeface="Bebas Neue"/>
                <a:cs typeface="Bebas Neue"/>
                <a:sym typeface="Bebas Neue"/>
              </a:defRPr>
            </a:lvl5pPr>
            <a:lvl6pPr marR="0" lvl="5" algn="l" rtl="0">
              <a:lnSpc>
                <a:spcPct val="100000"/>
              </a:lnSpc>
              <a:spcBef>
                <a:spcPts val="0"/>
              </a:spcBef>
              <a:spcAft>
                <a:spcPts val="0"/>
              </a:spcAft>
              <a:buClr>
                <a:schemeClr val="lt1"/>
              </a:buClr>
              <a:buSzPts val="3500"/>
              <a:buFont typeface="Bebas Neue"/>
              <a:buNone/>
              <a:defRPr sz="3500" b="0" i="0" u="none" strike="noStrike" cap="none">
                <a:solidFill>
                  <a:schemeClr val="lt1"/>
                </a:solidFill>
                <a:latin typeface="Bebas Neue"/>
                <a:ea typeface="Bebas Neue"/>
                <a:cs typeface="Bebas Neue"/>
                <a:sym typeface="Bebas Neue"/>
              </a:defRPr>
            </a:lvl6pPr>
            <a:lvl7pPr marR="0" lvl="6" algn="l" rtl="0">
              <a:lnSpc>
                <a:spcPct val="100000"/>
              </a:lnSpc>
              <a:spcBef>
                <a:spcPts val="0"/>
              </a:spcBef>
              <a:spcAft>
                <a:spcPts val="0"/>
              </a:spcAft>
              <a:buClr>
                <a:schemeClr val="lt1"/>
              </a:buClr>
              <a:buSzPts val="3500"/>
              <a:buFont typeface="Bebas Neue"/>
              <a:buNone/>
              <a:defRPr sz="3500" b="0" i="0" u="none" strike="noStrike" cap="none">
                <a:solidFill>
                  <a:schemeClr val="lt1"/>
                </a:solidFill>
                <a:latin typeface="Bebas Neue"/>
                <a:ea typeface="Bebas Neue"/>
                <a:cs typeface="Bebas Neue"/>
                <a:sym typeface="Bebas Neue"/>
              </a:defRPr>
            </a:lvl7pPr>
            <a:lvl8pPr marR="0" lvl="7" algn="l" rtl="0">
              <a:lnSpc>
                <a:spcPct val="100000"/>
              </a:lnSpc>
              <a:spcBef>
                <a:spcPts val="0"/>
              </a:spcBef>
              <a:spcAft>
                <a:spcPts val="0"/>
              </a:spcAft>
              <a:buClr>
                <a:schemeClr val="lt1"/>
              </a:buClr>
              <a:buSzPts val="3500"/>
              <a:buFont typeface="Bebas Neue"/>
              <a:buNone/>
              <a:defRPr sz="3500" b="0" i="0" u="none" strike="noStrike" cap="none">
                <a:solidFill>
                  <a:schemeClr val="lt1"/>
                </a:solidFill>
                <a:latin typeface="Bebas Neue"/>
                <a:ea typeface="Bebas Neue"/>
                <a:cs typeface="Bebas Neue"/>
                <a:sym typeface="Bebas Neue"/>
              </a:defRPr>
            </a:lvl8pPr>
            <a:lvl9pPr marR="0" lvl="8" algn="l" rtl="0">
              <a:lnSpc>
                <a:spcPct val="100000"/>
              </a:lnSpc>
              <a:spcBef>
                <a:spcPts val="0"/>
              </a:spcBef>
              <a:spcAft>
                <a:spcPts val="0"/>
              </a:spcAft>
              <a:buClr>
                <a:schemeClr val="lt1"/>
              </a:buClr>
              <a:buSzPts val="3500"/>
              <a:buFont typeface="Bebas Neue"/>
              <a:buNone/>
              <a:defRPr sz="3500" b="0" i="0" u="none" strike="noStrike" cap="none">
                <a:solidFill>
                  <a:schemeClr val="lt1"/>
                </a:solidFill>
                <a:latin typeface="Bebas Neue"/>
                <a:ea typeface="Bebas Neue"/>
                <a:cs typeface="Bebas Neue"/>
                <a:sym typeface="Bebas Neue"/>
              </a:defRPr>
            </a:lvl9pPr>
          </a:lstStyle>
          <a:p>
            <a:pPr algn="l"/>
            <a:endParaRPr lang="en-US" sz="2000">
              <a:solidFill>
                <a:srgbClr val="7030A0"/>
              </a:solidFill>
              <a:latin typeface="Hind" panose="02000000000000000000" pitchFamily="2" charset="0"/>
              <a:cs typeface="Hind" panose="02000000000000000000" pitchFamily="2" charset="0"/>
            </a:endParaRPr>
          </a:p>
        </p:txBody>
      </p:sp>
      <p:sp>
        <p:nvSpPr>
          <p:cNvPr id="7" name="Rectangle: Rounded Corners 6">
            <a:extLst>
              <a:ext uri="{FF2B5EF4-FFF2-40B4-BE49-F238E27FC236}">
                <a16:creationId xmlns:a16="http://schemas.microsoft.com/office/drawing/2014/main" id="{CA2B2B47-DA4D-EE2C-C1F7-CFC6EDA6B705}"/>
              </a:ext>
            </a:extLst>
          </p:cNvPr>
          <p:cNvSpPr/>
          <p:nvPr/>
        </p:nvSpPr>
        <p:spPr>
          <a:xfrm>
            <a:off x="536636" y="3118399"/>
            <a:ext cx="7935679" cy="651344"/>
          </a:xfrm>
          <a:prstGeom prst="roundRect">
            <a:avLst/>
          </a:prstGeom>
          <a:ln w="38100">
            <a:solidFill>
              <a:srgbClr val="FF3B9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t>Think About:</a:t>
            </a:r>
          </a:p>
          <a:p>
            <a:pPr algn="ctr"/>
            <a:r>
              <a:rPr lang="en-US" sz="1600"/>
              <a:t>How did you use the manipulatives as a support for the task you completed?</a:t>
            </a:r>
          </a:p>
        </p:txBody>
      </p:sp>
      <p:graphicFrame>
        <p:nvGraphicFramePr>
          <p:cNvPr id="2" name="Table 1">
            <a:extLst>
              <a:ext uri="{FF2B5EF4-FFF2-40B4-BE49-F238E27FC236}">
                <a16:creationId xmlns:a16="http://schemas.microsoft.com/office/drawing/2014/main" id="{62950946-E587-E1B0-AD55-94AD48037586}"/>
              </a:ext>
            </a:extLst>
          </p:cNvPr>
          <p:cNvGraphicFramePr>
            <a:graphicFrameLocks noGrp="1"/>
          </p:cNvGraphicFramePr>
          <p:nvPr>
            <p:extLst>
              <p:ext uri="{D42A27DB-BD31-4B8C-83A1-F6EECF244321}">
                <p14:modId xmlns:p14="http://schemas.microsoft.com/office/powerpoint/2010/main" val="1573864243"/>
              </p:ext>
            </p:extLst>
          </p:nvPr>
        </p:nvGraphicFramePr>
        <p:xfrm>
          <a:off x="904028" y="1435250"/>
          <a:ext cx="7200900" cy="1422274"/>
        </p:xfrm>
        <a:graphic>
          <a:graphicData uri="http://schemas.openxmlformats.org/drawingml/2006/table">
            <a:tbl>
              <a:tblPr firstRow="1" bandRow="1">
                <a:tableStyleId>{B146DE3A-2D71-4F94-9550-0CF89146668F}</a:tableStyleId>
              </a:tblPr>
              <a:tblGrid>
                <a:gridCol w="2400300">
                  <a:extLst>
                    <a:ext uri="{9D8B030D-6E8A-4147-A177-3AD203B41FA5}">
                      <a16:colId xmlns:a16="http://schemas.microsoft.com/office/drawing/2014/main" val="762637067"/>
                    </a:ext>
                  </a:extLst>
                </a:gridCol>
                <a:gridCol w="2400300">
                  <a:extLst>
                    <a:ext uri="{9D8B030D-6E8A-4147-A177-3AD203B41FA5}">
                      <a16:colId xmlns:a16="http://schemas.microsoft.com/office/drawing/2014/main" val="3944070941"/>
                    </a:ext>
                  </a:extLst>
                </a:gridCol>
                <a:gridCol w="2400300">
                  <a:extLst>
                    <a:ext uri="{9D8B030D-6E8A-4147-A177-3AD203B41FA5}">
                      <a16:colId xmlns:a16="http://schemas.microsoft.com/office/drawing/2014/main" val="2755650446"/>
                    </a:ext>
                  </a:extLst>
                </a:gridCol>
              </a:tblGrid>
              <a:tr h="1422274">
                <a:tc>
                  <a:txBody>
                    <a:bodyPr/>
                    <a:lstStyle/>
                    <a:p>
                      <a:pPr algn="ctr"/>
                      <a:r>
                        <a:rPr lang="en-US" sz="1600">
                          <a:solidFill>
                            <a:schemeClr val="tx1"/>
                          </a:solidFill>
                          <a:latin typeface="Verdana" panose="020B0604030504040204" pitchFamily="34" charset="0"/>
                          <a:ea typeface="Verdana" panose="020B0604030504040204" pitchFamily="34" charset="0"/>
                          <a:cs typeface="Aparajita" panose="020B0502040204020203" pitchFamily="18" charset="0"/>
                        </a:rPr>
                        <a:t>Students </a:t>
                      </a:r>
                      <a:r>
                        <a:rPr lang="en-US" sz="1600" i="1">
                          <a:solidFill>
                            <a:schemeClr val="tx1"/>
                          </a:solidFill>
                          <a:latin typeface="Verdana" panose="020B0604030504040204" pitchFamily="34" charset="0"/>
                          <a:ea typeface="Verdana" panose="020B0604030504040204" pitchFamily="34" charset="0"/>
                          <a:cs typeface="Aparajita" panose="020B0502040204020203" pitchFamily="18" charset="0"/>
                        </a:rPr>
                        <a:t>think </a:t>
                      </a:r>
                      <a:r>
                        <a:rPr lang="en-US" sz="1600" i="0">
                          <a:solidFill>
                            <a:schemeClr val="tx1"/>
                          </a:solidFill>
                          <a:latin typeface="Verdana" panose="020B0604030504040204" pitchFamily="34" charset="0"/>
                          <a:ea typeface="Verdana" panose="020B0604030504040204" pitchFamily="34" charset="0"/>
                          <a:cs typeface="Aparajita" panose="020B0502040204020203" pitchFamily="18" charset="0"/>
                        </a:rPr>
                        <a:t>about</a:t>
                      </a:r>
                      <a:r>
                        <a:rPr lang="en-US" sz="1600" i="1">
                          <a:solidFill>
                            <a:schemeClr val="tx1"/>
                          </a:solidFill>
                          <a:latin typeface="Verdana" panose="020B0604030504040204" pitchFamily="34" charset="0"/>
                          <a:ea typeface="Verdana" panose="020B0604030504040204" pitchFamily="34" charset="0"/>
                          <a:cs typeface="Aparajita" panose="020B0502040204020203" pitchFamily="18" charset="0"/>
                        </a:rPr>
                        <a:t> </a:t>
                      </a:r>
                      <a:r>
                        <a:rPr lang="en-US" sz="1600">
                          <a:solidFill>
                            <a:schemeClr val="tx1"/>
                          </a:solidFill>
                          <a:latin typeface="Verdana" panose="020B0604030504040204" pitchFamily="34" charset="0"/>
                          <a:ea typeface="Verdana" panose="020B0604030504040204" pitchFamily="34" charset="0"/>
                          <a:cs typeface="Aparajita" panose="020B0502040204020203" pitchFamily="18" charset="0"/>
                        </a:rPr>
                        <a:t>the patterns and relationships found in manipulatives.</a:t>
                      </a:r>
                    </a:p>
                  </a:txBody>
                  <a:tcPr anchor="ctr">
                    <a:lnL w="38100" cap="flat" cmpd="sng" algn="ctr">
                      <a:solidFill>
                        <a:srgbClr val="FFC000"/>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38100" cap="flat" cmpd="sng" algn="ctr">
                      <a:solidFill>
                        <a:srgbClr val="FFC000"/>
                      </a:solidFill>
                      <a:prstDash val="solid"/>
                      <a:round/>
                      <a:headEnd type="none" w="med" len="med"/>
                      <a:tailEnd type="none" w="med" len="med"/>
                    </a:lnT>
                    <a:lnB w="28575" cap="flat" cmpd="sng" algn="ctr">
                      <a:solidFill>
                        <a:schemeClr val="accent2"/>
                      </a:solidFill>
                      <a:prstDash val="solid"/>
                      <a:round/>
                      <a:headEnd type="none" w="med" len="med"/>
                      <a:tailEnd type="none" w="med" len="med"/>
                    </a:lnB>
                    <a:solidFill>
                      <a:schemeClr val="bg1"/>
                    </a:solidFill>
                  </a:tcPr>
                </a:tc>
                <a:tc>
                  <a:txBody>
                    <a:bodyPr/>
                    <a:lstStyle/>
                    <a:p>
                      <a:pPr algn="ctr"/>
                      <a:r>
                        <a:rPr lang="en-US" sz="1600">
                          <a:solidFill>
                            <a:schemeClr val="tx1"/>
                          </a:solidFill>
                          <a:latin typeface="Verdana" panose="020B0604030504040204" pitchFamily="34" charset="0"/>
                          <a:ea typeface="Verdana" panose="020B0604030504040204" pitchFamily="34" charset="0"/>
                          <a:cs typeface="Aparajita" panose="020B0502040204020203" pitchFamily="18" charset="0"/>
                        </a:rPr>
                        <a:t>Students </a:t>
                      </a:r>
                      <a:r>
                        <a:rPr lang="en-US" sz="1600" i="1">
                          <a:solidFill>
                            <a:schemeClr val="tx1"/>
                          </a:solidFill>
                          <a:latin typeface="Verdana" panose="020B0604030504040204" pitchFamily="34" charset="0"/>
                          <a:ea typeface="Verdana" panose="020B0604030504040204" pitchFamily="34" charset="0"/>
                          <a:cs typeface="Aparajita" panose="020B0502040204020203" pitchFamily="18" charset="0"/>
                        </a:rPr>
                        <a:t>use</a:t>
                      </a:r>
                      <a:r>
                        <a:rPr lang="en-US" sz="1600">
                          <a:solidFill>
                            <a:schemeClr val="tx1"/>
                          </a:solidFill>
                          <a:latin typeface="Verdana" panose="020B0604030504040204" pitchFamily="34" charset="0"/>
                          <a:ea typeface="Verdana" panose="020B0604030504040204" pitchFamily="34" charset="0"/>
                          <a:cs typeface="Aparajita" panose="020B0502040204020203" pitchFamily="18" charset="0"/>
                        </a:rPr>
                        <a:t> manipulatives to solve problems.</a:t>
                      </a:r>
                      <a:endParaRPr lang="en-US" sz="1600" i="1">
                        <a:solidFill>
                          <a:schemeClr val="tx1"/>
                        </a:solidFill>
                        <a:latin typeface="Verdana" panose="020B0604030504040204" pitchFamily="34" charset="0"/>
                        <a:ea typeface="Verdana" panose="020B0604030504040204" pitchFamily="34" charset="0"/>
                        <a:cs typeface="Aparajita" panose="020B0502040204020203" pitchFamily="18" charset="0"/>
                      </a:endParaRPr>
                    </a:p>
                  </a:txBody>
                  <a:tcPr anchor="ctr">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38100" cap="flat" cmpd="sng" algn="ctr">
                      <a:solidFill>
                        <a:srgbClr val="FFC000"/>
                      </a:solidFill>
                      <a:prstDash val="solid"/>
                      <a:round/>
                      <a:headEnd type="none" w="med" len="med"/>
                      <a:tailEnd type="none" w="med" len="med"/>
                    </a:lnT>
                    <a:lnB w="28575" cap="flat" cmpd="sng" algn="ctr">
                      <a:solidFill>
                        <a:schemeClr val="accent2"/>
                      </a:solidFill>
                      <a:prstDash val="solid"/>
                      <a:round/>
                      <a:headEnd type="none" w="med" len="med"/>
                      <a:tailEnd type="none" w="med" len="med"/>
                    </a:lnB>
                    <a:solidFill>
                      <a:schemeClr val="bg1"/>
                    </a:solidFill>
                  </a:tcPr>
                </a:tc>
                <a:tc>
                  <a:txBody>
                    <a:bodyPr/>
                    <a:lstStyle/>
                    <a:p>
                      <a:pPr algn="ctr"/>
                      <a:r>
                        <a:rPr lang="en-US" sz="1600">
                          <a:solidFill>
                            <a:schemeClr val="tx1"/>
                          </a:solidFill>
                          <a:latin typeface="Verdana" panose="020B0604030504040204" pitchFamily="34" charset="0"/>
                          <a:ea typeface="Verdana" panose="020B0604030504040204" pitchFamily="34" charset="0"/>
                          <a:cs typeface="Aparajita" panose="020B0502040204020203" pitchFamily="18" charset="0"/>
                        </a:rPr>
                        <a:t>Students use manipulatives to </a:t>
                      </a:r>
                      <a:r>
                        <a:rPr lang="en-US" sz="1600" i="1">
                          <a:solidFill>
                            <a:schemeClr val="tx1"/>
                          </a:solidFill>
                          <a:latin typeface="Verdana" panose="020B0604030504040204" pitchFamily="34" charset="0"/>
                          <a:ea typeface="Verdana" panose="020B0604030504040204" pitchFamily="34" charset="0"/>
                          <a:cs typeface="Aparajita" panose="020B0502040204020203" pitchFamily="18" charset="0"/>
                        </a:rPr>
                        <a:t>make sense of </a:t>
                      </a:r>
                      <a:r>
                        <a:rPr lang="en-US" sz="1600">
                          <a:solidFill>
                            <a:schemeClr val="tx1"/>
                          </a:solidFill>
                          <a:latin typeface="Verdana" panose="020B0604030504040204" pitchFamily="34" charset="0"/>
                          <a:ea typeface="Verdana" panose="020B0604030504040204" pitchFamily="34" charset="0"/>
                          <a:cs typeface="Aparajita" panose="020B0502040204020203" pitchFamily="18" charset="0"/>
                        </a:rPr>
                        <a:t>problems.</a:t>
                      </a:r>
                      <a:endParaRPr lang="en-US" sz="1600" i="0">
                        <a:solidFill>
                          <a:schemeClr val="tx1"/>
                        </a:solidFill>
                        <a:latin typeface="Verdana" panose="020B0604030504040204" pitchFamily="34" charset="0"/>
                        <a:ea typeface="Verdana" panose="020B0604030504040204" pitchFamily="34" charset="0"/>
                        <a:cs typeface="Aparajita" panose="020B0502040204020203" pitchFamily="18" charset="0"/>
                      </a:endParaRPr>
                    </a:p>
                  </a:txBody>
                  <a:tcPr anchor="ctr">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38100" cap="flat" cmpd="sng" algn="ctr">
                      <a:solidFill>
                        <a:srgbClr val="FFC000"/>
                      </a:solidFill>
                      <a:prstDash val="solid"/>
                      <a:round/>
                      <a:headEnd type="none" w="med" len="med"/>
                      <a:tailEnd type="none" w="med" len="med"/>
                    </a:lnT>
                    <a:lnB w="28575"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961091597"/>
                  </a:ext>
                </a:extLst>
              </a:tr>
            </a:tbl>
          </a:graphicData>
        </a:graphic>
      </p:graphicFrame>
      <p:sp>
        <p:nvSpPr>
          <p:cNvPr id="9" name="Rectangle: Rounded Corners 8">
            <a:extLst>
              <a:ext uri="{FF2B5EF4-FFF2-40B4-BE49-F238E27FC236}">
                <a16:creationId xmlns:a16="http://schemas.microsoft.com/office/drawing/2014/main" id="{A16651DD-28C2-3BA5-BD75-9CDBDFF8532D}"/>
              </a:ext>
            </a:extLst>
          </p:cNvPr>
          <p:cNvSpPr/>
          <p:nvPr/>
        </p:nvSpPr>
        <p:spPr>
          <a:xfrm>
            <a:off x="453384" y="3976929"/>
            <a:ext cx="2554041" cy="527237"/>
          </a:xfrm>
          <a:prstGeom prst="roundRect">
            <a:avLst/>
          </a:prstGeom>
          <a:ln w="38100">
            <a:solidFill>
              <a:srgbClr val="FF3B9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a:t>Dice Task</a:t>
            </a:r>
          </a:p>
        </p:txBody>
      </p:sp>
      <p:sp>
        <p:nvSpPr>
          <p:cNvPr id="10" name="Rectangle: Rounded Corners 9">
            <a:extLst>
              <a:ext uri="{FF2B5EF4-FFF2-40B4-BE49-F238E27FC236}">
                <a16:creationId xmlns:a16="http://schemas.microsoft.com/office/drawing/2014/main" id="{48F84D26-D2AC-40C8-23F5-A5DA225199F7}"/>
              </a:ext>
            </a:extLst>
          </p:cNvPr>
          <p:cNvSpPr/>
          <p:nvPr/>
        </p:nvSpPr>
        <p:spPr>
          <a:xfrm>
            <a:off x="3227456" y="3985555"/>
            <a:ext cx="2554041" cy="527237"/>
          </a:xfrm>
          <a:prstGeom prst="roundRect">
            <a:avLst/>
          </a:prstGeom>
          <a:ln w="38100">
            <a:solidFill>
              <a:srgbClr val="FF3B9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a:t>Algebra Tiles Task</a:t>
            </a:r>
          </a:p>
        </p:txBody>
      </p:sp>
      <p:sp>
        <p:nvSpPr>
          <p:cNvPr id="11" name="Rectangle: Rounded Corners 10">
            <a:extLst>
              <a:ext uri="{FF2B5EF4-FFF2-40B4-BE49-F238E27FC236}">
                <a16:creationId xmlns:a16="http://schemas.microsoft.com/office/drawing/2014/main" id="{A9C877EB-DB86-03EB-5B60-50D6839DF79A}"/>
              </a:ext>
            </a:extLst>
          </p:cNvPr>
          <p:cNvSpPr/>
          <p:nvPr/>
        </p:nvSpPr>
        <p:spPr>
          <a:xfrm>
            <a:off x="5985796" y="3968304"/>
            <a:ext cx="2554041" cy="527237"/>
          </a:xfrm>
          <a:prstGeom prst="roundRect">
            <a:avLst/>
          </a:prstGeom>
          <a:ln w="38100">
            <a:solidFill>
              <a:srgbClr val="FF3B9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a:t>Painted Cube Task</a:t>
            </a:r>
          </a:p>
        </p:txBody>
      </p:sp>
    </p:spTree>
    <p:extLst>
      <p:ext uri="{BB962C8B-B14F-4D97-AF65-F5344CB8AC3E}">
        <p14:creationId xmlns:p14="http://schemas.microsoft.com/office/powerpoint/2010/main" val="759424419"/>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49">
          <a:extLst>
            <a:ext uri="{FF2B5EF4-FFF2-40B4-BE49-F238E27FC236}">
              <a16:creationId xmlns:a16="http://schemas.microsoft.com/office/drawing/2014/main" id="{47567D62-4537-4BD2-B7DD-91E2C91A63CE}"/>
            </a:ext>
          </a:extLst>
        </p:cNvPr>
        <p:cNvGrpSpPr/>
        <p:nvPr/>
      </p:nvGrpSpPr>
      <p:grpSpPr>
        <a:xfrm>
          <a:off x="0" y="0"/>
          <a:ext cx="0" cy="0"/>
          <a:chOff x="0" y="0"/>
          <a:chExt cx="0" cy="0"/>
        </a:xfrm>
      </p:grpSpPr>
      <p:sp>
        <p:nvSpPr>
          <p:cNvPr id="2651" name="Google Shape;2651;p40">
            <a:extLst>
              <a:ext uri="{FF2B5EF4-FFF2-40B4-BE49-F238E27FC236}">
                <a16:creationId xmlns:a16="http://schemas.microsoft.com/office/drawing/2014/main" id="{F58BB724-5C6E-5661-2CEF-6E9517592C4C}"/>
              </a:ext>
            </a:extLst>
          </p:cNvPr>
          <p:cNvSpPr txBox="1">
            <a:spLocks noGrp="1"/>
          </p:cNvSpPr>
          <p:nvPr>
            <p:ph type="title"/>
          </p:nvPr>
        </p:nvSpPr>
        <p:spPr>
          <a:xfrm>
            <a:off x="667566" y="684451"/>
            <a:ext cx="7808867" cy="45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2"/>
                </a:solidFill>
              </a:rPr>
              <a:t>Technology as Support for Thinking Tasks</a:t>
            </a:r>
            <a:endParaRPr>
              <a:solidFill>
                <a:schemeClr val="lt2"/>
              </a:solidFill>
            </a:endParaRPr>
          </a:p>
        </p:txBody>
      </p:sp>
      <p:cxnSp>
        <p:nvCxnSpPr>
          <p:cNvPr id="2652" name="Google Shape;2652;p40">
            <a:extLst>
              <a:ext uri="{FF2B5EF4-FFF2-40B4-BE49-F238E27FC236}">
                <a16:creationId xmlns:a16="http://schemas.microsoft.com/office/drawing/2014/main" id="{7EFD8666-9C1D-2182-948E-A644F14FF994}"/>
              </a:ext>
            </a:extLst>
          </p:cNvPr>
          <p:cNvCxnSpPr>
            <a:cxnSpLocks/>
          </p:cNvCxnSpPr>
          <p:nvPr/>
        </p:nvCxnSpPr>
        <p:spPr>
          <a:xfrm flipH="1">
            <a:off x="2257769" y="1229876"/>
            <a:ext cx="4733025" cy="0"/>
          </a:xfrm>
          <a:prstGeom prst="straightConnector1">
            <a:avLst/>
          </a:prstGeom>
          <a:noFill/>
          <a:ln w="19050" cap="flat" cmpd="sng">
            <a:solidFill>
              <a:schemeClr val="lt2"/>
            </a:solidFill>
            <a:prstDash val="solid"/>
            <a:round/>
            <a:headEnd type="none" w="med" len="med"/>
            <a:tailEnd type="none" w="med" len="med"/>
          </a:ln>
        </p:spPr>
      </p:cxnSp>
      <p:sp>
        <p:nvSpPr>
          <p:cNvPr id="4" name="Title 13">
            <a:extLst>
              <a:ext uri="{FF2B5EF4-FFF2-40B4-BE49-F238E27FC236}">
                <a16:creationId xmlns:a16="http://schemas.microsoft.com/office/drawing/2014/main" id="{4A1E8B77-6068-3335-331D-8C94464487DD}"/>
              </a:ext>
            </a:extLst>
          </p:cNvPr>
          <p:cNvSpPr txBox="1">
            <a:spLocks/>
          </p:cNvSpPr>
          <p:nvPr/>
        </p:nvSpPr>
        <p:spPr>
          <a:xfrm>
            <a:off x="453384" y="1982234"/>
            <a:ext cx="6944822" cy="36671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2800"/>
              <a:buFont typeface="Elsie Swash Caps"/>
              <a:buNone/>
              <a:defRPr sz="2800" b="1" i="0" u="none" strike="noStrike" cap="none">
                <a:solidFill>
                  <a:schemeClr val="lt2"/>
                </a:solidFill>
                <a:latin typeface="Elsie Swash Caps"/>
                <a:ea typeface="Elsie Swash Caps"/>
                <a:cs typeface="Elsie Swash Caps"/>
                <a:sym typeface="Elsie Swash Caps"/>
              </a:defRPr>
            </a:lvl1pPr>
            <a:lvl2pPr marR="0" lvl="1" algn="l" rtl="0">
              <a:lnSpc>
                <a:spcPct val="100000"/>
              </a:lnSpc>
              <a:spcBef>
                <a:spcPts val="0"/>
              </a:spcBef>
              <a:spcAft>
                <a:spcPts val="0"/>
              </a:spcAft>
              <a:buClr>
                <a:schemeClr val="lt1"/>
              </a:buClr>
              <a:buSzPts val="3500"/>
              <a:buFont typeface="Bebas Neue"/>
              <a:buNone/>
              <a:defRPr sz="3500" b="0" i="0" u="none" strike="noStrike" cap="none">
                <a:solidFill>
                  <a:schemeClr val="lt1"/>
                </a:solidFill>
                <a:latin typeface="Bebas Neue"/>
                <a:ea typeface="Bebas Neue"/>
                <a:cs typeface="Bebas Neue"/>
                <a:sym typeface="Bebas Neue"/>
              </a:defRPr>
            </a:lvl2pPr>
            <a:lvl3pPr marR="0" lvl="2" algn="l" rtl="0">
              <a:lnSpc>
                <a:spcPct val="100000"/>
              </a:lnSpc>
              <a:spcBef>
                <a:spcPts val="0"/>
              </a:spcBef>
              <a:spcAft>
                <a:spcPts val="0"/>
              </a:spcAft>
              <a:buClr>
                <a:schemeClr val="lt1"/>
              </a:buClr>
              <a:buSzPts val="3500"/>
              <a:buFont typeface="Bebas Neue"/>
              <a:buNone/>
              <a:defRPr sz="3500" b="0" i="0" u="none" strike="noStrike" cap="none">
                <a:solidFill>
                  <a:schemeClr val="lt1"/>
                </a:solidFill>
                <a:latin typeface="Bebas Neue"/>
                <a:ea typeface="Bebas Neue"/>
                <a:cs typeface="Bebas Neue"/>
                <a:sym typeface="Bebas Neue"/>
              </a:defRPr>
            </a:lvl3pPr>
            <a:lvl4pPr marR="0" lvl="3" algn="l" rtl="0">
              <a:lnSpc>
                <a:spcPct val="100000"/>
              </a:lnSpc>
              <a:spcBef>
                <a:spcPts val="0"/>
              </a:spcBef>
              <a:spcAft>
                <a:spcPts val="0"/>
              </a:spcAft>
              <a:buClr>
                <a:schemeClr val="lt1"/>
              </a:buClr>
              <a:buSzPts val="3500"/>
              <a:buFont typeface="Bebas Neue"/>
              <a:buNone/>
              <a:defRPr sz="3500" b="0" i="0" u="none" strike="noStrike" cap="none">
                <a:solidFill>
                  <a:schemeClr val="lt1"/>
                </a:solidFill>
                <a:latin typeface="Bebas Neue"/>
                <a:ea typeface="Bebas Neue"/>
                <a:cs typeface="Bebas Neue"/>
                <a:sym typeface="Bebas Neue"/>
              </a:defRPr>
            </a:lvl4pPr>
            <a:lvl5pPr marR="0" lvl="4" algn="l" rtl="0">
              <a:lnSpc>
                <a:spcPct val="100000"/>
              </a:lnSpc>
              <a:spcBef>
                <a:spcPts val="0"/>
              </a:spcBef>
              <a:spcAft>
                <a:spcPts val="0"/>
              </a:spcAft>
              <a:buClr>
                <a:schemeClr val="lt1"/>
              </a:buClr>
              <a:buSzPts val="3500"/>
              <a:buFont typeface="Bebas Neue"/>
              <a:buNone/>
              <a:defRPr sz="3500" b="0" i="0" u="none" strike="noStrike" cap="none">
                <a:solidFill>
                  <a:schemeClr val="lt1"/>
                </a:solidFill>
                <a:latin typeface="Bebas Neue"/>
                <a:ea typeface="Bebas Neue"/>
                <a:cs typeface="Bebas Neue"/>
                <a:sym typeface="Bebas Neue"/>
              </a:defRPr>
            </a:lvl5pPr>
            <a:lvl6pPr marR="0" lvl="5" algn="l" rtl="0">
              <a:lnSpc>
                <a:spcPct val="100000"/>
              </a:lnSpc>
              <a:spcBef>
                <a:spcPts val="0"/>
              </a:spcBef>
              <a:spcAft>
                <a:spcPts val="0"/>
              </a:spcAft>
              <a:buClr>
                <a:schemeClr val="lt1"/>
              </a:buClr>
              <a:buSzPts val="3500"/>
              <a:buFont typeface="Bebas Neue"/>
              <a:buNone/>
              <a:defRPr sz="3500" b="0" i="0" u="none" strike="noStrike" cap="none">
                <a:solidFill>
                  <a:schemeClr val="lt1"/>
                </a:solidFill>
                <a:latin typeface="Bebas Neue"/>
                <a:ea typeface="Bebas Neue"/>
                <a:cs typeface="Bebas Neue"/>
                <a:sym typeface="Bebas Neue"/>
              </a:defRPr>
            </a:lvl6pPr>
            <a:lvl7pPr marR="0" lvl="6" algn="l" rtl="0">
              <a:lnSpc>
                <a:spcPct val="100000"/>
              </a:lnSpc>
              <a:spcBef>
                <a:spcPts val="0"/>
              </a:spcBef>
              <a:spcAft>
                <a:spcPts val="0"/>
              </a:spcAft>
              <a:buClr>
                <a:schemeClr val="lt1"/>
              </a:buClr>
              <a:buSzPts val="3500"/>
              <a:buFont typeface="Bebas Neue"/>
              <a:buNone/>
              <a:defRPr sz="3500" b="0" i="0" u="none" strike="noStrike" cap="none">
                <a:solidFill>
                  <a:schemeClr val="lt1"/>
                </a:solidFill>
                <a:latin typeface="Bebas Neue"/>
                <a:ea typeface="Bebas Neue"/>
                <a:cs typeface="Bebas Neue"/>
                <a:sym typeface="Bebas Neue"/>
              </a:defRPr>
            </a:lvl7pPr>
            <a:lvl8pPr marR="0" lvl="7" algn="l" rtl="0">
              <a:lnSpc>
                <a:spcPct val="100000"/>
              </a:lnSpc>
              <a:spcBef>
                <a:spcPts val="0"/>
              </a:spcBef>
              <a:spcAft>
                <a:spcPts val="0"/>
              </a:spcAft>
              <a:buClr>
                <a:schemeClr val="lt1"/>
              </a:buClr>
              <a:buSzPts val="3500"/>
              <a:buFont typeface="Bebas Neue"/>
              <a:buNone/>
              <a:defRPr sz="3500" b="0" i="0" u="none" strike="noStrike" cap="none">
                <a:solidFill>
                  <a:schemeClr val="lt1"/>
                </a:solidFill>
                <a:latin typeface="Bebas Neue"/>
                <a:ea typeface="Bebas Neue"/>
                <a:cs typeface="Bebas Neue"/>
                <a:sym typeface="Bebas Neue"/>
              </a:defRPr>
            </a:lvl8pPr>
            <a:lvl9pPr marR="0" lvl="8" algn="l" rtl="0">
              <a:lnSpc>
                <a:spcPct val="100000"/>
              </a:lnSpc>
              <a:spcBef>
                <a:spcPts val="0"/>
              </a:spcBef>
              <a:spcAft>
                <a:spcPts val="0"/>
              </a:spcAft>
              <a:buClr>
                <a:schemeClr val="lt1"/>
              </a:buClr>
              <a:buSzPts val="3500"/>
              <a:buFont typeface="Bebas Neue"/>
              <a:buNone/>
              <a:defRPr sz="3500" b="0" i="0" u="none" strike="noStrike" cap="none">
                <a:solidFill>
                  <a:schemeClr val="lt1"/>
                </a:solidFill>
                <a:latin typeface="Bebas Neue"/>
                <a:ea typeface="Bebas Neue"/>
                <a:cs typeface="Bebas Neue"/>
                <a:sym typeface="Bebas Neue"/>
              </a:defRPr>
            </a:lvl9pPr>
          </a:lstStyle>
          <a:p>
            <a:pPr algn="l"/>
            <a:endParaRPr lang="en-US" sz="2000">
              <a:solidFill>
                <a:srgbClr val="7030A0"/>
              </a:solidFill>
              <a:latin typeface="Hind" panose="02000000000000000000" pitchFamily="2" charset="0"/>
              <a:cs typeface="Hind" panose="02000000000000000000" pitchFamily="2" charset="0"/>
            </a:endParaRPr>
          </a:p>
        </p:txBody>
      </p:sp>
      <p:graphicFrame>
        <p:nvGraphicFramePr>
          <p:cNvPr id="5" name="Table 4">
            <a:extLst>
              <a:ext uri="{FF2B5EF4-FFF2-40B4-BE49-F238E27FC236}">
                <a16:creationId xmlns:a16="http://schemas.microsoft.com/office/drawing/2014/main" id="{4DFB1314-4105-A336-B1AD-B042943AD661}"/>
              </a:ext>
            </a:extLst>
          </p:cNvPr>
          <p:cNvGraphicFramePr>
            <a:graphicFrameLocks noGrp="1"/>
          </p:cNvGraphicFramePr>
          <p:nvPr>
            <p:extLst>
              <p:ext uri="{D42A27DB-BD31-4B8C-83A1-F6EECF244321}">
                <p14:modId xmlns:p14="http://schemas.microsoft.com/office/powerpoint/2010/main" val="900663012"/>
              </p:ext>
            </p:extLst>
          </p:nvPr>
        </p:nvGraphicFramePr>
        <p:xfrm>
          <a:off x="1130743" y="1532354"/>
          <a:ext cx="7045786" cy="2616791"/>
        </p:xfrm>
        <a:graphic>
          <a:graphicData uri="http://schemas.openxmlformats.org/drawingml/2006/table">
            <a:tbl>
              <a:tblPr firstRow="1" bandRow="1">
                <a:tableStyleId>{B146DE3A-2D71-4F94-9550-0CF89146668F}</a:tableStyleId>
              </a:tblPr>
              <a:tblGrid>
                <a:gridCol w="3522893">
                  <a:extLst>
                    <a:ext uri="{9D8B030D-6E8A-4147-A177-3AD203B41FA5}">
                      <a16:colId xmlns:a16="http://schemas.microsoft.com/office/drawing/2014/main" val="762637067"/>
                    </a:ext>
                  </a:extLst>
                </a:gridCol>
                <a:gridCol w="3522893">
                  <a:extLst>
                    <a:ext uri="{9D8B030D-6E8A-4147-A177-3AD203B41FA5}">
                      <a16:colId xmlns:a16="http://schemas.microsoft.com/office/drawing/2014/main" val="3944070941"/>
                    </a:ext>
                  </a:extLst>
                </a:gridCol>
              </a:tblGrid>
              <a:tr h="1194517">
                <a:tc>
                  <a:txBody>
                    <a:bodyPr/>
                    <a:lstStyle/>
                    <a:p>
                      <a:pPr algn="ctr"/>
                      <a:r>
                        <a:rPr lang="en-US" sz="1600">
                          <a:solidFill>
                            <a:schemeClr val="tx1"/>
                          </a:solidFill>
                          <a:latin typeface="Verdana" panose="020B0604030504040204" pitchFamily="34" charset="0"/>
                          <a:ea typeface="Verdana" panose="020B0604030504040204" pitchFamily="34" charset="0"/>
                          <a:cs typeface="Aparajita" panose="020B0502040204020203" pitchFamily="18" charset="0"/>
                        </a:rPr>
                        <a:t>Students use technology as a </a:t>
                      </a:r>
                      <a:r>
                        <a:rPr lang="en-US" sz="1600" i="1">
                          <a:solidFill>
                            <a:schemeClr val="tx1"/>
                          </a:solidFill>
                          <a:latin typeface="Verdana" panose="020B0604030504040204" pitchFamily="34" charset="0"/>
                          <a:ea typeface="Verdana" panose="020B0604030504040204" pitchFamily="34" charset="0"/>
                          <a:cs typeface="Aparajita" panose="020B0502040204020203" pitchFamily="18" charset="0"/>
                        </a:rPr>
                        <a:t>computational</a:t>
                      </a:r>
                      <a:r>
                        <a:rPr lang="en-US" sz="1600">
                          <a:solidFill>
                            <a:schemeClr val="tx1"/>
                          </a:solidFill>
                          <a:latin typeface="Verdana" panose="020B0604030504040204" pitchFamily="34" charset="0"/>
                          <a:ea typeface="Verdana" panose="020B0604030504040204" pitchFamily="34" charset="0"/>
                          <a:cs typeface="Aparajita" panose="020B0502040204020203" pitchFamily="18" charset="0"/>
                        </a:rPr>
                        <a:t> tool.</a:t>
                      </a:r>
                    </a:p>
                  </a:txBody>
                  <a:tcPr anchor="ctr">
                    <a:lnL w="38100" cap="flat" cmpd="sng" algn="ctr">
                      <a:solidFill>
                        <a:srgbClr val="FFC000"/>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38100" cap="flat" cmpd="sng" algn="ctr">
                      <a:solidFill>
                        <a:srgbClr val="FFC000"/>
                      </a:solidFill>
                      <a:prstDash val="solid"/>
                      <a:round/>
                      <a:headEnd type="none" w="med" len="med"/>
                      <a:tailEnd type="none" w="med" len="med"/>
                    </a:lnT>
                    <a:lnB w="38100" cap="flat" cmpd="sng" algn="ctr">
                      <a:solidFill>
                        <a:srgbClr val="FFC000"/>
                      </a:solidFill>
                      <a:prstDash val="solid"/>
                      <a:round/>
                      <a:headEnd type="none" w="med" len="med"/>
                      <a:tailEnd type="none" w="med" len="med"/>
                    </a:lnB>
                    <a:solidFill>
                      <a:schemeClr val="bg1"/>
                    </a:solidFill>
                  </a:tcPr>
                </a:tc>
                <a:tc>
                  <a:txBody>
                    <a:bodyPr/>
                    <a:lstStyle/>
                    <a:p>
                      <a:pPr algn="ctr"/>
                      <a:r>
                        <a:rPr lang="en-US" sz="1600">
                          <a:solidFill>
                            <a:schemeClr val="tx1"/>
                          </a:solidFill>
                          <a:latin typeface="Verdana" panose="020B0604030504040204" pitchFamily="34" charset="0"/>
                          <a:ea typeface="Verdana" panose="020B0604030504040204" pitchFamily="34" charset="0"/>
                          <a:cs typeface="Aparajita" panose="020B0502040204020203" pitchFamily="18" charset="0"/>
                        </a:rPr>
                        <a:t>Students use technology as an </a:t>
                      </a:r>
                      <a:r>
                        <a:rPr lang="en-US" sz="1600" i="1">
                          <a:solidFill>
                            <a:schemeClr val="tx1"/>
                          </a:solidFill>
                          <a:latin typeface="Verdana" panose="020B0604030504040204" pitchFamily="34" charset="0"/>
                          <a:ea typeface="Verdana" panose="020B0604030504040204" pitchFamily="34" charset="0"/>
                          <a:cs typeface="Aparajita" panose="020B0502040204020203" pitchFamily="18" charset="0"/>
                        </a:rPr>
                        <a:t>exploratory</a:t>
                      </a:r>
                      <a:r>
                        <a:rPr lang="en-US" sz="1600">
                          <a:solidFill>
                            <a:schemeClr val="tx1"/>
                          </a:solidFill>
                          <a:latin typeface="Verdana" panose="020B0604030504040204" pitchFamily="34" charset="0"/>
                          <a:ea typeface="Verdana" panose="020B0604030504040204" pitchFamily="34" charset="0"/>
                          <a:cs typeface="Aparajita" panose="020B0502040204020203" pitchFamily="18" charset="0"/>
                        </a:rPr>
                        <a:t> tool.</a:t>
                      </a:r>
                    </a:p>
                  </a:txBody>
                  <a:tcPr anchor="ctr">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38100" cap="flat" cmpd="sng" algn="ctr">
                      <a:solidFill>
                        <a:srgbClr val="FFC000"/>
                      </a:solidFill>
                      <a:prstDash val="solid"/>
                      <a:round/>
                      <a:headEnd type="none" w="med" len="med"/>
                      <a:tailEnd type="none" w="med" len="med"/>
                    </a:lnT>
                    <a:lnB w="38100" cap="flat" cmpd="sng" algn="ctr">
                      <a:solidFill>
                        <a:srgbClr val="FFC000"/>
                      </a:solidFill>
                      <a:prstDash val="solid"/>
                      <a:round/>
                      <a:headEnd type="none" w="med" len="med"/>
                      <a:tailEnd type="none" w="med" len="med"/>
                    </a:lnB>
                    <a:solidFill>
                      <a:schemeClr val="bg1"/>
                    </a:solidFill>
                  </a:tcPr>
                </a:tc>
                <a:extLst>
                  <a:ext uri="{0D108BD9-81ED-4DB2-BD59-A6C34878D82A}">
                    <a16:rowId xmlns:a16="http://schemas.microsoft.com/office/drawing/2014/main" val="1961091597"/>
                  </a:ext>
                </a:extLst>
              </a:tr>
              <a:tr h="1422274">
                <a:tc>
                  <a:txBody>
                    <a:bodyPr/>
                    <a:lstStyle/>
                    <a:p>
                      <a:pPr algn="ctr"/>
                      <a:r>
                        <a:rPr lang="en-US" sz="1600">
                          <a:solidFill>
                            <a:schemeClr val="tx1"/>
                          </a:solidFill>
                          <a:latin typeface="Verdana" panose="020B0604030504040204" pitchFamily="34" charset="0"/>
                          <a:ea typeface="Verdana" panose="020B0604030504040204" pitchFamily="34" charset="0"/>
                          <a:cs typeface="Aparajita" panose="020B0502040204020203" pitchFamily="18" charset="0"/>
                        </a:rPr>
                        <a:t>Everything entered into the calculator must be written down. </a:t>
                      </a:r>
                    </a:p>
                  </a:txBody>
                  <a:tcPr anchor="ctr">
                    <a:lnL w="38100" cap="flat" cmpd="sng" algn="ctr">
                      <a:solidFill>
                        <a:srgbClr val="FFC000"/>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38100" cap="flat" cmpd="sng" algn="ctr">
                      <a:solidFill>
                        <a:srgbClr val="FFC000"/>
                      </a:solidFill>
                      <a:prstDash val="solid"/>
                      <a:round/>
                      <a:headEnd type="none" w="med" len="med"/>
                      <a:tailEnd type="none" w="med" len="med"/>
                    </a:lnT>
                    <a:lnB w="28575" cap="flat" cmpd="sng" algn="ctr">
                      <a:solidFill>
                        <a:schemeClr val="accent2"/>
                      </a:solidFill>
                      <a:prstDash val="solid"/>
                      <a:round/>
                      <a:headEnd type="none" w="med" len="med"/>
                      <a:tailEnd type="none" w="med" len="med"/>
                    </a:lnB>
                    <a:solidFill>
                      <a:schemeClr val="bg1"/>
                    </a:solidFill>
                  </a:tcPr>
                </a:tc>
                <a:tc>
                  <a:txBody>
                    <a:bodyPr/>
                    <a:lstStyle/>
                    <a:p>
                      <a:pPr algn="ctr"/>
                      <a:r>
                        <a:rPr lang="en-US" sz="1600">
                          <a:solidFill>
                            <a:schemeClr val="tx1"/>
                          </a:solidFill>
                          <a:latin typeface="Verdana" panose="020B0604030504040204" pitchFamily="34" charset="0"/>
                          <a:ea typeface="Verdana" panose="020B0604030504040204" pitchFamily="34" charset="0"/>
                          <a:cs typeface="Aparajita" panose="020B0502040204020203" pitchFamily="18" charset="0"/>
                        </a:rPr>
                        <a:t>Desmos, Geogebra, Polypad, or Scratch</a:t>
                      </a:r>
                    </a:p>
                    <a:p>
                      <a:pPr algn="ctr"/>
                      <a:endParaRPr lang="en-US" sz="1600">
                        <a:solidFill>
                          <a:schemeClr val="tx1"/>
                        </a:solidFill>
                        <a:latin typeface="Verdana" panose="020B0604030504040204" pitchFamily="34" charset="0"/>
                        <a:ea typeface="Verdana" panose="020B0604030504040204" pitchFamily="34" charset="0"/>
                        <a:cs typeface="Aparajita" panose="020B0502040204020203" pitchFamily="18" charset="0"/>
                      </a:endParaRPr>
                    </a:p>
                    <a:p>
                      <a:pPr algn="ctr"/>
                      <a:r>
                        <a:rPr lang="en-US" sz="1600">
                          <a:solidFill>
                            <a:schemeClr val="tx1"/>
                          </a:solidFill>
                          <a:latin typeface="Verdana" panose="020B0604030504040204" pitchFamily="34" charset="0"/>
                          <a:ea typeface="Verdana" panose="020B0604030504040204" pitchFamily="34" charset="0"/>
                          <a:cs typeface="Aparajita" panose="020B0502040204020203" pitchFamily="18" charset="0"/>
                        </a:rPr>
                        <a:t>As a huddle up</a:t>
                      </a:r>
                    </a:p>
                  </a:txBody>
                  <a:tcPr anchor="ctr">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38100" cap="flat" cmpd="sng" algn="ctr">
                      <a:solidFill>
                        <a:srgbClr val="FFC000"/>
                      </a:solidFill>
                      <a:prstDash val="solid"/>
                      <a:round/>
                      <a:headEnd type="none" w="med" len="med"/>
                      <a:tailEnd type="none" w="med" len="med"/>
                    </a:lnT>
                    <a:lnB w="28575"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3516003863"/>
                  </a:ext>
                </a:extLst>
              </a:tr>
            </a:tbl>
          </a:graphicData>
        </a:graphic>
      </p:graphicFrame>
      <p:sp>
        <p:nvSpPr>
          <p:cNvPr id="6" name="Rectangle 5">
            <a:extLst>
              <a:ext uri="{FF2B5EF4-FFF2-40B4-BE49-F238E27FC236}">
                <a16:creationId xmlns:a16="http://schemas.microsoft.com/office/drawing/2014/main" id="{546E627A-D2B0-4C0B-541C-7EB037197D18}"/>
              </a:ext>
            </a:extLst>
          </p:cNvPr>
          <p:cNvSpPr/>
          <p:nvPr/>
        </p:nvSpPr>
        <p:spPr>
          <a:xfrm>
            <a:off x="1405386" y="2840749"/>
            <a:ext cx="3060477" cy="109443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A09AB46-2805-6F0F-F067-E7035FF3B423}"/>
              </a:ext>
            </a:extLst>
          </p:cNvPr>
          <p:cNvSpPr/>
          <p:nvPr/>
        </p:nvSpPr>
        <p:spPr>
          <a:xfrm>
            <a:off x="4740506" y="2961519"/>
            <a:ext cx="3342137" cy="109443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hlinkClick r:id="rId3"/>
            <a:extLst>
              <a:ext uri="{FF2B5EF4-FFF2-40B4-BE49-F238E27FC236}">
                <a16:creationId xmlns:a16="http://schemas.microsoft.com/office/drawing/2014/main" id="{04382038-89CA-61F0-8FA3-0B301C098B4F}"/>
              </a:ext>
            </a:extLst>
          </p:cNvPr>
          <p:cNvSpPr/>
          <p:nvPr/>
        </p:nvSpPr>
        <p:spPr>
          <a:xfrm>
            <a:off x="2408423" y="4318638"/>
            <a:ext cx="4533537" cy="545195"/>
          </a:xfrm>
          <a:prstGeom prst="roundRect">
            <a:avLst/>
          </a:prstGeom>
          <a:solidFill>
            <a:srgbClr val="FF7ACB"/>
          </a:solidFill>
          <a:ln w="38100">
            <a:solidFill>
              <a:srgbClr val="FF3B9F"/>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t>One device per group.</a:t>
            </a:r>
          </a:p>
        </p:txBody>
      </p:sp>
    </p:spTree>
    <p:extLst>
      <p:ext uri="{BB962C8B-B14F-4D97-AF65-F5344CB8AC3E}">
        <p14:creationId xmlns:p14="http://schemas.microsoft.com/office/powerpoint/2010/main" val="1923328135"/>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500" fill="hold"/>
                                        <p:tgtEl>
                                          <p:spTgt spid="2"/>
                                        </p:tgtEl>
                                        <p:attrNameLst>
                                          <p:attrName>ppt_x</p:attrName>
                                        </p:attrNameLst>
                                      </p:cBhvr>
                                      <p:tavLst>
                                        <p:tav tm="0">
                                          <p:val>
                                            <p:strVal val="#ppt_x"/>
                                          </p:val>
                                        </p:tav>
                                        <p:tav tm="100000">
                                          <p:val>
                                            <p:strVal val="#ppt_x"/>
                                          </p:val>
                                        </p:tav>
                                      </p:tavLst>
                                    </p:anim>
                                    <p:anim calcmode="lin" valueType="num">
                                      <p:cBhvr additive="base">
                                        <p:cTn id="2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8" grpId="0" animBg="1"/>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94DF46-4787-83A3-D12B-9A048D67762D}"/>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7B56B768-9B85-DF37-0BB1-3FB4F61830D3}"/>
              </a:ext>
            </a:extLst>
          </p:cNvPr>
          <p:cNvSpPr txBox="1">
            <a:spLocks/>
          </p:cNvSpPr>
          <p:nvPr/>
        </p:nvSpPr>
        <p:spPr bwMode="gray">
          <a:xfrm>
            <a:off x="154556" y="-129471"/>
            <a:ext cx="5996079" cy="914476"/>
          </a:xfrm>
          <a:prstGeom prst="rect">
            <a:avLst/>
          </a:prstGeom>
        </p:spPr>
        <p:txBody>
          <a:bodyPr spcFirstLastPara="1" vert="horz" wrap="square" lIns="91425" tIns="91425" rIns="91425" bIns="91425" rtlCol="0" anchor="ctr" anchorCtr="0">
            <a:noAutofit/>
          </a:bodyPr>
          <a:lstStyle>
            <a:lvl1pPr lvl="0" algn="ctr" defTabSz="342900" rtl="0" eaLnBrk="1" latinLnBrk="0" hangingPunct="1">
              <a:spcBef>
                <a:spcPts val="0"/>
              </a:spcBef>
              <a:spcAft>
                <a:spcPts val="0"/>
              </a:spcAft>
              <a:buSzPts val="2800"/>
              <a:buNone/>
              <a:defRPr sz="2800" b="0" i="0" kern="1200">
                <a:solidFill>
                  <a:schemeClr val="bg2"/>
                </a:solidFill>
                <a:latin typeface="+mj-lt"/>
                <a:ea typeface="+mj-ea"/>
                <a:cs typeface="+mj-cs"/>
              </a:defRPr>
            </a:lvl1pPr>
            <a:lvl2pPr lvl="1" algn="ctr" rtl="0" eaLnBrk="1" hangingPunct="1">
              <a:spcBef>
                <a:spcPts val="0"/>
              </a:spcBef>
              <a:spcAft>
                <a:spcPts val="0"/>
              </a:spcAft>
              <a:buSzPts val="3500"/>
              <a:buNone/>
              <a:defRPr>
                <a:solidFill>
                  <a:schemeClr val="tx2"/>
                </a:solidFill>
              </a:defRPr>
            </a:lvl2pPr>
            <a:lvl3pPr lvl="2" algn="ctr" rtl="0" eaLnBrk="1" hangingPunct="1">
              <a:spcBef>
                <a:spcPts val="0"/>
              </a:spcBef>
              <a:spcAft>
                <a:spcPts val="0"/>
              </a:spcAft>
              <a:buSzPts val="3500"/>
              <a:buNone/>
              <a:defRPr>
                <a:solidFill>
                  <a:schemeClr val="tx2"/>
                </a:solidFill>
              </a:defRPr>
            </a:lvl3pPr>
            <a:lvl4pPr lvl="3" algn="ctr" rtl="0" eaLnBrk="1" hangingPunct="1">
              <a:spcBef>
                <a:spcPts val="0"/>
              </a:spcBef>
              <a:spcAft>
                <a:spcPts val="0"/>
              </a:spcAft>
              <a:buSzPts val="3500"/>
              <a:buNone/>
              <a:defRPr>
                <a:solidFill>
                  <a:schemeClr val="tx2"/>
                </a:solidFill>
              </a:defRPr>
            </a:lvl4pPr>
            <a:lvl5pPr lvl="4" algn="ctr" rtl="0" eaLnBrk="1" hangingPunct="1">
              <a:spcBef>
                <a:spcPts val="0"/>
              </a:spcBef>
              <a:spcAft>
                <a:spcPts val="0"/>
              </a:spcAft>
              <a:buSzPts val="3500"/>
              <a:buNone/>
              <a:defRPr>
                <a:solidFill>
                  <a:schemeClr val="tx2"/>
                </a:solidFill>
              </a:defRPr>
            </a:lvl5pPr>
            <a:lvl6pPr lvl="5" algn="ctr" rtl="0" eaLnBrk="1" hangingPunct="1">
              <a:spcBef>
                <a:spcPts val="0"/>
              </a:spcBef>
              <a:spcAft>
                <a:spcPts val="0"/>
              </a:spcAft>
              <a:buSzPts val="3500"/>
              <a:buNone/>
              <a:defRPr>
                <a:solidFill>
                  <a:schemeClr val="tx2"/>
                </a:solidFill>
              </a:defRPr>
            </a:lvl6pPr>
            <a:lvl7pPr lvl="6" algn="ctr" rtl="0" eaLnBrk="1" hangingPunct="1">
              <a:spcBef>
                <a:spcPts val="0"/>
              </a:spcBef>
              <a:spcAft>
                <a:spcPts val="0"/>
              </a:spcAft>
              <a:buSzPts val="3500"/>
              <a:buNone/>
              <a:defRPr>
                <a:solidFill>
                  <a:schemeClr val="tx2"/>
                </a:solidFill>
              </a:defRPr>
            </a:lvl7pPr>
            <a:lvl8pPr lvl="7" algn="ctr" rtl="0" eaLnBrk="1" hangingPunct="1">
              <a:spcBef>
                <a:spcPts val="0"/>
              </a:spcBef>
              <a:spcAft>
                <a:spcPts val="0"/>
              </a:spcAft>
              <a:buSzPts val="3500"/>
              <a:buNone/>
              <a:defRPr>
                <a:solidFill>
                  <a:schemeClr val="tx2"/>
                </a:solidFill>
              </a:defRPr>
            </a:lvl8pPr>
            <a:lvl9pPr lvl="8" algn="ctr" rtl="0" eaLnBrk="1" hangingPunct="1">
              <a:spcBef>
                <a:spcPts val="0"/>
              </a:spcBef>
              <a:spcAft>
                <a:spcPts val="0"/>
              </a:spcAft>
              <a:buSzPts val="3500"/>
              <a:buNone/>
              <a:defRPr>
                <a:solidFill>
                  <a:schemeClr val="tx2"/>
                </a:solidFill>
              </a:defRPr>
            </a:lvl9pPr>
          </a:lstStyle>
          <a:p>
            <a:pPr algn="l"/>
            <a:r>
              <a:rPr lang="en-US" sz="2400">
                <a:solidFill>
                  <a:schemeClr val="tx2"/>
                </a:solidFill>
                <a:latin typeface="Calisto MT" panose="02040603050505030304" pitchFamily="18" charset="0"/>
              </a:rPr>
              <a:t>Evaluating what we value.</a:t>
            </a:r>
          </a:p>
        </p:txBody>
      </p:sp>
      <p:cxnSp>
        <p:nvCxnSpPr>
          <p:cNvPr id="3" name="Straight Connector 2">
            <a:extLst>
              <a:ext uri="{FF2B5EF4-FFF2-40B4-BE49-F238E27FC236}">
                <a16:creationId xmlns:a16="http://schemas.microsoft.com/office/drawing/2014/main" id="{64AAD694-4941-B377-E371-0B3154F226D1}"/>
              </a:ext>
            </a:extLst>
          </p:cNvPr>
          <p:cNvCxnSpPr/>
          <p:nvPr/>
        </p:nvCxnSpPr>
        <p:spPr>
          <a:xfrm>
            <a:off x="1867800" y="1628775"/>
            <a:ext cx="5181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9BC7AA6-49AA-A65A-ED10-BBCF4E98E3BD}"/>
              </a:ext>
            </a:extLst>
          </p:cNvPr>
          <p:cNvCxnSpPr>
            <a:cxnSpLocks/>
          </p:cNvCxnSpPr>
          <p:nvPr/>
        </p:nvCxnSpPr>
        <p:spPr>
          <a:xfrm>
            <a:off x="4419600" y="1628775"/>
            <a:ext cx="0" cy="1703173"/>
          </a:xfrm>
          <a:prstGeom prst="line">
            <a:avLst/>
          </a:prstGeom>
        </p:spPr>
        <p:style>
          <a:lnRef idx="1">
            <a:schemeClr val="accent1"/>
          </a:lnRef>
          <a:fillRef idx="0">
            <a:schemeClr val="accent1"/>
          </a:fillRef>
          <a:effectRef idx="0">
            <a:schemeClr val="accent1"/>
          </a:effectRef>
          <a:fontRef idx="minor">
            <a:schemeClr val="tx1"/>
          </a:fontRef>
        </p:style>
      </p:cxnSp>
      <p:sp>
        <p:nvSpPr>
          <p:cNvPr id="10" name="Google Shape;2651;p40">
            <a:extLst>
              <a:ext uri="{FF2B5EF4-FFF2-40B4-BE49-F238E27FC236}">
                <a16:creationId xmlns:a16="http://schemas.microsoft.com/office/drawing/2014/main" id="{0E263C4B-46A6-AF9F-7A59-27CE28F4AE6A}"/>
              </a:ext>
            </a:extLst>
          </p:cNvPr>
          <p:cNvSpPr txBox="1">
            <a:spLocks/>
          </p:cNvSpPr>
          <p:nvPr/>
        </p:nvSpPr>
        <p:spPr>
          <a:xfrm>
            <a:off x="515166" y="1080119"/>
            <a:ext cx="7808867" cy="457200"/>
          </a:xfrm>
          <a:prstGeom prst="rect">
            <a:avLst/>
          </a:prstGeom>
        </p:spPr>
        <p:txBody>
          <a:bodyPr spcFirstLastPara="1" wrap="square" lIns="91425" tIns="91425" rIns="91425" bIns="91425" anchor="ctr" anchorCtr="0">
            <a:noAutofit/>
          </a:bodyPr>
          <a:lstStyle>
            <a:lvl1pPr algn="l" defTabSz="342900" rtl="0" eaLnBrk="1" latinLnBrk="0" hangingPunct="1">
              <a:spcBef>
                <a:spcPct val="0"/>
              </a:spcBef>
              <a:buNone/>
              <a:defRPr sz="27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spcBef>
                <a:spcPts val="0"/>
              </a:spcBef>
            </a:pPr>
            <a:r>
              <a:rPr lang="en-US">
                <a:solidFill>
                  <a:schemeClr val="tx1"/>
                </a:solidFill>
              </a:rPr>
              <a:t>Collaboration</a:t>
            </a:r>
          </a:p>
        </p:txBody>
      </p:sp>
      <p:pic>
        <p:nvPicPr>
          <p:cNvPr id="11" name="Picture 10">
            <a:extLst>
              <a:ext uri="{FF2B5EF4-FFF2-40B4-BE49-F238E27FC236}">
                <a16:creationId xmlns:a16="http://schemas.microsoft.com/office/drawing/2014/main" id="{6EEC203F-65F1-4EE0-852A-C6B510053B27}"/>
              </a:ext>
            </a:extLst>
          </p:cNvPr>
          <p:cNvPicPr>
            <a:picLocks noChangeAspect="1"/>
          </p:cNvPicPr>
          <p:nvPr/>
        </p:nvPicPr>
        <p:blipFill>
          <a:blip r:embed="rId3"/>
          <a:stretch>
            <a:fillRect/>
          </a:stretch>
        </p:blipFill>
        <p:spPr>
          <a:xfrm>
            <a:off x="1442970" y="3992816"/>
            <a:ext cx="5953260" cy="706200"/>
          </a:xfrm>
          <a:prstGeom prst="rect">
            <a:avLst/>
          </a:prstGeom>
        </p:spPr>
      </p:pic>
      <p:sp>
        <p:nvSpPr>
          <p:cNvPr id="12" name="Rectangle: Rounded Corners 11">
            <a:extLst>
              <a:ext uri="{FF2B5EF4-FFF2-40B4-BE49-F238E27FC236}">
                <a16:creationId xmlns:a16="http://schemas.microsoft.com/office/drawing/2014/main" id="{7655DB0E-9783-C18D-E128-F41298A7C97F}"/>
              </a:ext>
            </a:extLst>
          </p:cNvPr>
          <p:cNvSpPr/>
          <p:nvPr/>
        </p:nvSpPr>
        <p:spPr>
          <a:xfrm>
            <a:off x="7324726" y="2143843"/>
            <a:ext cx="1654873" cy="527237"/>
          </a:xfrm>
          <a:prstGeom prst="roundRect">
            <a:avLst/>
          </a:prstGeom>
          <a:ln w="38100">
            <a:solidFill>
              <a:srgbClr val="FF3B9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a:t>Risk Taking</a:t>
            </a:r>
          </a:p>
        </p:txBody>
      </p:sp>
      <p:sp>
        <p:nvSpPr>
          <p:cNvPr id="13" name="Rectangle: Rounded Corners 12">
            <a:extLst>
              <a:ext uri="{FF2B5EF4-FFF2-40B4-BE49-F238E27FC236}">
                <a16:creationId xmlns:a16="http://schemas.microsoft.com/office/drawing/2014/main" id="{845FFF64-1224-A175-2142-047BF25ED1AB}"/>
              </a:ext>
            </a:extLst>
          </p:cNvPr>
          <p:cNvSpPr/>
          <p:nvPr/>
        </p:nvSpPr>
        <p:spPr>
          <a:xfrm>
            <a:off x="7324727" y="2804711"/>
            <a:ext cx="1654873" cy="527237"/>
          </a:xfrm>
          <a:prstGeom prst="roundRect">
            <a:avLst/>
          </a:prstGeom>
          <a:ln w="38100">
            <a:solidFill>
              <a:srgbClr val="FF3B9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a:t>Perseverance</a:t>
            </a:r>
          </a:p>
        </p:txBody>
      </p:sp>
    </p:spTree>
    <p:extLst>
      <p:ext uri="{BB962C8B-B14F-4D97-AF65-F5344CB8AC3E}">
        <p14:creationId xmlns:p14="http://schemas.microsoft.com/office/powerpoint/2010/main" val="1168446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21AE602C-A88D-B2B6-8F30-5A9B9348009B}"/>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7FDAC16A-5F69-4BA8-E657-AB75A99828DA}"/>
              </a:ext>
            </a:extLst>
          </p:cNvPr>
          <p:cNvSpPr txBox="1">
            <a:spLocks/>
          </p:cNvSpPr>
          <p:nvPr/>
        </p:nvSpPr>
        <p:spPr bwMode="gray">
          <a:xfrm>
            <a:off x="154556" y="-129471"/>
            <a:ext cx="5996079" cy="914476"/>
          </a:xfrm>
          <a:prstGeom prst="rect">
            <a:avLst/>
          </a:prstGeom>
        </p:spPr>
        <p:txBody>
          <a:bodyPr spcFirstLastPara="1" vert="horz" wrap="square" lIns="91425" tIns="91425" rIns="91425" bIns="91425" rtlCol="0" anchor="ctr" anchorCtr="0">
            <a:noAutofit/>
          </a:bodyPr>
          <a:lstStyle>
            <a:lvl1pPr lvl="0" algn="ctr" defTabSz="342900" rtl="0" eaLnBrk="1" latinLnBrk="0" hangingPunct="1">
              <a:spcBef>
                <a:spcPts val="0"/>
              </a:spcBef>
              <a:spcAft>
                <a:spcPts val="0"/>
              </a:spcAft>
              <a:buSzPts val="2800"/>
              <a:buNone/>
              <a:defRPr sz="2800" b="0" i="0" kern="1200">
                <a:solidFill>
                  <a:schemeClr val="bg2"/>
                </a:solidFill>
                <a:latin typeface="+mj-lt"/>
                <a:ea typeface="+mj-ea"/>
                <a:cs typeface="+mj-cs"/>
              </a:defRPr>
            </a:lvl1pPr>
            <a:lvl2pPr lvl="1" algn="ctr" rtl="0" eaLnBrk="1" hangingPunct="1">
              <a:spcBef>
                <a:spcPts val="0"/>
              </a:spcBef>
              <a:spcAft>
                <a:spcPts val="0"/>
              </a:spcAft>
              <a:buSzPts val="3500"/>
              <a:buNone/>
              <a:defRPr>
                <a:solidFill>
                  <a:schemeClr val="tx2"/>
                </a:solidFill>
              </a:defRPr>
            </a:lvl2pPr>
            <a:lvl3pPr lvl="2" algn="ctr" rtl="0" eaLnBrk="1" hangingPunct="1">
              <a:spcBef>
                <a:spcPts val="0"/>
              </a:spcBef>
              <a:spcAft>
                <a:spcPts val="0"/>
              </a:spcAft>
              <a:buSzPts val="3500"/>
              <a:buNone/>
              <a:defRPr>
                <a:solidFill>
                  <a:schemeClr val="tx2"/>
                </a:solidFill>
              </a:defRPr>
            </a:lvl3pPr>
            <a:lvl4pPr lvl="3" algn="ctr" rtl="0" eaLnBrk="1" hangingPunct="1">
              <a:spcBef>
                <a:spcPts val="0"/>
              </a:spcBef>
              <a:spcAft>
                <a:spcPts val="0"/>
              </a:spcAft>
              <a:buSzPts val="3500"/>
              <a:buNone/>
              <a:defRPr>
                <a:solidFill>
                  <a:schemeClr val="tx2"/>
                </a:solidFill>
              </a:defRPr>
            </a:lvl4pPr>
            <a:lvl5pPr lvl="4" algn="ctr" rtl="0" eaLnBrk="1" hangingPunct="1">
              <a:spcBef>
                <a:spcPts val="0"/>
              </a:spcBef>
              <a:spcAft>
                <a:spcPts val="0"/>
              </a:spcAft>
              <a:buSzPts val="3500"/>
              <a:buNone/>
              <a:defRPr>
                <a:solidFill>
                  <a:schemeClr val="tx2"/>
                </a:solidFill>
              </a:defRPr>
            </a:lvl5pPr>
            <a:lvl6pPr lvl="5" algn="ctr" rtl="0" eaLnBrk="1" hangingPunct="1">
              <a:spcBef>
                <a:spcPts val="0"/>
              </a:spcBef>
              <a:spcAft>
                <a:spcPts val="0"/>
              </a:spcAft>
              <a:buSzPts val="3500"/>
              <a:buNone/>
              <a:defRPr>
                <a:solidFill>
                  <a:schemeClr val="tx2"/>
                </a:solidFill>
              </a:defRPr>
            </a:lvl6pPr>
            <a:lvl7pPr lvl="6" algn="ctr" rtl="0" eaLnBrk="1" hangingPunct="1">
              <a:spcBef>
                <a:spcPts val="0"/>
              </a:spcBef>
              <a:spcAft>
                <a:spcPts val="0"/>
              </a:spcAft>
              <a:buSzPts val="3500"/>
              <a:buNone/>
              <a:defRPr>
                <a:solidFill>
                  <a:schemeClr val="tx2"/>
                </a:solidFill>
              </a:defRPr>
            </a:lvl7pPr>
            <a:lvl8pPr lvl="7" algn="ctr" rtl="0" eaLnBrk="1" hangingPunct="1">
              <a:spcBef>
                <a:spcPts val="0"/>
              </a:spcBef>
              <a:spcAft>
                <a:spcPts val="0"/>
              </a:spcAft>
              <a:buSzPts val="3500"/>
              <a:buNone/>
              <a:defRPr>
                <a:solidFill>
                  <a:schemeClr val="tx2"/>
                </a:solidFill>
              </a:defRPr>
            </a:lvl8pPr>
            <a:lvl9pPr lvl="8" algn="ctr" rtl="0" eaLnBrk="1" hangingPunct="1">
              <a:spcBef>
                <a:spcPts val="0"/>
              </a:spcBef>
              <a:spcAft>
                <a:spcPts val="0"/>
              </a:spcAft>
              <a:buSzPts val="3500"/>
              <a:buNone/>
              <a:defRPr>
                <a:solidFill>
                  <a:schemeClr val="tx2"/>
                </a:solidFill>
              </a:defRPr>
            </a:lvl9pPr>
          </a:lstStyle>
          <a:p>
            <a:pPr algn="l"/>
            <a:r>
              <a:rPr lang="en-US" sz="2400">
                <a:solidFill>
                  <a:schemeClr val="tx2"/>
                </a:solidFill>
                <a:latin typeface="Calisto MT" panose="02040603050505030304" pitchFamily="18" charset="0"/>
              </a:rPr>
              <a:t>Evaluating what we value.</a:t>
            </a:r>
          </a:p>
        </p:txBody>
      </p:sp>
      <p:cxnSp>
        <p:nvCxnSpPr>
          <p:cNvPr id="3" name="Straight Connector 2">
            <a:extLst>
              <a:ext uri="{FF2B5EF4-FFF2-40B4-BE49-F238E27FC236}">
                <a16:creationId xmlns:a16="http://schemas.microsoft.com/office/drawing/2014/main" id="{F670F877-429D-4A28-5DB3-3BF89FF6D5C5}"/>
              </a:ext>
            </a:extLst>
          </p:cNvPr>
          <p:cNvCxnSpPr/>
          <p:nvPr/>
        </p:nvCxnSpPr>
        <p:spPr>
          <a:xfrm>
            <a:off x="1867800" y="1885950"/>
            <a:ext cx="5181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E08F06A-F46A-CEEA-CE14-E1716E90974F}"/>
              </a:ext>
            </a:extLst>
          </p:cNvPr>
          <p:cNvCxnSpPr>
            <a:cxnSpLocks/>
          </p:cNvCxnSpPr>
          <p:nvPr/>
        </p:nvCxnSpPr>
        <p:spPr>
          <a:xfrm>
            <a:off x="4419600" y="1885950"/>
            <a:ext cx="0" cy="1703173"/>
          </a:xfrm>
          <a:prstGeom prst="line">
            <a:avLst/>
          </a:prstGeom>
        </p:spPr>
        <p:style>
          <a:lnRef idx="1">
            <a:schemeClr val="accent1"/>
          </a:lnRef>
          <a:fillRef idx="0">
            <a:schemeClr val="accent1"/>
          </a:fillRef>
          <a:effectRef idx="0">
            <a:schemeClr val="accent1"/>
          </a:effectRef>
          <a:fontRef idx="minor">
            <a:schemeClr val="tx1"/>
          </a:fontRef>
        </p:style>
      </p:cxnSp>
      <p:sp>
        <p:nvSpPr>
          <p:cNvPr id="10" name="Google Shape;2651;p40">
            <a:extLst>
              <a:ext uri="{FF2B5EF4-FFF2-40B4-BE49-F238E27FC236}">
                <a16:creationId xmlns:a16="http://schemas.microsoft.com/office/drawing/2014/main" id="{9B58D6D8-6780-33B3-9A6E-AE9DB0ADA10E}"/>
              </a:ext>
            </a:extLst>
          </p:cNvPr>
          <p:cNvSpPr txBox="1">
            <a:spLocks/>
          </p:cNvSpPr>
          <p:nvPr/>
        </p:nvSpPr>
        <p:spPr>
          <a:xfrm>
            <a:off x="515166" y="1337294"/>
            <a:ext cx="7808867" cy="457200"/>
          </a:xfrm>
          <a:prstGeom prst="rect">
            <a:avLst/>
          </a:prstGeom>
        </p:spPr>
        <p:txBody>
          <a:bodyPr spcFirstLastPara="1" wrap="square" lIns="91425" tIns="91425" rIns="91425" bIns="91425" anchor="ctr" anchorCtr="0">
            <a:noAutofit/>
          </a:bodyPr>
          <a:lstStyle>
            <a:lvl1pPr algn="l" defTabSz="342900" rtl="0" eaLnBrk="1" latinLnBrk="0" hangingPunct="1">
              <a:spcBef>
                <a:spcPct val="0"/>
              </a:spcBef>
              <a:buNone/>
              <a:defRPr sz="27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spcBef>
                <a:spcPts val="0"/>
              </a:spcBef>
            </a:pPr>
            <a:r>
              <a:rPr lang="en-US">
                <a:solidFill>
                  <a:schemeClr val="tx1"/>
                </a:solidFill>
              </a:rPr>
              <a:t>Collaboration</a:t>
            </a:r>
          </a:p>
        </p:txBody>
      </p:sp>
      <p:sp>
        <p:nvSpPr>
          <p:cNvPr id="2" name="TextBox 1">
            <a:extLst>
              <a:ext uri="{FF2B5EF4-FFF2-40B4-BE49-F238E27FC236}">
                <a16:creationId xmlns:a16="http://schemas.microsoft.com/office/drawing/2014/main" id="{DBFCF700-7813-347A-8281-B2A5315D5700}"/>
              </a:ext>
            </a:extLst>
          </p:cNvPr>
          <p:cNvSpPr txBox="1"/>
          <p:nvPr/>
        </p:nvSpPr>
        <p:spPr>
          <a:xfrm>
            <a:off x="4495800" y="1944311"/>
            <a:ext cx="2885303" cy="1477328"/>
          </a:xfrm>
          <a:prstGeom prst="rect">
            <a:avLst/>
          </a:prstGeom>
          <a:noFill/>
        </p:spPr>
        <p:txBody>
          <a:bodyPr wrap="square" rtlCol="0">
            <a:spAutoFit/>
          </a:bodyPr>
          <a:lstStyle/>
          <a:p>
            <a:pPr marL="285750" indent="-285750">
              <a:buFont typeface="Arial" panose="020B0604020202020204" pitchFamily="34" charset="0"/>
              <a:buChar char="•"/>
            </a:pPr>
            <a:r>
              <a:rPr lang="en-US"/>
              <a:t>open to others’ ideas</a:t>
            </a:r>
          </a:p>
          <a:p>
            <a:pPr marL="285750" indent="-285750">
              <a:buFont typeface="Arial" panose="020B0604020202020204" pitchFamily="34" charset="0"/>
              <a:buChar char="•"/>
            </a:pPr>
            <a:r>
              <a:rPr lang="en-US"/>
              <a:t>respectful of others</a:t>
            </a:r>
          </a:p>
          <a:p>
            <a:pPr marL="285750" indent="-285750">
              <a:buFont typeface="Arial" panose="020B0604020202020204" pitchFamily="34" charset="0"/>
              <a:buChar char="•"/>
            </a:pPr>
            <a:r>
              <a:rPr lang="en-US"/>
              <a:t>actively inclusive</a:t>
            </a:r>
          </a:p>
          <a:p>
            <a:pPr marL="285750" indent="-285750">
              <a:buFont typeface="Arial" panose="020B0604020202020204" pitchFamily="34" charset="0"/>
              <a:buChar char="•"/>
            </a:pPr>
            <a:r>
              <a:rPr lang="en-US"/>
              <a:t>sharing the marker</a:t>
            </a:r>
          </a:p>
          <a:p>
            <a:pPr marL="285750" indent="-285750">
              <a:buFont typeface="Arial" panose="020B0604020202020204" pitchFamily="34" charset="0"/>
              <a:buChar char="•"/>
            </a:pPr>
            <a:r>
              <a:rPr lang="en-US"/>
              <a:t>encouraging</a:t>
            </a:r>
          </a:p>
        </p:txBody>
      </p:sp>
      <p:sp>
        <p:nvSpPr>
          <p:cNvPr id="4" name="TextBox 3">
            <a:extLst>
              <a:ext uri="{FF2B5EF4-FFF2-40B4-BE49-F238E27FC236}">
                <a16:creationId xmlns:a16="http://schemas.microsoft.com/office/drawing/2014/main" id="{71AD836D-7475-261A-BA03-75957C549E57}"/>
              </a:ext>
            </a:extLst>
          </p:cNvPr>
          <p:cNvSpPr txBox="1"/>
          <p:nvPr/>
        </p:nvSpPr>
        <p:spPr>
          <a:xfrm>
            <a:off x="1458098" y="1944311"/>
            <a:ext cx="3037702" cy="1477328"/>
          </a:xfrm>
          <a:prstGeom prst="rect">
            <a:avLst/>
          </a:prstGeom>
          <a:noFill/>
        </p:spPr>
        <p:txBody>
          <a:bodyPr wrap="square" rtlCol="0">
            <a:spAutoFit/>
          </a:bodyPr>
          <a:lstStyle/>
          <a:p>
            <a:pPr marL="285750" indent="-285750">
              <a:buFont typeface="Arial" panose="020B0604020202020204" pitchFamily="34" charset="0"/>
              <a:buChar char="•"/>
            </a:pPr>
            <a:r>
              <a:rPr lang="en-US"/>
              <a:t>closed to others’ ideas</a:t>
            </a:r>
          </a:p>
          <a:p>
            <a:pPr marL="285750" indent="-285750">
              <a:buFont typeface="Arial" panose="020B0604020202020204" pitchFamily="34" charset="0"/>
              <a:buChar char="•"/>
            </a:pPr>
            <a:r>
              <a:rPr lang="en-US"/>
              <a:t>disrespectful to others</a:t>
            </a:r>
          </a:p>
          <a:p>
            <a:pPr marL="285750" indent="-285750">
              <a:buFont typeface="Arial" panose="020B0604020202020204" pitchFamily="34" charset="0"/>
              <a:buChar char="•"/>
            </a:pPr>
            <a:r>
              <a:rPr lang="en-US"/>
              <a:t>actively excluding</a:t>
            </a:r>
          </a:p>
          <a:p>
            <a:pPr marL="285750" indent="-285750">
              <a:buFont typeface="Arial" panose="020B0604020202020204" pitchFamily="34" charset="0"/>
              <a:buChar char="•"/>
            </a:pPr>
            <a:r>
              <a:rPr lang="en-US"/>
              <a:t>hogging the marker</a:t>
            </a:r>
          </a:p>
          <a:p>
            <a:pPr marL="285750" indent="-285750">
              <a:buFont typeface="Arial" panose="020B0604020202020204" pitchFamily="34" charset="0"/>
              <a:buChar char="•"/>
            </a:pPr>
            <a:r>
              <a:rPr lang="en-US"/>
              <a:t>discouraging</a:t>
            </a:r>
          </a:p>
        </p:txBody>
      </p:sp>
      <p:sp>
        <p:nvSpPr>
          <p:cNvPr id="5" name="TextBox 4">
            <a:extLst>
              <a:ext uri="{FF2B5EF4-FFF2-40B4-BE49-F238E27FC236}">
                <a16:creationId xmlns:a16="http://schemas.microsoft.com/office/drawing/2014/main" id="{01ACB217-E9BB-B1A9-FC31-FF565077467A}"/>
              </a:ext>
            </a:extLst>
          </p:cNvPr>
          <p:cNvSpPr txBox="1"/>
          <p:nvPr/>
        </p:nvSpPr>
        <p:spPr>
          <a:xfrm>
            <a:off x="4572000" y="2015159"/>
            <a:ext cx="2885294" cy="1464840"/>
          </a:xfrm>
          <a:prstGeom prst="rect">
            <a:avLst/>
          </a:prstGeom>
          <a:solidFill>
            <a:schemeClr val="bg1"/>
          </a:solidFill>
        </p:spPr>
        <p:txBody>
          <a:bodyPr wrap="square" rtlCol="0">
            <a:spAutoFit/>
          </a:bodyPr>
          <a:lstStyle/>
          <a:p>
            <a:endParaRPr lang="en-US"/>
          </a:p>
        </p:txBody>
      </p:sp>
      <p:sp>
        <p:nvSpPr>
          <p:cNvPr id="6" name="TextBox 5">
            <a:extLst>
              <a:ext uri="{FF2B5EF4-FFF2-40B4-BE49-F238E27FC236}">
                <a16:creationId xmlns:a16="http://schemas.microsoft.com/office/drawing/2014/main" id="{8E0F7C6A-751D-A672-9229-5B1C61D65DBC}"/>
              </a:ext>
            </a:extLst>
          </p:cNvPr>
          <p:cNvSpPr txBox="1"/>
          <p:nvPr/>
        </p:nvSpPr>
        <p:spPr>
          <a:xfrm>
            <a:off x="1458098" y="1944311"/>
            <a:ext cx="2885296" cy="1535658"/>
          </a:xfrm>
          <a:prstGeom prst="rect">
            <a:avLst/>
          </a:prstGeom>
          <a:solidFill>
            <a:schemeClr val="bg1"/>
          </a:solidFill>
        </p:spPr>
        <p:txBody>
          <a:bodyPr wrap="square" rtlCol="0">
            <a:spAutoFit/>
          </a:bodyPr>
          <a:lstStyle/>
          <a:p>
            <a:endParaRPr lang="en-US"/>
          </a:p>
        </p:txBody>
      </p:sp>
      <p:pic>
        <p:nvPicPr>
          <p:cNvPr id="7" name="Picture 6">
            <a:extLst>
              <a:ext uri="{FF2B5EF4-FFF2-40B4-BE49-F238E27FC236}">
                <a16:creationId xmlns:a16="http://schemas.microsoft.com/office/drawing/2014/main" id="{97F37137-7018-3194-16B6-0BF13E222177}"/>
              </a:ext>
            </a:extLst>
          </p:cNvPr>
          <p:cNvPicPr>
            <a:picLocks noChangeAspect="1"/>
          </p:cNvPicPr>
          <p:nvPr/>
        </p:nvPicPr>
        <p:blipFill>
          <a:blip r:embed="rId3"/>
          <a:stretch>
            <a:fillRect/>
          </a:stretch>
        </p:blipFill>
        <p:spPr>
          <a:xfrm>
            <a:off x="1442970" y="3992816"/>
            <a:ext cx="5953260" cy="706200"/>
          </a:xfrm>
          <a:prstGeom prst="rect">
            <a:avLst/>
          </a:prstGeom>
        </p:spPr>
      </p:pic>
      <p:sp>
        <p:nvSpPr>
          <p:cNvPr id="11" name="Rectangle: Rounded Corners 10">
            <a:extLst>
              <a:ext uri="{FF2B5EF4-FFF2-40B4-BE49-F238E27FC236}">
                <a16:creationId xmlns:a16="http://schemas.microsoft.com/office/drawing/2014/main" id="{E1961427-80A4-8809-BC83-394768BFB62A}"/>
              </a:ext>
            </a:extLst>
          </p:cNvPr>
          <p:cNvSpPr/>
          <p:nvPr/>
        </p:nvSpPr>
        <p:spPr>
          <a:xfrm>
            <a:off x="7324726" y="2143843"/>
            <a:ext cx="1654873" cy="527237"/>
          </a:xfrm>
          <a:prstGeom prst="roundRect">
            <a:avLst/>
          </a:prstGeom>
          <a:ln w="38100">
            <a:solidFill>
              <a:srgbClr val="FF3B9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a:t>Risk Taking</a:t>
            </a:r>
          </a:p>
        </p:txBody>
      </p:sp>
      <p:sp>
        <p:nvSpPr>
          <p:cNvPr id="12" name="Rectangle: Rounded Corners 11">
            <a:extLst>
              <a:ext uri="{FF2B5EF4-FFF2-40B4-BE49-F238E27FC236}">
                <a16:creationId xmlns:a16="http://schemas.microsoft.com/office/drawing/2014/main" id="{5919D093-32A0-0961-0B43-C33AB1CB1974}"/>
              </a:ext>
            </a:extLst>
          </p:cNvPr>
          <p:cNvSpPr/>
          <p:nvPr/>
        </p:nvSpPr>
        <p:spPr>
          <a:xfrm>
            <a:off x="7324727" y="2804711"/>
            <a:ext cx="1654873" cy="527237"/>
          </a:xfrm>
          <a:prstGeom prst="roundRect">
            <a:avLst/>
          </a:prstGeom>
          <a:ln w="38100">
            <a:solidFill>
              <a:srgbClr val="FF3B9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a:t>Perseverance</a:t>
            </a:r>
          </a:p>
        </p:txBody>
      </p:sp>
    </p:spTree>
    <p:extLst>
      <p:ext uri="{BB962C8B-B14F-4D97-AF65-F5344CB8AC3E}">
        <p14:creationId xmlns:p14="http://schemas.microsoft.com/office/powerpoint/2010/main" val="3775572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grpId="0" nodeType="clickEffect">
                                  <p:stCondLst>
                                    <p:cond delay="0"/>
                                  </p:stCondLst>
                                  <p:childTnLst>
                                    <p:animEffect transition="out" filter="randombar(horizontal)">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grpId="0" nodeType="clickEffect">
                                  <p:stCondLst>
                                    <p:cond delay="0"/>
                                  </p:stCondLst>
                                  <p:childTnLst>
                                    <p:animEffect transition="out" filter="randombar(horizontal)">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49">
          <a:extLst>
            <a:ext uri="{FF2B5EF4-FFF2-40B4-BE49-F238E27FC236}">
              <a16:creationId xmlns:a16="http://schemas.microsoft.com/office/drawing/2014/main" id="{D574953C-01E5-7E4F-6625-9D29DE52EE49}"/>
            </a:ext>
          </a:extLst>
        </p:cNvPr>
        <p:cNvGrpSpPr/>
        <p:nvPr/>
      </p:nvGrpSpPr>
      <p:grpSpPr>
        <a:xfrm>
          <a:off x="0" y="0"/>
          <a:ext cx="0" cy="0"/>
          <a:chOff x="0" y="0"/>
          <a:chExt cx="0" cy="0"/>
        </a:xfrm>
      </p:grpSpPr>
      <p:sp>
        <p:nvSpPr>
          <p:cNvPr id="2651" name="Google Shape;2651;p40">
            <a:extLst>
              <a:ext uri="{FF2B5EF4-FFF2-40B4-BE49-F238E27FC236}">
                <a16:creationId xmlns:a16="http://schemas.microsoft.com/office/drawing/2014/main" id="{CEC45995-7334-3B7E-582B-608146DF1A5F}"/>
              </a:ext>
            </a:extLst>
          </p:cNvPr>
          <p:cNvSpPr txBox="1">
            <a:spLocks noGrp="1"/>
          </p:cNvSpPr>
          <p:nvPr>
            <p:ph type="title"/>
          </p:nvPr>
        </p:nvSpPr>
        <p:spPr>
          <a:xfrm>
            <a:off x="-585856" y="386494"/>
            <a:ext cx="5538187" cy="45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solidFill>
                  <a:schemeClr val="lt2"/>
                </a:solidFill>
              </a:rPr>
              <a:t>Frame the Cards</a:t>
            </a:r>
            <a:endParaRPr>
              <a:solidFill>
                <a:schemeClr val="lt2"/>
              </a:solidFill>
            </a:endParaRPr>
          </a:p>
        </p:txBody>
      </p:sp>
      <p:cxnSp>
        <p:nvCxnSpPr>
          <p:cNvPr id="2652" name="Google Shape;2652;p40">
            <a:extLst>
              <a:ext uri="{FF2B5EF4-FFF2-40B4-BE49-F238E27FC236}">
                <a16:creationId xmlns:a16="http://schemas.microsoft.com/office/drawing/2014/main" id="{CA4D772F-A619-72A4-CB81-36E4511EB2E7}"/>
              </a:ext>
            </a:extLst>
          </p:cNvPr>
          <p:cNvCxnSpPr>
            <a:cxnSpLocks/>
          </p:cNvCxnSpPr>
          <p:nvPr/>
        </p:nvCxnSpPr>
        <p:spPr>
          <a:xfrm flipH="1">
            <a:off x="632817" y="853140"/>
            <a:ext cx="3110508" cy="0"/>
          </a:xfrm>
          <a:prstGeom prst="straightConnector1">
            <a:avLst/>
          </a:prstGeom>
          <a:noFill/>
          <a:ln w="19050" cap="flat" cmpd="sng">
            <a:solidFill>
              <a:schemeClr val="lt2"/>
            </a:solidFill>
            <a:prstDash val="solid"/>
            <a:round/>
            <a:headEnd type="none" w="med" len="med"/>
            <a:tailEnd type="none" w="med" len="med"/>
          </a:ln>
        </p:spPr>
      </p:cxnSp>
      <p:sp>
        <p:nvSpPr>
          <p:cNvPr id="3" name="Title 1">
            <a:extLst>
              <a:ext uri="{FF2B5EF4-FFF2-40B4-BE49-F238E27FC236}">
                <a16:creationId xmlns:a16="http://schemas.microsoft.com/office/drawing/2014/main" id="{A36E1800-C1D4-9150-3D0B-A39380C01791}"/>
              </a:ext>
            </a:extLst>
          </p:cNvPr>
          <p:cNvSpPr txBox="1">
            <a:spLocks/>
          </p:cNvSpPr>
          <p:nvPr/>
        </p:nvSpPr>
        <p:spPr bwMode="gray">
          <a:xfrm>
            <a:off x="2183238" y="2228021"/>
            <a:ext cx="5145300" cy="1527033"/>
          </a:xfrm>
          <a:prstGeom prst="rect">
            <a:avLst/>
          </a:prstGeom>
        </p:spPr>
        <p:txBody>
          <a:bodyPr spcFirstLastPara="1" vert="horz" wrap="square" lIns="91425" tIns="91425" rIns="91425" bIns="91425" rtlCol="0" anchor="ctr" anchorCtr="0">
            <a:noAutofit/>
          </a:bodyPr>
          <a:lstStyle>
            <a:lvl1pPr lvl="0" algn="ctr" defTabSz="342900" rtl="0" eaLnBrk="1" latinLnBrk="0" hangingPunct="1">
              <a:spcBef>
                <a:spcPts val="0"/>
              </a:spcBef>
              <a:spcAft>
                <a:spcPts val="0"/>
              </a:spcAft>
              <a:buSzPts val="2800"/>
              <a:buNone/>
              <a:defRPr sz="2800" b="0" i="0" kern="1200">
                <a:solidFill>
                  <a:schemeClr val="bg2"/>
                </a:solidFill>
                <a:latin typeface="+mj-lt"/>
                <a:ea typeface="+mj-ea"/>
                <a:cs typeface="+mj-cs"/>
              </a:defRPr>
            </a:lvl1pPr>
            <a:lvl2pPr lvl="1" algn="ctr" rtl="0" eaLnBrk="1" hangingPunct="1">
              <a:spcBef>
                <a:spcPts val="0"/>
              </a:spcBef>
              <a:spcAft>
                <a:spcPts val="0"/>
              </a:spcAft>
              <a:buSzPts val="3500"/>
              <a:buNone/>
              <a:defRPr>
                <a:solidFill>
                  <a:schemeClr val="tx2"/>
                </a:solidFill>
              </a:defRPr>
            </a:lvl2pPr>
            <a:lvl3pPr lvl="2" algn="ctr" rtl="0" eaLnBrk="1" hangingPunct="1">
              <a:spcBef>
                <a:spcPts val="0"/>
              </a:spcBef>
              <a:spcAft>
                <a:spcPts val="0"/>
              </a:spcAft>
              <a:buSzPts val="3500"/>
              <a:buNone/>
              <a:defRPr>
                <a:solidFill>
                  <a:schemeClr val="tx2"/>
                </a:solidFill>
              </a:defRPr>
            </a:lvl3pPr>
            <a:lvl4pPr lvl="3" algn="ctr" rtl="0" eaLnBrk="1" hangingPunct="1">
              <a:spcBef>
                <a:spcPts val="0"/>
              </a:spcBef>
              <a:spcAft>
                <a:spcPts val="0"/>
              </a:spcAft>
              <a:buSzPts val="3500"/>
              <a:buNone/>
              <a:defRPr>
                <a:solidFill>
                  <a:schemeClr val="tx2"/>
                </a:solidFill>
              </a:defRPr>
            </a:lvl4pPr>
            <a:lvl5pPr lvl="4" algn="ctr" rtl="0" eaLnBrk="1" hangingPunct="1">
              <a:spcBef>
                <a:spcPts val="0"/>
              </a:spcBef>
              <a:spcAft>
                <a:spcPts val="0"/>
              </a:spcAft>
              <a:buSzPts val="3500"/>
              <a:buNone/>
              <a:defRPr>
                <a:solidFill>
                  <a:schemeClr val="tx2"/>
                </a:solidFill>
              </a:defRPr>
            </a:lvl5pPr>
            <a:lvl6pPr lvl="5" algn="ctr" rtl="0" eaLnBrk="1" hangingPunct="1">
              <a:spcBef>
                <a:spcPts val="0"/>
              </a:spcBef>
              <a:spcAft>
                <a:spcPts val="0"/>
              </a:spcAft>
              <a:buSzPts val="3500"/>
              <a:buNone/>
              <a:defRPr>
                <a:solidFill>
                  <a:schemeClr val="tx2"/>
                </a:solidFill>
              </a:defRPr>
            </a:lvl6pPr>
            <a:lvl7pPr lvl="6" algn="ctr" rtl="0" eaLnBrk="1" hangingPunct="1">
              <a:spcBef>
                <a:spcPts val="0"/>
              </a:spcBef>
              <a:spcAft>
                <a:spcPts val="0"/>
              </a:spcAft>
              <a:buSzPts val="3500"/>
              <a:buNone/>
              <a:defRPr>
                <a:solidFill>
                  <a:schemeClr val="tx2"/>
                </a:solidFill>
              </a:defRPr>
            </a:lvl7pPr>
            <a:lvl8pPr lvl="7" algn="ctr" rtl="0" eaLnBrk="1" hangingPunct="1">
              <a:spcBef>
                <a:spcPts val="0"/>
              </a:spcBef>
              <a:spcAft>
                <a:spcPts val="0"/>
              </a:spcAft>
              <a:buSzPts val="3500"/>
              <a:buNone/>
              <a:defRPr>
                <a:solidFill>
                  <a:schemeClr val="tx2"/>
                </a:solidFill>
              </a:defRPr>
            </a:lvl8pPr>
            <a:lvl9pPr lvl="8" algn="ctr" rtl="0" eaLnBrk="1" hangingPunct="1">
              <a:spcBef>
                <a:spcPts val="0"/>
              </a:spcBef>
              <a:spcAft>
                <a:spcPts val="0"/>
              </a:spcAft>
              <a:buSzPts val="3500"/>
              <a:buNone/>
              <a:defRPr>
                <a:solidFill>
                  <a:schemeClr val="tx2"/>
                </a:solidFill>
              </a:defRPr>
            </a:lvl9pPr>
          </a:lstStyle>
          <a:p>
            <a:r>
              <a:rPr lang="en-US" sz="8000">
                <a:solidFill>
                  <a:schemeClr val="tx2"/>
                </a:solidFill>
                <a:latin typeface="Calisto MT" panose="02040603050505030304" pitchFamily="18" charset="0"/>
              </a:rPr>
              <a:t>Huddle Up</a:t>
            </a:r>
          </a:p>
        </p:txBody>
      </p:sp>
      <p:sp>
        <p:nvSpPr>
          <p:cNvPr id="5" name="Google Shape;2651;p40">
            <a:extLst>
              <a:ext uri="{FF2B5EF4-FFF2-40B4-BE49-F238E27FC236}">
                <a16:creationId xmlns:a16="http://schemas.microsoft.com/office/drawing/2014/main" id="{CF2C2405-F28A-A917-82BE-BF2F76C34A64}"/>
              </a:ext>
            </a:extLst>
          </p:cNvPr>
          <p:cNvSpPr txBox="1">
            <a:spLocks/>
          </p:cNvSpPr>
          <p:nvPr/>
        </p:nvSpPr>
        <p:spPr bwMode="gray">
          <a:xfrm>
            <a:off x="-387640" y="918274"/>
            <a:ext cx="5538187" cy="457200"/>
          </a:xfrm>
          <a:prstGeom prst="rect">
            <a:avLst/>
          </a:prstGeom>
        </p:spPr>
        <p:txBody>
          <a:bodyPr spcFirstLastPara="1" vert="horz" wrap="square" lIns="91425" tIns="91425" rIns="91425" bIns="91425" rtlCol="0" anchor="ctr" anchorCtr="0">
            <a:noAutofit/>
          </a:bodyPr>
          <a:lstStyle>
            <a:lvl1pPr lvl="0" algn="ctr" defTabSz="342900" rtl="0" eaLnBrk="1" latinLnBrk="0" hangingPunct="1">
              <a:spcBef>
                <a:spcPts val="0"/>
              </a:spcBef>
              <a:spcAft>
                <a:spcPts val="0"/>
              </a:spcAft>
              <a:buSzPts val="2800"/>
              <a:buNone/>
              <a:defRPr sz="2800" b="0" i="0" kern="1200">
                <a:solidFill>
                  <a:schemeClr val="bg2"/>
                </a:solidFill>
                <a:latin typeface="+mj-lt"/>
                <a:ea typeface="+mj-ea"/>
                <a:cs typeface="+mj-cs"/>
              </a:defRPr>
            </a:lvl1pPr>
            <a:lvl2pPr lvl="1" algn="ctr" rtl="0" eaLnBrk="1" hangingPunct="1">
              <a:spcBef>
                <a:spcPts val="0"/>
              </a:spcBef>
              <a:spcAft>
                <a:spcPts val="0"/>
              </a:spcAft>
              <a:buSzPts val="3500"/>
              <a:buNone/>
              <a:defRPr>
                <a:solidFill>
                  <a:schemeClr val="tx2"/>
                </a:solidFill>
              </a:defRPr>
            </a:lvl2pPr>
            <a:lvl3pPr lvl="2" algn="ctr" rtl="0" eaLnBrk="1" hangingPunct="1">
              <a:spcBef>
                <a:spcPts val="0"/>
              </a:spcBef>
              <a:spcAft>
                <a:spcPts val="0"/>
              </a:spcAft>
              <a:buSzPts val="3500"/>
              <a:buNone/>
              <a:defRPr>
                <a:solidFill>
                  <a:schemeClr val="tx2"/>
                </a:solidFill>
              </a:defRPr>
            </a:lvl3pPr>
            <a:lvl4pPr lvl="3" algn="ctr" rtl="0" eaLnBrk="1" hangingPunct="1">
              <a:spcBef>
                <a:spcPts val="0"/>
              </a:spcBef>
              <a:spcAft>
                <a:spcPts val="0"/>
              </a:spcAft>
              <a:buSzPts val="3500"/>
              <a:buNone/>
              <a:defRPr>
                <a:solidFill>
                  <a:schemeClr val="tx2"/>
                </a:solidFill>
              </a:defRPr>
            </a:lvl4pPr>
            <a:lvl5pPr lvl="4" algn="ctr" rtl="0" eaLnBrk="1" hangingPunct="1">
              <a:spcBef>
                <a:spcPts val="0"/>
              </a:spcBef>
              <a:spcAft>
                <a:spcPts val="0"/>
              </a:spcAft>
              <a:buSzPts val="3500"/>
              <a:buNone/>
              <a:defRPr>
                <a:solidFill>
                  <a:schemeClr val="tx2"/>
                </a:solidFill>
              </a:defRPr>
            </a:lvl5pPr>
            <a:lvl6pPr lvl="5" algn="ctr" rtl="0" eaLnBrk="1" hangingPunct="1">
              <a:spcBef>
                <a:spcPts val="0"/>
              </a:spcBef>
              <a:spcAft>
                <a:spcPts val="0"/>
              </a:spcAft>
              <a:buSzPts val="3500"/>
              <a:buNone/>
              <a:defRPr>
                <a:solidFill>
                  <a:schemeClr val="tx2"/>
                </a:solidFill>
              </a:defRPr>
            </a:lvl6pPr>
            <a:lvl7pPr lvl="6" algn="ctr" rtl="0" eaLnBrk="1" hangingPunct="1">
              <a:spcBef>
                <a:spcPts val="0"/>
              </a:spcBef>
              <a:spcAft>
                <a:spcPts val="0"/>
              </a:spcAft>
              <a:buSzPts val="3500"/>
              <a:buNone/>
              <a:defRPr>
                <a:solidFill>
                  <a:schemeClr val="tx2"/>
                </a:solidFill>
              </a:defRPr>
            </a:lvl7pPr>
            <a:lvl8pPr lvl="7" algn="ctr" rtl="0" eaLnBrk="1" hangingPunct="1">
              <a:spcBef>
                <a:spcPts val="0"/>
              </a:spcBef>
              <a:spcAft>
                <a:spcPts val="0"/>
              </a:spcAft>
              <a:buSzPts val="3500"/>
              <a:buNone/>
              <a:defRPr>
                <a:solidFill>
                  <a:schemeClr val="tx2"/>
                </a:solidFill>
              </a:defRPr>
            </a:lvl8pPr>
            <a:lvl9pPr lvl="8" algn="ctr" rtl="0" eaLnBrk="1" hangingPunct="1">
              <a:spcBef>
                <a:spcPts val="0"/>
              </a:spcBef>
              <a:spcAft>
                <a:spcPts val="0"/>
              </a:spcAft>
              <a:buSzPts val="3500"/>
              <a:buNone/>
              <a:defRPr>
                <a:solidFill>
                  <a:schemeClr val="tx2"/>
                </a:solidFill>
              </a:defRPr>
            </a:lvl9pPr>
          </a:lstStyle>
          <a:p>
            <a:r>
              <a:rPr lang="en-US" sz="1400" i="1">
                <a:solidFill>
                  <a:schemeClr val="lt2"/>
                </a:solidFill>
              </a:rPr>
              <a:t>Teaching Through Problems Worth Solving </a:t>
            </a:r>
          </a:p>
          <a:p>
            <a:r>
              <a:rPr lang="en-US" sz="1400" i="1">
                <a:solidFill>
                  <a:schemeClr val="lt2"/>
                </a:solidFill>
              </a:rPr>
              <a:t>&amp; Manipulatives</a:t>
            </a:r>
          </a:p>
        </p:txBody>
      </p:sp>
    </p:spTree>
    <p:extLst>
      <p:ext uri="{BB962C8B-B14F-4D97-AF65-F5344CB8AC3E}">
        <p14:creationId xmlns:p14="http://schemas.microsoft.com/office/powerpoint/2010/main" val="3087491086"/>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49">
          <a:extLst>
            <a:ext uri="{FF2B5EF4-FFF2-40B4-BE49-F238E27FC236}">
              <a16:creationId xmlns:a16="http://schemas.microsoft.com/office/drawing/2014/main" id="{03D53D91-1EF0-33D5-85E7-7B14D19F2DF1}"/>
            </a:ext>
          </a:extLst>
        </p:cNvPr>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7AA55B2B-6A67-8668-703E-9348B39D0A1D}"/>
              </a:ext>
            </a:extLst>
          </p:cNvPr>
          <p:cNvSpPr/>
          <p:nvPr/>
        </p:nvSpPr>
        <p:spPr>
          <a:xfrm>
            <a:off x="4895196" y="3166698"/>
            <a:ext cx="3532368" cy="527237"/>
          </a:xfrm>
          <a:prstGeom prst="roundRect">
            <a:avLst/>
          </a:prstGeom>
          <a:ln w="38100">
            <a:solidFill>
              <a:srgbClr val="FF3B9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a:t>What do you wonder?</a:t>
            </a:r>
          </a:p>
        </p:txBody>
      </p:sp>
      <p:sp>
        <p:nvSpPr>
          <p:cNvPr id="8" name="Rectangle: Rounded Corners 7">
            <a:extLst>
              <a:ext uri="{FF2B5EF4-FFF2-40B4-BE49-F238E27FC236}">
                <a16:creationId xmlns:a16="http://schemas.microsoft.com/office/drawing/2014/main" id="{E1E63DD2-DC48-F1AA-4976-0ACB0E8C9A93}"/>
              </a:ext>
            </a:extLst>
          </p:cNvPr>
          <p:cNvSpPr/>
          <p:nvPr/>
        </p:nvSpPr>
        <p:spPr>
          <a:xfrm>
            <a:off x="4895196" y="2308131"/>
            <a:ext cx="3532368" cy="527237"/>
          </a:xfrm>
          <a:prstGeom prst="roundRect">
            <a:avLst/>
          </a:prstGeom>
          <a:ln w="38100">
            <a:solidFill>
              <a:srgbClr val="FF3B9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a:t>What do you notice?               </a:t>
            </a:r>
          </a:p>
        </p:txBody>
      </p:sp>
      <p:pic>
        <p:nvPicPr>
          <p:cNvPr id="4" name="Picture 3">
            <a:extLst>
              <a:ext uri="{FF2B5EF4-FFF2-40B4-BE49-F238E27FC236}">
                <a16:creationId xmlns:a16="http://schemas.microsoft.com/office/drawing/2014/main" id="{CC1943B9-44FE-C99C-31A3-A4ADF8B3670F}"/>
              </a:ext>
            </a:extLst>
          </p:cNvPr>
          <p:cNvPicPr>
            <a:picLocks noChangeAspect="1"/>
          </p:cNvPicPr>
          <p:nvPr/>
        </p:nvPicPr>
        <p:blipFill>
          <a:blip r:embed="rId3"/>
          <a:stretch>
            <a:fillRect/>
          </a:stretch>
        </p:blipFill>
        <p:spPr>
          <a:xfrm>
            <a:off x="818112" y="697257"/>
            <a:ext cx="3430692" cy="3885711"/>
          </a:xfrm>
          <a:prstGeom prst="rect">
            <a:avLst/>
          </a:prstGeom>
          <a:ln w="38100">
            <a:solidFill>
              <a:schemeClr val="tx1"/>
            </a:solidFill>
          </a:ln>
        </p:spPr>
      </p:pic>
    </p:spTree>
    <p:extLst>
      <p:ext uri="{BB962C8B-B14F-4D97-AF65-F5344CB8AC3E}">
        <p14:creationId xmlns:p14="http://schemas.microsoft.com/office/powerpoint/2010/main" val="2328435159"/>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94880E-9E24-F04D-C1BA-CACC87968882}"/>
            </a:ext>
          </a:extLst>
        </p:cNvPr>
        <p:cNvGrpSpPr/>
        <p:nvPr/>
      </p:nvGrpSpPr>
      <p:grpSpPr>
        <a:xfrm>
          <a:off x="0" y="0"/>
          <a:ext cx="0" cy="0"/>
          <a:chOff x="0" y="0"/>
          <a:chExt cx="0" cy="0"/>
        </a:xfrm>
      </p:grpSpPr>
      <p:cxnSp>
        <p:nvCxnSpPr>
          <p:cNvPr id="5" name="Straight Arrow Connector 4">
            <a:extLst>
              <a:ext uri="{FF2B5EF4-FFF2-40B4-BE49-F238E27FC236}">
                <a16:creationId xmlns:a16="http://schemas.microsoft.com/office/drawing/2014/main" id="{823B1B99-6563-2A5B-0803-B661E026F012}"/>
              </a:ext>
            </a:extLst>
          </p:cNvPr>
          <p:cNvCxnSpPr/>
          <p:nvPr/>
        </p:nvCxnSpPr>
        <p:spPr>
          <a:xfrm>
            <a:off x="1466850" y="2066925"/>
            <a:ext cx="6057900"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6" name="Text Placeholder 1">
            <a:extLst>
              <a:ext uri="{FF2B5EF4-FFF2-40B4-BE49-F238E27FC236}">
                <a16:creationId xmlns:a16="http://schemas.microsoft.com/office/drawing/2014/main" id="{319F253B-295C-6029-1AD2-F4EBBE599BEB}"/>
              </a:ext>
            </a:extLst>
          </p:cNvPr>
          <p:cNvSpPr txBox="1">
            <a:spLocks/>
          </p:cNvSpPr>
          <p:nvPr/>
        </p:nvSpPr>
        <p:spPr>
          <a:xfrm>
            <a:off x="-435525" y="1491246"/>
            <a:ext cx="3823800" cy="2662800"/>
          </a:xfrm>
          <a:prstGeom prst="rect">
            <a:avLst/>
          </a:prstGeom>
        </p:spPr>
        <p:txBody>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sz="1350" b="0" i="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9pPr>
          </a:lstStyle>
          <a:p>
            <a:pPr marL="127000" indent="0" algn="ctr">
              <a:buFont typeface="Wingdings 3" charset="2"/>
              <a:buNone/>
            </a:pPr>
            <a:r>
              <a:rPr lang="en-US" sz="2400"/>
              <a:t>TT</a:t>
            </a:r>
          </a:p>
          <a:p>
            <a:pPr marL="127000" indent="0" algn="ctr">
              <a:buFont typeface="Wingdings 3" charset="2"/>
              <a:buNone/>
            </a:pPr>
            <a:endParaRPr lang="en-US" sz="2400"/>
          </a:p>
          <a:p>
            <a:pPr marL="127000" indent="0" algn="ctr">
              <a:buFont typeface="Wingdings 3" charset="2"/>
              <a:buNone/>
            </a:pPr>
            <a:endParaRPr lang="en-US" sz="2400"/>
          </a:p>
          <a:p>
            <a:pPr marL="127000" indent="0" algn="ctr">
              <a:buFont typeface="Wingdings 3" charset="2"/>
              <a:buNone/>
            </a:pPr>
            <a:endParaRPr lang="en-US" sz="2400"/>
          </a:p>
        </p:txBody>
      </p:sp>
      <p:sp>
        <p:nvSpPr>
          <p:cNvPr id="7" name="Text Placeholder 1">
            <a:extLst>
              <a:ext uri="{FF2B5EF4-FFF2-40B4-BE49-F238E27FC236}">
                <a16:creationId xmlns:a16="http://schemas.microsoft.com/office/drawing/2014/main" id="{87AEAE29-2254-352B-22DC-E06C0996C5CB}"/>
              </a:ext>
            </a:extLst>
          </p:cNvPr>
          <p:cNvSpPr txBox="1">
            <a:spLocks/>
          </p:cNvSpPr>
          <p:nvPr/>
        </p:nvSpPr>
        <p:spPr>
          <a:xfrm>
            <a:off x="5366850" y="1491246"/>
            <a:ext cx="3823800" cy="2662800"/>
          </a:xfrm>
          <a:prstGeom prst="rect">
            <a:avLst/>
          </a:prstGeom>
        </p:spPr>
        <p:txBody>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sz="1350" b="0" i="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9pPr>
          </a:lstStyle>
          <a:p>
            <a:pPr marL="127000" indent="0" algn="ctr">
              <a:buFont typeface="Wingdings 3" charset="2"/>
              <a:buNone/>
            </a:pPr>
            <a:r>
              <a:rPr lang="en-US" sz="2400"/>
              <a:t>C</a:t>
            </a:r>
          </a:p>
          <a:p>
            <a:pPr marL="127000" indent="0" algn="ctr">
              <a:buFont typeface="Wingdings 3" charset="2"/>
              <a:buNone/>
            </a:pPr>
            <a:endParaRPr lang="en-US" sz="2400"/>
          </a:p>
          <a:p>
            <a:pPr marL="127000" indent="0" algn="ctr">
              <a:buFont typeface="Wingdings 3" charset="2"/>
              <a:buNone/>
            </a:pPr>
            <a:endParaRPr lang="en-US" sz="2400"/>
          </a:p>
          <a:p>
            <a:pPr marL="127000" indent="0" algn="ctr">
              <a:buFont typeface="Wingdings 3" charset="2"/>
              <a:buNone/>
            </a:pPr>
            <a:endParaRPr lang="en-US" sz="2400"/>
          </a:p>
        </p:txBody>
      </p:sp>
      <p:sp>
        <p:nvSpPr>
          <p:cNvPr id="2" name="Text Placeholder 1">
            <a:extLst>
              <a:ext uri="{FF2B5EF4-FFF2-40B4-BE49-F238E27FC236}">
                <a16:creationId xmlns:a16="http://schemas.microsoft.com/office/drawing/2014/main" id="{CF5DFA88-51EA-1954-964C-79C8A0C544C3}"/>
              </a:ext>
            </a:extLst>
          </p:cNvPr>
          <p:cNvSpPr txBox="1">
            <a:spLocks/>
          </p:cNvSpPr>
          <p:nvPr/>
        </p:nvSpPr>
        <p:spPr>
          <a:xfrm>
            <a:off x="-514350" y="99141"/>
            <a:ext cx="2211879" cy="1780626"/>
          </a:xfrm>
          <a:prstGeom prst="rect">
            <a:avLst/>
          </a:prstGeom>
        </p:spPr>
        <p:txBody>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sz="1350" b="0" i="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9pPr>
          </a:lstStyle>
          <a:p>
            <a:pPr marL="127000" indent="0" algn="ctr">
              <a:buFont typeface="Wingdings 3" charset="2"/>
              <a:buNone/>
            </a:pPr>
            <a:r>
              <a:rPr lang="en-US" sz="1600">
                <a:solidFill>
                  <a:schemeClr val="accent1"/>
                </a:solidFill>
              </a:rPr>
              <a:t>Names</a:t>
            </a:r>
          </a:p>
          <a:p>
            <a:pPr marL="127000" indent="0" algn="ctr">
              <a:buFont typeface="Wingdings 3" charset="2"/>
              <a:buNone/>
            </a:pPr>
            <a:endParaRPr lang="en-US" sz="2400"/>
          </a:p>
          <a:p>
            <a:pPr marL="127000" indent="0" algn="ctr">
              <a:buFont typeface="Wingdings 3" charset="2"/>
              <a:buNone/>
            </a:pPr>
            <a:endParaRPr lang="en-US" sz="2400"/>
          </a:p>
          <a:p>
            <a:pPr marL="127000" indent="0" algn="ctr">
              <a:buFont typeface="Wingdings 3" charset="2"/>
              <a:buNone/>
            </a:pPr>
            <a:endParaRPr lang="en-US" sz="2400"/>
          </a:p>
        </p:txBody>
      </p:sp>
    </p:spTree>
    <p:extLst>
      <p:ext uri="{BB962C8B-B14F-4D97-AF65-F5344CB8AC3E}">
        <p14:creationId xmlns:p14="http://schemas.microsoft.com/office/powerpoint/2010/main" val="12886739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D73631-C808-8510-02B3-E00C402F37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3F37F1-3857-C173-8684-DCC7D24B82DD}"/>
              </a:ext>
            </a:extLst>
          </p:cNvPr>
          <p:cNvSpPr>
            <a:spLocks noGrp="1"/>
          </p:cNvSpPr>
          <p:nvPr>
            <p:ph type="title"/>
          </p:nvPr>
        </p:nvSpPr>
        <p:spPr>
          <a:xfrm>
            <a:off x="666307" y="1849204"/>
            <a:ext cx="7981507" cy="1906800"/>
          </a:xfrm>
        </p:spPr>
        <p:txBody>
          <a:bodyPr/>
          <a:lstStyle/>
          <a:p>
            <a:r>
              <a:rPr lang="en-US">
                <a:latin typeface="Calisto MT" panose="02040603050505030304" pitchFamily="18" charset="0"/>
              </a:rPr>
              <a:t>Random Groups</a:t>
            </a:r>
          </a:p>
        </p:txBody>
      </p:sp>
      <p:sp>
        <p:nvSpPr>
          <p:cNvPr id="5" name="Rectangle: Rounded Corners 4">
            <a:extLst>
              <a:ext uri="{FF2B5EF4-FFF2-40B4-BE49-F238E27FC236}">
                <a16:creationId xmlns:a16="http://schemas.microsoft.com/office/drawing/2014/main" id="{12858E0A-7CFD-3A31-91C3-C6BBFFC6D814}"/>
              </a:ext>
            </a:extLst>
          </p:cNvPr>
          <p:cNvSpPr/>
          <p:nvPr/>
        </p:nvSpPr>
        <p:spPr>
          <a:xfrm>
            <a:off x="430349" y="4041322"/>
            <a:ext cx="1953160" cy="726890"/>
          </a:xfrm>
          <a:prstGeom prst="roundRect">
            <a:avLst/>
          </a:prstGeom>
          <a:solidFill>
            <a:srgbClr val="FF7ACB"/>
          </a:solidFill>
          <a:ln w="38100">
            <a:solidFill>
              <a:srgbClr val="FF3B9F"/>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t>10 minutes to solve</a:t>
            </a:r>
          </a:p>
        </p:txBody>
      </p:sp>
      <p:pic>
        <p:nvPicPr>
          <p:cNvPr id="4" name="Picture 3">
            <a:extLst>
              <a:ext uri="{FF2B5EF4-FFF2-40B4-BE49-F238E27FC236}">
                <a16:creationId xmlns:a16="http://schemas.microsoft.com/office/drawing/2014/main" id="{47920B45-3317-D3C5-109B-52D1571D4420}"/>
              </a:ext>
            </a:extLst>
          </p:cNvPr>
          <p:cNvPicPr>
            <a:picLocks noChangeAspect="1"/>
          </p:cNvPicPr>
          <p:nvPr/>
        </p:nvPicPr>
        <p:blipFill>
          <a:blip r:embed="rId3"/>
          <a:stretch>
            <a:fillRect/>
          </a:stretch>
        </p:blipFill>
        <p:spPr>
          <a:xfrm>
            <a:off x="3902024" y="3350276"/>
            <a:ext cx="1622476" cy="1586191"/>
          </a:xfrm>
          <a:prstGeom prst="rect">
            <a:avLst/>
          </a:prstGeom>
        </p:spPr>
      </p:pic>
    </p:spTree>
    <p:extLst>
      <p:ext uri="{BB962C8B-B14F-4D97-AF65-F5344CB8AC3E}">
        <p14:creationId xmlns:p14="http://schemas.microsoft.com/office/powerpoint/2010/main" val="3227944853"/>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2678E1-95DB-1FC9-6850-0D791EEDC2C1}"/>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4F277D40-D061-172F-73FB-B7284ED5101B}"/>
              </a:ext>
            </a:extLst>
          </p:cNvPr>
          <p:cNvSpPr>
            <a:spLocks noGrp="1"/>
          </p:cNvSpPr>
          <p:nvPr>
            <p:ph type="body" idx="2"/>
          </p:nvPr>
        </p:nvSpPr>
        <p:spPr>
          <a:xfrm>
            <a:off x="563525" y="1949554"/>
            <a:ext cx="4267200" cy="2662800"/>
          </a:xfrm>
        </p:spPr>
        <p:txBody>
          <a:bodyPr/>
          <a:lstStyle/>
          <a:p>
            <a:pPr marL="127000" indent="0" algn="ctr">
              <a:buNone/>
            </a:pPr>
            <a:r>
              <a:rPr lang="en-US" sz="2400"/>
              <a:t>How did the manipulatives help you </a:t>
            </a:r>
            <a:r>
              <a:rPr lang="en-US" sz="2400" i="1"/>
              <a:t>think about </a:t>
            </a:r>
            <a:r>
              <a:rPr lang="en-US" sz="2400"/>
              <a:t>the task?</a:t>
            </a:r>
          </a:p>
          <a:p>
            <a:pPr marL="127000" indent="0" algn="ctr">
              <a:buNone/>
            </a:pPr>
            <a:endParaRPr lang="en-US" sz="2400"/>
          </a:p>
        </p:txBody>
      </p:sp>
      <p:sp>
        <p:nvSpPr>
          <p:cNvPr id="5" name="Title 4">
            <a:extLst>
              <a:ext uri="{FF2B5EF4-FFF2-40B4-BE49-F238E27FC236}">
                <a16:creationId xmlns:a16="http://schemas.microsoft.com/office/drawing/2014/main" id="{06488203-383C-D104-0B1F-A1E9AD556168}"/>
              </a:ext>
            </a:extLst>
          </p:cNvPr>
          <p:cNvSpPr>
            <a:spLocks noGrp="1"/>
          </p:cNvSpPr>
          <p:nvPr>
            <p:ph type="title"/>
          </p:nvPr>
        </p:nvSpPr>
        <p:spPr>
          <a:xfrm>
            <a:off x="1862355" y="648949"/>
            <a:ext cx="5627433" cy="457200"/>
          </a:xfrm>
        </p:spPr>
        <p:txBody>
          <a:bodyPr/>
          <a:lstStyle/>
          <a:p>
            <a:r>
              <a:rPr lang="en-US" sz="3600"/>
              <a:t>Reflection </a:t>
            </a:r>
            <a:br>
              <a:rPr lang="en-US" sz="3600"/>
            </a:br>
            <a:r>
              <a:rPr lang="en-US" i="1"/>
              <a:t>Turn and Talk</a:t>
            </a:r>
            <a:endParaRPr lang="en-US" sz="3600" i="1"/>
          </a:p>
        </p:txBody>
      </p:sp>
      <p:pic>
        <p:nvPicPr>
          <p:cNvPr id="4" name="Picture 3">
            <a:extLst>
              <a:ext uri="{FF2B5EF4-FFF2-40B4-BE49-F238E27FC236}">
                <a16:creationId xmlns:a16="http://schemas.microsoft.com/office/drawing/2014/main" id="{89CDBA9E-FB09-90CD-0637-0BBFA4E7AE80}"/>
              </a:ext>
            </a:extLst>
          </p:cNvPr>
          <p:cNvPicPr>
            <a:picLocks noChangeAspect="1"/>
          </p:cNvPicPr>
          <p:nvPr/>
        </p:nvPicPr>
        <p:blipFill>
          <a:blip r:embed="rId3"/>
          <a:stretch>
            <a:fillRect/>
          </a:stretch>
        </p:blipFill>
        <p:spPr>
          <a:xfrm>
            <a:off x="6210743" y="3369897"/>
            <a:ext cx="1409700" cy="1409700"/>
          </a:xfrm>
          <a:prstGeom prst="rect">
            <a:avLst/>
          </a:prstGeom>
        </p:spPr>
      </p:pic>
      <p:pic>
        <p:nvPicPr>
          <p:cNvPr id="9" name="Picture 8">
            <a:extLst>
              <a:ext uri="{FF2B5EF4-FFF2-40B4-BE49-F238E27FC236}">
                <a16:creationId xmlns:a16="http://schemas.microsoft.com/office/drawing/2014/main" id="{9EC1719B-53B0-6F90-088C-7A0BF4C85C24}"/>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1682412" y="3369897"/>
            <a:ext cx="2114231" cy="1413256"/>
          </a:xfrm>
          <a:prstGeom prst="rect">
            <a:avLst/>
          </a:prstGeom>
        </p:spPr>
      </p:pic>
      <p:sp>
        <p:nvSpPr>
          <p:cNvPr id="12" name="Text Placeholder 1">
            <a:extLst>
              <a:ext uri="{FF2B5EF4-FFF2-40B4-BE49-F238E27FC236}">
                <a16:creationId xmlns:a16="http://schemas.microsoft.com/office/drawing/2014/main" id="{9A70BA4F-45A1-E5D9-9683-568FF924CFFB}"/>
              </a:ext>
            </a:extLst>
          </p:cNvPr>
          <p:cNvSpPr txBox="1">
            <a:spLocks/>
          </p:cNvSpPr>
          <p:nvPr/>
        </p:nvSpPr>
        <p:spPr>
          <a:xfrm>
            <a:off x="4830725" y="1949554"/>
            <a:ext cx="3823800" cy="2662800"/>
          </a:xfrm>
          <a:prstGeom prst="rect">
            <a:avLst/>
          </a:prstGeom>
        </p:spPr>
        <p:txBody>
          <a:bodyPr spcFirstLastPara="1" vert="horz" wrap="square" lIns="91425" tIns="91425" rIns="91425" bIns="91425" rtlCol="0" anchor="t" anchorCtr="0">
            <a:noAutofit/>
          </a:bodyPr>
          <a:lstStyle>
            <a:lvl1pPr marL="457200" lvl="0" indent="-330200" algn="l" defTabSz="342900" rtl="0" eaLnBrk="1" latinLnBrk="0" hangingPunct="1">
              <a:lnSpc>
                <a:spcPct val="100000"/>
              </a:lnSpc>
              <a:spcBef>
                <a:spcPts val="0"/>
              </a:spcBef>
              <a:spcAft>
                <a:spcPts val="0"/>
              </a:spcAft>
              <a:buClr>
                <a:schemeClr val="accent1"/>
              </a:buClr>
              <a:buSzPts val="1600"/>
              <a:buFont typeface="Nunito Light"/>
              <a:buChar char="●"/>
              <a:defRPr sz="1600" b="0" i="0" kern="1200">
                <a:solidFill>
                  <a:schemeClr val="tx1">
                    <a:lumMod val="75000"/>
                    <a:lumOff val="25000"/>
                  </a:schemeClr>
                </a:solidFill>
                <a:latin typeface="+mn-lt"/>
                <a:ea typeface="+mn-ea"/>
                <a:cs typeface="+mn-cs"/>
              </a:defRPr>
            </a:lvl1pPr>
            <a:lvl2pPr marL="914400" lvl="1" indent="-330200" algn="l" defTabSz="342900" rtl="0" eaLnBrk="1" latinLnBrk="0" hangingPunct="1">
              <a:lnSpc>
                <a:spcPct val="100000"/>
              </a:lnSpc>
              <a:spcBef>
                <a:spcPts val="0"/>
              </a:spcBef>
              <a:spcAft>
                <a:spcPts val="0"/>
              </a:spcAft>
              <a:buClr>
                <a:schemeClr val="accent1"/>
              </a:buClr>
              <a:buSzPts val="1600"/>
              <a:buFont typeface="Nunito Light"/>
              <a:buChar char="○"/>
              <a:defRPr sz="1600" b="0" i="0" kern="1200">
                <a:solidFill>
                  <a:schemeClr val="tx1">
                    <a:lumMod val="75000"/>
                    <a:lumOff val="25000"/>
                  </a:schemeClr>
                </a:solidFill>
                <a:latin typeface="+mn-lt"/>
                <a:ea typeface="+mn-ea"/>
                <a:cs typeface="+mn-cs"/>
              </a:defRPr>
            </a:lvl2pPr>
            <a:lvl3pPr marL="1371600" lvl="2" indent="-330200" algn="l" defTabSz="342900" rtl="0" eaLnBrk="1" latinLnBrk="0" hangingPunct="1">
              <a:lnSpc>
                <a:spcPct val="100000"/>
              </a:lnSpc>
              <a:spcBef>
                <a:spcPts val="0"/>
              </a:spcBef>
              <a:spcAft>
                <a:spcPts val="0"/>
              </a:spcAft>
              <a:buClr>
                <a:schemeClr val="accent1"/>
              </a:buClr>
              <a:buSzPts val="1600"/>
              <a:buFont typeface="Nunito Light"/>
              <a:buChar char="■"/>
              <a:defRPr sz="1600" b="0" i="0" kern="1200">
                <a:solidFill>
                  <a:schemeClr val="tx1">
                    <a:lumMod val="75000"/>
                    <a:lumOff val="25000"/>
                  </a:schemeClr>
                </a:solidFill>
                <a:latin typeface="+mn-lt"/>
                <a:ea typeface="+mn-ea"/>
                <a:cs typeface="+mn-cs"/>
              </a:defRPr>
            </a:lvl3pPr>
            <a:lvl4pPr marL="1828800" lvl="3" indent="-330200" algn="l" defTabSz="342900" rtl="0" eaLnBrk="1" latinLnBrk="0" hangingPunct="1">
              <a:lnSpc>
                <a:spcPct val="100000"/>
              </a:lnSpc>
              <a:spcBef>
                <a:spcPts val="0"/>
              </a:spcBef>
              <a:spcAft>
                <a:spcPts val="0"/>
              </a:spcAft>
              <a:buClr>
                <a:schemeClr val="accent1"/>
              </a:buClr>
              <a:buSzPts val="1600"/>
              <a:buFont typeface="Nunito Light"/>
              <a:buChar char="●"/>
              <a:defRPr sz="1600" b="0" i="0" kern="1200">
                <a:solidFill>
                  <a:schemeClr val="tx1">
                    <a:lumMod val="75000"/>
                    <a:lumOff val="25000"/>
                  </a:schemeClr>
                </a:solidFill>
                <a:latin typeface="+mn-lt"/>
                <a:ea typeface="+mn-ea"/>
                <a:cs typeface="+mn-cs"/>
              </a:defRPr>
            </a:lvl4pPr>
            <a:lvl5pPr marL="2286000" lvl="4" indent="-330200" algn="l" defTabSz="342900" rtl="0" eaLnBrk="1" latinLnBrk="0" hangingPunct="1">
              <a:lnSpc>
                <a:spcPct val="100000"/>
              </a:lnSpc>
              <a:spcBef>
                <a:spcPts val="0"/>
              </a:spcBef>
              <a:spcAft>
                <a:spcPts val="0"/>
              </a:spcAft>
              <a:buClr>
                <a:schemeClr val="accent1"/>
              </a:buClr>
              <a:buSzPts val="1600"/>
              <a:buFont typeface="Nunito Light"/>
              <a:buChar char="○"/>
              <a:defRPr sz="1600" b="0" i="0" kern="1200">
                <a:solidFill>
                  <a:schemeClr val="tx1">
                    <a:lumMod val="75000"/>
                    <a:lumOff val="25000"/>
                  </a:schemeClr>
                </a:solidFill>
                <a:latin typeface="+mn-lt"/>
                <a:ea typeface="+mn-ea"/>
                <a:cs typeface="+mn-cs"/>
              </a:defRPr>
            </a:lvl5pPr>
            <a:lvl6pPr marL="2743200" lvl="5" indent="-330200" algn="l" defTabSz="342900" rtl="0" eaLnBrk="1" latinLnBrk="0" hangingPunct="1">
              <a:lnSpc>
                <a:spcPct val="100000"/>
              </a:lnSpc>
              <a:spcBef>
                <a:spcPts val="0"/>
              </a:spcBef>
              <a:spcAft>
                <a:spcPts val="0"/>
              </a:spcAft>
              <a:buClr>
                <a:schemeClr val="accent1"/>
              </a:buClr>
              <a:buSzPts val="1600"/>
              <a:buFont typeface="Nunito Light"/>
              <a:buChar char="■"/>
              <a:defRPr sz="1600" b="0" i="0" kern="1200">
                <a:solidFill>
                  <a:schemeClr val="tx1">
                    <a:lumMod val="75000"/>
                    <a:lumOff val="25000"/>
                  </a:schemeClr>
                </a:solidFill>
                <a:latin typeface="+mn-lt"/>
                <a:ea typeface="+mn-ea"/>
                <a:cs typeface="+mn-cs"/>
              </a:defRPr>
            </a:lvl6pPr>
            <a:lvl7pPr marL="3200400" lvl="6" indent="-330200" algn="l" defTabSz="342900" rtl="0" eaLnBrk="1" latinLnBrk="0" hangingPunct="1">
              <a:lnSpc>
                <a:spcPct val="100000"/>
              </a:lnSpc>
              <a:spcBef>
                <a:spcPts val="0"/>
              </a:spcBef>
              <a:spcAft>
                <a:spcPts val="0"/>
              </a:spcAft>
              <a:buClr>
                <a:schemeClr val="accent1"/>
              </a:buClr>
              <a:buSzPts val="1600"/>
              <a:buFont typeface="Nunito Light"/>
              <a:buChar char="●"/>
              <a:defRPr sz="1600" b="0" i="0" kern="1200">
                <a:solidFill>
                  <a:schemeClr val="tx1">
                    <a:lumMod val="75000"/>
                    <a:lumOff val="25000"/>
                  </a:schemeClr>
                </a:solidFill>
                <a:latin typeface="+mn-lt"/>
                <a:ea typeface="+mn-ea"/>
                <a:cs typeface="+mn-cs"/>
              </a:defRPr>
            </a:lvl7pPr>
            <a:lvl8pPr marL="3657600" lvl="7" indent="-330200" algn="l" defTabSz="342900" rtl="0" eaLnBrk="1" latinLnBrk="0" hangingPunct="1">
              <a:lnSpc>
                <a:spcPct val="100000"/>
              </a:lnSpc>
              <a:spcBef>
                <a:spcPts val="0"/>
              </a:spcBef>
              <a:spcAft>
                <a:spcPts val="0"/>
              </a:spcAft>
              <a:buClr>
                <a:schemeClr val="accent1"/>
              </a:buClr>
              <a:buSzPts val="1600"/>
              <a:buFont typeface="Nunito Light"/>
              <a:buChar char="○"/>
              <a:defRPr sz="1600" b="0" i="0" kern="1200">
                <a:solidFill>
                  <a:schemeClr val="tx1">
                    <a:lumMod val="75000"/>
                    <a:lumOff val="25000"/>
                  </a:schemeClr>
                </a:solidFill>
                <a:latin typeface="+mn-lt"/>
                <a:ea typeface="+mn-ea"/>
                <a:cs typeface="+mn-cs"/>
              </a:defRPr>
            </a:lvl8pPr>
            <a:lvl9pPr marL="4114800" lvl="8" indent="-330200" algn="l" defTabSz="342900" rtl="0" eaLnBrk="1" latinLnBrk="0" hangingPunct="1">
              <a:lnSpc>
                <a:spcPct val="100000"/>
              </a:lnSpc>
              <a:spcBef>
                <a:spcPts val="0"/>
              </a:spcBef>
              <a:spcAft>
                <a:spcPts val="0"/>
              </a:spcAft>
              <a:buClr>
                <a:schemeClr val="accent1"/>
              </a:buClr>
              <a:buSzPts val="1600"/>
              <a:buFont typeface="Nunito Light"/>
              <a:buChar char="■"/>
              <a:defRPr sz="1600" b="0" i="0" kern="1200">
                <a:solidFill>
                  <a:schemeClr val="tx1">
                    <a:lumMod val="75000"/>
                    <a:lumOff val="25000"/>
                  </a:schemeClr>
                </a:solidFill>
                <a:latin typeface="+mn-lt"/>
                <a:ea typeface="+mn-ea"/>
                <a:cs typeface="+mn-cs"/>
              </a:defRPr>
            </a:lvl9pPr>
          </a:lstStyle>
          <a:p>
            <a:pPr marL="127000" indent="0" algn="ctr">
              <a:buFont typeface="Nunito Light"/>
              <a:buNone/>
            </a:pPr>
            <a:r>
              <a:rPr lang="en-US" sz="2400"/>
              <a:t>How would your students respond to this task?</a:t>
            </a:r>
          </a:p>
          <a:p>
            <a:pPr marL="127000" indent="0" algn="ctr">
              <a:buFont typeface="Nunito Light"/>
              <a:buNone/>
            </a:pPr>
            <a:endParaRPr lang="en-US" sz="2400"/>
          </a:p>
          <a:p>
            <a:pPr marL="127000" indent="0" algn="ctr">
              <a:buFont typeface="Nunito Light"/>
              <a:buNone/>
            </a:pPr>
            <a:endParaRPr lang="en-US" sz="2400"/>
          </a:p>
          <a:p>
            <a:pPr marL="127000" indent="0" algn="ctr">
              <a:buFont typeface="Nunito Light"/>
              <a:buNone/>
            </a:pPr>
            <a:endParaRPr lang="en-US" sz="2400"/>
          </a:p>
        </p:txBody>
      </p:sp>
    </p:spTree>
    <p:extLst>
      <p:ext uri="{BB962C8B-B14F-4D97-AF65-F5344CB8AC3E}">
        <p14:creationId xmlns:p14="http://schemas.microsoft.com/office/powerpoint/2010/main" val="1017844254"/>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49">
          <a:extLst>
            <a:ext uri="{FF2B5EF4-FFF2-40B4-BE49-F238E27FC236}">
              <a16:creationId xmlns:a16="http://schemas.microsoft.com/office/drawing/2014/main" id="{23D6733D-07FE-E641-B8C2-31D18DEEF7CF}"/>
            </a:ext>
          </a:extLst>
        </p:cNvPr>
        <p:cNvGrpSpPr/>
        <p:nvPr/>
      </p:nvGrpSpPr>
      <p:grpSpPr>
        <a:xfrm>
          <a:off x="0" y="0"/>
          <a:ext cx="0" cy="0"/>
          <a:chOff x="0" y="0"/>
          <a:chExt cx="0" cy="0"/>
        </a:xfrm>
      </p:grpSpPr>
      <p:sp>
        <p:nvSpPr>
          <p:cNvPr id="2651" name="Google Shape;2651;p40">
            <a:extLst>
              <a:ext uri="{FF2B5EF4-FFF2-40B4-BE49-F238E27FC236}">
                <a16:creationId xmlns:a16="http://schemas.microsoft.com/office/drawing/2014/main" id="{3604B053-06E7-C317-E885-3D90A0F6519F}"/>
              </a:ext>
            </a:extLst>
          </p:cNvPr>
          <p:cNvSpPr txBox="1">
            <a:spLocks noGrp="1"/>
          </p:cNvSpPr>
          <p:nvPr>
            <p:ph type="title"/>
          </p:nvPr>
        </p:nvSpPr>
        <p:spPr>
          <a:xfrm>
            <a:off x="284310" y="380208"/>
            <a:ext cx="5538187" cy="45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Area of Compound Shapes</a:t>
            </a:r>
            <a:endParaRPr>
              <a:solidFill>
                <a:schemeClr val="lt2"/>
              </a:solidFill>
            </a:endParaRPr>
          </a:p>
        </p:txBody>
      </p:sp>
      <p:cxnSp>
        <p:nvCxnSpPr>
          <p:cNvPr id="2652" name="Google Shape;2652;p40">
            <a:extLst>
              <a:ext uri="{FF2B5EF4-FFF2-40B4-BE49-F238E27FC236}">
                <a16:creationId xmlns:a16="http://schemas.microsoft.com/office/drawing/2014/main" id="{E5CB5E79-B999-7322-9CF7-7FB57692386D}"/>
              </a:ext>
            </a:extLst>
          </p:cNvPr>
          <p:cNvCxnSpPr>
            <a:cxnSpLocks/>
          </p:cNvCxnSpPr>
          <p:nvPr/>
        </p:nvCxnSpPr>
        <p:spPr>
          <a:xfrm flipH="1">
            <a:off x="543340" y="908827"/>
            <a:ext cx="5045360" cy="0"/>
          </a:xfrm>
          <a:prstGeom prst="straightConnector1">
            <a:avLst/>
          </a:prstGeom>
          <a:noFill/>
          <a:ln w="19050" cap="flat" cmpd="sng">
            <a:solidFill>
              <a:schemeClr val="lt2"/>
            </a:solidFill>
            <a:prstDash val="solid"/>
            <a:round/>
            <a:headEnd type="none" w="med" len="med"/>
            <a:tailEnd type="none" w="med" len="med"/>
          </a:ln>
        </p:spPr>
      </p:cxnSp>
      <p:sp>
        <p:nvSpPr>
          <p:cNvPr id="3" name="Title 1">
            <a:extLst>
              <a:ext uri="{FF2B5EF4-FFF2-40B4-BE49-F238E27FC236}">
                <a16:creationId xmlns:a16="http://schemas.microsoft.com/office/drawing/2014/main" id="{F96C5C7A-FA96-C40F-AC76-7AD4487CCDFE}"/>
              </a:ext>
            </a:extLst>
          </p:cNvPr>
          <p:cNvSpPr txBox="1">
            <a:spLocks/>
          </p:cNvSpPr>
          <p:nvPr/>
        </p:nvSpPr>
        <p:spPr bwMode="gray">
          <a:xfrm>
            <a:off x="1999350" y="2066096"/>
            <a:ext cx="5145300" cy="1527033"/>
          </a:xfrm>
          <a:prstGeom prst="rect">
            <a:avLst/>
          </a:prstGeom>
        </p:spPr>
        <p:txBody>
          <a:bodyPr spcFirstLastPara="1" vert="horz" wrap="square" lIns="91425" tIns="91425" rIns="91425" bIns="91425" rtlCol="0" anchor="ctr" anchorCtr="0">
            <a:noAutofit/>
          </a:bodyPr>
          <a:lstStyle>
            <a:lvl1pPr lvl="0" algn="ctr" defTabSz="342900" rtl="0" eaLnBrk="1" latinLnBrk="0" hangingPunct="1">
              <a:spcBef>
                <a:spcPts val="0"/>
              </a:spcBef>
              <a:spcAft>
                <a:spcPts val="0"/>
              </a:spcAft>
              <a:buSzPts val="2800"/>
              <a:buNone/>
              <a:defRPr sz="2800" b="0" i="0" kern="1200">
                <a:solidFill>
                  <a:schemeClr val="bg2"/>
                </a:solidFill>
                <a:latin typeface="+mj-lt"/>
                <a:ea typeface="+mj-ea"/>
                <a:cs typeface="+mj-cs"/>
              </a:defRPr>
            </a:lvl1pPr>
            <a:lvl2pPr lvl="1" algn="ctr" rtl="0" eaLnBrk="1" hangingPunct="1">
              <a:spcBef>
                <a:spcPts val="0"/>
              </a:spcBef>
              <a:spcAft>
                <a:spcPts val="0"/>
              </a:spcAft>
              <a:buSzPts val="3500"/>
              <a:buNone/>
              <a:defRPr>
                <a:solidFill>
                  <a:schemeClr val="tx2"/>
                </a:solidFill>
              </a:defRPr>
            </a:lvl2pPr>
            <a:lvl3pPr lvl="2" algn="ctr" rtl="0" eaLnBrk="1" hangingPunct="1">
              <a:spcBef>
                <a:spcPts val="0"/>
              </a:spcBef>
              <a:spcAft>
                <a:spcPts val="0"/>
              </a:spcAft>
              <a:buSzPts val="3500"/>
              <a:buNone/>
              <a:defRPr>
                <a:solidFill>
                  <a:schemeClr val="tx2"/>
                </a:solidFill>
              </a:defRPr>
            </a:lvl3pPr>
            <a:lvl4pPr lvl="3" algn="ctr" rtl="0" eaLnBrk="1" hangingPunct="1">
              <a:spcBef>
                <a:spcPts val="0"/>
              </a:spcBef>
              <a:spcAft>
                <a:spcPts val="0"/>
              </a:spcAft>
              <a:buSzPts val="3500"/>
              <a:buNone/>
              <a:defRPr>
                <a:solidFill>
                  <a:schemeClr val="tx2"/>
                </a:solidFill>
              </a:defRPr>
            </a:lvl4pPr>
            <a:lvl5pPr lvl="4" algn="ctr" rtl="0" eaLnBrk="1" hangingPunct="1">
              <a:spcBef>
                <a:spcPts val="0"/>
              </a:spcBef>
              <a:spcAft>
                <a:spcPts val="0"/>
              </a:spcAft>
              <a:buSzPts val="3500"/>
              <a:buNone/>
              <a:defRPr>
                <a:solidFill>
                  <a:schemeClr val="tx2"/>
                </a:solidFill>
              </a:defRPr>
            </a:lvl5pPr>
            <a:lvl6pPr lvl="5" algn="ctr" rtl="0" eaLnBrk="1" hangingPunct="1">
              <a:spcBef>
                <a:spcPts val="0"/>
              </a:spcBef>
              <a:spcAft>
                <a:spcPts val="0"/>
              </a:spcAft>
              <a:buSzPts val="3500"/>
              <a:buNone/>
              <a:defRPr>
                <a:solidFill>
                  <a:schemeClr val="tx2"/>
                </a:solidFill>
              </a:defRPr>
            </a:lvl6pPr>
            <a:lvl7pPr lvl="6" algn="ctr" rtl="0" eaLnBrk="1" hangingPunct="1">
              <a:spcBef>
                <a:spcPts val="0"/>
              </a:spcBef>
              <a:spcAft>
                <a:spcPts val="0"/>
              </a:spcAft>
              <a:buSzPts val="3500"/>
              <a:buNone/>
              <a:defRPr>
                <a:solidFill>
                  <a:schemeClr val="tx2"/>
                </a:solidFill>
              </a:defRPr>
            </a:lvl7pPr>
            <a:lvl8pPr lvl="7" algn="ctr" rtl="0" eaLnBrk="1" hangingPunct="1">
              <a:spcBef>
                <a:spcPts val="0"/>
              </a:spcBef>
              <a:spcAft>
                <a:spcPts val="0"/>
              </a:spcAft>
              <a:buSzPts val="3500"/>
              <a:buNone/>
              <a:defRPr>
                <a:solidFill>
                  <a:schemeClr val="tx2"/>
                </a:solidFill>
              </a:defRPr>
            </a:lvl8pPr>
            <a:lvl9pPr lvl="8" algn="ctr" rtl="0" eaLnBrk="1" hangingPunct="1">
              <a:spcBef>
                <a:spcPts val="0"/>
              </a:spcBef>
              <a:spcAft>
                <a:spcPts val="0"/>
              </a:spcAft>
              <a:buSzPts val="3500"/>
              <a:buNone/>
              <a:defRPr>
                <a:solidFill>
                  <a:schemeClr val="tx2"/>
                </a:solidFill>
              </a:defRPr>
            </a:lvl9pPr>
          </a:lstStyle>
          <a:p>
            <a:r>
              <a:rPr lang="en-US" sz="8000">
                <a:solidFill>
                  <a:schemeClr val="tx2"/>
                </a:solidFill>
                <a:latin typeface="Calisto MT" panose="02040603050505030304" pitchFamily="18" charset="0"/>
              </a:rPr>
              <a:t>Huddle Up</a:t>
            </a:r>
          </a:p>
        </p:txBody>
      </p:sp>
      <p:sp>
        <p:nvSpPr>
          <p:cNvPr id="2" name="Google Shape;2651;p40">
            <a:extLst>
              <a:ext uri="{FF2B5EF4-FFF2-40B4-BE49-F238E27FC236}">
                <a16:creationId xmlns:a16="http://schemas.microsoft.com/office/drawing/2014/main" id="{242C24C3-C210-F27F-80FA-3BE3FA5DC59F}"/>
              </a:ext>
            </a:extLst>
          </p:cNvPr>
          <p:cNvSpPr txBox="1">
            <a:spLocks/>
          </p:cNvSpPr>
          <p:nvPr/>
        </p:nvSpPr>
        <p:spPr bwMode="gray">
          <a:xfrm>
            <a:off x="221963" y="956452"/>
            <a:ext cx="5538187" cy="457200"/>
          </a:xfrm>
          <a:prstGeom prst="rect">
            <a:avLst/>
          </a:prstGeom>
        </p:spPr>
        <p:txBody>
          <a:bodyPr spcFirstLastPara="1" vert="horz" wrap="square" lIns="91425" tIns="91425" rIns="91425" bIns="91425" rtlCol="0" anchor="ctr" anchorCtr="0">
            <a:noAutofit/>
          </a:bodyPr>
          <a:lstStyle>
            <a:lvl1pPr lvl="0" algn="ctr" defTabSz="342900" rtl="0" eaLnBrk="1" latinLnBrk="0" hangingPunct="1">
              <a:spcBef>
                <a:spcPts val="0"/>
              </a:spcBef>
              <a:spcAft>
                <a:spcPts val="0"/>
              </a:spcAft>
              <a:buSzPts val="2800"/>
              <a:buNone/>
              <a:defRPr sz="2800" b="0" i="0" kern="1200">
                <a:solidFill>
                  <a:schemeClr val="bg2"/>
                </a:solidFill>
                <a:latin typeface="+mj-lt"/>
                <a:ea typeface="+mj-ea"/>
                <a:cs typeface="+mj-cs"/>
              </a:defRPr>
            </a:lvl1pPr>
            <a:lvl2pPr lvl="1" algn="ctr" rtl="0" eaLnBrk="1" hangingPunct="1">
              <a:spcBef>
                <a:spcPts val="0"/>
              </a:spcBef>
              <a:spcAft>
                <a:spcPts val="0"/>
              </a:spcAft>
              <a:buSzPts val="3500"/>
              <a:buNone/>
              <a:defRPr>
                <a:solidFill>
                  <a:schemeClr val="tx2"/>
                </a:solidFill>
              </a:defRPr>
            </a:lvl2pPr>
            <a:lvl3pPr lvl="2" algn="ctr" rtl="0" eaLnBrk="1" hangingPunct="1">
              <a:spcBef>
                <a:spcPts val="0"/>
              </a:spcBef>
              <a:spcAft>
                <a:spcPts val="0"/>
              </a:spcAft>
              <a:buSzPts val="3500"/>
              <a:buNone/>
              <a:defRPr>
                <a:solidFill>
                  <a:schemeClr val="tx2"/>
                </a:solidFill>
              </a:defRPr>
            </a:lvl3pPr>
            <a:lvl4pPr lvl="3" algn="ctr" rtl="0" eaLnBrk="1" hangingPunct="1">
              <a:spcBef>
                <a:spcPts val="0"/>
              </a:spcBef>
              <a:spcAft>
                <a:spcPts val="0"/>
              </a:spcAft>
              <a:buSzPts val="3500"/>
              <a:buNone/>
              <a:defRPr>
                <a:solidFill>
                  <a:schemeClr val="tx2"/>
                </a:solidFill>
              </a:defRPr>
            </a:lvl4pPr>
            <a:lvl5pPr lvl="4" algn="ctr" rtl="0" eaLnBrk="1" hangingPunct="1">
              <a:spcBef>
                <a:spcPts val="0"/>
              </a:spcBef>
              <a:spcAft>
                <a:spcPts val="0"/>
              </a:spcAft>
              <a:buSzPts val="3500"/>
              <a:buNone/>
              <a:defRPr>
                <a:solidFill>
                  <a:schemeClr val="tx2"/>
                </a:solidFill>
              </a:defRPr>
            </a:lvl5pPr>
            <a:lvl6pPr lvl="5" algn="ctr" rtl="0" eaLnBrk="1" hangingPunct="1">
              <a:spcBef>
                <a:spcPts val="0"/>
              </a:spcBef>
              <a:spcAft>
                <a:spcPts val="0"/>
              </a:spcAft>
              <a:buSzPts val="3500"/>
              <a:buNone/>
              <a:defRPr>
                <a:solidFill>
                  <a:schemeClr val="tx2"/>
                </a:solidFill>
              </a:defRPr>
            </a:lvl6pPr>
            <a:lvl7pPr lvl="6" algn="ctr" rtl="0" eaLnBrk="1" hangingPunct="1">
              <a:spcBef>
                <a:spcPts val="0"/>
              </a:spcBef>
              <a:spcAft>
                <a:spcPts val="0"/>
              </a:spcAft>
              <a:buSzPts val="3500"/>
              <a:buNone/>
              <a:defRPr>
                <a:solidFill>
                  <a:schemeClr val="tx2"/>
                </a:solidFill>
              </a:defRPr>
            </a:lvl7pPr>
            <a:lvl8pPr lvl="7" algn="ctr" rtl="0" eaLnBrk="1" hangingPunct="1">
              <a:spcBef>
                <a:spcPts val="0"/>
              </a:spcBef>
              <a:spcAft>
                <a:spcPts val="0"/>
              </a:spcAft>
              <a:buSzPts val="3500"/>
              <a:buNone/>
              <a:defRPr>
                <a:solidFill>
                  <a:schemeClr val="tx2"/>
                </a:solidFill>
              </a:defRPr>
            </a:lvl8pPr>
            <a:lvl9pPr lvl="8" algn="ctr" rtl="0" eaLnBrk="1" hangingPunct="1">
              <a:spcBef>
                <a:spcPts val="0"/>
              </a:spcBef>
              <a:spcAft>
                <a:spcPts val="0"/>
              </a:spcAft>
              <a:buSzPts val="3500"/>
              <a:buNone/>
              <a:defRPr>
                <a:solidFill>
                  <a:schemeClr val="tx2"/>
                </a:solidFill>
              </a:defRPr>
            </a:lvl9pPr>
          </a:lstStyle>
          <a:p>
            <a:r>
              <a:rPr lang="en-US" sz="1400" i="1">
                <a:solidFill>
                  <a:schemeClr val="lt2"/>
                </a:solidFill>
              </a:rPr>
              <a:t>Horizontal Banner, Gallery Walk Consolidation</a:t>
            </a:r>
          </a:p>
          <a:p>
            <a:r>
              <a:rPr lang="en-US" sz="1400" i="1">
                <a:solidFill>
                  <a:schemeClr val="lt2"/>
                </a:solidFill>
              </a:rPr>
              <a:t> &amp; Check Your Understanding</a:t>
            </a:r>
          </a:p>
        </p:txBody>
      </p:sp>
    </p:spTree>
    <p:extLst>
      <p:ext uri="{BB962C8B-B14F-4D97-AF65-F5344CB8AC3E}">
        <p14:creationId xmlns:p14="http://schemas.microsoft.com/office/powerpoint/2010/main" val="3017153628"/>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57">
          <a:extLst>
            <a:ext uri="{FF2B5EF4-FFF2-40B4-BE49-F238E27FC236}">
              <a16:creationId xmlns:a16="http://schemas.microsoft.com/office/drawing/2014/main" id="{632C9AE8-1C84-B77D-35C2-4600B460A6AF}"/>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DDA6FEF3-A31E-419F-E73D-0B72148CF6AC}"/>
              </a:ext>
            </a:extLst>
          </p:cNvPr>
          <p:cNvSpPr>
            <a:spLocks noGrp="1"/>
          </p:cNvSpPr>
          <p:nvPr>
            <p:ph type="title"/>
          </p:nvPr>
        </p:nvSpPr>
        <p:spPr>
          <a:xfrm>
            <a:off x="1397001" y="421172"/>
            <a:ext cx="6112501" cy="866994"/>
          </a:xfrm>
        </p:spPr>
        <p:txBody>
          <a:bodyPr/>
          <a:lstStyle/>
          <a:p>
            <a:r>
              <a:rPr lang="en-US" sz="2000"/>
              <a:t>Using the digits 1 to 9 at most one time each, place a digit in each box to create an expression with a value as close to 1 as possible.</a:t>
            </a:r>
            <a:br>
              <a:rPr lang="en-US" sz="3600"/>
            </a:br>
            <a:endParaRPr lang="en-US" sz="3600"/>
          </a:p>
        </p:txBody>
      </p:sp>
      <p:pic>
        <p:nvPicPr>
          <p:cNvPr id="3" name="Picture 2">
            <a:extLst>
              <a:ext uri="{FF2B5EF4-FFF2-40B4-BE49-F238E27FC236}">
                <a16:creationId xmlns:a16="http://schemas.microsoft.com/office/drawing/2014/main" id="{9B2B6453-B18C-6C80-7B04-BECAF7E07552}"/>
              </a:ext>
            </a:extLst>
          </p:cNvPr>
          <p:cNvPicPr>
            <a:picLocks noChangeAspect="1"/>
          </p:cNvPicPr>
          <p:nvPr/>
        </p:nvPicPr>
        <p:blipFill>
          <a:blip r:embed="rId3"/>
          <a:srcRect t="10398" b="5841"/>
          <a:stretch>
            <a:fillRect/>
          </a:stretch>
        </p:blipFill>
        <p:spPr>
          <a:xfrm>
            <a:off x="2566205" y="1992083"/>
            <a:ext cx="4657564" cy="2367644"/>
          </a:xfrm>
          <a:prstGeom prst="rect">
            <a:avLst/>
          </a:prstGeom>
        </p:spPr>
      </p:pic>
      <p:sp>
        <p:nvSpPr>
          <p:cNvPr id="2" name="Thought Bubble: Cloud 1">
            <a:extLst>
              <a:ext uri="{FF2B5EF4-FFF2-40B4-BE49-F238E27FC236}">
                <a16:creationId xmlns:a16="http://schemas.microsoft.com/office/drawing/2014/main" id="{CB4FD882-DC5C-3445-45E6-C5B1A1EEFD82}"/>
              </a:ext>
            </a:extLst>
          </p:cNvPr>
          <p:cNvSpPr/>
          <p:nvPr/>
        </p:nvSpPr>
        <p:spPr>
          <a:xfrm>
            <a:off x="114300" y="3151415"/>
            <a:ext cx="2151063" cy="1570914"/>
          </a:xfrm>
          <a:prstGeom prst="cloudCallout">
            <a:avLst>
              <a:gd name="adj1" fmla="val 85245"/>
              <a:gd name="adj2" fmla="val -55762"/>
            </a:avLst>
          </a:prstGeom>
          <a:ln w="38100">
            <a:solidFill>
              <a:schemeClr val="bg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t>“Even the richest tasks need extensions.” </a:t>
            </a:r>
          </a:p>
        </p:txBody>
      </p:sp>
    </p:spTree>
    <p:extLst>
      <p:ext uri="{BB962C8B-B14F-4D97-AF65-F5344CB8AC3E}">
        <p14:creationId xmlns:p14="http://schemas.microsoft.com/office/powerpoint/2010/main" val="2547078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DC1E39-5A86-D764-C2F7-8DF8D097EDD5}"/>
            </a:ext>
          </a:extLst>
        </p:cNvPr>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1720DC82-2E03-64A5-05F5-D14FF189E101}"/>
              </a:ext>
            </a:extLst>
          </p:cNvPr>
          <p:cNvSpPr/>
          <p:nvPr/>
        </p:nvSpPr>
        <p:spPr>
          <a:xfrm>
            <a:off x="2511194" y="3494154"/>
            <a:ext cx="4121609" cy="527237"/>
          </a:xfrm>
          <a:prstGeom prst="roundRect">
            <a:avLst/>
          </a:prstGeom>
          <a:ln w="38100">
            <a:solidFill>
              <a:srgbClr val="FF3B9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a:t>What is the area of this rectangle?</a:t>
            </a:r>
          </a:p>
        </p:txBody>
      </p:sp>
      <p:pic>
        <p:nvPicPr>
          <p:cNvPr id="3" name="Picture 2">
            <a:extLst>
              <a:ext uri="{FF2B5EF4-FFF2-40B4-BE49-F238E27FC236}">
                <a16:creationId xmlns:a16="http://schemas.microsoft.com/office/drawing/2014/main" id="{97B13688-7676-E455-EE00-F19C25962CF9}"/>
              </a:ext>
            </a:extLst>
          </p:cNvPr>
          <p:cNvPicPr>
            <a:picLocks noChangeAspect="1"/>
          </p:cNvPicPr>
          <p:nvPr/>
        </p:nvPicPr>
        <p:blipFill>
          <a:blip r:embed="rId3"/>
          <a:stretch>
            <a:fillRect/>
          </a:stretch>
        </p:blipFill>
        <p:spPr>
          <a:xfrm>
            <a:off x="1683287" y="892125"/>
            <a:ext cx="5777425" cy="2336850"/>
          </a:xfrm>
          <a:prstGeom prst="rect">
            <a:avLst/>
          </a:prstGeom>
        </p:spPr>
      </p:pic>
    </p:spTree>
    <p:extLst>
      <p:ext uri="{BB962C8B-B14F-4D97-AF65-F5344CB8AC3E}">
        <p14:creationId xmlns:p14="http://schemas.microsoft.com/office/powerpoint/2010/main" val="2618046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29F935-E24E-743F-CA9C-E27FDE9374A7}"/>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C19BF8C4-BB21-58A4-F027-01FA5EE81DC6}"/>
              </a:ext>
            </a:extLst>
          </p:cNvPr>
          <p:cNvGraphicFramePr>
            <a:graphicFrameLocks noGrp="1"/>
          </p:cNvGraphicFramePr>
          <p:nvPr>
            <p:extLst>
              <p:ext uri="{D42A27DB-BD31-4B8C-83A1-F6EECF244321}">
                <p14:modId xmlns:p14="http://schemas.microsoft.com/office/powerpoint/2010/main" val="2847072097"/>
              </p:ext>
            </p:extLst>
          </p:nvPr>
        </p:nvGraphicFramePr>
        <p:xfrm>
          <a:off x="1524000" y="711198"/>
          <a:ext cx="6096000" cy="3740300"/>
        </p:xfrm>
        <a:graphic>
          <a:graphicData uri="http://schemas.openxmlformats.org/drawingml/2006/table">
            <a:tbl>
              <a:tblPr firstRow="1" bandRow="1">
                <a:tableStyleId>{B146DE3A-2D71-4F94-9550-0CF89146668F}</a:tableStyleId>
              </a:tblPr>
              <a:tblGrid>
                <a:gridCol w="3048000">
                  <a:extLst>
                    <a:ext uri="{9D8B030D-6E8A-4147-A177-3AD203B41FA5}">
                      <a16:colId xmlns:a16="http://schemas.microsoft.com/office/drawing/2014/main" val="151984744"/>
                    </a:ext>
                  </a:extLst>
                </a:gridCol>
                <a:gridCol w="3048000">
                  <a:extLst>
                    <a:ext uri="{9D8B030D-6E8A-4147-A177-3AD203B41FA5}">
                      <a16:colId xmlns:a16="http://schemas.microsoft.com/office/drawing/2014/main" val="689914452"/>
                    </a:ext>
                  </a:extLst>
                </a:gridCol>
              </a:tblGrid>
              <a:tr h="1870150">
                <a:tc>
                  <a:txBody>
                    <a:bodyPr/>
                    <a:lstStyle/>
                    <a:p>
                      <a:pPr algn="ctr"/>
                      <a:r>
                        <a:rPr lang="en-US" sz="3200"/>
                        <a:t>1</a:t>
                      </a:r>
                    </a:p>
                  </a:txBody>
                  <a:tcPr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a:t>2</a:t>
                      </a:r>
                    </a:p>
                  </a:txBody>
                  <a:tcPr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06120700"/>
                  </a:ext>
                </a:extLst>
              </a:tr>
              <a:tr h="1870150">
                <a:tc>
                  <a:txBody>
                    <a:bodyPr/>
                    <a:lstStyle/>
                    <a:p>
                      <a:pPr algn="ctr"/>
                      <a:r>
                        <a:rPr lang="en-US" sz="3200"/>
                        <a:t>4</a:t>
                      </a:r>
                    </a:p>
                  </a:txBody>
                  <a:tcPr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a:t>3</a:t>
                      </a:r>
                    </a:p>
                  </a:txBody>
                  <a:tcPr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06427363"/>
                  </a:ext>
                </a:extLst>
              </a:tr>
            </a:tbl>
          </a:graphicData>
        </a:graphic>
      </p:graphicFrame>
      <p:sp>
        <p:nvSpPr>
          <p:cNvPr id="4" name="Star: 5 Points 3">
            <a:extLst>
              <a:ext uri="{FF2B5EF4-FFF2-40B4-BE49-F238E27FC236}">
                <a16:creationId xmlns:a16="http://schemas.microsoft.com/office/drawing/2014/main" id="{52460D62-4B33-8A72-237E-21B70EE49663}"/>
              </a:ext>
            </a:extLst>
          </p:cNvPr>
          <p:cNvSpPr/>
          <p:nvPr/>
        </p:nvSpPr>
        <p:spPr>
          <a:xfrm>
            <a:off x="4001537" y="2668572"/>
            <a:ext cx="492324" cy="492324"/>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54792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2F6284-6E8D-169A-9DFC-B58A3E388A6D}"/>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B52B1CA1-3BB1-AB7A-9EA4-362C15524E0D}"/>
              </a:ext>
            </a:extLst>
          </p:cNvPr>
          <p:cNvSpPr txBox="1">
            <a:spLocks/>
          </p:cNvSpPr>
          <p:nvPr/>
        </p:nvSpPr>
        <p:spPr>
          <a:xfrm>
            <a:off x="0" y="99141"/>
            <a:ext cx="2211879" cy="1780626"/>
          </a:xfrm>
          <a:prstGeom prst="rect">
            <a:avLst/>
          </a:prstGeom>
        </p:spPr>
        <p:txBody>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sz="1350" b="0" i="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9pPr>
          </a:lstStyle>
          <a:p>
            <a:pPr marL="127000" indent="0" algn="ctr">
              <a:buFont typeface="Wingdings 3" charset="2"/>
              <a:buNone/>
            </a:pPr>
            <a:r>
              <a:rPr lang="en-US" sz="1600">
                <a:solidFill>
                  <a:schemeClr val="accent1"/>
                </a:solidFill>
              </a:rPr>
              <a:t>Names</a:t>
            </a:r>
          </a:p>
          <a:p>
            <a:pPr marL="127000" indent="0" algn="ctr">
              <a:buFont typeface="Wingdings 3" charset="2"/>
              <a:buNone/>
            </a:pPr>
            <a:r>
              <a:rPr lang="en-US" sz="1600">
                <a:solidFill>
                  <a:schemeClr val="accent1"/>
                </a:solidFill>
              </a:rPr>
              <a:t>Would you Rather?</a:t>
            </a:r>
          </a:p>
          <a:p>
            <a:pPr marL="127000" indent="0" algn="ctr">
              <a:buFont typeface="Wingdings 3" charset="2"/>
              <a:buNone/>
            </a:pPr>
            <a:endParaRPr lang="en-US" sz="2400"/>
          </a:p>
          <a:p>
            <a:pPr marL="127000" indent="0" algn="ctr">
              <a:buFont typeface="Wingdings 3" charset="2"/>
              <a:buNone/>
            </a:pPr>
            <a:endParaRPr lang="en-US" sz="2400"/>
          </a:p>
          <a:p>
            <a:pPr marL="127000" indent="0" algn="ctr">
              <a:buFont typeface="Wingdings 3" charset="2"/>
              <a:buNone/>
            </a:pPr>
            <a:endParaRPr lang="en-US" sz="2400"/>
          </a:p>
        </p:txBody>
      </p:sp>
      <p:pic>
        <p:nvPicPr>
          <p:cNvPr id="11" name="Picture 10">
            <a:extLst>
              <a:ext uri="{FF2B5EF4-FFF2-40B4-BE49-F238E27FC236}">
                <a16:creationId xmlns:a16="http://schemas.microsoft.com/office/drawing/2014/main" id="{45E20E59-B043-268D-252A-D48D328364CC}"/>
              </a:ext>
            </a:extLst>
          </p:cNvPr>
          <p:cNvPicPr>
            <a:picLocks noChangeAspect="1"/>
          </p:cNvPicPr>
          <p:nvPr/>
        </p:nvPicPr>
        <p:blipFill>
          <a:blip r:embed="rId3"/>
          <a:stretch>
            <a:fillRect/>
          </a:stretch>
        </p:blipFill>
        <p:spPr>
          <a:xfrm>
            <a:off x="1859281" y="989454"/>
            <a:ext cx="5213463" cy="638537"/>
          </a:xfrm>
          <a:prstGeom prst="rect">
            <a:avLst/>
          </a:prstGeom>
        </p:spPr>
      </p:pic>
      <p:graphicFrame>
        <p:nvGraphicFramePr>
          <p:cNvPr id="12" name="Table 11">
            <a:extLst>
              <a:ext uri="{FF2B5EF4-FFF2-40B4-BE49-F238E27FC236}">
                <a16:creationId xmlns:a16="http://schemas.microsoft.com/office/drawing/2014/main" id="{5C782E35-7A38-8424-C22B-B52E9B046FCA}"/>
              </a:ext>
            </a:extLst>
          </p:cNvPr>
          <p:cNvGraphicFramePr>
            <a:graphicFrameLocks noGrp="1"/>
          </p:cNvGraphicFramePr>
          <p:nvPr>
            <p:extLst>
              <p:ext uri="{D42A27DB-BD31-4B8C-83A1-F6EECF244321}">
                <p14:modId xmlns:p14="http://schemas.microsoft.com/office/powerpoint/2010/main" val="3504542712"/>
              </p:ext>
            </p:extLst>
          </p:nvPr>
        </p:nvGraphicFramePr>
        <p:xfrm>
          <a:off x="1753293" y="1721283"/>
          <a:ext cx="5425438" cy="3105898"/>
        </p:xfrm>
        <a:graphic>
          <a:graphicData uri="http://schemas.openxmlformats.org/drawingml/2006/table">
            <a:tbl>
              <a:tblPr firstRow="1" bandRow="1">
                <a:tableStyleId>{B146DE3A-2D71-4F94-9550-0CF89146668F}</a:tableStyleId>
              </a:tblPr>
              <a:tblGrid>
                <a:gridCol w="2712719">
                  <a:extLst>
                    <a:ext uri="{9D8B030D-6E8A-4147-A177-3AD203B41FA5}">
                      <a16:colId xmlns:a16="http://schemas.microsoft.com/office/drawing/2014/main" val="151984744"/>
                    </a:ext>
                  </a:extLst>
                </a:gridCol>
                <a:gridCol w="2712719">
                  <a:extLst>
                    <a:ext uri="{9D8B030D-6E8A-4147-A177-3AD203B41FA5}">
                      <a16:colId xmlns:a16="http://schemas.microsoft.com/office/drawing/2014/main" val="689914452"/>
                    </a:ext>
                  </a:extLst>
                </a:gridCol>
              </a:tblGrid>
              <a:tr h="1552949">
                <a:tc>
                  <a:txBody>
                    <a:bodyPr/>
                    <a:lstStyle/>
                    <a:p>
                      <a:pPr algn="ctr"/>
                      <a:endParaRPr lang="en-US" sz="3200"/>
                    </a:p>
                  </a:txBody>
                  <a:tcPr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a:p>
                  </a:txBody>
                  <a:tcPr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06120700"/>
                  </a:ext>
                </a:extLst>
              </a:tr>
              <a:tr h="1552949">
                <a:tc>
                  <a:txBody>
                    <a:bodyPr/>
                    <a:lstStyle/>
                    <a:p>
                      <a:pPr algn="ctr"/>
                      <a:endParaRPr lang="en-US" sz="3200"/>
                    </a:p>
                  </a:txBody>
                  <a:tcPr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a:p>
                  </a:txBody>
                  <a:tcPr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06427363"/>
                  </a:ext>
                </a:extLst>
              </a:tr>
            </a:tbl>
          </a:graphicData>
        </a:graphic>
      </p:graphicFrame>
      <p:pic>
        <p:nvPicPr>
          <p:cNvPr id="14" name="Picture 13">
            <a:extLst>
              <a:ext uri="{FF2B5EF4-FFF2-40B4-BE49-F238E27FC236}">
                <a16:creationId xmlns:a16="http://schemas.microsoft.com/office/drawing/2014/main" id="{8423BAB3-993C-8DE5-E4A2-FCC38E5EAA7F}"/>
              </a:ext>
            </a:extLst>
          </p:cNvPr>
          <p:cNvPicPr>
            <a:picLocks noChangeAspect="1"/>
          </p:cNvPicPr>
          <p:nvPr/>
        </p:nvPicPr>
        <p:blipFill>
          <a:blip r:embed="rId4"/>
          <a:stretch>
            <a:fillRect/>
          </a:stretch>
        </p:blipFill>
        <p:spPr>
          <a:xfrm>
            <a:off x="2414659" y="2118233"/>
            <a:ext cx="1505027" cy="800141"/>
          </a:xfrm>
          <a:prstGeom prst="rect">
            <a:avLst/>
          </a:prstGeom>
        </p:spPr>
      </p:pic>
    </p:spTree>
    <p:extLst>
      <p:ext uri="{BB962C8B-B14F-4D97-AF65-F5344CB8AC3E}">
        <p14:creationId xmlns:p14="http://schemas.microsoft.com/office/powerpoint/2010/main" val="16014098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627E4D-84F3-0AF6-D7D8-95DC8EDFF4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227322-0CCE-76E0-4144-6DC74913358E}"/>
              </a:ext>
            </a:extLst>
          </p:cNvPr>
          <p:cNvSpPr>
            <a:spLocks noGrp="1"/>
          </p:cNvSpPr>
          <p:nvPr>
            <p:ph type="title"/>
          </p:nvPr>
        </p:nvSpPr>
        <p:spPr>
          <a:xfrm>
            <a:off x="666307" y="1849204"/>
            <a:ext cx="7981507" cy="1906800"/>
          </a:xfrm>
        </p:spPr>
        <p:txBody>
          <a:bodyPr/>
          <a:lstStyle/>
          <a:p>
            <a:r>
              <a:rPr lang="en-US">
                <a:latin typeface="Calisto MT" panose="02040603050505030304" pitchFamily="18" charset="0"/>
              </a:rPr>
              <a:t>Random Groups</a:t>
            </a:r>
          </a:p>
        </p:txBody>
      </p:sp>
      <p:sp>
        <p:nvSpPr>
          <p:cNvPr id="5" name="Rectangle: Rounded Corners 4">
            <a:hlinkClick r:id="rId3"/>
            <a:extLst>
              <a:ext uri="{FF2B5EF4-FFF2-40B4-BE49-F238E27FC236}">
                <a16:creationId xmlns:a16="http://schemas.microsoft.com/office/drawing/2014/main" id="{194CC443-D0A9-BF8C-AEAE-668A2981C598}"/>
              </a:ext>
            </a:extLst>
          </p:cNvPr>
          <p:cNvSpPr/>
          <p:nvPr/>
        </p:nvSpPr>
        <p:spPr>
          <a:xfrm>
            <a:off x="430349" y="4041322"/>
            <a:ext cx="1953160" cy="726890"/>
          </a:xfrm>
          <a:prstGeom prst="roundRect">
            <a:avLst/>
          </a:prstGeom>
          <a:solidFill>
            <a:srgbClr val="FF7ACB"/>
          </a:solidFill>
          <a:ln w="38100">
            <a:solidFill>
              <a:srgbClr val="FF3B9F"/>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t>12 minutes to solve</a:t>
            </a:r>
          </a:p>
        </p:txBody>
      </p:sp>
      <p:pic>
        <p:nvPicPr>
          <p:cNvPr id="3" name="Graphic 2" descr="Badge 3 with solid fill">
            <a:hlinkClick r:id="rId4"/>
            <a:extLst>
              <a:ext uri="{FF2B5EF4-FFF2-40B4-BE49-F238E27FC236}">
                <a16:creationId xmlns:a16="http://schemas.microsoft.com/office/drawing/2014/main" id="{94060693-0387-CA37-FC0D-83F28BA6AAE9}"/>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4114800" y="3298803"/>
            <a:ext cx="914400" cy="914400"/>
          </a:xfrm>
          <a:prstGeom prst="rect">
            <a:avLst/>
          </a:prstGeom>
        </p:spPr>
      </p:pic>
    </p:spTree>
    <p:extLst>
      <p:ext uri="{BB962C8B-B14F-4D97-AF65-F5344CB8AC3E}">
        <p14:creationId xmlns:p14="http://schemas.microsoft.com/office/powerpoint/2010/main" val="177508195"/>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715BCC-586E-5966-A944-8A61A33B06CF}"/>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27AAF369-5A52-4D3E-18AF-1FD73481706F}"/>
              </a:ext>
            </a:extLst>
          </p:cNvPr>
          <p:cNvPicPr>
            <a:picLocks noChangeAspect="1"/>
          </p:cNvPicPr>
          <p:nvPr/>
        </p:nvPicPr>
        <p:blipFill>
          <a:blip r:embed="rId3"/>
          <a:stretch>
            <a:fillRect/>
          </a:stretch>
        </p:blipFill>
        <p:spPr>
          <a:xfrm>
            <a:off x="931826" y="0"/>
            <a:ext cx="7280347" cy="5143500"/>
          </a:xfrm>
          <a:prstGeom prst="rect">
            <a:avLst/>
          </a:prstGeom>
        </p:spPr>
      </p:pic>
    </p:spTree>
    <p:extLst>
      <p:ext uri="{BB962C8B-B14F-4D97-AF65-F5344CB8AC3E}">
        <p14:creationId xmlns:p14="http://schemas.microsoft.com/office/powerpoint/2010/main" val="23950109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49">
          <a:extLst>
            <a:ext uri="{FF2B5EF4-FFF2-40B4-BE49-F238E27FC236}">
              <a16:creationId xmlns:a16="http://schemas.microsoft.com/office/drawing/2014/main" id="{8906AF25-FD1B-322A-BF16-EDCF8E3C73A5}"/>
            </a:ext>
          </a:extLst>
        </p:cNvPr>
        <p:cNvGrpSpPr/>
        <p:nvPr/>
      </p:nvGrpSpPr>
      <p:grpSpPr>
        <a:xfrm>
          <a:off x="0" y="0"/>
          <a:ext cx="0" cy="0"/>
          <a:chOff x="0" y="0"/>
          <a:chExt cx="0" cy="0"/>
        </a:xfrm>
      </p:grpSpPr>
      <p:sp>
        <p:nvSpPr>
          <p:cNvPr id="2651" name="Google Shape;2651;p40">
            <a:extLst>
              <a:ext uri="{FF2B5EF4-FFF2-40B4-BE49-F238E27FC236}">
                <a16:creationId xmlns:a16="http://schemas.microsoft.com/office/drawing/2014/main" id="{3EA7CFAF-CB07-3C3B-B674-EAD692920925}"/>
              </a:ext>
            </a:extLst>
          </p:cNvPr>
          <p:cNvSpPr txBox="1">
            <a:spLocks noGrp="1"/>
          </p:cNvSpPr>
          <p:nvPr>
            <p:ph type="title"/>
          </p:nvPr>
        </p:nvSpPr>
        <p:spPr>
          <a:xfrm>
            <a:off x="212438" y="411155"/>
            <a:ext cx="5538187" cy="45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The Pythagorean Formula</a:t>
            </a:r>
            <a:endParaRPr>
              <a:solidFill>
                <a:schemeClr val="lt2"/>
              </a:solidFill>
            </a:endParaRPr>
          </a:p>
        </p:txBody>
      </p:sp>
      <p:cxnSp>
        <p:nvCxnSpPr>
          <p:cNvPr id="2652" name="Google Shape;2652;p40">
            <a:extLst>
              <a:ext uri="{FF2B5EF4-FFF2-40B4-BE49-F238E27FC236}">
                <a16:creationId xmlns:a16="http://schemas.microsoft.com/office/drawing/2014/main" id="{E34EBB5A-76B2-C032-90DA-04A6F68FF107}"/>
              </a:ext>
            </a:extLst>
          </p:cNvPr>
          <p:cNvCxnSpPr>
            <a:cxnSpLocks/>
          </p:cNvCxnSpPr>
          <p:nvPr/>
        </p:nvCxnSpPr>
        <p:spPr>
          <a:xfrm flipH="1">
            <a:off x="705263" y="891357"/>
            <a:ext cx="4552535" cy="0"/>
          </a:xfrm>
          <a:prstGeom prst="straightConnector1">
            <a:avLst/>
          </a:prstGeom>
          <a:noFill/>
          <a:ln w="19050" cap="flat" cmpd="sng">
            <a:solidFill>
              <a:schemeClr val="lt2"/>
            </a:solidFill>
            <a:prstDash val="solid"/>
            <a:round/>
            <a:headEnd type="none" w="med" len="med"/>
            <a:tailEnd type="none" w="med" len="med"/>
          </a:ln>
        </p:spPr>
      </p:cxnSp>
      <p:sp>
        <p:nvSpPr>
          <p:cNvPr id="3" name="Title 1">
            <a:extLst>
              <a:ext uri="{FF2B5EF4-FFF2-40B4-BE49-F238E27FC236}">
                <a16:creationId xmlns:a16="http://schemas.microsoft.com/office/drawing/2014/main" id="{7A82D83D-C52B-901C-8130-D3B4A075F916}"/>
              </a:ext>
            </a:extLst>
          </p:cNvPr>
          <p:cNvSpPr txBox="1">
            <a:spLocks/>
          </p:cNvSpPr>
          <p:nvPr/>
        </p:nvSpPr>
        <p:spPr bwMode="gray">
          <a:xfrm>
            <a:off x="1999350" y="2066096"/>
            <a:ext cx="5145300" cy="1527033"/>
          </a:xfrm>
          <a:prstGeom prst="rect">
            <a:avLst/>
          </a:prstGeom>
        </p:spPr>
        <p:txBody>
          <a:bodyPr spcFirstLastPara="1" vert="horz" wrap="square" lIns="91425" tIns="91425" rIns="91425" bIns="91425" rtlCol="0" anchor="ctr" anchorCtr="0">
            <a:noAutofit/>
          </a:bodyPr>
          <a:lstStyle>
            <a:lvl1pPr lvl="0" algn="ctr" defTabSz="342900" rtl="0" eaLnBrk="1" latinLnBrk="0" hangingPunct="1">
              <a:spcBef>
                <a:spcPts val="0"/>
              </a:spcBef>
              <a:spcAft>
                <a:spcPts val="0"/>
              </a:spcAft>
              <a:buSzPts val="2800"/>
              <a:buNone/>
              <a:defRPr sz="2800" b="0" i="0" kern="1200">
                <a:solidFill>
                  <a:schemeClr val="bg2"/>
                </a:solidFill>
                <a:latin typeface="+mj-lt"/>
                <a:ea typeface="+mj-ea"/>
                <a:cs typeface="+mj-cs"/>
              </a:defRPr>
            </a:lvl1pPr>
            <a:lvl2pPr lvl="1" algn="ctr" rtl="0" eaLnBrk="1" hangingPunct="1">
              <a:spcBef>
                <a:spcPts val="0"/>
              </a:spcBef>
              <a:spcAft>
                <a:spcPts val="0"/>
              </a:spcAft>
              <a:buSzPts val="3500"/>
              <a:buNone/>
              <a:defRPr>
                <a:solidFill>
                  <a:schemeClr val="tx2"/>
                </a:solidFill>
              </a:defRPr>
            </a:lvl2pPr>
            <a:lvl3pPr lvl="2" algn="ctr" rtl="0" eaLnBrk="1" hangingPunct="1">
              <a:spcBef>
                <a:spcPts val="0"/>
              </a:spcBef>
              <a:spcAft>
                <a:spcPts val="0"/>
              </a:spcAft>
              <a:buSzPts val="3500"/>
              <a:buNone/>
              <a:defRPr>
                <a:solidFill>
                  <a:schemeClr val="tx2"/>
                </a:solidFill>
              </a:defRPr>
            </a:lvl3pPr>
            <a:lvl4pPr lvl="3" algn="ctr" rtl="0" eaLnBrk="1" hangingPunct="1">
              <a:spcBef>
                <a:spcPts val="0"/>
              </a:spcBef>
              <a:spcAft>
                <a:spcPts val="0"/>
              </a:spcAft>
              <a:buSzPts val="3500"/>
              <a:buNone/>
              <a:defRPr>
                <a:solidFill>
                  <a:schemeClr val="tx2"/>
                </a:solidFill>
              </a:defRPr>
            </a:lvl4pPr>
            <a:lvl5pPr lvl="4" algn="ctr" rtl="0" eaLnBrk="1" hangingPunct="1">
              <a:spcBef>
                <a:spcPts val="0"/>
              </a:spcBef>
              <a:spcAft>
                <a:spcPts val="0"/>
              </a:spcAft>
              <a:buSzPts val="3500"/>
              <a:buNone/>
              <a:defRPr>
                <a:solidFill>
                  <a:schemeClr val="tx2"/>
                </a:solidFill>
              </a:defRPr>
            </a:lvl5pPr>
            <a:lvl6pPr lvl="5" algn="ctr" rtl="0" eaLnBrk="1" hangingPunct="1">
              <a:spcBef>
                <a:spcPts val="0"/>
              </a:spcBef>
              <a:spcAft>
                <a:spcPts val="0"/>
              </a:spcAft>
              <a:buSzPts val="3500"/>
              <a:buNone/>
              <a:defRPr>
                <a:solidFill>
                  <a:schemeClr val="tx2"/>
                </a:solidFill>
              </a:defRPr>
            </a:lvl6pPr>
            <a:lvl7pPr lvl="6" algn="ctr" rtl="0" eaLnBrk="1" hangingPunct="1">
              <a:spcBef>
                <a:spcPts val="0"/>
              </a:spcBef>
              <a:spcAft>
                <a:spcPts val="0"/>
              </a:spcAft>
              <a:buSzPts val="3500"/>
              <a:buNone/>
              <a:defRPr>
                <a:solidFill>
                  <a:schemeClr val="tx2"/>
                </a:solidFill>
              </a:defRPr>
            </a:lvl7pPr>
            <a:lvl8pPr lvl="7" algn="ctr" rtl="0" eaLnBrk="1" hangingPunct="1">
              <a:spcBef>
                <a:spcPts val="0"/>
              </a:spcBef>
              <a:spcAft>
                <a:spcPts val="0"/>
              </a:spcAft>
              <a:buSzPts val="3500"/>
              <a:buNone/>
              <a:defRPr>
                <a:solidFill>
                  <a:schemeClr val="tx2"/>
                </a:solidFill>
              </a:defRPr>
            </a:lvl8pPr>
            <a:lvl9pPr lvl="8" algn="ctr" rtl="0" eaLnBrk="1" hangingPunct="1">
              <a:spcBef>
                <a:spcPts val="0"/>
              </a:spcBef>
              <a:spcAft>
                <a:spcPts val="0"/>
              </a:spcAft>
              <a:buSzPts val="3500"/>
              <a:buNone/>
              <a:defRPr>
                <a:solidFill>
                  <a:schemeClr val="tx2"/>
                </a:solidFill>
              </a:defRPr>
            </a:lvl9pPr>
          </a:lstStyle>
          <a:p>
            <a:r>
              <a:rPr lang="en-US" sz="8000">
                <a:solidFill>
                  <a:schemeClr val="tx2"/>
                </a:solidFill>
                <a:latin typeface="Calisto MT" panose="02040603050505030304" pitchFamily="18" charset="0"/>
              </a:rPr>
              <a:t>Huddle Up</a:t>
            </a:r>
          </a:p>
        </p:txBody>
      </p:sp>
      <p:sp>
        <p:nvSpPr>
          <p:cNvPr id="2" name="Google Shape;2651;p40">
            <a:extLst>
              <a:ext uri="{FF2B5EF4-FFF2-40B4-BE49-F238E27FC236}">
                <a16:creationId xmlns:a16="http://schemas.microsoft.com/office/drawing/2014/main" id="{CE61988E-CF54-3BF1-C10F-EA483ABAE483}"/>
              </a:ext>
            </a:extLst>
          </p:cNvPr>
          <p:cNvSpPr txBox="1">
            <a:spLocks/>
          </p:cNvSpPr>
          <p:nvPr/>
        </p:nvSpPr>
        <p:spPr bwMode="gray">
          <a:xfrm>
            <a:off x="212438" y="914360"/>
            <a:ext cx="5538187" cy="457200"/>
          </a:xfrm>
          <a:prstGeom prst="rect">
            <a:avLst/>
          </a:prstGeom>
        </p:spPr>
        <p:txBody>
          <a:bodyPr spcFirstLastPara="1" vert="horz" wrap="square" lIns="91425" tIns="91425" rIns="91425" bIns="91425" rtlCol="0" anchor="ctr" anchorCtr="0">
            <a:noAutofit/>
          </a:bodyPr>
          <a:lstStyle>
            <a:lvl1pPr lvl="0" algn="ctr" defTabSz="342900" rtl="0" eaLnBrk="1" latinLnBrk="0" hangingPunct="1">
              <a:spcBef>
                <a:spcPts val="0"/>
              </a:spcBef>
              <a:spcAft>
                <a:spcPts val="0"/>
              </a:spcAft>
              <a:buSzPts val="2800"/>
              <a:buNone/>
              <a:defRPr sz="2800" b="0" i="0" kern="1200">
                <a:solidFill>
                  <a:schemeClr val="bg2"/>
                </a:solidFill>
                <a:latin typeface="+mj-lt"/>
                <a:ea typeface="+mj-ea"/>
                <a:cs typeface="+mj-cs"/>
              </a:defRPr>
            </a:lvl1pPr>
            <a:lvl2pPr lvl="1" algn="ctr" rtl="0" eaLnBrk="1" hangingPunct="1">
              <a:spcBef>
                <a:spcPts val="0"/>
              </a:spcBef>
              <a:spcAft>
                <a:spcPts val="0"/>
              </a:spcAft>
              <a:buSzPts val="3500"/>
              <a:buNone/>
              <a:defRPr>
                <a:solidFill>
                  <a:schemeClr val="tx2"/>
                </a:solidFill>
              </a:defRPr>
            </a:lvl2pPr>
            <a:lvl3pPr lvl="2" algn="ctr" rtl="0" eaLnBrk="1" hangingPunct="1">
              <a:spcBef>
                <a:spcPts val="0"/>
              </a:spcBef>
              <a:spcAft>
                <a:spcPts val="0"/>
              </a:spcAft>
              <a:buSzPts val="3500"/>
              <a:buNone/>
              <a:defRPr>
                <a:solidFill>
                  <a:schemeClr val="tx2"/>
                </a:solidFill>
              </a:defRPr>
            </a:lvl3pPr>
            <a:lvl4pPr lvl="3" algn="ctr" rtl="0" eaLnBrk="1" hangingPunct="1">
              <a:spcBef>
                <a:spcPts val="0"/>
              </a:spcBef>
              <a:spcAft>
                <a:spcPts val="0"/>
              </a:spcAft>
              <a:buSzPts val="3500"/>
              <a:buNone/>
              <a:defRPr>
                <a:solidFill>
                  <a:schemeClr val="tx2"/>
                </a:solidFill>
              </a:defRPr>
            </a:lvl4pPr>
            <a:lvl5pPr lvl="4" algn="ctr" rtl="0" eaLnBrk="1" hangingPunct="1">
              <a:spcBef>
                <a:spcPts val="0"/>
              </a:spcBef>
              <a:spcAft>
                <a:spcPts val="0"/>
              </a:spcAft>
              <a:buSzPts val="3500"/>
              <a:buNone/>
              <a:defRPr>
                <a:solidFill>
                  <a:schemeClr val="tx2"/>
                </a:solidFill>
              </a:defRPr>
            </a:lvl5pPr>
            <a:lvl6pPr lvl="5" algn="ctr" rtl="0" eaLnBrk="1" hangingPunct="1">
              <a:spcBef>
                <a:spcPts val="0"/>
              </a:spcBef>
              <a:spcAft>
                <a:spcPts val="0"/>
              </a:spcAft>
              <a:buSzPts val="3500"/>
              <a:buNone/>
              <a:defRPr>
                <a:solidFill>
                  <a:schemeClr val="tx2"/>
                </a:solidFill>
              </a:defRPr>
            </a:lvl6pPr>
            <a:lvl7pPr lvl="6" algn="ctr" rtl="0" eaLnBrk="1" hangingPunct="1">
              <a:spcBef>
                <a:spcPts val="0"/>
              </a:spcBef>
              <a:spcAft>
                <a:spcPts val="0"/>
              </a:spcAft>
              <a:buSzPts val="3500"/>
              <a:buNone/>
              <a:defRPr>
                <a:solidFill>
                  <a:schemeClr val="tx2"/>
                </a:solidFill>
              </a:defRPr>
            </a:lvl7pPr>
            <a:lvl8pPr lvl="7" algn="ctr" rtl="0" eaLnBrk="1" hangingPunct="1">
              <a:spcBef>
                <a:spcPts val="0"/>
              </a:spcBef>
              <a:spcAft>
                <a:spcPts val="0"/>
              </a:spcAft>
              <a:buSzPts val="3500"/>
              <a:buNone/>
              <a:defRPr>
                <a:solidFill>
                  <a:schemeClr val="tx2"/>
                </a:solidFill>
              </a:defRPr>
            </a:lvl8pPr>
            <a:lvl9pPr lvl="8" algn="ctr" rtl="0" eaLnBrk="1" hangingPunct="1">
              <a:spcBef>
                <a:spcPts val="0"/>
              </a:spcBef>
              <a:spcAft>
                <a:spcPts val="0"/>
              </a:spcAft>
              <a:buSzPts val="3500"/>
              <a:buNone/>
              <a:defRPr>
                <a:solidFill>
                  <a:schemeClr val="tx2"/>
                </a:solidFill>
              </a:defRPr>
            </a:lvl9pPr>
          </a:lstStyle>
          <a:p>
            <a:r>
              <a:rPr lang="en-US" sz="1400" i="1">
                <a:solidFill>
                  <a:schemeClr val="lt2"/>
                </a:solidFill>
              </a:rPr>
              <a:t>Vertical Banner, Technology, </a:t>
            </a:r>
          </a:p>
          <a:p>
            <a:r>
              <a:rPr lang="en-US" sz="1400" i="1">
                <a:solidFill>
                  <a:schemeClr val="lt2"/>
                </a:solidFill>
              </a:rPr>
              <a:t>Teacher-Scribes Consolidation &amp; Note Making</a:t>
            </a:r>
          </a:p>
        </p:txBody>
      </p:sp>
    </p:spTree>
    <p:extLst>
      <p:ext uri="{BB962C8B-B14F-4D97-AF65-F5344CB8AC3E}">
        <p14:creationId xmlns:p14="http://schemas.microsoft.com/office/powerpoint/2010/main" val="302693194"/>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6A5A3D-D16D-E3C0-0582-75A104866844}"/>
            </a:ext>
          </a:extLst>
        </p:cNvPr>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9AB324EA-70E3-70E1-024D-BFDE34998A25}"/>
              </a:ext>
            </a:extLst>
          </p:cNvPr>
          <p:cNvSpPr/>
          <p:nvPr/>
        </p:nvSpPr>
        <p:spPr>
          <a:xfrm>
            <a:off x="1344385" y="4306719"/>
            <a:ext cx="2828167" cy="527237"/>
          </a:xfrm>
          <a:prstGeom prst="roundRect">
            <a:avLst/>
          </a:prstGeom>
          <a:ln w="38100">
            <a:solidFill>
              <a:srgbClr val="FF3B9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a:t>What do you notice?</a:t>
            </a:r>
          </a:p>
        </p:txBody>
      </p:sp>
      <p:sp>
        <p:nvSpPr>
          <p:cNvPr id="4" name="TextBox 3">
            <a:extLst>
              <a:ext uri="{FF2B5EF4-FFF2-40B4-BE49-F238E27FC236}">
                <a16:creationId xmlns:a16="http://schemas.microsoft.com/office/drawing/2014/main" id="{2FD68AA0-81B4-31AF-EB70-4E2A70D0D30D}"/>
              </a:ext>
            </a:extLst>
          </p:cNvPr>
          <p:cNvSpPr txBox="1"/>
          <p:nvPr/>
        </p:nvSpPr>
        <p:spPr>
          <a:xfrm>
            <a:off x="2564920" y="1442906"/>
            <a:ext cx="757120" cy="620786"/>
          </a:xfrm>
          <a:prstGeom prst="rect">
            <a:avLst/>
          </a:prstGeom>
          <a:solidFill>
            <a:schemeClr val="bg1"/>
          </a:solidFill>
        </p:spPr>
        <p:txBody>
          <a:bodyPr wrap="square" rtlCol="0">
            <a:spAutoFit/>
          </a:bodyPr>
          <a:lstStyle/>
          <a:p>
            <a:endParaRPr lang="en-US"/>
          </a:p>
        </p:txBody>
      </p:sp>
      <p:pic>
        <p:nvPicPr>
          <p:cNvPr id="8" name="Picture 7" descr="Different Types of Triangles (Video &amp; Practice Questions)">
            <a:extLst>
              <a:ext uri="{FF2B5EF4-FFF2-40B4-BE49-F238E27FC236}">
                <a16:creationId xmlns:a16="http://schemas.microsoft.com/office/drawing/2014/main" id="{5AAE520D-9018-A9D5-2A85-E264C784CAD7}"/>
              </a:ext>
            </a:extLst>
          </p:cNvPr>
          <p:cNvPicPr>
            <a:picLocks noChangeAspect="1"/>
          </p:cNvPicPr>
          <p:nvPr/>
        </p:nvPicPr>
        <p:blipFill>
          <a:blip r:embed="rId3"/>
          <a:stretch>
            <a:fillRect/>
          </a:stretch>
        </p:blipFill>
        <p:spPr>
          <a:xfrm>
            <a:off x="878076" y="1107401"/>
            <a:ext cx="6882875" cy="2162699"/>
          </a:xfrm>
          <a:prstGeom prst="rect">
            <a:avLst/>
          </a:prstGeom>
        </p:spPr>
      </p:pic>
      <p:sp>
        <p:nvSpPr>
          <p:cNvPr id="9" name="Rectangle: Rounded Corners 8">
            <a:extLst>
              <a:ext uri="{FF2B5EF4-FFF2-40B4-BE49-F238E27FC236}">
                <a16:creationId xmlns:a16="http://schemas.microsoft.com/office/drawing/2014/main" id="{57B9C0AA-460D-8DFB-9574-3402C2A5BC43}"/>
              </a:ext>
            </a:extLst>
          </p:cNvPr>
          <p:cNvSpPr/>
          <p:nvPr/>
        </p:nvSpPr>
        <p:spPr>
          <a:xfrm>
            <a:off x="5067679" y="4306719"/>
            <a:ext cx="2828166" cy="527237"/>
          </a:xfrm>
          <a:prstGeom prst="roundRect">
            <a:avLst/>
          </a:prstGeom>
          <a:ln w="38100">
            <a:solidFill>
              <a:srgbClr val="FF3B9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a:t>What do you wonder?</a:t>
            </a:r>
          </a:p>
        </p:txBody>
      </p:sp>
      <p:sp>
        <p:nvSpPr>
          <p:cNvPr id="10" name="TextBox 9">
            <a:extLst>
              <a:ext uri="{FF2B5EF4-FFF2-40B4-BE49-F238E27FC236}">
                <a16:creationId xmlns:a16="http://schemas.microsoft.com/office/drawing/2014/main" id="{361813CA-FFA4-EBD2-20C5-EF8205F57CEC}"/>
              </a:ext>
            </a:extLst>
          </p:cNvPr>
          <p:cNvSpPr txBox="1"/>
          <p:nvPr/>
        </p:nvSpPr>
        <p:spPr>
          <a:xfrm>
            <a:off x="1398289" y="2895600"/>
            <a:ext cx="6175991" cy="369332"/>
          </a:xfrm>
          <a:prstGeom prst="rect">
            <a:avLst/>
          </a:prstGeom>
          <a:solidFill>
            <a:schemeClr val="bg1"/>
          </a:solidFill>
        </p:spPr>
        <p:txBody>
          <a:bodyPr wrap="square" rtlCol="0">
            <a:spAutoFit/>
          </a:bodyPr>
          <a:lstStyle/>
          <a:p>
            <a:endParaRPr lang="en-US"/>
          </a:p>
        </p:txBody>
      </p:sp>
    </p:spTree>
    <p:extLst>
      <p:ext uri="{BB962C8B-B14F-4D97-AF65-F5344CB8AC3E}">
        <p14:creationId xmlns:p14="http://schemas.microsoft.com/office/powerpoint/2010/main" val="2044827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4" presetClass="exit" presetSubtype="10" fill="hold" grpId="0" nodeType="clickEffect">
                                  <p:stCondLst>
                                    <p:cond delay="0"/>
                                  </p:stCondLst>
                                  <p:childTnLst>
                                    <p:animEffect transition="out" filter="randombar(horizontal)">
                                      <p:cBhvr>
                                        <p:cTn id="14" dur="500"/>
                                        <p:tgtEl>
                                          <p:spTgt spid="10"/>
                                        </p:tgtEl>
                                      </p:cBhvr>
                                    </p:animEffect>
                                    <p:set>
                                      <p:cBhvr>
                                        <p:cTn id="15"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B5B776-8B82-6F01-180F-B1DF34CA31B1}"/>
            </a:ext>
          </a:extLst>
        </p:cNvPr>
        <p:cNvGrpSpPr/>
        <p:nvPr/>
      </p:nvGrpSpPr>
      <p:grpSpPr>
        <a:xfrm>
          <a:off x="0" y="0"/>
          <a:ext cx="0" cy="0"/>
          <a:chOff x="0" y="0"/>
          <a:chExt cx="0" cy="0"/>
        </a:xfrm>
      </p:grpSpPr>
      <p:pic>
        <p:nvPicPr>
          <p:cNvPr id="5121" name="Picture 1">
            <a:extLst>
              <a:ext uri="{FF2B5EF4-FFF2-40B4-BE49-F238E27FC236}">
                <a16:creationId xmlns:a16="http://schemas.microsoft.com/office/drawing/2014/main" id="{828FD281-6223-A6D6-5FD9-90EC251F99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4920" y="279489"/>
            <a:ext cx="4014156" cy="318022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C057853-516C-013B-63AA-68A26A9801E5}"/>
              </a:ext>
            </a:extLst>
          </p:cNvPr>
          <p:cNvSpPr txBox="1"/>
          <p:nvPr/>
        </p:nvSpPr>
        <p:spPr>
          <a:xfrm rot="2492571">
            <a:off x="4387442" y="931178"/>
            <a:ext cx="1065402" cy="746620"/>
          </a:xfrm>
          <a:prstGeom prst="rect">
            <a:avLst/>
          </a:prstGeom>
          <a:solidFill>
            <a:schemeClr val="bg1"/>
          </a:solidFill>
          <a:ln>
            <a:solidFill>
              <a:schemeClr val="bg1"/>
            </a:solidFill>
          </a:ln>
        </p:spPr>
        <p:txBody>
          <a:bodyPr wrap="square" rtlCol="0">
            <a:spAutoFit/>
          </a:bodyPr>
          <a:lstStyle/>
          <a:p>
            <a:endParaRPr lang="en-US"/>
          </a:p>
        </p:txBody>
      </p:sp>
      <p:sp>
        <p:nvSpPr>
          <p:cNvPr id="3" name="TextBox 2">
            <a:extLst>
              <a:ext uri="{FF2B5EF4-FFF2-40B4-BE49-F238E27FC236}">
                <a16:creationId xmlns:a16="http://schemas.microsoft.com/office/drawing/2014/main" id="{065E7462-5D72-CC7E-1EEF-0AB1EC8847BA}"/>
              </a:ext>
            </a:extLst>
          </p:cNvPr>
          <p:cNvSpPr txBox="1"/>
          <p:nvPr/>
        </p:nvSpPr>
        <p:spPr>
          <a:xfrm>
            <a:off x="4194495" y="2709644"/>
            <a:ext cx="763399" cy="696286"/>
          </a:xfrm>
          <a:prstGeom prst="rect">
            <a:avLst/>
          </a:prstGeom>
          <a:solidFill>
            <a:schemeClr val="bg1"/>
          </a:solidFill>
        </p:spPr>
        <p:txBody>
          <a:bodyPr wrap="square" rtlCol="0">
            <a:spAutoFit/>
          </a:bodyPr>
          <a:lstStyle/>
          <a:p>
            <a:endParaRPr lang="en-US"/>
          </a:p>
        </p:txBody>
      </p:sp>
      <p:sp>
        <p:nvSpPr>
          <p:cNvPr id="4" name="TextBox 3">
            <a:extLst>
              <a:ext uri="{FF2B5EF4-FFF2-40B4-BE49-F238E27FC236}">
                <a16:creationId xmlns:a16="http://schemas.microsoft.com/office/drawing/2014/main" id="{9998026D-B037-4DE2-542B-76463B3D9BC1}"/>
              </a:ext>
            </a:extLst>
          </p:cNvPr>
          <p:cNvSpPr txBox="1"/>
          <p:nvPr/>
        </p:nvSpPr>
        <p:spPr>
          <a:xfrm>
            <a:off x="2564920" y="1442906"/>
            <a:ext cx="757120" cy="620786"/>
          </a:xfrm>
          <a:prstGeom prst="rect">
            <a:avLst/>
          </a:prstGeom>
          <a:solidFill>
            <a:schemeClr val="bg1"/>
          </a:solidFill>
        </p:spPr>
        <p:txBody>
          <a:bodyPr wrap="square" rtlCol="0">
            <a:spAutoFit/>
          </a:bodyPr>
          <a:lstStyle/>
          <a:p>
            <a:endParaRPr lang="en-US"/>
          </a:p>
        </p:txBody>
      </p:sp>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13AF49A3-4135-7A87-7FDB-21CEE3D1B291}"/>
                  </a:ext>
                </a:extLst>
              </p:cNvPr>
              <p:cNvSpPr txBox="1"/>
              <p:nvPr/>
            </p:nvSpPr>
            <p:spPr>
              <a:xfrm>
                <a:off x="325521" y="371001"/>
                <a:ext cx="2145536" cy="839332"/>
              </a:xfrm>
              <a:prstGeom prst="rect">
                <a:avLst/>
              </a:prstGeom>
              <a:noFill/>
            </p:spPr>
            <p:txBody>
              <a:bodyPr wrap="square" rtlCol="0">
                <a:spAutoFit/>
              </a:bodyPr>
              <a:lstStyle/>
              <a:p>
                <a:r>
                  <a:rPr lang="en-US" sz="2400">
                    <a:solidFill>
                      <a:srgbClr val="FF0000"/>
                    </a:solidFill>
                  </a:rPr>
                  <a:t>9 + 16 = 25</a:t>
                </a:r>
              </a:p>
              <a:p>
                <a14:m>
                  <m:oMath xmlns:m="http://schemas.openxmlformats.org/officeDocument/2006/math">
                    <m:sSup>
                      <m:sSupPr>
                        <m:ctrlPr>
                          <a:rPr lang="en-US" sz="2400" i="1" smtClean="0">
                            <a:latin typeface="Cambria Math" panose="02040503050406030204" pitchFamily="18" charset="0"/>
                          </a:rPr>
                        </m:ctrlPr>
                      </m:sSupPr>
                      <m:e>
                        <m:r>
                          <a:rPr lang="en-US" sz="2400" b="0" i="1" smtClean="0">
                            <a:latin typeface="Cambria Math" panose="02040503050406030204" pitchFamily="18" charset="0"/>
                          </a:rPr>
                          <m:t>3</m:t>
                        </m:r>
                      </m:e>
                      <m:sup>
                        <m:r>
                          <a:rPr lang="en-US" sz="2400" b="0" i="1" smtClean="0">
                            <a:latin typeface="Cambria Math" panose="02040503050406030204" pitchFamily="18" charset="0"/>
                          </a:rPr>
                          <m:t>2</m:t>
                        </m:r>
                      </m:sup>
                    </m:sSup>
                  </m:oMath>
                </a14:m>
                <a:r>
                  <a:rPr lang="en-US" sz="2400"/>
                  <a:t> + </a:t>
                </a:r>
                <a14:m>
                  <m:oMath xmlns:m="http://schemas.openxmlformats.org/officeDocument/2006/math">
                    <m:sSup>
                      <m:sSupPr>
                        <m:ctrlPr>
                          <a:rPr lang="en-US" sz="2400" i="1" smtClean="0">
                            <a:latin typeface="Cambria Math" panose="02040503050406030204" pitchFamily="18" charset="0"/>
                          </a:rPr>
                        </m:ctrlPr>
                      </m:sSupPr>
                      <m:e>
                        <m:r>
                          <a:rPr lang="en-US" sz="2400" b="0" i="1" smtClean="0">
                            <a:latin typeface="Cambria Math" panose="02040503050406030204" pitchFamily="18" charset="0"/>
                          </a:rPr>
                          <m:t>4</m:t>
                        </m:r>
                      </m:e>
                      <m:sup>
                        <m:r>
                          <a:rPr lang="en-US" sz="2400" b="0" i="1" smtClean="0">
                            <a:latin typeface="Cambria Math" panose="02040503050406030204" pitchFamily="18" charset="0"/>
                          </a:rPr>
                          <m:t>2</m:t>
                        </m:r>
                      </m:sup>
                    </m:sSup>
                  </m:oMath>
                </a14:m>
                <a:r>
                  <a:rPr lang="en-US" sz="2400"/>
                  <a:t> = </a:t>
                </a:r>
                <a14:m>
                  <m:oMath xmlns:m="http://schemas.openxmlformats.org/officeDocument/2006/math">
                    <m:sSup>
                      <m:sSupPr>
                        <m:ctrlPr>
                          <a:rPr lang="en-US" sz="2400" i="1" smtClean="0">
                            <a:latin typeface="Cambria Math" panose="02040503050406030204" pitchFamily="18" charset="0"/>
                          </a:rPr>
                        </m:ctrlPr>
                      </m:sSupPr>
                      <m:e>
                        <m:r>
                          <a:rPr lang="en-US" sz="2400" b="0" i="1" smtClean="0">
                            <a:latin typeface="Cambria Math" panose="02040503050406030204" pitchFamily="18" charset="0"/>
                          </a:rPr>
                          <m:t>5</m:t>
                        </m:r>
                      </m:e>
                      <m:sup>
                        <m:r>
                          <a:rPr lang="en-US" sz="2400" b="0" i="1" smtClean="0">
                            <a:latin typeface="Cambria Math" panose="02040503050406030204" pitchFamily="18" charset="0"/>
                          </a:rPr>
                          <m:t>2</m:t>
                        </m:r>
                      </m:sup>
                    </m:sSup>
                  </m:oMath>
                </a14:m>
                <a:endParaRPr lang="en-US" sz="2400"/>
              </a:p>
            </p:txBody>
          </p:sp>
        </mc:Choice>
        <mc:Fallback>
          <p:sp>
            <p:nvSpPr>
              <p:cNvPr id="6" name="TextBox 5">
                <a:extLst>
                  <a:ext uri="{FF2B5EF4-FFF2-40B4-BE49-F238E27FC236}">
                    <a16:creationId xmlns:a16="http://schemas.microsoft.com/office/drawing/2014/main" id="{13AF49A3-4135-7A87-7FDB-21CEE3D1B291}"/>
                  </a:ext>
                </a:extLst>
              </p:cNvPr>
              <p:cNvSpPr txBox="1">
                <a:spLocks noRot="1" noChangeAspect="1" noMove="1" noResize="1" noEditPoints="1" noAdjustHandles="1" noChangeArrowheads="1" noChangeShapeType="1" noTextEdit="1"/>
              </p:cNvSpPr>
              <p:nvPr/>
            </p:nvSpPr>
            <p:spPr>
              <a:xfrm>
                <a:off x="325521" y="371001"/>
                <a:ext cx="2145536" cy="839332"/>
              </a:xfrm>
              <a:prstGeom prst="rect">
                <a:avLst/>
              </a:prstGeom>
              <a:blipFill>
                <a:blip r:embed="rId4"/>
                <a:stretch>
                  <a:fillRect l="-4261" t="-6522" b="-13768"/>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9F5FE160-4AE2-FCC1-C0AD-A85BF3741BE2}"/>
              </a:ext>
            </a:extLst>
          </p:cNvPr>
          <p:cNvSpPr txBox="1"/>
          <p:nvPr/>
        </p:nvSpPr>
        <p:spPr>
          <a:xfrm>
            <a:off x="217714" y="317121"/>
            <a:ext cx="2253343" cy="946170"/>
          </a:xfrm>
          <a:prstGeom prst="rect">
            <a:avLst/>
          </a:prstGeom>
          <a:solidFill>
            <a:schemeClr val="bg1"/>
          </a:solidFill>
        </p:spPr>
        <p:txBody>
          <a:bodyPr wrap="square" rtlCol="0">
            <a:spAutoFit/>
          </a:bodyPr>
          <a:lstStyle/>
          <a:p>
            <a:endParaRPr lang="en-US"/>
          </a:p>
        </p:txBody>
      </p:sp>
    </p:spTree>
    <p:extLst>
      <p:ext uri="{BB962C8B-B14F-4D97-AF65-F5344CB8AC3E}">
        <p14:creationId xmlns:p14="http://schemas.microsoft.com/office/powerpoint/2010/main" val="2733337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grpId="0" nodeType="clickEffect">
                                  <p:stCondLst>
                                    <p:cond delay="0"/>
                                  </p:stCondLst>
                                  <p:childTnLst>
                                    <p:animEffect transition="out" filter="randombar(horizontal)">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par>
                                <p:cTn id="8" presetID="14" presetClass="exit" presetSubtype="10" fill="hold" grpId="0" nodeType="withEffect">
                                  <p:stCondLst>
                                    <p:cond delay="0"/>
                                  </p:stCondLst>
                                  <p:childTnLst>
                                    <p:animEffect transition="out" filter="randombar(horizontal)">
                                      <p:cBhvr>
                                        <p:cTn id="9" dur="500"/>
                                        <p:tgtEl>
                                          <p:spTgt spid="3"/>
                                        </p:tgtEl>
                                      </p:cBhvr>
                                    </p:animEffect>
                                    <p:set>
                                      <p:cBhvr>
                                        <p:cTn id="10" dur="1" fill="hold">
                                          <p:stCondLst>
                                            <p:cond delay="499"/>
                                          </p:stCondLst>
                                        </p:cTn>
                                        <p:tgtEl>
                                          <p:spTgt spid="3"/>
                                        </p:tgtEl>
                                        <p:attrNameLst>
                                          <p:attrName>style.visibility</p:attrName>
                                        </p:attrNameLst>
                                      </p:cBhvr>
                                      <p:to>
                                        <p:strVal val="hidden"/>
                                      </p:to>
                                    </p:set>
                                  </p:childTnLst>
                                </p:cTn>
                              </p:par>
                              <p:par>
                                <p:cTn id="11" presetID="14" presetClass="exit" presetSubtype="10" fill="hold" grpId="0" nodeType="withEffect">
                                  <p:stCondLst>
                                    <p:cond delay="0"/>
                                  </p:stCondLst>
                                  <p:childTnLst>
                                    <p:animEffect transition="out" filter="randombar(horizontal)">
                                      <p:cBhvr>
                                        <p:cTn id="12" dur="500"/>
                                        <p:tgtEl>
                                          <p:spTgt spid="4"/>
                                        </p:tgtEl>
                                      </p:cBhvr>
                                    </p:animEffect>
                                    <p:set>
                                      <p:cBhvr>
                                        <p:cTn id="13" dur="1" fill="hold">
                                          <p:stCondLst>
                                            <p:cond delay="499"/>
                                          </p:stCondLst>
                                        </p:cTn>
                                        <p:tgtEl>
                                          <p:spTgt spid="4"/>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4" presetClass="exit" presetSubtype="10" fill="hold" grpId="0" nodeType="clickEffect">
                                  <p:stCondLst>
                                    <p:cond delay="0"/>
                                  </p:stCondLst>
                                  <p:childTnLst>
                                    <p:animEffect transition="out" filter="randombar(horizontal)">
                                      <p:cBhvr>
                                        <p:cTn id="17" dur="500"/>
                                        <p:tgtEl>
                                          <p:spTgt spid="7"/>
                                        </p:tgtEl>
                                      </p:cBhvr>
                                    </p:animEffect>
                                    <p:set>
                                      <p:cBhvr>
                                        <p:cTn id="18"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ythagorean Theorem | Chitown Tutoring">
            <a:extLst>
              <a:ext uri="{FF2B5EF4-FFF2-40B4-BE49-F238E27FC236}">
                <a16:creationId xmlns:a16="http://schemas.microsoft.com/office/drawing/2014/main" id="{EA0206BE-34D3-5C6E-003E-9218E93F0F5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1656" y="1333680"/>
            <a:ext cx="4712895" cy="2476140"/>
          </a:xfrm>
          <a:prstGeom prst="rect">
            <a:avLst/>
          </a:prstGeom>
          <a:noFill/>
          <a:ln>
            <a:noFill/>
          </a:ln>
        </p:spPr>
      </p:pic>
      <p:sp>
        <p:nvSpPr>
          <p:cNvPr id="4" name="TextBox 3">
            <a:extLst>
              <a:ext uri="{FF2B5EF4-FFF2-40B4-BE49-F238E27FC236}">
                <a16:creationId xmlns:a16="http://schemas.microsoft.com/office/drawing/2014/main" id="{079F374B-10EE-F21F-88AB-A88EBFC2A832}"/>
              </a:ext>
            </a:extLst>
          </p:cNvPr>
          <p:cNvSpPr txBox="1"/>
          <p:nvPr/>
        </p:nvSpPr>
        <p:spPr>
          <a:xfrm>
            <a:off x="6608191" y="1439391"/>
            <a:ext cx="1385740" cy="461665"/>
          </a:xfrm>
          <a:prstGeom prst="rect">
            <a:avLst/>
          </a:prstGeom>
          <a:noFill/>
        </p:spPr>
        <p:txBody>
          <a:bodyPr wrap="square" rtlCol="0">
            <a:spAutoFit/>
          </a:bodyPr>
          <a:lstStyle/>
          <a:p>
            <a:r>
              <a:rPr lang="en-US" sz="2400"/>
              <a:t>5, 12, 13</a:t>
            </a:r>
          </a:p>
        </p:txBody>
      </p:sp>
      <p:sp>
        <p:nvSpPr>
          <p:cNvPr id="5" name="TextBox 4">
            <a:extLst>
              <a:ext uri="{FF2B5EF4-FFF2-40B4-BE49-F238E27FC236}">
                <a16:creationId xmlns:a16="http://schemas.microsoft.com/office/drawing/2014/main" id="{A7714C92-5087-1A71-D3CC-ED888D58D6AC}"/>
              </a:ext>
            </a:extLst>
          </p:cNvPr>
          <p:cNvSpPr txBox="1"/>
          <p:nvPr/>
        </p:nvSpPr>
        <p:spPr>
          <a:xfrm>
            <a:off x="6371867" y="2340917"/>
            <a:ext cx="2090477" cy="461665"/>
          </a:xfrm>
          <a:prstGeom prst="rect">
            <a:avLst/>
          </a:prstGeom>
          <a:noFill/>
        </p:spPr>
        <p:txBody>
          <a:bodyPr wrap="square" rtlCol="0">
            <a:spAutoFit/>
          </a:bodyPr>
          <a:lstStyle/>
          <a:p>
            <a:r>
              <a:rPr lang="en-US" sz="2400">
                <a:solidFill>
                  <a:srgbClr val="FF0000"/>
                </a:solidFill>
              </a:rPr>
              <a:t>25, 144, 169</a:t>
            </a:r>
          </a:p>
        </p:txBody>
      </p:sp>
      <p:sp>
        <p:nvSpPr>
          <p:cNvPr id="6" name="TextBox 5">
            <a:extLst>
              <a:ext uri="{FF2B5EF4-FFF2-40B4-BE49-F238E27FC236}">
                <a16:creationId xmlns:a16="http://schemas.microsoft.com/office/drawing/2014/main" id="{F2596285-DD50-FC36-B68B-F23544ACE03D}"/>
              </a:ext>
            </a:extLst>
          </p:cNvPr>
          <p:cNvSpPr txBox="1"/>
          <p:nvPr/>
        </p:nvSpPr>
        <p:spPr>
          <a:xfrm>
            <a:off x="6284100" y="3242443"/>
            <a:ext cx="2266009" cy="461665"/>
          </a:xfrm>
          <a:prstGeom prst="rect">
            <a:avLst/>
          </a:prstGeom>
          <a:noFill/>
        </p:spPr>
        <p:txBody>
          <a:bodyPr wrap="square" rtlCol="0">
            <a:spAutoFit/>
          </a:bodyPr>
          <a:lstStyle/>
          <a:p>
            <a:r>
              <a:rPr lang="en-US" sz="2400">
                <a:solidFill>
                  <a:srgbClr val="FF0000"/>
                </a:solidFill>
              </a:rPr>
              <a:t>25 + 144 = 169</a:t>
            </a:r>
          </a:p>
        </p:txBody>
      </p:sp>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76C0C9D8-CB70-9F03-CDF4-4BBB0554B661}"/>
                  </a:ext>
                </a:extLst>
              </p:cNvPr>
              <p:cNvSpPr txBox="1"/>
              <p:nvPr/>
            </p:nvSpPr>
            <p:spPr>
              <a:xfrm>
                <a:off x="6284100" y="4071257"/>
                <a:ext cx="2282957" cy="470000"/>
              </a:xfrm>
              <a:prstGeom prst="rect">
                <a:avLst/>
              </a:prstGeom>
              <a:noFill/>
            </p:spPr>
            <p:txBody>
              <a:bodyPr wrap="square" rtlCol="0">
                <a:spAutoFit/>
              </a:bodyPr>
              <a:lstStyle/>
              <a:p>
                <a14:m>
                  <m:oMath xmlns:m="http://schemas.openxmlformats.org/officeDocument/2006/math">
                    <m:sSup>
                      <m:sSupPr>
                        <m:ctrlPr>
                          <a:rPr lang="en-US" sz="2400" i="1" smtClean="0">
                            <a:latin typeface="Cambria Math" panose="02040503050406030204" pitchFamily="18" charset="0"/>
                          </a:rPr>
                        </m:ctrlPr>
                      </m:sSupPr>
                      <m:e>
                        <m:r>
                          <a:rPr lang="en-US" sz="2400" b="0" i="1" smtClean="0">
                            <a:latin typeface="Cambria Math" panose="02040503050406030204" pitchFamily="18" charset="0"/>
                          </a:rPr>
                          <m:t>5</m:t>
                        </m:r>
                      </m:e>
                      <m:sup>
                        <m:r>
                          <a:rPr lang="en-US" sz="2400" b="0" i="1" smtClean="0">
                            <a:latin typeface="Cambria Math" panose="02040503050406030204" pitchFamily="18" charset="0"/>
                          </a:rPr>
                          <m:t>2</m:t>
                        </m:r>
                      </m:sup>
                    </m:sSup>
                  </m:oMath>
                </a14:m>
                <a:r>
                  <a:rPr lang="en-US" sz="2400"/>
                  <a:t> + </a:t>
                </a:r>
                <a14:m>
                  <m:oMath xmlns:m="http://schemas.openxmlformats.org/officeDocument/2006/math">
                    <m:sSup>
                      <m:sSupPr>
                        <m:ctrlPr>
                          <a:rPr lang="en-US" sz="2400" i="1" smtClean="0">
                            <a:latin typeface="Cambria Math" panose="02040503050406030204" pitchFamily="18" charset="0"/>
                          </a:rPr>
                        </m:ctrlPr>
                      </m:sSupPr>
                      <m:e>
                        <m:r>
                          <a:rPr lang="en-US" sz="2400" b="0" i="1" smtClean="0">
                            <a:latin typeface="Cambria Math" panose="02040503050406030204" pitchFamily="18" charset="0"/>
                          </a:rPr>
                          <m:t>12</m:t>
                        </m:r>
                      </m:e>
                      <m:sup>
                        <m:r>
                          <a:rPr lang="en-US" sz="2400" b="0" i="1" smtClean="0">
                            <a:latin typeface="Cambria Math" panose="02040503050406030204" pitchFamily="18" charset="0"/>
                          </a:rPr>
                          <m:t>2</m:t>
                        </m:r>
                      </m:sup>
                    </m:sSup>
                  </m:oMath>
                </a14:m>
                <a:r>
                  <a:rPr lang="en-US" sz="2400"/>
                  <a:t> = </a:t>
                </a:r>
                <a14:m>
                  <m:oMath xmlns:m="http://schemas.openxmlformats.org/officeDocument/2006/math">
                    <m:sSup>
                      <m:sSupPr>
                        <m:ctrlPr>
                          <a:rPr lang="en-US" sz="2400" i="1" smtClean="0">
                            <a:latin typeface="Cambria Math" panose="02040503050406030204" pitchFamily="18" charset="0"/>
                          </a:rPr>
                        </m:ctrlPr>
                      </m:sSupPr>
                      <m:e>
                        <m:r>
                          <a:rPr lang="en-US" sz="2400" b="0" i="1" smtClean="0">
                            <a:latin typeface="Cambria Math" panose="02040503050406030204" pitchFamily="18" charset="0"/>
                          </a:rPr>
                          <m:t>13</m:t>
                        </m:r>
                      </m:e>
                      <m:sup>
                        <m:r>
                          <a:rPr lang="en-US" sz="2400" b="0" i="1" smtClean="0">
                            <a:latin typeface="Cambria Math" panose="02040503050406030204" pitchFamily="18" charset="0"/>
                          </a:rPr>
                          <m:t>2</m:t>
                        </m:r>
                      </m:sup>
                    </m:sSup>
                  </m:oMath>
                </a14:m>
                <a:endParaRPr lang="en-US" sz="2400"/>
              </a:p>
            </p:txBody>
          </p:sp>
        </mc:Choice>
        <mc:Fallback>
          <p:sp>
            <p:nvSpPr>
              <p:cNvPr id="2" name="TextBox 1">
                <a:extLst>
                  <a:ext uri="{FF2B5EF4-FFF2-40B4-BE49-F238E27FC236}">
                    <a16:creationId xmlns:a16="http://schemas.microsoft.com/office/drawing/2014/main" id="{76C0C9D8-CB70-9F03-CDF4-4BBB0554B661}"/>
                  </a:ext>
                </a:extLst>
              </p:cNvPr>
              <p:cNvSpPr txBox="1">
                <a:spLocks noRot="1" noChangeAspect="1" noMove="1" noResize="1" noEditPoints="1" noAdjustHandles="1" noChangeArrowheads="1" noChangeShapeType="1" noTextEdit="1"/>
              </p:cNvSpPr>
              <p:nvPr/>
            </p:nvSpPr>
            <p:spPr>
              <a:xfrm>
                <a:off x="6284100" y="4071257"/>
                <a:ext cx="2282957" cy="470000"/>
              </a:xfrm>
              <a:prstGeom prst="rect">
                <a:avLst/>
              </a:prstGeom>
              <a:blipFill>
                <a:blip r:embed="rId3"/>
                <a:stretch>
                  <a:fillRect l="-1070" t="-11688" b="-25974"/>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C418076A-7195-CDB4-208D-AF6D6F9E23E2}"/>
              </a:ext>
            </a:extLst>
          </p:cNvPr>
          <p:cNvSpPr txBox="1"/>
          <p:nvPr/>
        </p:nvSpPr>
        <p:spPr>
          <a:xfrm>
            <a:off x="5989332" y="4006900"/>
            <a:ext cx="2623457" cy="598714"/>
          </a:xfrm>
          <a:prstGeom prst="rect">
            <a:avLst/>
          </a:prstGeom>
          <a:solidFill>
            <a:schemeClr val="bg1"/>
          </a:solidFill>
        </p:spPr>
        <p:txBody>
          <a:bodyPr wrap="square" rtlCol="0">
            <a:spAutoFit/>
          </a:bodyPr>
          <a:lstStyle/>
          <a:p>
            <a:endParaRPr lang="en-US"/>
          </a:p>
        </p:txBody>
      </p:sp>
    </p:spTree>
    <p:extLst>
      <p:ext uri="{BB962C8B-B14F-4D97-AF65-F5344CB8AC3E}">
        <p14:creationId xmlns:p14="http://schemas.microsoft.com/office/powerpoint/2010/main" val="1647566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left)">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wipe(left)">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xit" presetSubtype="10" fill="hold" grpId="0" nodeType="clickEffect">
                                  <p:stCondLst>
                                    <p:cond delay="0"/>
                                  </p:stCondLst>
                                  <p:childTnLst>
                                    <p:animEffect transition="out" filter="randombar(horizontal)">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227DB6-317F-8EFC-E0FB-C4E884A3EEB8}"/>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025D3265-4516-F9E0-765D-33E69D40E661}"/>
              </a:ext>
            </a:extLst>
          </p:cNvPr>
          <p:cNvPicPr>
            <a:picLocks noChangeAspect="1"/>
          </p:cNvPicPr>
          <p:nvPr/>
        </p:nvPicPr>
        <p:blipFill>
          <a:blip r:embed="rId2"/>
          <a:stretch>
            <a:fillRect/>
          </a:stretch>
        </p:blipFill>
        <p:spPr>
          <a:xfrm>
            <a:off x="349252" y="871724"/>
            <a:ext cx="4109166" cy="2276411"/>
          </a:xfrm>
          <a:prstGeom prst="rect">
            <a:avLst/>
          </a:prstGeom>
        </p:spPr>
      </p:pic>
      <p:sp>
        <p:nvSpPr>
          <p:cNvPr id="5" name="TextBox 4">
            <a:extLst>
              <a:ext uri="{FF2B5EF4-FFF2-40B4-BE49-F238E27FC236}">
                <a16:creationId xmlns:a16="http://schemas.microsoft.com/office/drawing/2014/main" id="{E4EF5DFD-C46C-777C-9171-DB2CB8804407}"/>
              </a:ext>
            </a:extLst>
          </p:cNvPr>
          <p:cNvSpPr txBox="1"/>
          <p:nvPr/>
        </p:nvSpPr>
        <p:spPr>
          <a:xfrm>
            <a:off x="1165188" y="3268484"/>
            <a:ext cx="2399122" cy="461665"/>
          </a:xfrm>
          <a:prstGeom prst="rect">
            <a:avLst/>
          </a:prstGeom>
          <a:noFill/>
        </p:spPr>
        <p:txBody>
          <a:bodyPr wrap="square">
            <a:spAutoFit/>
          </a:bodyPr>
          <a:lstStyle/>
          <a:p>
            <a:r>
              <a:rPr lang="en-US" sz="2400">
                <a:solidFill>
                  <a:srgbClr val="B31166"/>
                </a:solidFill>
                <a:effectLst/>
                <a:latin typeface="Verdana" panose="020B0604030504040204" pitchFamily="34" charset="0"/>
                <a:ea typeface="Aptos" panose="020B0004020202020204" pitchFamily="34" charset="0"/>
                <a:cs typeface="Times New Roman" panose="02020603050405020304" pitchFamily="18" charset="0"/>
              </a:rPr>
              <a:t>a</a:t>
            </a:r>
            <a:r>
              <a:rPr lang="en-US" sz="2400" baseline="30000">
                <a:solidFill>
                  <a:srgbClr val="B31166"/>
                </a:solidFill>
                <a:effectLst/>
                <a:latin typeface="Verdana" panose="020B0604030504040204" pitchFamily="34" charset="0"/>
                <a:ea typeface="Aptos" panose="020B0004020202020204" pitchFamily="34" charset="0"/>
                <a:cs typeface="Times New Roman" panose="02020603050405020304" pitchFamily="18" charset="0"/>
              </a:rPr>
              <a:t>2 </a:t>
            </a:r>
            <a:r>
              <a:rPr lang="en-US" sz="2400">
                <a:solidFill>
                  <a:srgbClr val="B31166"/>
                </a:solidFill>
                <a:effectLst/>
                <a:latin typeface="Verdana" panose="020B0604030504040204" pitchFamily="34" charset="0"/>
                <a:ea typeface="Aptos" panose="020B0004020202020204" pitchFamily="34" charset="0"/>
                <a:cs typeface="Times New Roman" panose="02020603050405020304" pitchFamily="18" charset="0"/>
              </a:rPr>
              <a:t>+ b</a:t>
            </a:r>
            <a:r>
              <a:rPr lang="en-US" sz="2400" baseline="30000">
                <a:solidFill>
                  <a:srgbClr val="B31166"/>
                </a:solidFill>
                <a:effectLst/>
                <a:latin typeface="Verdana" panose="020B0604030504040204" pitchFamily="34" charset="0"/>
                <a:ea typeface="Aptos" panose="020B0004020202020204" pitchFamily="34" charset="0"/>
                <a:cs typeface="Times New Roman" panose="02020603050405020304" pitchFamily="18" charset="0"/>
              </a:rPr>
              <a:t>2</a:t>
            </a:r>
            <a:r>
              <a:rPr lang="en-US" sz="2400">
                <a:solidFill>
                  <a:srgbClr val="B31166"/>
                </a:solidFill>
                <a:effectLst/>
                <a:latin typeface="Verdana" panose="020B0604030504040204" pitchFamily="34" charset="0"/>
                <a:ea typeface="Aptos" panose="020B0004020202020204" pitchFamily="34" charset="0"/>
                <a:cs typeface="Times New Roman" panose="02020603050405020304" pitchFamily="18" charset="0"/>
              </a:rPr>
              <a:t> = c</a:t>
            </a:r>
            <a:r>
              <a:rPr lang="en-US" sz="2400" baseline="30000">
                <a:solidFill>
                  <a:srgbClr val="B31166"/>
                </a:solidFill>
                <a:effectLst/>
                <a:latin typeface="Verdana" panose="020B0604030504040204" pitchFamily="34" charset="0"/>
                <a:ea typeface="Aptos" panose="020B0004020202020204" pitchFamily="34" charset="0"/>
                <a:cs typeface="Times New Roman" panose="02020603050405020304" pitchFamily="18" charset="0"/>
              </a:rPr>
              <a:t>2</a:t>
            </a:r>
            <a:endParaRPr lang="en-US" sz="2400">
              <a:solidFill>
                <a:srgbClr val="B31166"/>
              </a:solidFill>
            </a:endParaRPr>
          </a:p>
        </p:txBody>
      </p:sp>
      <p:pic>
        <p:nvPicPr>
          <p:cNvPr id="6" name="Picture 5">
            <a:extLst>
              <a:ext uri="{FF2B5EF4-FFF2-40B4-BE49-F238E27FC236}">
                <a16:creationId xmlns:a16="http://schemas.microsoft.com/office/drawing/2014/main" id="{6F708105-34AF-44ED-4669-C605BC83957A}"/>
              </a:ext>
            </a:extLst>
          </p:cNvPr>
          <p:cNvPicPr>
            <a:picLocks noChangeAspect="1"/>
          </p:cNvPicPr>
          <p:nvPr/>
        </p:nvPicPr>
        <p:blipFill>
          <a:blip r:embed="rId3"/>
          <a:stretch>
            <a:fillRect/>
          </a:stretch>
        </p:blipFill>
        <p:spPr>
          <a:xfrm>
            <a:off x="4380246" y="1785565"/>
            <a:ext cx="4531301" cy="2276411"/>
          </a:xfrm>
          <a:prstGeom prst="rect">
            <a:avLst/>
          </a:prstGeom>
        </p:spPr>
      </p:pic>
      <p:sp>
        <p:nvSpPr>
          <p:cNvPr id="7" name="TextBox 6">
            <a:extLst>
              <a:ext uri="{FF2B5EF4-FFF2-40B4-BE49-F238E27FC236}">
                <a16:creationId xmlns:a16="http://schemas.microsoft.com/office/drawing/2014/main" id="{45168020-8010-D3A3-7D86-D53303A56837}"/>
              </a:ext>
            </a:extLst>
          </p:cNvPr>
          <p:cNvSpPr txBox="1"/>
          <p:nvPr/>
        </p:nvSpPr>
        <p:spPr>
          <a:xfrm>
            <a:off x="6739496" y="2110085"/>
            <a:ext cx="631596" cy="461665"/>
          </a:xfrm>
          <a:prstGeom prst="rect">
            <a:avLst/>
          </a:prstGeom>
          <a:solidFill>
            <a:srgbClr val="B31166"/>
          </a:solidFill>
          <a:ln w="28575">
            <a:solidFill>
              <a:srgbClr val="C0C0C0"/>
            </a:solidFill>
          </a:ln>
        </p:spPr>
        <p:txBody>
          <a:bodyPr wrap="square" rtlCol="0">
            <a:spAutoFit/>
          </a:bodyPr>
          <a:lstStyle/>
          <a:p>
            <a:pPr algn="ctr"/>
            <a:r>
              <a:rPr lang="en-US" sz="2400" b="1">
                <a:solidFill>
                  <a:schemeClr val="bg1"/>
                </a:solidFill>
              </a:rPr>
              <a:t>C</a:t>
            </a:r>
          </a:p>
        </p:txBody>
      </p:sp>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EC4F3436-4856-ABC2-5C85-BE79E14B8A04}"/>
                  </a:ext>
                </a:extLst>
              </p:cNvPr>
              <p:cNvSpPr txBox="1"/>
              <p:nvPr/>
            </p:nvSpPr>
            <p:spPr>
              <a:xfrm>
                <a:off x="1853645" y="3850498"/>
                <a:ext cx="2399122" cy="55758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ad>
                        <m:radPr>
                          <m:degHide m:val="on"/>
                          <m:ctrlPr>
                            <a:rPr lang="en-US" sz="2400" b="1" i="1" smtClean="0">
                              <a:solidFill>
                                <a:srgbClr val="B31166"/>
                              </a:solidFill>
                              <a:effectLst/>
                              <a:latin typeface="Cambria Math" panose="02040503050406030204" pitchFamily="18" charset="0"/>
                              <a:cs typeface="Times New Roman" panose="02020603050405020304" pitchFamily="18" charset="0"/>
                            </a:rPr>
                          </m:ctrlPr>
                        </m:radPr>
                        <m:deg/>
                        <m:e>
                          <m:sSup>
                            <m:sSupPr>
                              <m:ctrlPr>
                                <a:rPr lang="en-US" sz="2400" b="1" i="1" smtClean="0">
                                  <a:solidFill>
                                    <a:srgbClr val="B31166"/>
                                  </a:solidFill>
                                  <a:effectLst/>
                                  <a:latin typeface="Cambria Math" panose="02040503050406030204" pitchFamily="18" charset="0"/>
                                  <a:cs typeface="Times New Roman" panose="02020603050405020304" pitchFamily="18" charset="0"/>
                                </a:rPr>
                              </m:ctrlPr>
                            </m:sSupPr>
                            <m:e>
                              <m:r>
                                <a:rPr lang="en-US" sz="2400" b="1" i="1" smtClean="0">
                                  <a:solidFill>
                                    <a:srgbClr val="B31166"/>
                                  </a:solidFill>
                                  <a:effectLst/>
                                  <a:latin typeface="Cambria Math" panose="02040503050406030204" pitchFamily="18" charset="0"/>
                                  <a:cs typeface="Times New Roman" panose="02020603050405020304" pitchFamily="18" charset="0"/>
                                </a:rPr>
                                <m:t>𝒄</m:t>
                              </m:r>
                            </m:e>
                            <m:sup>
                              <m:r>
                                <a:rPr lang="en-US" sz="2400" b="1" i="1" smtClean="0">
                                  <a:solidFill>
                                    <a:srgbClr val="B31166"/>
                                  </a:solidFill>
                                  <a:effectLst/>
                                  <a:latin typeface="Cambria Math" panose="02040503050406030204" pitchFamily="18" charset="0"/>
                                  <a:cs typeface="Times New Roman" panose="02020603050405020304" pitchFamily="18" charset="0"/>
                                </a:rPr>
                                <m:t>𝟐</m:t>
                              </m:r>
                            </m:sup>
                          </m:sSup>
                        </m:e>
                      </m:rad>
                    </m:oMath>
                  </m:oMathPara>
                </a14:m>
                <a:endParaRPr lang="en-US" sz="2400" b="1">
                  <a:solidFill>
                    <a:srgbClr val="B31166"/>
                  </a:solidFill>
                </a:endParaRPr>
              </a:p>
            </p:txBody>
          </p:sp>
        </mc:Choice>
        <mc:Fallback>
          <p:sp>
            <p:nvSpPr>
              <p:cNvPr id="3" name="TextBox 2">
                <a:extLst>
                  <a:ext uri="{FF2B5EF4-FFF2-40B4-BE49-F238E27FC236}">
                    <a16:creationId xmlns:a16="http://schemas.microsoft.com/office/drawing/2014/main" id="{EC4F3436-4856-ABC2-5C85-BE79E14B8A04}"/>
                  </a:ext>
                </a:extLst>
              </p:cNvPr>
              <p:cNvSpPr txBox="1">
                <a:spLocks noRot="1" noChangeAspect="1" noMove="1" noResize="1" noEditPoints="1" noAdjustHandles="1" noChangeArrowheads="1" noChangeShapeType="1" noTextEdit="1"/>
              </p:cNvSpPr>
              <p:nvPr/>
            </p:nvSpPr>
            <p:spPr>
              <a:xfrm>
                <a:off x="1853645" y="3850498"/>
                <a:ext cx="2399122" cy="557589"/>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33545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randombar(horizont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45"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2000"/>
                                        <p:tgtEl>
                                          <p:spTgt spid="7"/>
                                        </p:tgtEl>
                                      </p:cBhvr>
                                    </p:animEffect>
                                    <p:anim calcmode="lin" valueType="num">
                                      <p:cBhvr>
                                        <p:cTn id="28" dur="2000" fill="hold"/>
                                        <p:tgtEl>
                                          <p:spTgt spid="7"/>
                                        </p:tgtEl>
                                        <p:attrNameLst>
                                          <p:attrName>ppt_w</p:attrName>
                                        </p:attrNameLst>
                                      </p:cBhvr>
                                      <p:tavLst>
                                        <p:tav tm="0" fmla="#ppt_w*sin(2.5*pi*$)">
                                          <p:val>
                                            <p:fltVal val="0"/>
                                          </p:val>
                                        </p:tav>
                                        <p:tav tm="100000">
                                          <p:val>
                                            <p:fltVal val="1"/>
                                          </p:val>
                                        </p:tav>
                                      </p:tavLst>
                                    </p:anim>
                                    <p:anim calcmode="lin" valueType="num">
                                      <p:cBhvr>
                                        <p:cTn id="29"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09"/>
        <p:cNvGrpSpPr/>
        <p:nvPr/>
      </p:nvGrpSpPr>
      <p:grpSpPr>
        <a:xfrm>
          <a:off x="0" y="0"/>
          <a:ext cx="0" cy="0"/>
          <a:chOff x="0" y="0"/>
          <a:chExt cx="0" cy="0"/>
        </a:xfrm>
      </p:grpSpPr>
      <p:sp>
        <p:nvSpPr>
          <p:cNvPr id="1610" name="Google Shape;1610;p35"/>
          <p:cNvSpPr txBox="1">
            <a:spLocks noGrp="1"/>
          </p:cNvSpPr>
          <p:nvPr>
            <p:ph type="ctrTitle"/>
          </p:nvPr>
        </p:nvSpPr>
        <p:spPr>
          <a:xfrm>
            <a:off x="1121434" y="1335662"/>
            <a:ext cx="6957592" cy="1680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a:t> </a:t>
            </a:r>
            <a:r>
              <a:rPr lang="en" sz="2800">
                <a:solidFill>
                  <a:schemeClr val="lt2"/>
                </a:solidFill>
              </a:rPr>
              <a:t>Thinking Classrooms in Action: Engage, Analyze, and Strengthen a Five – Part Workshop Series </a:t>
            </a:r>
            <a:endParaRPr sz="3200">
              <a:solidFill>
                <a:schemeClr val="lt2"/>
              </a:solidFill>
            </a:endParaRPr>
          </a:p>
        </p:txBody>
      </p:sp>
      <p:sp>
        <p:nvSpPr>
          <p:cNvPr id="1613" name="Google Shape;1613;p35"/>
          <p:cNvSpPr/>
          <p:nvPr/>
        </p:nvSpPr>
        <p:spPr>
          <a:xfrm>
            <a:off x="1251328" y="2255780"/>
            <a:ext cx="3616" cy="38508"/>
          </a:xfrm>
          <a:custGeom>
            <a:avLst/>
            <a:gdLst/>
            <a:ahLst/>
            <a:cxnLst/>
            <a:rect l="l" t="t" r="r" b="b"/>
            <a:pathLst>
              <a:path w="113" h="1229" extrusionOk="0">
                <a:moveTo>
                  <a:pt x="112" y="0"/>
                </a:moveTo>
                <a:lnTo>
                  <a:pt x="112" y="0"/>
                </a:lnTo>
                <a:lnTo>
                  <a:pt x="1" y="1228"/>
                </a:lnTo>
                <a:lnTo>
                  <a:pt x="1" y="1228"/>
                </a:lnTo>
                <a:lnTo>
                  <a:pt x="112" y="0"/>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35"/>
          <p:cNvSpPr/>
          <p:nvPr/>
        </p:nvSpPr>
        <p:spPr>
          <a:xfrm>
            <a:off x="1251328" y="2255780"/>
            <a:ext cx="3616" cy="38508"/>
          </a:xfrm>
          <a:custGeom>
            <a:avLst/>
            <a:gdLst/>
            <a:ahLst/>
            <a:cxnLst/>
            <a:rect l="l" t="t" r="r" b="b"/>
            <a:pathLst>
              <a:path w="113" h="1229" fill="none" extrusionOk="0">
                <a:moveTo>
                  <a:pt x="112" y="0"/>
                </a:moveTo>
                <a:lnTo>
                  <a:pt x="112" y="0"/>
                </a:lnTo>
                <a:lnTo>
                  <a:pt x="1" y="1228"/>
                </a:lnTo>
                <a:lnTo>
                  <a:pt x="1" y="1228"/>
                </a:lnTo>
                <a:lnTo>
                  <a:pt x="11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35"/>
          <p:cNvSpPr/>
          <p:nvPr/>
        </p:nvSpPr>
        <p:spPr>
          <a:xfrm>
            <a:off x="1251328" y="2294256"/>
            <a:ext cx="32" cy="1191"/>
          </a:xfrm>
          <a:custGeom>
            <a:avLst/>
            <a:gdLst/>
            <a:ahLst/>
            <a:cxnLst/>
            <a:rect l="l" t="t" r="r" b="b"/>
            <a:pathLst>
              <a:path w="1" h="38" extrusionOk="0">
                <a:moveTo>
                  <a:pt x="1" y="0"/>
                </a:moveTo>
                <a:lnTo>
                  <a:pt x="1" y="0"/>
                </a:lnTo>
                <a:lnTo>
                  <a:pt x="1" y="37"/>
                </a:lnTo>
                <a:lnTo>
                  <a:pt x="1" y="37"/>
                </a:lnTo>
                <a:lnTo>
                  <a:pt x="1" y="0"/>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35"/>
          <p:cNvSpPr/>
          <p:nvPr/>
        </p:nvSpPr>
        <p:spPr>
          <a:xfrm>
            <a:off x="1251328" y="2294256"/>
            <a:ext cx="32" cy="1191"/>
          </a:xfrm>
          <a:custGeom>
            <a:avLst/>
            <a:gdLst/>
            <a:ahLst/>
            <a:cxnLst/>
            <a:rect l="l" t="t" r="r" b="b"/>
            <a:pathLst>
              <a:path w="1" h="38" fill="none" extrusionOk="0">
                <a:moveTo>
                  <a:pt x="1" y="0"/>
                </a:moveTo>
                <a:lnTo>
                  <a:pt x="1" y="0"/>
                </a:lnTo>
                <a:lnTo>
                  <a:pt x="1" y="37"/>
                </a:lnTo>
                <a:lnTo>
                  <a:pt x="1" y="37"/>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35"/>
          <p:cNvSpPr/>
          <p:nvPr/>
        </p:nvSpPr>
        <p:spPr>
          <a:xfrm>
            <a:off x="1251328" y="2295415"/>
            <a:ext cx="32" cy="1191"/>
          </a:xfrm>
          <a:custGeom>
            <a:avLst/>
            <a:gdLst/>
            <a:ahLst/>
            <a:cxnLst/>
            <a:rect l="l" t="t" r="r" b="b"/>
            <a:pathLst>
              <a:path w="1" h="38" extrusionOk="0">
                <a:moveTo>
                  <a:pt x="1" y="0"/>
                </a:moveTo>
                <a:lnTo>
                  <a:pt x="1" y="0"/>
                </a:lnTo>
                <a:lnTo>
                  <a:pt x="1" y="38"/>
                </a:lnTo>
                <a:lnTo>
                  <a:pt x="1" y="38"/>
                </a:lnTo>
                <a:lnTo>
                  <a:pt x="1" y="0"/>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35"/>
          <p:cNvSpPr/>
          <p:nvPr/>
        </p:nvSpPr>
        <p:spPr>
          <a:xfrm>
            <a:off x="1251328" y="2295415"/>
            <a:ext cx="32" cy="1191"/>
          </a:xfrm>
          <a:custGeom>
            <a:avLst/>
            <a:gdLst/>
            <a:ahLst/>
            <a:cxnLst/>
            <a:rect l="l" t="t" r="r" b="b"/>
            <a:pathLst>
              <a:path w="1" h="38" fill="none" extrusionOk="0">
                <a:moveTo>
                  <a:pt x="1" y="0"/>
                </a:moveTo>
                <a:lnTo>
                  <a:pt x="1" y="0"/>
                </a:lnTo>
                <a:lnTo>
                  <a:pt x="1" y="38"/>
                </a:lnTo>
                <a:lnTo>
                  <a:pt x="1" y="38"/>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35"/>
          <p:cNvSpPr/>
          <p:nvPr/>
        </p:nvSpPr>
        <p:spPr>
          <a:xfrm>
            <a:off x="1251328" y="2296574"/>
            <a:ext cx="32" cy="1191"/>
          </a:xfrm>
          <a:custGeom>
            <a:avLst/>
            <a:gdLst/>
            <a:ahLst/>
            <a:cxnLst/>
            <a:rect l="l" t="t" r="r" b="b"/>
            <a:pathLst>
              <a:path w="1" h="38" extrusionOk="0">
                <a:moveTo>
                  <a:pt x="1" y="1"/>
                </a:moveTo>
                <a:lnTo>
                  <a:pt x="1" y="1"/>
                </a:lnTo>
                <a:lnTo>
                  <a:pt x="1" y="38"/>
                </a:lnTo>
                <a:lnTo>
                  <a:pt x="1" y="38"/>
                </a:lnTo>
                <a:lnTo>
                  <a:pt x="1"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35"/>
          <p:cNvSpPr/>
          <p:nvPr/>
        </p:nvSpPr>
        <p:spPr>
          <a:xfrm>
            <a:off x="1251328" y="2296574"/>
            <a:ext cx="32" cy="1191"/>
          </a:xfrm>
          <a:custGeom>
            <a:avLst/>
            <a:gdLst/>
            <a:ahLst/>
            <a:cxnLst/>
            <a:rect l="l" t="t" r="r" b="b"/>
            <a:pathLst>
              <a:path w="1" h="38" fill="none" extrusionOk="0">
                <a:moveTo>
                  <a:pt x="1" y="1"/>
                </a:moveTo>
                <a:lnTo>
                  <a:pt x="1" y="1"/>
                </a:lnTo>
                <a:lnTo>
                  <a:pt x="1" y="38"/>
                </a:lnTo>
                <a:lnTo>
                  <a:pt x="1" y="38"/>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35"/>
          <p:cNvSpPr/>
          <p:nvPr/>
        </p:nvSpPr>
        <p:spPr>
          <a:xfrm>
            <a:off x="1251328" y="2297734"/>
            <a:ext cx="32" cy="2381"/>
          </a:xfrm>
          <a:custGeom>
            <a:avLst/>
            <a:gdLst/>
            <a:ahLst/>
            <a:cxnLst/>
            <a:rect l="l" t="t" r="r" b="b"/>
            <a:pathLst>
              <a:path w="1" h="76" extrusionOk="0">
                <a:moveTo>
                  <a:pt x="1" y="1"/>
                </a:moveTo>
                <a:lnTo>
                  <a:pt x="1" y="1"/>
                </a:lnTo>
                <a:lnTo>
                  <a:pt x="1" y="75"/>
                </a:lnTo>
                <a:lnTo>
                  <a:pt x="1" y="75"/>
                </a:lnTo>
                <a:lnTo>
                  <a:pt x="1"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35"/>
          <p:cNvSpPr/>
          <p:nvPr/>
        </p:nvSpPr>
        <p:spPr>
          <a:xfrm>
            <a:off x="1251328" y="2297734"/>
            <a:ext cx="32" cy="2381"/>
          </a:xfrm>
          <a:custGeom>
            <a:avLst/>
            <a:gdLst/>
            <a:ahLst/>
            <a:cxnLst/>
            <a:rect l="l" t="t" r="r" b="b"/>
            <a:pathLst>
              <a:path w="1" h="76" fill="none" extrusionOk="0">
                <a:moveTo>
                  <a:pt x="1" y="1"/>
                </a:moveTo>
                <a:lnTo>
                  <a:pt x="1" y="1"/>
                </a:lnTo>
                <a:lnTo>
                  <a:pt x="1" y="75"/>
                </a:lnTo>
                <a:lnTo>
                  <a:pt x="1" y="75"/>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35"/>
          <p:cNvSpPr/>
          <p:nvPr/>
        </p:nvSpPr>
        <p:spPr>
          <a:xfrm>
            <a:off x="1251328" y="2300084"/>
            <a:ext cx="32" cy="1191"/>
          </a:xfrm>
          <a:custGeom>
            <a:avLst/>
            <a:gdLst/>
            <a:ahLst/>
            <a:cxnLst/>
            <a:rect l="l" t="t" r="r" b="b"/>
            <a:pathLst>
              <a:path w="1" h="38" extrusionOk="0">
                <a:moveTo>
                  <a:pt x="1" y="0"/>
                </a:moveTo>
                <a:lnTo>
                  <a:pt x="1" y="0"/>
                </a:lnTo>
                <a:lnTo>
                  <a:pt x="1" y="37"/>
                </a:lnTo>
                <a:lnTo>
                  <a:pt x="1" y="37"/>
                </a:lnTo>
                <a:lnTo>
                  <a:pt x="1" y="0"/>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35"/>
          <p:cNvSpPr/>
          <p:nvPr/>
        </p:nvSpPr>
        <p:spPr>
          <a:xfrm>
            <a:off x="1251328" y="2300084"/>
            <a:ext cx="32" cy="1191"/>
          </a:xfrm>
          <a:custGeom>
            <a:avLst/>
            <a:gdLst/>
            <a:ahLst/>
            <a:cxnLst/>
            <a:rect l="l" t="t" r="r" b="b"/>
            <a:pathLst>
              <a:path w="1" h="38" fill="none" extrusionOk="0">
                <a:moveTo>
                  <a:pt x="1" y="0"/>
                </a:moveTo>
                <a:lnTo>
                  <a:pt x="1" y="0"/>
                </a:lnTo>
                <a:lnTo>
                  <a:pt x="1" y="37"/>
                </a:lnTo>
                <a:lnTo>
                  <a:pt x="1" y="37"/>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35"/>
          <p:cNvSpPr/>
          <p:nvPr/>
        </p:nvSpPr>
        <p:spPr>
          <a:xfrm>
            <a:off x="1250144" y="2301243"/>
            <a:ext cx="1216" cy="1191"/>
          </a:xfrm>
          <a:custGeom>
            <a:avLst/>
            <a:gdLst/>
            <a:ahLst/>
            <a:cxnLst/>
            <a:rect l="l" t="t" r="r" b="b"/>
            <a:pathLst>
              <a:path w="38" h="38" extrusionOk="0">
                <a:moveTo>
                  <a:pt x="38" y="0"/>
                </a:moveTo>
                <a:lnTo>
                  <a:pt x="38" y="0"/>
                </a:lnTo>
                <a:lnTo>
                  <a:pt x="0" y="38"/>
                </a:lnTo>
                <a:lnTo>
                  <a:pt x="0" y="38"/>
                </a:lnTo>
                <a:lnTo>
                  <a:pt x="38" y="0"/>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35"/>
          <p:cNvSpPr/>
          <p:nvPr/>
        </p:nvSpPr>
        <p:spPr>
          <a:xfrm>
            <a:off x="1250144" y="2301243"/>
            <a:ext cx="1216" cy="1191"/>
          </a:xfrm>
          <a:custGeom>
            <a:avLst/>
            <a:gdLst/>
            <a:ahLst/>
            <a:cxnLst/>
            <a:rect l="l" t="t" r="r" b="b"/>
            <a:pathLst>
              <a:path w="38" h="38" fill="none" extrusionOk="0">
                <a:moveTo>
                  <a:pt x="38" y="0"/>
                </a:moveTo>
                <a:lnTo>
                  <a:pt x="38" y="0"/>
                </a:lnTo>
                <a:lnTo>
                  <a:pt x="0" y="38"/>
                </a:lnTo>
                <a:lnTo>
                  <a:pt x="0" y="38"/>
                </a:lnTo>
                <a:lnTo>
                  <a:pt x="3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35"/>
          <p:cNvSpPr/>
          <p:nvPr/>
        </p:nvSpPr>
        <p:spPr>
          <a:xfrm>
            <a:off x="1250144" y="2302402"/>
            <a:ext cx="32" cy="1191"/>
          </a:xfrm>
          <a:custGeom>
            <a:avLst/>
            <a:gdLst/>
            <a:ahLst/>
            <a:cxnLst/>
            <a:rect l="l" t="t" r="r" b="b"/>
            <a:pathLst>
              <a:path w="1" h="38" extrusionOk="0">
                <a:moveTo>
                  <a:pt x="0" y="1"/>
                </a:moveTo>
                <a:lnTo>
                  <a:pt x="0" y="1"/>
                </a:lnTo>
                <a:lnTo>
                  <a:pt x="0" y="38"/>
                </a:lnTo>
                <a:lnTo>
                  <a:pt x="0" y="38"/>
                </a:lnTo>
                <a:lnTo>
                  <a:pt x="0"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35"/>
          <p:cNvSpPr/>
          <p:nvPr/>
        </p:nvSpPr>
        <p:spPr>
          <a:xfrm>
            <a:off x="1250144" y="2302402"/>
            <a:ext cx="32" cy="1191"/>
          </a:xfrm>
          <a:custGeom>
            <a:avLst/>
            <a:gdLst/>
            <a:ahLst/>
            <a:cxnLst/>
            <a:rect l="l" t="t" r="r" b="b"/>
            <a:pathLst>
              <a:path w="1" h="38" fill="none" extrusionOk="0">
                <a:moveTo>
                  <a:pt x="0" y="1"/>
                </a:moveTo>
                <a:lnTo>
                  <a:pt x="0" y="1"/>
                </a:lnTo>
                <a:lnTo>
                  <a:pt x="0" y="38"/>
                </a:lnTo>
                <a:lnTo>
                  <a:pt x="0" y="3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35"/>
          <p:cNvSpPr/>
          <p:nvPr/>
        </p:nvSpPr>
        <p:spPr>
          <a:xfrm>
            <a:off x="1250144" y="2304752"/>
            <a:ext cx="32" cy="1191"/>
          </a:xfrm>
          <a:custGeom>
            <a:avLst/>
            <a:gdLst/>
            <a:ahLst/>
            <a:cxnLst/>
            <a:rect l="l" t="t" r="r" b="b"/>
            <a:pathLst>
              <a:path w="1" h="38" extrusionOk="0">
                <a:moveTo>
                  <a:pt x="0" y="0"/>
                </a:moveTo>
                <a:lnTo>
                  <a:pt x="0" y="0"/>
                </a:lnTo>
                <a:lnTo>
                  <a:pt x="0" y="37"/>
                </a:lnTo>
                <a:lnTo>
                  <a:pt x="0" y="37"/>
                </a:lnTo>
                <a:lnTo>
                  <a:pt x="0" y="0"/>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35"/>
          <p:cNvSpPr/>
          <p:nvPr/>
        </p:nvSpPr>
        <p:spPr>
          <a:xfrm>
            <a:off x="1250144" y="2304752"/>
            <a:ext cx="32" cy="1191"/>
          </a:xfrm>
          <a:custGeom>
            <a:avLst/>
            <a:gdLst/>
            <a:ahLst/>
            <a:cxnLst/>
            <a:rect l="l" t="t" r="r" b="b"/>
            <a:pathLst>
              <a:path w="1" h="38" fill="none" extrusionOk="0">
                <a:moveTo>
                  <a:pt x="0" y="0"/>
                </a:moveTo>
                <a:lnTo>
                  <a:pt x="0" y="0"/>
                </a:lnTo>
                <a:lnTo>
                  <a:pt x="0" y="37"/>
                </a:lnTo>
                <a:lnTo>
                  <a:pt x="0" y="37"/>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35"/>
          <p:cNvSpPr/>
          <p:nvPr/>
        </p:nvSpPr>
        <p:spPr>
          <a:xfrm>
            <a:off x="1250144" y="2305912"/>
            <a:ext cx="32" cy="1191"/>
          </a:xfrm>
          <a:custGeom>
            <a:avLst/>
            <a:gdLst/>
            <a:ahLst/>
            <a:cxnLst/>
            <a:rect l="l" t="t" r="r" b="b"/>
            <a:pathLst>
              <a:path w="1" h="38" extrusionOk="0">
                <a:moveTo>
                  <a:pt x="0" y="0"/>
                </a:moveTo>
                <a:lnTo>
                  <a:pt x="0" y="0"/>
                </a:lnTo>
                <a:lnTo>
                  <a:pt x="0" y="38"/>
                </a:lnTo>
                <a:lnTo>
                  <a:pt x="0" y="38"/>
                </a:lnTo>
                <a:lnTo>
                  <a:pt x="0" y="0"/>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35"/>
          <p:cNvSpPr/>
          <p:nvPr/>
        </p:nvSpPr>
        <p:spPr>
          <a:xfrm>
            <a:off x="1250144" y="2305912"/>
            <a:ext cx="32" cy="1191"/>
          </a:xfrm>
          <a:custGeom>
            <a:avLst/>
            <a:gdLst/>
            <a:ahLst/>
            <a:cxnLst/>
            <a:rect l="l" t="t" r="r" b="b"/>
            <a:pathLst>
              <a:path w="1" h="38" fill="none" extrusionOk="0">
                <a:moveTo>
                  <a:pt x="0" y="0"/>
                </a:moveTo>
                <a:lnTo>
                  <a:pt x="0" y="0"/>
                </a:lnTo>
                <a:lnTo>
                  <a:pt x="0" y="38"/>
                </a:lnTo>
                <a:lnTo>
                  <a:pt x="0" y="3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35"/>
          <p:cNvSpPr/>
          <p:nvPr/>
        </p:nvSpPr>
        <p:spPr>
          <a:xfrm>
            <a:off x="1250144" y="2307071"/>
            <a:ext cx="32" cy="1191"/>
          </a:xfrm>
          <a:custGeom>
            <a:avLst/>
            <a:gdLst/>
            <a:ahLst/>
            <a:cxnLst/>
            <a:rect l="l" t="t" r="r" b="b"/>
            <a:pathLst>
              <a:path w="1" h="38" extrusionOk="0">
                <a:moveTo>
                  <a:pt x="0" y="1"/>
                </a:moveTo>
                <a:lnTo>
                  <a:pt x="0" y="1"/>
                </a:lnTo>
                <a:lnTo>
                  <a:pt x="0" y="38"/>
                </a:lnTo>
                <a:lnTo>
                  <a:pt x="0" y="38"/>
                </a:lnTo>
                <a:lnTo>
                  <a:pt x="0"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35"/>
          <p:cNvSpPr/>
          <p:nvPr/>
        </p:nvSpPr>
        <p:spPr>
          <a:xfrm>
            <a:off x="1250144" y="2307071"/>
            <a:ext cx="32" cy="1191"/>
          </a:xfrm>
          <a:custGeom>
            <a:avLst/>
            <a:gdLst/>
            <a:ahLst/>
            <a:cxnLst/>
            <a:rect l="l" t="t" r="r" b="b"/>
            <a:pathLst>
              <a:path w="1" h="38" fill="none" extrusionOk="0">
                <a:moveTo>
                  <a:pt x="0" y="1"/>
                </a:moveTo>
                <a:lnTo>
                  <a:pt x="0" y="1"/>
                </a:lnTo>
                <a:lnTo>
                  <a:pt x="0" y="38"/>
                </a:lnTo>
                <a:lnTo>
                  <a:pt x="0" y="3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35"/>
          <p:cNvSpPr/>
          <p:nvPr/>
        </p:nvSpPr>
        <p:spPr>
          <a:xfrm>
            <a:off x="1250144" y="2308230"/>
            <a:ext cx="32" cy="1191"/>
          </a:xfrm>
          <a:custGeom>
            <a:avLst/>
            <a:gdLst/>
            <a:ahLst/>
            <a:cxnLst/>
            <a:rect l="l" t="t" r="r" b="b"/>
            <a:pathLst>
              <a:path w="1" h="38" extrusionOk="0">
                <a:moveTo>
                  <a:pt x="0" y="1"/>
                </a:moveTo>
                <a:lnTo>
                  <a:pt x="0" y="1"/>
                </a:lnTo>
                <a:lnTo>
                  <a:pt x="0" y="38"/>
                </a:lnTo>
                <a:lnTo>
                  <a:pt x="0" y="38"/>
                </a:lnTo>
                <a:lnTo>
                  <a:pt x="0"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35"/>
          <p:cNvSpPr/>
          <p:nvPr/>
        </p:nvSpPr>
        <p:spPr>
          <a:xfrm>
            <a:off x="1250144" y="2308230"/>
            <a:ext cx="32" cy="1191"/>
          </a:xfrm>
          <a:custGeom>
            <a:avLst/>
            <a:gdLst/>
            <a:ahLst/>
            <a:cxnLst/>
            <a:rect l="l" t="t" r="r" b="b"/>
            <a:pathLst>
              <a:path w="1" h="38" fill="none" extrusionOk="0">
                <a:moveTo>
                  <a:pt x="0" y="1"/>
                </a:moveTo>
                <a:lnTo>
                  <a:pt x="0" y="1"/>
                </a:lnTo>
                <a:lnTo>
                  <a:pt x="0" y="38"/>
                </a:lnTo>
                <a:lnTo>
                  <a:pt x="0" y="3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35"/>
          <p:cNvSpPr/>
          <p:nvPr/>
        </p:nvSpPr>
        <p:spPr>
          <a:xfrm>
            <a:off x="1250144" y="2309389"/>
            <a:ext cx="32" cy="2381"/>
          </a:xfrm>
          <a:custGeom>
            <a:avLst/>
            <a:gdLst/>
            <a:ahLst/>
            <a:cxnLst/>
            <a:rect l="l" t="t" r="r" b="b"/>
            <a:pathLst>
              <a:path w="1" h="76" extrusionOk="0">
                <a:moveTo>
                  <a:pt x="0" y="1"/>
                </a:moveTo>
                <a:lnTo>
                  <a:pt x="0" y="1"/>
                </a:lnTo>
                <a:lnTo>
                  <a:pt x="0" y="75"/>
                </a:lnTo>
                <a:lnTo>
                  <a:pt x="0" y="75"/>
                </a:lnTo>
                <a:lnTo>
                  <a:pt x="0"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35"/>
          <p:cNvSpPr/>
          <p:nvPr/>
        </p:nvSpPr>
        <p:spPr>
          <a:xfrm>
            <a:off x="1250144" y="2309389"/>
            <a:ext cx="32" cy="2381"/>
          </a:xfrm>
          <a:custGeom>
            <a:avLst/>
            <a:gdLst/>
            <a:ahLst/>
            <a:cxnLst/>
            <a:rect l="l" t="t" r="r" b="b"/>
            <a:pathLst>
              <a:path w="1" h="76" fill="none" extrusionOk="0">
                <a:moveTo>
                  <a:pt x="0" y="1"/>
                </a:moveTo>
                <a:lnTo>
                  <a:pt x="0" y="1"/>
                </a:lnTo>
                <a:lnTo>
                  <a:pt x="0" y="75"/>
                </a:lnTo>
                <a:lnTo>
                  <a:pt x="0" y="75"/>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35"/>
          <p:cNvSpPr/>
          <p:nvPr/>
        </p:nvSpPr>
        <p:spPr>
          <a:xfrm>
            <a:off x="1248960" y="2311739"/>
            <a:ext cx="1216" cy="19833"/>
          </a:xfrm>
          <a:custGeom>
            <a:avLst/>
            <a:gdLst/>
            <a:ahLst/>
            <a:cxnLst/>
            <a:rect l="l" t="t" r="r" b="b"/>
            <a:pathLst>
              <a:path w="38" h="633" extrusionOk="0">
                <a:moveTo>
                  <a:pt x="37" y="0"/>
                </a:moveTo>
                <a:lnTo>
                  <a:pt x="37" y="0"/>
                </a:lnTo>
                <a:lnTo>
                  <a:pt x="0" y="633"/>
                </a:lnTo>
                <a:lnTo>
                  <a:pt x="0" y="633"/>
                </a:lnTo>
                <a:lnTo>
                  <a:pt x="37" y="0"/>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35"/>
          <p:cNvSpPr/>
          <p:nvPr/>
        </p:nvSpPr>
        <p:spPr>
          <a:xfrm>
            <a:off x="1248960" y="2311739"/>
            <a:ext cx="1216" cy="19833"/>
          </a:xfrm>
          <a:custGeom>
            <a:avLst/>
            <a:gdLst/>
            <a:ahLst/>
            <a:cxnLst/>
            <a:rect l="l" t="t" r="r" b="b"/>
            <a:pathLst>
              <a:path w="38" h="633" fill="none" extrusionOk="0">
                <a:moveTo>
                  <a:pt x="37" y="0"/>
                </a:moveTo>
                <a:lnTo>
                  <a:pt x="37" y="0"/>
                </a:lnTo>
                <a:lnTo>
                  <a:pt x="0" y="633"/>
                </a:lnTo>
                <a:lnTo>
                  <a:pt x="0" y="633"/>
                </a:lnTo>
                <a:lnTo>
                  <a:pt x="3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35"/>
          <p:cNvSpPr/>
          <p:nvPr/>
        </p:nvSpPr>
        <p:spPr>
          <a:xfrm>
            <a:off x="1247744" y="2331542"/>
            <a:ext cx="1248" cy="3541"/>
          </a:xfrm>
          <a:custGeom>
            <a:avLst/>
            <a:gdLst/>
            <a:ahLst/>
            <a:cxnLst/>
            <a:rect l="l" t="t" r="r" b="b"/>
            <a:pathLst>
              <a:path w="39" h="113" extrusionOk="0">
                <a:moveTo>
                  <a:pt x="38" y="1"/>
                </a:moveTo>
                <a:lnTo>
                  <a:pt x="38" y="1"/>
                </a:lnTo>
                <a:lnTo>
                  <a:pt x="1" y="112"/>
                </a:lnTo>
                <a:lnTo>
                  <a:pt x="1" y="112"/>
                </a:lnTo>
                <a:lnTo>
                  <a:pt x="38"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35"/>
          <p:cNvSpPr/>
          <p:nvPr/>
        </p:nvSpPr>
        <p:spPr>
          <a:xfrm>
            <a:off x="1247744" y="2331542"/>
            <a:ext cx="1248" cy="3541"/>
          </a:xfrm>
          <a:custGeom>
            <a:avLst/>
            <a:gdLst/>
            <a:ahLst/>
            <a:cxnLst/>
            <a:rect l="l" t="t" r="r" b="b"/>
            <a:pathLst>
              <a:path w="39" h="113" fill="none" extrusionOk="0">
                <a:moveTo>
                  <a:pt x="38" y="1"/>
                </a:moveTo>
                <a:lnTo>
                  <a:pt x="38" y="1"/>
                </a:lnTo>
                <a:lnTo>
                  <a:pt x="1" y="112"/>
                </a:lnTo>
                <a:lnTo>
                  <a:pt x="1" y="112"/>
                </a:lnTo>
                <a:lnTo>
                  <a:pt x="3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35"/>
          <p:cNvSpPr/>
          <p:nvPr/>
        </p:nvSpPr>
        <p:spPr>
          <a:xfrm>
            <a:off x="1247744" y="2335051"/>
            <a:ext cx="32" cy="1191"/>
          </a:xfrm>
          <a:custGeom>
            <a:avLst/>
            <a:gdLst/>
            <a:ahLst/>
            <a:cxnLst/>
            <a:rect l="l" t="t" r="r" b="b"/>
            <a:pathLst>
              <a:path w="1" h="38" extrusionOk="0">
                <a:moveTo>
                  <a:pt x="1" y="0"/>
                </a:moveTo>
                <a:lnTo>
                  <a:pt x="1" y="0"/>
                </a:lnTo>
                <a:lnTo>
                  <a:pt x="1" y="38"/>
                </a:lnTo>
                <a:lnTo>
                  <a:pt x="1" y="38"/>
                </a:lnTo>
                <a:lnTo>
                  <a:pt x="1" y="0"/>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35"/>
          <p:cNvSpPr/>
          <p:nvPr/>
        </p:nvSpPr>
        <p:spPr>
          <a:xfrm>
            <a:off x="1247744" y="2335051"/>
            <a:ext cx="32" cy="1191"/>
          </a:xfrm>
          <a:custGeom>
            <a:avLst/>
            <a:gdLst/>
            <a:ahLst/>
            <a:cxnLst/>
            <a:rect l="l" t="t" r="r" b="b"/>
            <a:pathLst>
              <a:path w="1" h="38" fill="none" extrusionOk="0">
                <a:moveTo>
                  <a:pt x="1" y="0"/>
                </a:moveTo>
                <a:lnTo>
                  <a:pt x="1" y="0"/>
                </a:lnTo>
                <a:lnTo>
                  <a:pt x="1" y="38"/>
                </a:lnTo>
                <a:lnTo>
                  <a:pt x="1" y="38"/>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35"/>
          <p:cNvSpPr/>
          <p:nvPr/>
        </p:nvSpPr>
        <p:spPr>
          <a:xfrm>
            <a:off x="1247744" y="2336210"/>
            <a:ext cx="32" cy="1191"/>
          </a:xfrm>
          <a:custGeom>
            <a:avLst/>
            <a:gdLst/>
            <a:ahLst/>
            <a:cxnLst/>
            <a:rect l="l" t="t" r="r" b="b"/>
            <a:pathLst>
              <a:path w="1" h="38" extrusionOk="0">
                <a:moveTo>
                  <a:pt x="1" y="1"/>
                </a:moveTo>
                <a:lnTo>
                  <a:pt x="1" y="1"/>
                </a:lnTo>
                <a:lnTo>
                  <a:pt x="1" y="38"/>
                </a:lnTo>
                <a:lnTo>
                  <a:pt x="1" y="38"/>
                </a:lnTo>
                <a:lnTo>
                  <a:pt x="1"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35"/>
          <p:cNvSpPr/>
          <p:nvPr/>
        </p:nvSpPr>
        <p:spPr>
          <a:xfrm>
            <a:off x="1247744" y="2336210"/>
            <a:ext cx="32" cy="1191"/>
          </a:xfrm>
          <a:custGeom>
            <a:avLst/>
            <a:gdLst/>
            <a:ahLst/>
            <a:cxnLst/>
            <a:rect l="l" t="t" r="r" b="b"/>
            <a:pathLst>
              <a:path w="1" h="38" fill="none" extrusionOk="0">
                <a:moveTo>
                  <a:pt x="1" y="1"/>
                </a:moveTo>
                <a:lnTo>
                  <a:pt x="1" y="1"/>
                </a:lnTo>
                <a:lnTo>
                  <a:pt x="1" y="38"/>
                </a:lnTo>
                <a:lnTo>
                  <a:pt x="1" y="38"/>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35"/>
          <p:cNvSpPr/>
          <p:nvPr/>
        </p:nvSpPr>
        <p:spPr>
          <a:xfrm>
            <a:off x="1247744" y="2337369"/>
            <a:ext cx="32" cy="1222"/>
          </a:xfrm>
          <a:custGeom>
            <a:avLst/>
            <a:gdLst/>
            <a:ahLst/>
            <a:cxnLst/>
            <a:rect l="l" t="t" r="r" b="b"/>
            <a:pathLst>
              <a:path w="1" h="39" extrusionOk="0">
                <a:moveTo>
                  <a:pt x="1" y="1"/>
                </a:moveTo>
                <a:lnTo>
                  <a:pt x="1" y="1"/>
                </a:lnTo>
                <a:lnTo>
                  <a:pt x="1" y="38"/>
                </a:lnTo>
                <a:lnTo>
                  <a:pt x="1" y="38"/>
                </a:lnTo>
                <a:lnTo>
                  <a:pt x="1"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35"/>
          <p:cNvSpPr/>
          <p:nvPr/>
        </p:nvSpPr>
        <p:spPr>
          <a:xfrm>
            <a:off x="1247744" y="2337369"/>
            <a:ext cx="32" cy="1222"/>
          </a:xfrm>
          <a:custGeom>
            <a:avLst/>
            <a:gdLst/>
            <a:ahLst/>
            <a:cxnLst/>
            <a:rect l="l" t="t" r="r" b="b"/>
            <a:pathLst>
              <a:path w="1" h="39" fill="none" extrusionOk="0">
                <a:moveTo>
                  <a:pt x="1" y="1"/>
                </a:moveTo>
                <a:lnTo>
                  <a:pt x="1" y="1"/>
                </a:lnTo>
                <a:lnTo>
                  <a:pt x="1" y="38"/>
                </a:lnTo>
                <a:lnTo>
                  <a:pt x="1" y="38"/>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35"/>
          <p:cNvSpPr/>
          <p:nvPr/>
        </p:nvSpPr>
        <p:spPr>
          <a:xfrm>
            <a:off x="1247744" y="2339719"/>
            <a:ext cx="32" cy="31"/>
          </a:xfrm>
          <a:custGeom>
            <a:avLst/>
            <a:gdLst/>
            <a:ahLst/>
            <a:cxnLst/>
            <a:rect l="l" t="t" r="r" b="b"/>
            <a:pathLst>
              <a:path w="1" h="1" extrusionOk="0">
                <a:moveTo>
                  <a:pt x="1" y="0"/>
                </a:moveTo>
                <a:lnTo>
                  <a:pt x="1" y="0"/>
                </a:lnTo>
                <a:lnTo>
                  <a:pt x="1" y="0"/>
                </a:lnTo>
                <a:lnTo>
                  <a:pt x="1" y="0"/>
                </a:lnTo>
                <a:lnTo>
                  <a:pt x="1" y="0"/>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35"/>
          <p:cNvSpPr/>
          <p:nvPr/>
        </p:nvSpPr>
        <p:spPr>
          <a:xfrm>
            <a:off x="1247744" y="2339719"/>
            <a:ext cx="32" cy="31"/>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35"/>
          <p:cNvSpPr/>
          <p:nvPr/>
        </p:nvSpPr>
        <p:spPr>
          <a:xfrm>
            <a:off x="1247744" y="2340879"/>
            <a:ext cx="32" cy="1191"/>
          </a:xfrm>
          <a:custGeom>
            <a:avLst/>
            <a:gdLst/>
            <a:ahLst/>
            <a:cxnLst/>
            <a:rect l="l" t="t" r="r" b="b"/>
            <a:pathLst>
              <a:path w="1" h="38" extrusionOk="0">
                <a:moveTo>
                  <a:pt x="1" y="1"/>
                </a:moveTo>
                <a:lnTo>
                  <a:pt x="1" y="1"/>
                </a:lnTo>
                <a:lnTo>
                  <a:pt x="1" y="38"/>
                </a:lnTo>
                <a:lnTo>
                  <a:pt x="1" y="38"/>
                </a:lnTo>
                <a:lnTo>
                  <a:pt x="1"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35"/>
          <p:cNvSpPr/>
          <p:nvPr/>
        </p:nvSpPr>
        <p:spPr>
          <a:xfrm>
            <a:off x="1247744" y="2340879"/>
            <a:ext cx="32" cy="1191"/>
          </a:xfrm>
          <a:custGeom>
            <a:avLst/>
            <a:gdLst/>
            <a:ahLst/>
            <a:cxnLst/>
            <a:rect l="l" t="t" r="r" b="b"/>
            <a:pathLst>
              <a:path w="1" h="38" fill="none" extrusionOk="0">
                <a:moveTo>
                  <a:pt x="1" y="1"/>
                </a:moveTo>
                <a:lnTo>
                  <a:pt x="1" y="1"/>
                </a:lnTo>
                <a:lnTo>
                  <a:pt x="1" y="38"/>
                </a:lnTo>
                <a:lnTo>
                  <a:pt x="1" y="38"/>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35"/>
          <p:cNvSpPr/>
          <p:nvPr/>
        </p:nvSpPr>
        <p:spPr>
          <a:xfrm>
            <a:off x="1247744" y="2342038"/>
            <a:ext cx="32" cy="1191"/>
          </a:xfrm>
          <a:custGeom>
            <a:avLst/>
            <a:gdLst/>
            <a:ahLst/>
            <a:cxnLst/>
            <a:rect l="l" t="t" r="r" b="b"/>
            <a:pathLst>
              <a:path w="1" h="38" extrusionOk="0">
                <a:moveTo>
                  <a:pt x="1" y="1"/>
                </a:moveTo>
                <a:lnTo>
                  <a:pt x="1" y="1"/>
                </a:lnTo>
                <a:lnTo>
                  <a:pt x="1" y="38"/>
                </a:lnTo>
                <a:lnTo>
                  <a:pt x="1" y="38"/>
                </a:lnTo>
                <a:lnTo>
                  <a:pt x="1"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35"/>
          <p:cNvSpPr/>
          <p:nvPr/>
        </p:nvSpPr>
        <p:spPr>
          <a:xfrm>
            <a:off x="1247744" y="2342038"/>
            <a:ext cx="32" cy="1191"/>
          </a:xfrm>
          <a:custGeom>
            <a:avLst/>
            <a:gdLst/>
            <a:ahLst/>
            <a:cxnLst/>
            <a:rect l="l" t="t" r="r" b="b"/>
            <a:pathLst>
              <a:path w="1" h="38" fill="none" extrusionOk="0">
                <a:moveTo>
                  <a:pt x="1" y="1"/>
                </a:moveTo>
                <a:lnTo>
                  <a:pt x="1" y="1"/>
                </a:lnTo>
                <a:lnTo>
                  <a:pt x="1" y="38"/>
                </a:lnTo>
                <a:lnTo>
                  <a:pt x="1" y="38"/>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35"/>
          <p:cNvSpPr/>
          <p:nvPr/>
        </p:nvSpPr>
        <p:spPr>
          <a:xfrm>
            <a:off x="1247744" y="2343197"/>
            <a:ext cx="32" cy="1222"/>
          </a:xfrm>
          <a:custGeom>
            <a:avLst/>
            <a:gdLst/>
            <a:ahLst/>
            <a:cxnLst/>
            <a:rect l="l" t="t" r="r" b="b"/>
            <a:pathLst>
              <a:path w="1" h="39" extrusionOk="0">
                <a:moveTo>
                  <a:pt x="1" y="1"/>
                </a:moveTo>
                <a:lnTo>
                  <a:pt x="1" y="1"/>
                </a:lnTo>
                <a:lnTo>
                  <a:pt x="1" y="38"/>
                </a:lnTo>
                <a:lnTo>
                  <a:pt x="1" y="38"/>
                </a:lnTo>
                <a:lnTo>
                  <a:pt x="1"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35"/>
          <p:cNvSpPr/>
          <p:nvPr/>
        </p:nvSpPr>
        <p:spPr>
          <a:xfrm>
            <a:off x="1247744" y="2343197"/>
            <a:ext cx="32" cy="1222"/>
          </a:xfrm>
          <a:custGeom>
            <a:avLst/>
            <a:gdLst/>
            <a:ahLst/>
            <a:cxnLst/>
            <a:rect l="l" t="t" r="r" b="b"/>
            <a:pathLst>
              <a:path w="1" h="39" fill="none" extrusionOk="0">
                <a:moveTo>
                  <a:pt x="1" y="1"/>
                </a:moveTo>
                <a:lnTo>
                  <a:pt x="1" y="1"/>
                </a:lnTo>
                <a:lnTo>
                  <a:pt x="1" y="38"/>
                </a:lnTo>
                <a:lnTo>
                  <a:pt x="1" y="38"/>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35"/>
          <p:cNvSpPr/>
          <p:nvPr/>
        </p:nvSpPr>
        <p:spPr>
          <a:xfrm>
            <a:off x="1247744" y="2345547"/>
            <a:ext cx="32" cy="1191"/>
          </a:xfrm>
          <a:custGeom>
            <a:avLst/>
            <a:gdLst/>
            <a:ahLst/>
            <a:cxnLst/>
            <a:rect l="l" t="t" r="r" b="b"/>
            <a:pathLst>
              <a:path w="1" h="38" extrusionOk="0">
                <a:moveTo>
                  <a:pt x="1" y="0"/>
                </a:moveTo>
                <a:lnTo>
                  <a:pt x="1" y="0"/>
                </a:lnTo>
                <a:lnTo>
                  <a:pt x="1" y="38"/>
                </a:lnTo>
                <a:lnTo>
                  <a:pt x="1" y="38"/>
                </a:lnTo>
                <a:lnTo>
                  <a:pt x="1" y="0"/>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35"/>
          <p:cNvSpPr/>
          <p:nvPr/>
        </p:nvSpPr>
        <p:spPr>
          <a:xfrm>
            <a:off x="1247744" y="2345547"/>
            <a:ext cx="32" cy="1191"/>
          </a:xfrm>
          <a:custGeom>
            <a:avLst/>
            <a:gdLst/>
            <a:ahLst/>
            <a:cxnLst/>
            <a:rect l="l" t="t" r="r" b="b"/>
            <a:pathLst>
              <a:path w="1" h="38" fill="none" extrusionOk="0">
                <a:moveTo>
                  <a:pt x="1" y="0"/>
                </a:moveTo>
                <a:lnTo>
                  <a:pt x="1" y="0"/>
                </a:lnTo>
                <a:lnTo>
                  <a:pt x="1" y="38"/>
                </a:lnTo>
                <a:lnTo>
                  <a:pt x="1" y="38"/>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35"/>
          <p:cNvSpPr/>
          <p:nvPr/>
        </p:nvSpPr>
        <p:spPr>
          <a:xfrm>
            <a:off x="1247744" y="2346706"/>
            <a:ext cx="32" cy="1191"/>
          </a:xfrm>
          <a:custGeom>
            <a:avLst/>
            <a:gdLst/>
            <a:ahLst/>
            <a:cxnLst/>
            <a:rect l="l" t="t" r="r" b="b"/>
            <a:pathLst>
              <a:path w="1" h="38" extrusionOk="0">
                <a:moveTo>
                  <a:pt x="1" y="1"/>
                </a:moveTo>
                <a:lnTo>
                  <a:pt x="1" y="1"/>
                </a:lnTo>
                <a:lnTo>
                  <a:pt x="1" y="38"/>
                </a:lnTo>
                <a:lnTo>
                  <a:pt x="1" y="38"/>
                </a:lnTo>
                <a:lnTo>
                  <a:pt x="1"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35"/>
          <p:cNvSpPr/>
          <p:nvPr/>
        </p:nvSpPr>
        <p:spPr>
          <a:xfrm>
            <a:off x="1247744" y="2346706"/>
            <a:ext cx="32" cy="1191"/>
          </a:xfrm>
          <a:custGeom>
            <a:avLst/>
            <a:gdLst/>
            <a:ahLst/>
            <a:cxnLst/>
            <a:rect l="l" t="t" r="r" b="b"/>
            <a:pathLst>
              <a:path w="1" h="38" fill="none" extrusionOk="0">
                <a:moveTo>
                  <a:pt x="1" y="1"/>
                </a:moveTo>
                <a:lnTo>
                  <a:pt x="1" y="1"/>
                </a:lnTo>
                <a:lnTo>
                  <a:pt x="1" y="38"/>
                </a:lnTo>
                <a:lnTo>
                  <a:pt x="1" y="38"/>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35"/>
          <p:cNvSpPr/>
          <p:nvPr/>
        </p:nvSpPr>
        <p:spPr>
          <a:xfrm>
            <a:off x="1246560" y="2347866"/>
            <a:ext cx="1216" cy="1191"/>
          </a:xfrm>
          <a:custGeom>
            <a:avLst/>
            <a:gdLst/>
            <a:ahLst/>
            <a:cxnLst/>
            <a:rect l="l" t="t" r="r" b="b"/>
            <a:pathLst>
              <a:path w="38" h="38" extrusionOk="0">
                <a:moveTo>
                  <a:pt x="38" y="1"/>
                </a:moveTo>
                <a:lnTo>
                  <a:pt x="38" y="1"/>
                </a:lnTo>
                <a:lnTo>
                  <a:pt x="1" y="38"/>
                </a:lnTo>
                <a:lnTo>
                  <a:pt x="1" y="38"/>
                </a:lnTo>
                <a:lnTo>
                  <a:pt x="38"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35"/>
          <p:cNvSpPr/>
          <p:nvPr/>
        </p:nvSpPr>
        <p:spPr>
          <a:xfrm>
            <a:off x="1246560" y="2347866"/>
            <a:ext cx="1216" cy="1191"/>
          </a:xfrm>
          <a:custGeom>
            <a:avLst/>
            <a:gdLst/>
            <a:ahLst/>
            <a:cxnLst/>
            <a:rect l="l" t="t" r="r" b="b"/>
            <a:pathLst>
              <a:path w="38" h="38" fill="none" extrusionOk="0">
                <a:moveTo>
                  <a:pt x="38" y="1"/>
                </a:moveTo>
                <a:lnTo>
                  <a:pt x="38" y="1"/>
                </a:lnTo>
                <a:lnTo>
                  <a:pt x="1" y="38"/>
                </a:lnTo>
                <a:lnTo>
                  <a:pt x="1" y="38"/>
                </a:lnTo>
                <a:lnTo>
                  <a:pt x="3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35"/>
          <p:cNvSpPr/>
          <p:nvPr/>
        </p:nvSpPr>
        <p:spPr>
          <a:xfrm>
            <a:off x="1246560" y="2349025"/>
            <a:ext cx="32" cy="1222"/>
          </a:xfrm>
          <a:custGeom>
            <a:avLst/>
            <a:gdLst/>
            <a:ahLst/>
            <a:cxnLst/>
            <a:rect l="l" t="t" r="r" b="b"/>
            <a:pathLst>
              <a:path w="1" h="39" extrusionOk="0">
                <a:moveTo>
                  <a:pt x="1" y="1"/>
                </a:moveTo>
                <a:lnTo>
                  <a:pt x="1" y="1"/>
                </a:lnTo>
                <a:lnTo>
                  <a:pt x="1" y="38"/>
                </a:lnTo>
                <a:lnTo>
                  <a:pt x="1" y="38"/>
                </a:lnTo>
                <a:lnTo>
                  <a:pt x="1"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35"/>
          <p:cNvSpPr/>
          <p:nvPr/>
        </p:nvSpPr>
        <p:spPr>
          <a:xfrm>
            <a:off x="1246560" y="2349025"/>
            <a:ext cx="32" cy="1222"/>
          </a:xfrm>
          <a:custGeom>
            <a:avLst/>
            <a:gdLst/>
            <a:ahLst/>
            <a:cxnLst/>
            <a:rect l="l" t="t" r="r" b="b"/>
            <a:pathLst>
              <a:path w="1" h="39" fill="none" extrusionOk="0">
                <a:moveTo>
                  <a:pt x="1" y="1"/>
                </a:moveTo>
                <a:lnTo>
                  <a:pt x="1" y="1"/>
                </a:lnTo>
                <a:lnTo>
                  <a:pt x="1" y="38"/>
                </a:lnTo>
                <a:lnTo>
                  <a:pt x="1" y="38"/>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35"/>
          <p:cNvSpPr/>
          <p:nvPr/>
        </p:nvSpPr>
        <p:spPr>
          <a:xfrm>
            <a:off x="1246560" y="2351375"/>
            <a:ext cx="32" cy="1191"/>
          </a:xfrm>
          <a:custGeom>
            <a:avLst/>
            <a:gdLst/>
            <a:ahLst/>
            <a:cxnLst/>
            <a:rect l="l" t="t" r="r" b="b"/>
            <a:pathLst>
              <a:path w="1" h="38" extrusionOk="0">
                <a:moveTo>
                  <a:pt x="1" y="0"/>
                </a:moveTo>
                <a:lnTo>
                  <a:pt x="1" y="0"/>
                </a:lnTo>
                <a:lnTo>
                  <a:pt x="1" y="38"/>
                </a:lnTo>
                <a:lnTo>
                  <a:pt x="1" y="38"/>
                </a:lnTo>
                <a:lnTo>
                  <a:pt x="1" y="0"/>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35"/>
          <p:cNvSpPr/>
          <p:nvPr/>
        </p:nvSpPr>
        <p:spPr>
          <a:xfrm>
            <a:off x="1246560" y="2351375"/>
            <a:ext cx="32" cy="1191"/>
          </a:xfrm>
          <a:custGeom>
            <a:avLst/>
            <a:gdLst/>
            <a:ahLst/>
            <a:cxnLst/>
            <a:rect l="l" t="t" r="r" b="b"/>
            <a:pathLst>
              <a:path w="1" h="38" fill="none" extrusionOk="0">
                <a:moveTo>
                  <a:pt x="1" y="0"/>
                </a:moveTo>
                <a:lnTo>
                  <a:pt x="1" y="0"/>
                </a:lnTo>
                <a:lnTo>
                  <a:pt x="1" y="38"/>
                </a:lnTo>
                <a:lnTo>
                  <a:pt x="1" y="38"/>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35"/>
          <p:cNvSpPr/>
          <p:nvPr/>
        </p:nvSpPr>
        <p:spPr>
          <a:xfrm>
            <a:off x="1246560" y="2352534"/>
            <a:ext cx="32" cy="1191"/>
          </a:xfrm>
          <a:custGeom>
            <a:avLst/>
            <a:gdLst/>
            <a:ahLst/>
            <a:cxnLst/>
            <a:rect l="l" t="t" r="r" b="b"/>
            <a:pathLst>
              <a:path w="1" h="38" extrusionOk="0">
                <a:moveTo>
                  <a:pt x="1" y="1"/>
                </a:moveTo>
                <a:lnTo>
                  <a:pt x="1" y="1"/>
                </a:lnTo>
                <a:lnTo>
                  <a:pt x="1" y="38"/>
                </a:lnTo>
                <a:lnTo>
                  <a:pt x="1" y="38"/>
                </a:lnTo>
                <a:lnTo>
                  <a:pt x="1"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35"/>
          <p:cNvSpPr/>
          <p:nvPr/>
        </p:nvSpPr>
        <p:spPr>
          <a:xfrm>
            <a:off x="1246560" y="2352534"/>
            <a:ext cx="32" cy="1191"/>
          </a:xfrm>
          <a:custGeom>
            <a:avLst/>
            <a:gdLst/>
            <a:ahLst/>
            <a:cxnLst/>
            <a:rect l="l" t="t" r="r" b="b"/>
            <a:pathLst>
              <a:path w="1" h="38" fill="none" extrusionOk="0">
                <a:moveTo>
                  <a:pt x="1" y="1"/>
                </a:moveTo>
                <a:lnTo>
                  <a:pt x="1" y="1"/>
                </a:lnTo>
                <a:lnTo>
                  <a:pt x="1" y="38"/>
                </a:lnTo>
                <a:lnTo>
                  <a:pt x="1" y="38"/>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35"/>
          <p:cNvSpPr/>
          <p:nvPr/>
        </p:nvSpPr>
        <p:spPr>
          <a:xfrm>
            <a:off x="1246560" y="2353694"/>
            <a:ext cx="32" cy="1222"/>
          </a:xfrm>
          <a:custGeom>
            <a:avLst/>
            <a:gdLst/>
            <a:ahLst/>
            <a:cxnLst/>
            <a:rect l="l" t="t" r="r" b="b"/>
            <a:pathLst>
              <a:path w="1" h="39" extrusionOk="0">
                <a:moveTo>
                  <a:pt x="1" y="1"/>
                </a:moveTo>
                <a:lnTo>
                  <a:pt x="1" y="1"/>
                </a:lnTo>
                <a:lnTo>
                  <a:pt x="1" y="38"/>
                </a:lnTo>
                <a:lnTo>
                  <a:pt x="1" y="38"/>
                </a:lnTo>
                <a:lnTo>
                  <a:pt x="1"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35"/>
          <p:cNvSpPr/>
          <p:nvPr/>
        </p:nvSpPr>
        <p:spPr>
          <a:xfrm>
            <a:off x="1246560" y="2353694"/>
            <a:ext cx="32" cy="1222"/>
          </a:xfrm>
          <a:custGeom>
            <a:avLst/>
            <a:gdLst/>
            <a:ahLst/>
            <a:cxnLst/>
            <a:rect l="l" t="t" r="r" b="b"/>
            <a:pathLst>
              <a:path w="1" h="39" fill="none" extrusionOk="0">
                <a:moveTo>
                  <a:pt x="1" y="1"/>
                </a:moveTo>
                <a:lnTo>
                  <a:pt x="1" y="1"/>
                </a:lnTo>
                <a:lnTo>
                  <a:pt x="1" y="38"/>
                </a:lnTo>
                <a:lnTo>
                  <a:pt x="1" y="38"/>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35"/>
          <p:cNvSpPr/>
          <p:nvPr/>
        </p:nvSpPr>
        <p:spPr>
          <a:xfrm>
            <a:off x="1246560" y="2354884"/>
            <a:ext cx="32" cy="1191"/>
          </a:xfrm>
          <a:custGeom>
            <a:avLst/>
            <a:gdLst/>
            <a:ahLst/>
            <a:cxnLst/>
            <a:rect l="l" t="t" r="r" b="b"/>
            <a:pathLst>
              <a:path w="1" h="38" extrusionOk="0">
                <a:moveTo>
                  <a:pt x="1" y="0"/>
                </a:moveTo>
                <a:lnTo>
                  <a:pt x="1" y="0"/>
                </a:lnTo>
                <a:lnTo>
                  <a:pt x="1" y="37"/>
                </a:lnTo>
                <a:lnTo>
                  <a:pt x="1" y="37"/>
                </a:lnTo>
                <a:lnTo>
                  <a:pt x="1" y="0"/>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35"/>
          <p:cNvSpPr/>
          <p:nvPr/>
        </p:nvSpPr>
        <p:spPr>
          <a:xfrm>
            <a:off x="1246560" y="2354884"/>
            <a:ext cx="32" cy="1191"/>
          </a:xfrm>
          <a:custGeom>
            <a:avLst/>
            <a:gdLst/>
            <a:ahLst/>
            <a:cxnLst/>
            <a:rect l="l" t="t" r="r" b="b"/>
            <a:pathLst>
              <a:path w="1" h="38" fill="none" extrusionOk="0">
                <a:moveTo>
                  <a:pt x="1" y="0"/>
                </a:moveTo>
                <a:lnTo>
                  <a:pt x="1" y="0"/>
                </a:lnTo>
                <a:lnTo>
                  <a:pt x="1" y="37"/>
                </a:lnTo>
                <a:lnTo>
                  <a:pt x="1" y="37"/>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35"/>
          <p:cNvSpPr/>
          <p:nvPr/>
        </p:nvSpPr>
        <p:spPr>
          <a:xfrm>
            <a:off x="1246560" y="2357203"/>
            <a:ext cx="32" cy="1191"/>
          </a:xfrm>
          <a:custGeom>
            <a:avLst/>
            <a:gdLst/>
            <a:ahLst/>
            <a:cxnLst/>
            <a:rect l="l" t="t" r="r" b="b"/>
            <a:pathLst>
              <a:path w="1" h="38" extrusionOk="0">
                <a:moveTo>
                  <a:pt x="1" y="0"/>
                </a:moveTo>
                <a:lnTo>
                  <a:pt x="1" y="0"/>
                </a:lnTo>
                <a:lnTo>
                  <a:pt x="1" y="38"/>
                </a:lnTo>
                <a:lnTo>
                  <a:pt x="1" y="38"/>
                </a:lnTo>
                <a:lnTo>
                  <a:pt x="1" y="0"/>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35"/>
          <p:cNvSpPr/>
          <p:nvPr/>
        </p:nvSpPr>
        <p:spPr>
          <a:xfrm>
            <a:off x="1246560" y="2357203"/>
            <a:ext cx="32" cy="1191"/>
          </a:xfrm>
          <a:custGeom>
            <a:avLst/>
            <a:gdLst/>
            <a:ahLst/>
            <a:cxnLst/>
            <a:rect l="l" t="t" r="r" b="b"/>
            <a:pathLst>
              <a:path w="1" h="38" fill="none" extrusionOk="0">
                <a:moveTo>
                  <a:pt x="1" y="0"/>
                </a:moveTo>
                <a:lnTo>
                  <a:pt x="1" y="0"/>
                </a:lnTo>
                <a:lnTo>
                  <a:pt x="1" y="38"/>
                </a:lnTo>
                <a:lnTo>
                  <a:pt x="1" y="38"/>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35"/>
          <p:cNvSpPr/>
          <p:nvPr/>
        </p:nvSpPr>
        <p:spPr>
          <a:xfrm>
            <a:off x="1246560" y="2358362"/>
            <a:ext cx="32" cy="1191"/>
          </a:xfrm>
          <a:custGeom>
            <a:avLst/>
            <a:gdLst/>
            <a:ahLst/>
            <a:cxnLst/>
            <a:rect l="l" t="t" r="r" b="b"/>
            <a:pathLst>
              <a:path w="1" h="38" extrusionOk="0">
                <a:moveTo>
                  <a:pt x="1" y="1"/>
                </a:moveTo>
                <a:lnTo>
                  <a:pt x="1" y="1"/>
                </a:lnTo>
                <a:lnTo>
                  <a:pt x="1" y="38"/>
                </a:lnTo>
                <a:lnTo>
                  <a:pt x="1" y="38"/>
                </a:lnTo>
                <a:lnTo>
                  <a:pt x="1"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35"/>
          <p:cNvSpPr/>
          <p:nvPr/>
        </p:nvSpPr>
        <p:spPr>
          <a:xfrm>
            <a:off x="1246560" y="2358362"/>
            <a:ext cx="32" cy="1191"/>
          </a:xfrm>
          <a:custGeom>
            <a:avLst/>
            <a:gdLst/>
            <a:ahLst/>
            <a:cxnLst/>
            <a:rect l="l" t="t" r="r" b="b"/>
            <a:pathLst>
              <a:path w="1" h="38" fill="none" extrusionOk="0">
                <a:moveTo>
                  <a:pt x="1" y="1"/>
                </a:moveTo>
                <a:lnTo>
                  <a:pt x="1" y="1"/>
                </a:lnTo>
                <a:lnTo>
                  <a:pt x="1" y="38"/>
                </a:lnTo>
                <a:lnTo>
                  <a:pt x="1" y="38"/>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35"/>
          <p:cNvSpPr/>
          <p:nvPr/>
        </p:nvSpPr>
        <p:spPr>
          <a:xfrm>
            <a:off x="1246560" y="2359521"/>
            <a:ext cx="32" cy="1222"/>
          </a:xfrm>
          <a:custGeom>
            <a:avLst/>
            <a:gdLst/>
            <a:ahLst/>
            <a:cxnLst/>
            <a:rect l="l" t="t" r="r" b="b"/>
            <a:pathLst>
              <a:path w="1" h="39" extrusionOk="0">
                <a:moveTo>
                  <a:pt x="1" y="1"/>
                </a:moveTo>
                <a:lnTo>
                  <a:pt x="1" y="1"/>
                </a:lnTo>
                <a:lnTo>
                  <a:pt x="1" y="38"/>
                </a:lnTo>
                <a:lnTo>
                  <a:pt x="1" y="38"/>
                </a:lnTo>
                <a:lnTo>
                  <a:pt x="1"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35"/>
          <p:cNvSpPr/>
          <p:nvPr/>
        </p:nvSpPr>
        <p:spPr>
          <a:xfrm>
            <a:off x="1246560" y="2359521"/>
            <a:ext cx="32" cy="1222"/>
          </a:xfrm>
          <a:custGeom>
            <a:avLst/>
            <a:gdLst/>
            <a:ahLst/>
            <a:cxnLst/>
            <a:rect l="l" t="t" r="r" b="b"/>
            <a:pathLst>
              <a:path w="1" h="39" fill="none" extrusionOk="0">
                <a:moveTo>
                  <a:pt x="1" y="1"/>
                </a:moveTo>
                <a:lnTo>
                  <a:pt x="1" y="1"/>
                </a:lnTo>
                <a:lnTo>
                  <a:pt x="1" y="38"/>
                </a:lnTo>
                <a:lnTo>
                  <a:pt x="1" y="38"/>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35"/>
          <p:cNvSpPr/>
          <p:nvPr/>
        </p:nvSpPr>
        <p:spPr>
          <a:xfrm>
            <a:off x="1246560" y="2360712"/>
            <a:ext cx="32" cy="1191"/>
          </a:xfrm>
          <a:custGeom>
            <a:avLst/>
            <a:gdLst/>
            <a:ahLst/>
            <a:cxnLst/>
            <a:rect l="l" t="t" r="r" b="b"/>
            <a:pathLst>
              <a:path w="1" h="38" extrusionOk="0">
                <a:moveTo>
                  <a:pt x="1" y="0"/>
                </a:moveTo>
                <a:lnTo>
                  <a:pt x="1" y="0"/>
                </a:lnTo>
                <a:lnTo>
                  <a:pt x="1" y="37"/>
                </a:lnTo>
                <a:lnTo>
                  <a:pt x="1" y="37"/>
                </a:lnTo>
                <a:lnTo>
                  <a:pt x="1" y="0"/>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35"/>
          <p:cNvSpPr/>
          <p:nvPr/>
        </p:nvSpPr>
        <p:spPr>
          <a:xfrm>
            <a:off x="1246560" y="2360712"/>
            <a:ext cx="32" cy="1191"/>
          </a:xfrm>
          <a:custGeom>
            <a:avLst/>
            <a:gdLst/>
            <a:ahLst/>
            <a:cxnLst/>
            <a:rect l="l" t="t" r="r" b="b"/>
            <a:pathLst>
              <a:path w="1" h="38" fill="none" extrusionOk="0">
                <a:moveTo>
                  <a:pt x="1" y="0"/>
                </a:moveTo>
                <a:lnTo>
                  <a:pt x="1" y="0"/>
                </a:lnTo>
                <a:lnTo>
                  <a:pt x="1" y="37"/>
                </a:lnTo>
                <a:lnTo>
                  <a:pt x="1" y="37"/>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35"/>
          <p:cNvSpPr/>
          <p:nvPr/>
        </p:nvSpPr>
        <p:spPr>
          <a:xfrm>
            <a:off x="1246560" y="2363031"/>
            <a:ext cx="32" cy="1191"/>
          </a:xfrm>
          <a:custGeom>
            <a:avLst/>
            <a:gdLst/>
            <a:ahLst/>
            <a:cxnLst/>
            <a:rect l="l" t="t" r="r" b="b"/>
            <a:pathLst>
              <a:path w="1" h="38" extrusionOk="0">
                <a:moveTo>
                  <a:pt x="1" y="0"/>
                </a:moveTo>
                <a:lnTo>
                  <a:pt x="1" y="0"/>
                </a:lnTo>
                <a:lnTo>
                  <a:pt x="1" y="38"/>
                </a:lnTo>
                <a:lnTo>
                  <a:pt x="1" y="38"/>
                </a:lnTo>
                <a:lnTo>
                  <a:pt x="1" y="0"/>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35"/>
          <p:cNvSpPr/>
          <p:nvPr/>
        </p:nvSpPr>
        <p:spPr>
          <a:xfrm>
            <a:off x="1246560" y="2363031"/>
            <a:ext cx="32" cy="1191"/>
          </a:xfrm>
          <a:custGeom>
            <a:avLst/>
            <a:gdLst/>
            <a:ahLst/>
            <a:cxnLst/>
            <a:rect l="l" t="t" r="r" b="b"/>
            <a:pathLst>
              <a:path w="1" h="38" fill="none" extrusionOk="0">
                <a:moveTo>
                  <a:pt x="1" y="0"/>
                </a:moveTo>
                <a:lnTo>
                  <a:pt x="1" y="0"/>
                </a:lnTo>
                <a:lnTo>
                  <a:pt x="1" y="38"/>
                </a:lnTo>
                <a:lnTo>
                  <a:pt x="1" y="38"/>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35"/>
          <p:cNvSpPr/>
          <p:nvPr/>
        </p:nvSpPr>
        <p:spPr>
          <a:xfrm>
            <a:off x="1246560" y="2364190"/>
            <a:ext cx="32" cy="1191"/>
          </a:xfrm>
          <a:custGeom>
            <a:avLst/>
            <a:gdLst/>
            <a:ahLst/>
            <a:cxnLst/>
            <a:rect l="l" t="t" r="r" b="b"/>
            <a:pathLst>
              <a:path w="1" h="38" extrusionOk="0">
                <a:moveTo>
                  <a:pt x="1" y="1"/>
                </a:moveTo>
                <a:lnTo>
                  <a:pt x="1" y="1"/>
                </a:lnTo>
                <a:lnTo>
                  <a:pt x="1" y="38"/>
                </a:lnTo>
                <a:lnTo>
                  <a:pt x="1" y="38"/>
                </a:lnTo>
                <a:lnTo>
                  <a:pt x="1"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35"/>
          <p:cNvSpPr/>
          <p:nvPr/>
        </p:nvSpPr>
        <p:spPr>
          <a:xfrm>
            <a:off x="1246560" y="2364190"/>
            <a:ext cx="32" cy="1191"/>
          </a:xfrm>
          <a:custGeom>
            <a:avLst/>
            <a:gdLst/>
            <a:ahLst/>
            <a:cxnLst/>
            <a:rect l="l" t="t" r="r" b="b"/>
            <a:pathLst>
              <a:path w="1" h="38" fill="none" extrusionOk="0">
                <a:moveTo>
                  <a:pt x="1" y="1"/>
                </a:moveTo>
                <a:lnTo>
                  <a:pt x="1" y="1"/>
                </a:lnTo>
                <a:lnTo>
                  <a:pt x="1" y="38"/>
                </a:lnTo>
                <a:lnTo>
                  <a:pt x="1" y="38"/>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35"/>
          <p:cNvSpPr/>
          <p:nvPr/>
        </p:nvSpPr>
        <p:spPr>
          <a:xfrm>
            <a:off x="1245376" y="2365349"/>
            <a:ext cx="1216" cy="1222"/>
          </a:xfrm>
          <a:custGeom>
            <a:avLst/>
            <a:gdLst/>
            <a:ahLst/>
            <a:cxnLst/>
            <a:rect l="l" t="t" r="r" b="b"/>
            <a:pathLst>
              <a:path w="38" h="39" extrusionOk="0">
                <a:moveTo>
                  <a:pt x="38" y="1"/>
                </a:moveTo>
                <a:lnTo>
                  <a:pt x="38" y="1"/>
                </a:lnTo>
                <a:lnTo>
                  <a:pt x="1" y="38"/>
                </a:lnTo>
                <a:lnTo>
                  <a:pt x="1" y="38"/>
                </a:lnTo>
                <a:lnTo>
                  <a:pt x="38"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35"/>
          <p:cNvSpPr/>
          <p:nvPr/>
        </p:nvSpPr>
        <p:spPr>
          <a:xfrm>
            <a:off x="1245376" y="2365349"/>
            <a:ext cx="1216" cy="1222"/>
          </a:xfrm>
          <a:custGeom>
            <a:avLst/>
            <a:gdLst/>
            <a:ahLst/>
            <a:cxnLst/>
            <a:rect l="l" t="t" r="r" b="b"/>
            <a:pathLst>
              <a:path w="38" h="39" fill="none" extrusionOk="0">
                <a:moveTo>
                  <a:pt x="38" y="1"/>
                </a:moveTo>
                <a:lnTo>
                  <a:pt x="38" y="1"/>
                </a:lnTo>
                <a:lnTo>
                  <a:pt x="1" y="38"/>
                </a:lnTo>
                <a:lnTo>
                  <a:pt x="1" y="38"/>
                </a:lnTo>
                <a:lnTo>
                  <a:pt x="3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35"/>
          <p:cNvSpPr/>
          <p:nvPr/>
        </p:nvSpPr>
        <p:spPr>
          <a:xfrm>
            <a:off x="1245376" y="2366540"/>
            <a:ext cx="32" cy="1191"/>
          </a:xfrm>
          <a:custGeom>
            <a:avLst/>
            <a:gdLst/>
            <a:ahLst/>
            <a:cxnLst/>
            <a:rect l="l" t="t" r="r" b="b"/>
            <a:pathLst>
              <a:path w="1" h="38" extrusionOk="0">
                <a:moveTo>
                  <a:pt x="1" y="0"/>
                </a:moveTo>
                <a:lnTo>
                  <a:pt x="1" y="0"/>
                </a:lnTo>
                <a:lnTo>
                  <a:pt x="1" y="37"/>
                </a:lnTo>
                <a:lnTo>
                  <a:pt x="1" y="37"/>
                </a:lnTo>
                <a:lnTo>
                  <a:pt x="1" y="0"/>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35"/>
          <p:cNvSpPr/>
          <p:nvPr/>
        </p:nvSpPr>
        <p:spPr>
          <a:xfrm>
            <a:off x="1245376" y="2366540"/>
            <a:ext cx="32" cy="1191"/>
          </a:xfrm>
          <a:custGeom>
            <a:avLst/>
            <a:gdLst/>
            <a:ahLst/>
            <a:cxnLst/>
            <a:rect l="l" t="t" r="r" b="b"/>
            <a:pathLst>
              <a:path w="1" h="38" fill="none" extrusionOk="0">
                <a:moveTo>
                  <a:pt x="1" y="0"/>
                </a:moveTo>
                <a:lnTo>
                  <a:pt x="1" y="0"/>
                </a:lnTo>
                <a:lnTo>
                  <a:pt x="1" y="37"/>
                </a:lnTo>
                <a:lnTo>
                  <a:pt x="1" y="37"/>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35"/>
          <p:cNvSpPr/>
          <p:nvPr/>
        </p:nvSpPr>
        <p:spPr>
          <a:xfrm>
            <a:off x="1245376" y="2368859"/>
            <a:ext cx="32" cy="8178"/>
          </a:xfrm>
          <a:custGeom>
            <a:avLst/>
            <a:gdLst/>
            <a:ahLst/>
            <a:cxnLst/>
            <a:rect l="l" t="t" r="r" b="b"/>
            <a:pathLst>
              <a:path w="1" h="261" extrusionOk="0">
                <a:moveTo>
                  <a:pt x="1" y="0"/>
                </a:moveTo>
                <a:lnTo>
                  <a:pt x="1" y="0"/>
                </a:lnTo>
                <a:lnTo>
                  <a:pt x="1" y="261"/>
                </a:lnTo>
                <a:lnTo>
                  <a:pt x="1" y="261"/>
                </a:lnTo>
                <a:lnTo>
                  <a:pt x="1" y="0"/>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35"/>
          <p:cNvSpPr/>
          <p:nvPr/>
        </p:nvSpPr>
        <p:spPr>
          <a:xfrm>
            <a:off x="1245376" y="2368859"/>
            <a:ext cx="32" cy="8178"/>
          </a:xfrm>
          <a:custGeom>
            <a:avLst/>
            <a:gdLst/>
            <a:ahLst/>
            <a:cxnLst/>
            <a:rect l="l" t="t" r="r" b="b"/>
            <a:pathLst>
              <a:path w="1" h="261" fill="none" extrusionOk="0">
                <a:moveTo>
                  <a:pt x="1" y="0"/>
                </a:moveTo>
                <a:lnTo>
                  <a:pt x="1" y="0"/>
                </a:lnTo>
                <a:lnTo>
                  <a:pt x="1" y="261"/>
                </a:lnTo>
                <a:lnTo>
                  <a:pt x="1" y="261"/>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35"/>
          <p:cNvSpPr/>
          <p:nvPr/>
        </p:nvSpPr>
        <p:spPr>
          <a:xfrm>
            <a:off x="1245376" y="2377005"/>
            <a:ext cx="32" cy="1222"/>
          </a:xfrm>
          <a:custGeom>
            <a:avLst/>
            <a:gdLst/>
            <a:ahLst/>
            <a:cxnLst/>
            <a:rect l="l" t="t" r="r" b="b"/>
            <a:pathLst>
              <a:path w="1" h="39" extrusionOk="0">
                <a:moveTo>
                  <a:pt x="1" y="1"/>
                </a:moveTo>
                <a:lnTo>
                  <a:pt x="1" y="1"/>
                </a:lnTo>
                <a:lnTo>
                  <a:pt x="1" y="38"/>
                </a:lnTo>
                <a:lnTo>
                  <a:pt x="1" y="38"/>
                </a:lnTo>
                <a:lnTo>
                  <a:pt x="1"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35"/>
          <p:cNvSpPr/>
          <p:nvPr/>
        </p:nvSpPr>
        <p:spPr>
          <a:xfrm>
            <a:off x="1245376" y="2377005"/>
            <a:ext cx="32" cy="1222"/>
          </a:xfrm>
          <a:custGeom>
            <a:avLst/>
            <a:gdLst/>
            <a:ahLst/>
            <a:cxnLst/>
            <a:rect l="l" t="t" r="r" b="b"/>
            <a:pathLst>
              <a:path w="1" h="39" fill="none" extrusionOk="0">
                <a:moveTo>
                  <a:pt x="1" y="1"/>
                </a:moveTo>
                <a:lnTo>
                  <a:pt x="1" y="1"/>
                </a:lnTo>
                <a:lnTo>
                  <a:pt x="1" y="38"/>
                </a:lnTo>
                <a:lnTo>
                  <a:pt x="1" y="38"/>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35"/>
          <p:cNvSpPr/>
          <p:nvPr/>
        </p:nvSpPr>
        <p:spPr>
          <a:xfrm>
            <a:off x="1245376" y="2378196"/>
            <a:ext cx="32" cy="1191"/>
          </a:xfrm>
          <a:custGeom>
            <a:avLst/>
            <a:gdLst/>
            <a:ahLst/>
            <a:cxnLst/>
            <a:rect l="l" t="t" r="r" b="b"/>
            <a:pathLst>
              <a:path w="1" h="38" extrusionOk="0">
                <a:moveTo>
                  <a:pt x="1" y="0"/>
                </a:moveTo>
                <a:lnTo>
                  <a:pt x="1" y="0"/>
                </a:lnTo>
                <a:lnTo>
                  <a:pt x="1" y="37"/>
                </a:lnTo>
                <a:lnTo>
                  <a:pt x="1" y="37"/>
                </a:lnTo>
                <a:lnTo>
                  <a:pt x="1" y="0"/>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35"/>
          <p:cNvSpPr/>
          <p:nvPr/>
        </p:nvSpPr>
        <p:spPr>
          <a:xfrm>
            <a:off x="1245376" y="2378196"/>
            <a:ext cx="32" cy="1191"/>
          </a:xfrm>
          <a:custGeom>
            <a:avLst/>
            <a:gdLst/>
            <a:ahLst/>
            <a:cxnLst/>
            <a:rect l="l" t="t" r="r" b="b"/>
            <a:pathLst>
              <a:path w="1" h="38" fill="none" extrusionOk="0">
                <a:moveTo>
                  <a:pt x="1" y="0"/>
                </a:moveTo>
                <a:lnTo>
                  <a:pt x="1" y="0"/>
                </a:lnTo>
                <a:lnTo>
                  <a:pt x="1" y="37"/>
                </a:lnTo>
                <a:lnTo>
                  <a:pt x="1" y="37"/>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35"/>
          <p:cNvSpPr/>
          <p:nvPr/>
        </p:nvSpPr>
        <p:spPr>
          <a:xfrm>
            <a:off x="1245376" y="2380514"/>
            <a:ext cx="32" cy="1191"/>
          </a:xfrm>
          <a:custGeom>
            <a:avLst/>
            <a:gdLst/>
            <a:ahLst/>
            <a:cxnLst/>
            <a:rect l="l" t="t" r="r" b="b"/>
            <a:pathLst>
              <a:path w="1" h="38" extrusionOk="0">
                <a:moveTo>
                  <a:pt x="1" y="1"/>
                </a:moveTo>
                <a:lnTo>
                  <a:pt x="1" y="1"/>
                </a:lnTo>
                <a:lnTo>
                  <a:pt x="1" y="38"/>
                </a:lnTo>
                <a:lnTo>
                  <a:pt x="1" y="38"/>
                </a:lnTo>
                <a:lnTo>
                  <a:pt x="1"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35"/>
          <p:cNvSpPr/>
          <p:nvPr/>
        </p:nvSpPr>
        <p:spPr>
          <a:xfrm>
            <a:off x="1245376" y="2380514"/>
            <a:ext cx="32" cy="1191"/>
          </a:xfrm>
          <a:custGeom>
            <a:avLst/>
            <a:gdLst/>
            <a:ahLst/>
            <a:cxnLst/>
            <a:rect l="l" t="t" r="r" b="b"/>
            <a:pathLst>
              <a:path w="1" h="38" fill="none" extrusionOk="0">
                <a:moveTo>
                  <a:pt x="1" y="1"/>
                </a:moveTo>
                <a:lnTo>
                  <a:pt x="1" y="1"/>
                </a:lnTo>
                <a:lnTo>
                  <a:pt x="1" y="38"/>
                </a:lnTo>
                <a:lnTo>
                  <a:pt x="1" y="38"/>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35"/>
          <p:cNvSpPr/>
          <p:nvPr/>
        </p:nvSpPr>
        <p:spPr>
          <a:xfrm>
            <a:off x="1245376" y="2381674"/>
            <a:ext cx="32" cy="1191"/>
          </a:xfrm>
          <a:custGeom>
            <a:avLst/>
            <a:gdLst/>
            <a:ahLst/>
            <a:cxnLst/>
            <a:rect l="l" t="t" r="r" b="b"/>
            <a:pathLst>
              <a:path w="1" h="38" extrusionOk="0">
                <a:moveTo>
                  <a:pt x="1" y="1"/>
                </a:moveTo>
                <a:lnTo>
                  <a:pt x="1" y="1"/>
                </a:lnTo>
                <a:lnTo>
                  <a:pt x="1" y="38"/>
                </a:lnTo>
                <a:lnTo>
                  <a:pt x="1" y="38"/>
                </a:lnTo>
                <a:lnTo>
                  <a:pt x="1"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35"/>
          <p:cNvSpPr/>
          <p:nvPr/>
        </p:nvSpPr>
        <p:spPr>
          <a:xfrm>
            <a:off x="1245376" y="2381674"/>
            <a:ext cx="32" cy="1191"/>
          </a:xfrm>
          <a:custGeom>
            <a:avLst/>
            <a:gdLst/>
            <a:ahLst/>
            <a:cxnLst/>
            <a:rect l="l" t="t" r="r" b="b"/>
            <a:pathLst>
              <a:path w="1" h="38" fill="none" extrusionOk="0">
                <a:moveTo>
                  <a:pt x="1" y="1"/>
                </a:moveTo>
                <a:lnTo>
                  <a:pt x="1" y="1"/>
                </a:lnTo>
                <a:lnTo>
                  <a:pt x="1" y="38"/>
                </a:lnTo>
                <a:lnTo>
                  <a:pt x="1" y="38"/>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35"/>
          <p:cNvSpPr/>
          <p:nvPr/>
        </p:nvSpPr>
        <p:spPr>
          <a:xfrm>
            <a:off x="1245376" y="2382833"/>
            <a:ext cx="32" cy="1222"/>
          </a:xfrm>
          <a:custGeom>
            <a:avLst/>
            <a:gdLst/>
            <a:ahLst/>
            <a:cxnLst/>
            <a:rect l="l" t="t" r="r" b="b"/>
            <a:pathLst>
              <a:path w="1" h="39" extrusionOk="0">
                <a:moveTo>
                  <a:pt x="1" y="1"/>
                </a:moveTo>
                <a:lnTo>
                  <a:pt x="1" y="1"/>
                </a:lnTo>
                <a:lnTo>
                  <a:pt x="1" y="38"/>
                </a:lnTo>
                <a:lnTo>
                  <a:pt x="1" y="38"/>
                </a:lnTo>
                <a:lnTo>
                  <a:pt x="1"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35"/>
          <p:cNvSpPr/>
          <p:nvPr/>
        </p:nvSpPr>
        <p:spPr>
          <a:xfrm>
            <a:off x="1245376" y="2382833"/>
            <a:ext cx="32" cy="1222"/>
          </a:xfrm>
          <a:custGeom>
            <a:avLst/>
            <a:gdLst/>
            <a:ahLst/>
            <a:cxnLst/>
            <a:rect l="l" t="t" r="r" b="b"/>
            <a:pathLst>
              <a:path w="1" h="39" fill="none" extrusionOk="0">
                <a:moveTo>
                  <a:pt x="1" y="1"/>
                </a:moveTo>
                <a:lnTo>
                  <a:pt x="1" y="1"/>
                </a:lnTo>
                <a:lnTo>
                  <a:pt x="1" y="38"/>
                </a:lnTo>
                <a:lnTo>
                  <a:pt x="1" y="38"/>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35"/>
          <p:cNvSpPr/>
          <p:nvPr/>
        </p:nvSpPr>
        <p:spPr>
          <a:xfrm>
            <a:off x="1245376" y="2384023"/>
            <a:ext cx="32" cy="1191"/>
          </a:xfrm>
          <a:custGeom>
            <a:avLst/>
            <a:gdLst/>
            <a:ahLst/>
            <a:cxnLst/>
            <a:rect l="l" t="t" r="r" b="b"/>
            <a:pathLst>
              <a:path w="1" h="38" extrusionOk="0">
                <a:moveTo>
                  <a:pt x="1" y="0"/>
                </a:moveTo>
                <a:lnTo>
                  <a:pt x="1" y="0"/>
                </a:lnTo>
                <a:lnTo>
                  <a:pt x="1" y="37"/>
                </a:lnTo>
                <a:lnTo>
                  <a:pt x="1" y="37"/>
                </a:lnTo>
                <a:lnTo>
                  <a:pt x="1" y="0"/>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35"/>
          <p:cNvSpPr/>
          <p:nvPr/>
        </p:nvSpPr>
        <p:spPr>
          <a:xfrm>
            <a:off x="1245376" y="2384023"/>
            <a:ext cx="32" cy="1191"/>
          </a:xfrm>
          <a:custGeom>
            <a:avLst/>
            <a:gdLst/>
            <a:ahLst/>
            <a:cxnLst/>
            <a:rect l="l" t="t" r="r" b="b"/>
            <a:pathLst>
              <a:path w="1" h="38" fill="none" extrusionOk="0">
                <a:moveTo>
                  <a:pt x="1" y="0"/>
                </a:moveTo>
                <a:lnTo>
                  <a:pt x="1" y="0"/>
                </a:lnTo>
                <a:lnTo>
                  <a:pt x="1" y="37"/>
                </a:lnTo>
                <a:lnTo>
                  <a:pt x="1" y="37"/>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35"/>
          <p:cNvSpPr/>
          <p:nvPr/>
        </p:nvSpPr>
        <p:spPr>
          <a:xfrm>
            <a:off x="1244192" y="2386342"/>
            <a:ext cx="1216" cy="1191"/>
          </a:xfrm>
          <a:custGeom>
            <a:avLst/>
            <a:gdLst/>
            <a:ahLst/>
            <a:cxnLst/>
            <a:rect l="l" t="t" r="r" b="b"/>
            <a:pathLst>
              <a:path w="38" h="38" extrusionOk="0">
                <a:moveTo>
                  <a:pt x="38" y="1"/>
                </a:moveTo>
                <a:lnTo>
                  <a:pt x="38" y="1"/>
                </a:lnTo>
                <a:lnTo>
                  <a:pt x="0" y="38"/>
                </a:lnTo>
                <a:lnTo>
                  <a:pt x="0" y="38"/>
                </a:lnTo>
                <a:lnTo>
                  <a:pt x="38"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35"/>
          <p:cNvSpPr/>
          <p:nvPr/>
        </p:nvSpPr>
        <p:spPr>
          <a:xfrm>
            <a:off x="1244192" y="2386342"/>
            <a:ext cx="1216" cy="1191"/>
          </a:xfrm>
          <a:custGeom>
            <a:avLst/>
            <a:gdLst/>
            <a:ahLst/>
            <a:cxnLst/>
            <a:rect l="l" t="t" r="r" b="b"/>
            <a:pathLst>
              <a:path w="38" h="38" fill="none" extrusionOk="0">
                <a:moveTo>
                  <a:pt x="38" y="1"/>
                </a:moveTo>
                <a:lnTo>
                  <a:pt x="38" y="1"/>
                </a:lnTo>
                <a:lnTo>
                  <a:pt x="0" y="38"/>
                </a:lnTo>
                <a:lnTo>
                  <a:pt x="0" y="38"/>
                </a:lnTo>
                <a:lnTo>
                  <a:pt x="3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35"/>
          <p:cNvSpPr/>
          <p:nvPr/>
        </p:nvSpPr>
        <p:spPr>
          <a:xfrm>
            <a:off x="1244192" y="2387501"/>
            <a:ext cx="32" cy="1222"/>
          </a:xfrm>
          <a:custGeom>
            <a:avLst/>
            <a:gdLst/>
            <a:ahLst/>
            <a:cxnLst/>
            <a:rect l="l" t="t" r="r" b="b"/>
            <a:pathLst>
              <a:path w="1" h="39" extrusionOk="0">
                <a:moveTo>
                  <a:pt x="0" y="1"/>
                </a:moveTo>
                <a:lnTo>
                  <a:pt x="0" y="1"/>
                </a:lnTo>
                <a:lnTo>
                  <a:pt x="0" y="38"/>
                </a:lnTo>
                <a:lnTo>
                  <a:pt x="0" y="38"/>
                </a:lnTo>
                <a:lnTo>
                  <a:pt x="0"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35"/>
          <p:cNvSpPr/>
          <p:nvPr/>
        </p:nvSpPr>
        <p:spPr>
          <a:xfrm>
            <a:off x="1244192" y="2387501"/>
            <a:ext cx="32" cy="1222"/>
          </a:xfrm>
          <a:custGeom>
            <a:avLst/>
            <a:gdLst/>
            <a:ahLst/>
            <a:cxnLst/>
            <a:rect l="l" t="t" r="r" b="b"/>
            <a:pathLst>
              <a:path w="1" h="39" fill="none" extrusionOk="0">
                <a:moveTo>
                  <a:pt x="0" y="1"/>
                </a:moveTo>
                <a:lnTo>
                  <a:pt x="0" y="1"/>
                </a:lnTo>
                <a:lnTo>
                  <a:pt x="0" y="38"/>
                </a:lnTo>
                <a:lnTo>
                  <a:pt x="0" y="3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35"/>
          <p:cNvSpPr/>
          <p:nvPr/>
        </p:nvSpPr>
        <p:spPr>
          <a:xfrm>
            <a:off x="1244192" y="2388692"/>
            <a:ext cx="32" cy="1191"/>
          </a:xfrm>
          <a:custGeom>
            <a:avLst/>
            <a:gdLst/>
            <a:ahLst/>
            <a:cxnLst/>
            <a:rect l="l" t="t" r="r" b="b"/>
            <a:pathLst>
              <a:path w="1" h="38" extrusionOk="0">
                <a:moveTo>
                  <a:pt x="0" y="0"/>
                </a:moveTo>
                <a:lnTo>
                  <a:pt x="0" y="0"/>
                </a:lnTo>
                <a:lnTo>
                  <a:pt x="0" y="37"/>
                </a:lnTo>
                <a:lnTo>
                  <a:pt x="0" y="37"/>
                </a:lnTo>
                <a:lnTo>
                  <a:pt x="0" y="0"/>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35"/>
          <p:cNvSpPr/>
          <p:nvPr/>
        </p:nvSpPr>
        <p:spPr>
          <a:xfrm>
            <a:off x="1244192" y="2388692"/>
            <a:ext cx="32" cy="1191"/>
          </a:xfrm>
          <a:custGeom>
            <a:avLst/>
            <a:gdLst/>
            <a:ahLst/>
            <a:cxnLst/>
            <a:rect l="l" t="t" r="r" b="b"/>
            <a:pathLst>
              <a:path w="1" h="38" fill="none" extrusionOk="0">
                <a:moveTo>
                  <a:pt x="0" y="0"/>
                </a:moveTo>
                <a:lnTo>
                  <a:pt x="0" y="0"/>
                </a:lnTo>
                <a:lnTo>
                  <a:pt x="0" y="37"/>
                </a:lnTo>
                <a:lnTo>
                  <a:pt x="0" y="37"/>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35"/>
          <p:cNvSpPr/>
          <p:nvPr/>
        </p:nvSpPr>
        <p:spPr>
          <a:xfrm>
            <a:off x="1244192" y="2391011"/>
            <a:ext cx="32" cy="31"/>
          </a:xfrm>
          <a:custGeom>
            <a:avLst/>
            <a:gdLst/>
            <a:ahLst/>
            <a:cxnLst/>
            <a:rect l="l" t="t" r="r" b="b"/>
            <a:pathLst>
              <a:path w="1" h="1" extrusionOk="0">
                <a:moveTo>
                  <a:pt x="0" y="0"/>
                </a:moveTo>
                <a:lnTo>
                  <a:pt x="0" y="0"/>
                </a:lnTo>
                <a:lnTo>
                  <a:pt x="0" y="0"/>
                </a:lnTo>
                <a:lnTo>
                  <a:pt x="0" y="0"/>
                </a:lnTo>
                <a:lnTo>
                  <a:pt x="0" y="0"/>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35"/>
          <p:cNvSpPr/>
          <p:nvPr/>
        </p:nvSpPr>
        <p:spPr>
          <a:xfrm>
            <a:off x="1244192" y="2391011"/>
            <a:ext cx="32" cy="31"/>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35"/>
          <p:cNvSpPr/>
          <p:nvPr/>
        </p:nvSpPr>
        <p:spPr>
          <a:xfrm>
            <a:off x="1244192" y="2392170"/>
            <a:ext cx="32" cy="1191"/>
          </a:xfrm>
          <a:custGeom>
            <a:avLst/>
            <a:gdLst/>
            <a:ahLst/>
            <a:cxnLst/>
            <a:rect l="l" t="t" r="r" b="b"/>
            <a:pathLst>
              <a:path w="1" h="38" extrusionOk="0">
                <a:moveTo>
                  <a:pt x="0" y="1"/>
                </a:moveTo>
                <a:lnTo>
                  <a:pt x="0" y="1"/>
                </a:lnTo>
                <a:lnTo>
                  <a:pt x="0" y="38"/>
                </a:lnTo>
                <a:lnTo>
                  <a:pt x="0" y="38"/>
                </a:lnTo>
                <a:lnTo>
                  <a:pt x="0"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35"/>
          <p:cNvSpPr/>
          <p:nvPr/>
        </p:nvSpPr>
        <p:spPr>
          <a:xfrm>
            <a:off x="1244192" y="2392170"/>
            <a:ext cx="32" cy="1191"/>
          </a:xfrm>
          <a:custGeom>
            <a:avLst/>
            <a:gdLst/>
            <a:ahLst/>
            <a:cxnLst/>
            <a:rect l="l" t="t" r="r" b="b"/>
            <a:pathLst>
              <a:path w="1" h="38" fill="none" extrusionOk="0">
                <a:moveTo>
                  <a:pt x="0" y="1"/>
                </a:moveTo>
                <a:lnTo>
                  <a:pt x="0" y="1"/>
                </a:lnTo>
                <a:lnTo>
                  <a:pt x="0" y="38"/>
                </a:lnTo>
                <a:lnTo>
                  <a:pt x="0" y="3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35"/>
          <p:cNvSpPr/>
          <p:nvPr/>
        </p:nvSpPr>
        <p:spPr>
          <a:xfrm>
            <a:off x="1244192" y="2393329"/>
            <a:ext cx="32" cy="1222"/>
          </a:xfrm>
          <a:custGeom>
            <a:avLst/>
            <a:gdLst/>
            <a:ahLst/>
            <a:cxnLst/>
            <a:rect l="l" t="t" r="r" b="b"/>
            <a:pathLst>
              <a:path w="1" h="39" extrusionOk="0">
                <a:moveTo>
                  <a:pt x="0" y="1"/>
                </a:moveTo>
                <a:lnTo>
                  <a:pt x="0" y="1"/>
                </a:lnTo>
                <a:lnTo>
                  <a:pt x="0" y="38"/>
                </a:lnTo>
                <a:lnTo>
                  <a:pt x="0" y="38"/>
                </a:lnTo>
                <a:lnTo>
                  <a:pt x="0"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35"/>
          <p:cNvSpPr/>
          <p:nvPr/>
        </p:nvSpPr>
        <p:spPr>
          <a:xfrm>
            <a:off x="1244192" y="2393329"/>
            <a:ext cx="32" cy="1222"/>
          </a:xfrm>
          <a:custGeom>
            <a:avLst/>
            <a:gdLst/>
            <a:ahLst/>
            <a:cxnLst/>
            <a:rect l="l" t="t" r="r" b="b"/>
            <a:pathLst>
              <a:path w="1" h="39" fill="none" extrusionOk="0">
                <a:moveTo>
                  <a:pt x="0" y="1"/>
                </a:moveTo>
                <a:lnTo>
                  <a:pt x="0" y="1"/>
                </a:lnTo>
                <a:lnTo>
                  <a:pt x="0" y="38"/>
                </a:lnTo>
                <a:lnTo>
                  <a:pt x="0" y="3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35"/>
          <p:cNvSpPr/>
          <p:nvPr/>
        </p:nvSpPr>
        <p:spPr>
          <a:xfrm>
            <a:off x="1244192" y="2394520"/>
            <a:ext cx="32" cy="1191"/>
          </a:xfrm>
          <a:custGeom>
            <a:avLst/>
            <a:gdLst/>
            <a:ahLst/>
            <a:cxnLst/>
            <a:rect l="l" t="t" r="r" b="b"/>
            <a:pathLst>
              <a:path w="1" h="38" extrusionOk="0">
                <a:moveTo>
                  <a:pt x="0" y="0"/>
                </a:moveTo>
                <a:lnTo>
                  <a:pt x="0" y="0"/>
                </a:lnTo>
                <a:lnTo>
                  <a:pt x="0" y="37"/>
                </a:lnTo>
                <a:lnTo>
                  <a:pt x="0" y="37"/>
                </a:lnTo>
                <a:lnTo>
                  <a:pt x="0" y="0"/>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35"/>
          <p:cNvSpPr/>
          <p:nvPr/>
        </p:nvSpPr>
        <p:spPr>
          <a:xfrm>
            <a:off x="1244192" y="2394520"/>
            <a:ext cx="32" cy="1191"/>
          </a:xfrm>
          <a:custGeom>
            <a:avLst/>
            <a:gdLst/>
            <a:ahLst/>
            <a:cxnLst/>
            <a:rect l="l" t="t" r="r" b="b"/>
            <a:pathLst>
              <a:path w="1" h="38" fill="none" extrusionOk="0">
                <a:moveTo>
                  <a:pt x="0" y="0"/>
                </a:moveTo>
                <a:lnTo>
                  <a:pt x="0" y="0"/>
                </a:lnTo>
                <a:lnTo>
                  <a:pt x="0" y="37"/>
                </a:lnTo>
                <a:lnTo>
                  <a:pt x="0" y="37"/>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35"/>
          <p:cNvSpPr/>
          <p:nvPr/>
        </p:nvSpPr>
        <p:spPr>
          <a:xfrm>
            <a:off x="1244192" y="2396838"/>
            <a:ext cx="32" cy="31"/>
          </a:xfrm>
          <a:custGeom>
            <a:avLst/>
            <a:gdLst/>
            <a:ahLst/>
            <a:cxnLst/>
            <a:rect l="l" t="t" r="r" b="b"/>
            <a:pathLst>
              <a:path w="1" h="1" extrusionOk="0">
                <a:moveTo>
                  <a:pt x="0" y="0"/>
                </a:moveTo>
                <a:lnTo>
                  <a:pt x="0" y="0"/>
                </a:lnTo>
                <a:lnTo>
                  <a:pt x="0" y="0"/>
                </a:lnTo>
                <a:lnTo>
                  <a:pt x="0" y="0"/>
                </a:lnTo>
                <a:lnTo>
                  <a:pt x="0" y="0"/>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35"/>
          <p:cNvSpPr/>
          <p:nvPr/>
        </p:nvSpPr>
        <p:spPr>
          <a:xfrm>
            <a:off x="1244192" y="2396838"/>
            <a:ext cx="32" cy="31"/>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35"/>
          <p:cNvSpPr/>
          <p:nvPr/>
        </p:nvSpPr>
        <p:spPr>
          <a:xfrm>
            <a:off x="1244192" y="2397998"/>
            <a:ext cx="32" cy="1191"/>
          </a:xfrm>
          <a:custGeom>
            <a:avLst/>
            <a:gdLst/>
            <a:ahLst/>
            <a:cxnLst/>
            <a:rect l="l" t="t" r="r" b="b"/>
            <a:pathLst>
              <a:path w="1" h="38" extrusionOk="0">
                <a:moveTo>
                  <a:pt x="0" y="1"/>
                </a:moveTo>
                <a:lnTo>
                  <a:pt x="0" y="1"/>
                </a:lnTo>
                <a:lnTo>
                  <a:pt x="0" y="38"/>
                </a:lnTo>
                <a:lnTo>
                  <a:pt x="0" y="38"/>
                </a:lnTo>
                <a:lnTo>
                  <a:pt x="0"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35"/>
          <p:cNvSpPr/>
          <p:nvPr/>
        </p:nvSpPr>
        <p:spPr>
          <a:xfrm>
            <a:off x="1244192" y="2397998"/>
            <a:ext cx="32" cy="1191"/>
          </a:xfrm>
          <a:custGeom>
            <a:avLst/>
            <a:gdLst/>
            <a:ahLst/>
            <a:cxnLst/>
            <a:rect l="l" t="t" r="r" b="b"/>
            <a:pathLst>
              <a:path w="1" h="38" fill="none" extrusionOk="0">
                <a:moveTo>
                  <a:pt x="0" y="1"/>
                </a:moveTo>
                <a:lnTo>
                  <a:pt x="0" y="1"/>
                </a:lnTo>
                <a:lnTo>
                  <a:pt x="0" y="38"/>
                </a:lnTo>
                <a:lnTo>
                  <a:pt x="0" y="3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35"/>
          <p:cNvSpPr/>
          <p:nvPr/>
        </p:nvSpPr>
        <p:spPr>
          <a:xfrm>
            <a:off x="1244192" y="2399157"/>
            <a:ext cx="32" cy="1222"/>
          </a:xfrm>
          <a:custGeom>
            <a:avLst/>
            <a:gdLst/>
            <a:ahLst/>
            <a:cxnLst/>
            <a:rect l="l" t="t" r="r" b="b"/>
            <a:pathLst>
              <a:path w="1" h="39" extrusionOk="0">
                <a:moveTo>
                  <a:pt x="0" y="1"/>
                </a:moveTo>
                <a:lnTo>
                  <a:pt x="0" y="1"/>
                </a:lnTo>
                <a:lnTo>
                  <a:pt x="0" y="38"/>
                </a:lnTo>
                <a:lnTo>
                  <a:pt x="0" y="38"/>
                </a:lnTo>
                <a:lnTo>
                  <a:pt x="0"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35"/>
          <p:cNvSpPr/>
          <p:nvPr/>
        </p:nvSpPr>
        <p:spPr>
          <a:xfrm>
            <a:off x="1244192" y="2399157"/>
            <a:ext cx="32" cy="1222"/>
          </a:xfrm>
          <a:custGeom>
            <a:avLst/>
            <a:gdLst/>
            <a:ahLst/>
            <a:cxnLst/>
            <a:rect l="l" t="t" r="r" b="b"/>
            <a:pathLst>
              <a:path w="1" h="39" fill="none" extrusionOk="0">
                <a:moveTo>
                  <a:pt x="0" y="1"/>
                </a:moveTo>
                <a:lnTo>
                  <a:pt x="0" y="1"/>
                </a:lnTo>
                <a:lnTo>
                  <a:pt x="0" y="38"/>
                </a:lnTo>
                <a:lnTo>
                  <a:pt x="0" y="3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35"/>
          <p:cNvSpPr/>
          <p:nvPr/>
        </p:nvSpPr>
        <p:spPr>
          <a:xfrm>
            <a:off x="1244192" y="2400348"/>
            <a:ext cx="32" cy="1191"/>
          </a:xfrm>
          <a:custGeom>
            <a:avLst/>
            <a:gdLst/>
            <a:ahLst/>
            <a:cxnLst/>
            <a:rect l="l" t="t" r="r" b="b"/>
            <a:pathLst>
              <a:path w="1" h="38" extrusionOk="0">
                <a:moveTo>
                  <a:pt x="0" y="0"/>
                </a:moveTo>
                <a:lnTo>
                  <a:pt x="0" y="0"/>
                </a:lnTo>
                <a:lnTo>
                  <a:pt x="0" y="37"/>
                </a:lnTo>
                <a:lnTo>
                  <a:pt x="0" y="37"/>
                </a:lnTo>
                <a:lnTo>
                  <a:pt x="0" y="0"/>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35"/>
          <p:cNvSpPr/>
          <p:nvPr/>
        </p:nvSpPr>
        <p:spPr>
          <a:xfrm>
            <a:off x="1244192" y="2400348"/>
            <a:ext cx="32" cy="1191"/>
          </a:xfrm>
          <a:custGeom>
            <a:avLst/>
            <a:gdLst/>
            <a:ahLst/>
            <a:cxnLst/>
            <a:rect l="l" t="t" r="r" b="b"/>
            <a:pathLst>
              <a:path w="1" h="38" fill="none" extrusionOk="0">
                <a:moveTo>
                  <a:pt x="0" y="0"/>
                </a:moveTo>
                <a:lnTo>
                  <a:pt x="0" y="0"/>
                </a:lnTo>
                <a:lnTo>
                  <a:pt x="0" y="37"/>
                </a:lnTo>
                <a:lnTo>
                  <a:pt x="0" y="37"/>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35"/>
          <p:cNvSpPr/>
          <p:nvPr/>
        </p:nvSpPr>
        <p:spPr>
          <a:xfrm>
            <a:off x="1244192" y="2402666"/>
            <a:ext cx="32" cy="31"/>
          </a:xfrm>
          <a:custGeom>
            <a:avLst/>
            <a:gdLst/>
            <a:ahLst/>
            <a:cxnLst/>
            <a:rect l="l" t="t" r="r" b="b"/>
            <a:pathLst>
              <a:path w="1" h="1" extrusionOk="0">
                <a:moveTo>
                  <a:pt x="0" y="0"/>
                </a:moveTo>
                <a:lnTo>
                  <a:pt x="0" y="0"/>
                </a:lnTo>
                <a:lnTo>
                  <a:pt x="0" y="0"/>
                </a:lnTo>
                <a:lnTo>
                  <a:pt x="0" y="0"/>
                </a:lnTo>
                <a:lnTo>
                  <a:pt x="0" y="0"/>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35"/>
          <p:cNvSpPr/>
          <p:nvPr/>
        </p:nvSpPr>
        <p:spPr>
          <a:xfrm>
            <a:off x="1244192" y="2402666"/>
            <a:ext cx="32" cy="31"/>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35"/>
          <p:cNvSpPr/>
          <p:nvPr/>
        </p:nvSpPr>
        <p:spPr>
          <a:xfrm>
            <a:off x="1244192" y="2403826"/>
            <a:ext cx="32" cy="1191"/>
          </a:xfrm>
          <a:custGeom>
            <a:avLst/>
            <a:gdLst/>
            <a:ahLst/>
            <a:cxnLst/>
            <a:rect l="l" t="t" r="r" b="b"/>
            <a:pathLst>
              <a:path w="1" h="38" extrusionOk="0">
                <a:moveTo>
                  <a:pt x="0" y="1"/>
                </a:moveTo>
                <a:lnTo>
                  <a:pt x="0" y="1"/>
                </a:lnTo>
                <a:lnTo>
                  <a:pt x="0" y="38"/>
                </a:lnTo>
                <a:lnTo>
                  <a:pt x="0" y="38"/>
                </a:lnTo>
                <a:lnTo>
                  <a:pt x="0"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35"/>
          <p:cNvSpPr/>
          <p:nvPr/>
        </p:nvSpPr>
        <p:spPr>
          <a:xfrm>
            <a:off x="1244192" y="2403826"/>
            <a:ext cx="32" cy="1191"/>
          </a:xfrm>
          <a:custGeom>
            <a:avLst/>
            <a:gdLst/>
            <a:ahLst/>
            <a:cxnLst/>
            <a:rect l="l" t="t" r="r" b="b"/>
            <a:pathLst>
              <a:path w="1" h="38" fill="none" extrusionOk="0">
                <a:moveTo>
                  <a:pt x="0" y="1"/>
                </a:moveTo>
                <a:lnTo>
                  <a:pt x="0" y="1"/>
                </a:lnTo>
                <a:lnTo>
                  <a:pt x="0" y="38"/>
                </a:lnTo>
                <a:lnTo>
                  <a:pt x="0" y="3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35"/>
          <p:cNvSpPr/>
          <p:nvPr/>
        </p:nvSpPr>
        <p:spPr>
          <a:xfrm>
            <a:off x="1244192" y="2404985"/>
            <a:ext cx="32" cy="1222"/>
          </a:xfrm>
          <a:custGeom>
            <a:avLst/>
            <a:gdLst/>
            <a:ahLst/>
            <a:cxnLst/>
            <a:rect l="l" t="t" r="r" b="b"/>
            <a:pathLst>
              <a:path w="1" h="39" extrusionOk="0">
                <a:moveTo>
                  <a:pt x="0" y="1"/>
                </a:moveTo>
                <a:lnTo>
                  <a:pt x="0" y="1"/>
                </a:lnTo>
                <a:lnTo>
                  <a:pt x="0" y="38"/>
                </a:lnTo>
                <a:lnTo>
                  <a:pt x="0" y="38"/>
                </a:lnTo>
                <a:lnTo>
                  <a:pt x="0"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35"/>
          <p:cNvSpPr/>
          <p:nvPr/>
        </p:nvSpPr>
        <p:spPr>
          <a:xfrm>
            <a:off x="1244192" y="2404985"/>
            <a:ext cx="32" cy="1222"/>
          </a:xfrm>
          <a:custGeom>
            <a:avLst/>
            <a:gdLst/>
            <a:ahLst/>
            <a:cxnLst/>
            <a:rect l="l" t="t" r="r" b="b"/>
            <a:pathLst>
              <a:path w="1" h="39" fill="none" extrusionOk="0">
                <a:moveTo>
                  <a:pt x="0" y="1"/>
                </a:moveTo>
                <a:lnTo>
                  <a:pt x="0" y="1"/>
                </a:lnTo>
                <a:lnTo>
                  <a:pt x="0" y="38"/>
                </a:lnTo>
                <a:lnTo>
                  <a:pt x="0" y="3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35"/>
          <p:cNvSpPr/>
          <p:nvPr/>
        </p:nvSpPr>
        <p:spPr>
          <a:xfrm>
            <a:off x="1244192" y="2406176"/>
            <a:ext cx="32" cy="1191"/>
          </a:xfrm>
          <a:custGeom>
            <a:avLst/>
            <a:gdLst/>
            <a:ahLst/>
            <a:cxnLst/>
            <a:rect l="l" t="t" r="r" b="b"/>
            <a:pathLst>
              <a:path w="1" h="38" extrusionOk="0">
                <a:moveTo>
                  <a:pt x="0" y="0"/>
                </a:moveTo>
                <a:lnTo>
                  <a:pt x="0" y="0"/>
                </a:lnTo>
                <a:lnTo>
                  <a:pt x="0" y="37"/>
                </a:lnTo>
                <a:lnTo>
                  <a:pt x="0" y="37"/>
                </a:lnTo>
                <a:lnTo>
                  <a:pt x="0" y="0"/>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35"/>
          <p:cNvSpPr/>
          <p:nvPr/>
        </p:nvSpPr>
        <p:spPr>
          <a:xfrm>
            <a:off x="1244192" y="2406176"/>
            <a:ext cx="32" cy="1191"/>
          </a:xfrm>
          <a:custGeom>
            <a:avLst/>
            <a:gdLst/>
            <a:ahLst/>
            <a:cxnLst/>
            <a:rect l="l" t="t" r="r" b="b"/>
            <a:pathLst>
              <a:path w="1" h="38" fill="none" extrusionOk="0">
                <a:moveTo>
                  <a:pt x="0" y="0"/>
                </a:moveTo>
                <a:lnTo>
                  <a:pt x="0" y="0"/>
                </a:lnTo>
                <a:lnTo>
                  <a:pt x="0" y="37"/>
                </a:lnTo>
                <a:lnTo>
                  <a:pt x="0" y="37"/>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35"/>
          <p:cNvSpPr/>
          <p:nvPr/>
        </p:nvSpPr>
        <p:spPr>
          <a:xfrm>
            <a:off x="1243008" y="2408494"/>
            <a:ext cx="1216" cy="1191"/>
          </a:xfrm>
          <a:custGeom>
            <a:avLst/>
            <a:gdLst/>
            <a:ahLst/>
            <a:cxnLst/>
            <a:rect l="l" t="t" r="r" b="b"/>
            <a:pathLst>
              <a:path w="38" h="38" extrusionOk="0">
                <a:moveTo>
                  <a:pt x="37" y="1"/>
                </a:moveTo>
                <a:lnTo>
                  <a:pt x="37" y="1"/>
                </a:lnTo>
                <a:lnTo>
                  <a:pt x="0" y="38"/>
                </a:lnTo>
                <a:lnTo>
                  <a:pt x="0" y="38"/>
                </a:lnTo>
                <a:lnTo>
                  <a:pt x="37"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35"/>
          <p:cNvSpPr/>
          <p:nvPr/>
        </p:nvSpPr>
        <p:spPr>
          <a:xfrm>
            <a:off x="1243008" y="2408494"/>
            <a:ext cx="1216" cy="1191"/>
          </a:xfrm>
          <a:custGeom>
            <a:avLst/>
            <a:gdLst/>
            <a:ahLst/>
            <a:cxnLst/>
            <a:rect l="l" t="t" r="r" b="b"/>
            <a:pathLst>
              <a:path w="38" h="38" fill="none" extrusionOk="0">
                <a:moveTo>
                  <a:pt x="37" y="1"/>
                </a:moveTo>
                <a:lnTo>
                  <a:pt x="37" y="1"/>
                </a:lnTo>
                <a:lnTo>
                  <a:pt x="0" y="38"/>
                </a:lnTo>
                <a:lnTo>
                  <a:pt x="0" y="38"/>
                </a:lnTo>
                <a:lnTo>
                  <a:pt x="3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35"/>
          <p:cNvSpPr/>
          <p:nvPr/>
        </p:nvSpPr>
        <p:spPr>
          <a:xfrm>
            <a:off x="1243008" y="2409653"/>
            <a:ext cx="32" cy="1191"/>
          </a:xfrm>
          <a:custGeom>
            <a:avLst/>
            <a:gdLst/>
            <a:ahLst/>
            <a:cxnLst/>
            <a:rect l="l" t="t" r="r" b="b"/>
            <a:pathLst>
              <a:path w="1" h="38" extrusionOk="0">
                <a:moveTo>
                  <a:pt x="0" y="1"/>
                </a:moveTo>
                <a:lnTo>
                  <a:pt x="0" y="1"/>
                </a:lnTo>
                <a:lnTo>
                  <a:pt x="0" y="38"/>
                </a:lnTo>
                <a:lnTo>
                  <a:pt x="0" y="38"/>
                </a:lnTo>
                <a:lnTo>
                  <a:pt x="0"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35"/>
          <p:cNvSpPr/>
          <p:nvPr/>
        </p:nvSpPr>
        <p:spPr>
          <a:xfrm>
            <a:off x="1243008" y="2409653"/>
            <a:ext cx="32" cy="1191"/>
          </a:xfrm>
          <a:custGeom>
            <a:avLst/>
            <a:gdLst/>
            <a:ahLst/>
            <a:cxnLst/>
            <a:rect l="l" t="t" r="r" b="b"/>
            <a:pathLst>
              <a:path w="1" h="38" fill="none" extrusionOk="0">
                <a:moveTo>
                  <a:pt x="0" y="1"/>
                </a:moveTo>
                <a:lnTo>
                  <a:pt x="0" y="1"/>
                </a:lnTo>
                <a:lnTo>
                  <a:pt x="0" y="38"/>
                </a:lnTo>
                <a:lnTo>
                  <a:pt x="0" y="3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35"/>
          <p:cNvSpPr/>
          <p:nvPr/>
        </p:nvSpPr>
        <p:spPr>
          <a:xfrm>
            <a:off x="1243008" y="2410813"/>
            <a:ext cx="32" cy="1222"/>
          </a:xfrm>
          <a:custGeom>
            <a:avLst/>
            <a:gdLst/>
            <a:ahLst/>
            <a:cxnLst/>
            <a:rect l="l" t="t" r="r" b="b"/>
            <a:pathLst>
              <a:path w="1" h="39" extrusionOk="0">
                <a:moveTo>
                  <a:pt x="0" y="1"/>
                </a:moveTo>
                <a:lnTo>
                  <a:pt x="0" y="1"/>
                </a:lnTo>
                <a:lnTo>
                  <a:pt x="0" y="38"/>
                </a:lnTo>
                <a:lnTo>
                  <a:pt x="0" y="38"/>
                </a:lnTo>
                <a:lnTo>
                  <a:pt x="0"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35"/>
          <p:cNvSpPr/>
          <p:nvPr/>
        </p:nvSpPr>
        <p:spPr>
          <a:xfrm>
            <a:off x="1243008" y="2410813"/>
            <a:ext cx="32" cy="1222"/>
          </a:xfrm>
          <a:custGeom>
            <a:avLst/>
            <a:gdLst/>
            <a:ahLst/>
            <a:cxnLst/>
            <a:rect l="l" t="t" r="r" b="b"/>
            <a:pathLst>
              <a:path w="1" h="39" fill="none" extrusionOk="0">
                <a:moveTo>
                  <a:pt x="0" y="1"/>
                </a:moveTo>
                <a:lnTo>
                  <a:pt x="0" y="1"/>
                </a:lnTo>
                <a:lnTo>
                  <a:pt x="0" y="38"/>
                </a:lnTo>
                <a:lnTo>
                  <a:pt x="0" y="3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35"/>
          <p:cNvSpPr/>
          <p:nvPr/>
        </p:nvSpPr>
        <p:spPr>
          <a:xfrm>
            <a:off x="1243008" y="2413163"/>
            <a:ext cx="32" cy="31"/>
          </a:xfrm>
          <a:custGeom>
            <a:avLst/>
            <a:gdLst/>
            <a:ahLst/>
            <a:cxnLst/>
            <a:rect l="l" t="t" r="r" b="b"/>
            <a:pathLst>
              <a:path w="1" h="1" extrusionOk="0">
                <a:moveTo>
                  <a:pt x="0" y="0"/>
                </a:moveTo>
                <a:lnTo>
                  <a:pt x="0" y="0"/>
                </a:lnTo>
                <a:lnTo>
                  <a:pt x="0" y="0"/>
                </a:lnTo>
                <a:lnTo>
                  <a:pt x="0" y="0"/>
                </a:lnTo>
                <a:lnTo>
                  <a:pt x="0" y="0"/>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35"/>
          <p:cNvSpPr/>
          <p:nvPr/>
        </p:nvSpPr>
        <p:spPr>
          <a:xfrm>
            <a:off x="1243008" y="2413163"/>
            <a:ext cx="32" cy="31"/>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35"/>
          <p:cNvSpPr/>
          <p:nvPr/>
        </p:nvSpPr>
        <p:spPr>
          <a:xfrm>
            <a:off x="1243008" y="2414322"/>
            <a:ext cx="32" cy="1191"/>
          </a:xfrm>
          <a:custGeom>
            <a:avLst/>
            <a:gdLst/>
            <a:ahLst/>
            <a:cxnLst/>
            <a:rect l="l" t="t" r="r" b="b"/>
            <a:pathLst>
              <a:path w="1" h="38" extrusionOk="0">
                <a:moveTo>
                  <a:pt x="0" y="1"/>
                </a:moveTo>
                <a:lnTo>
                  <a:pt x="0" y="1"/>
                </a:lnTo>
                <a:lnTo>
                  <a:pt x="0" y="38"/>
                </a:lnTo>
                <a:lnTo>
                  <a:pt x="0" y="38"/>
                </a:lnTo>
                <a:lnTo>
                  <a:pt x="0"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35"/>
          <p:cNvSpPr/>
          <p:nvPr/>
        </p:nvSpPr>
        <p:spPr>
          <a:xfrm>
            <a:off x="1243008" y="2414322"/>
            <a:ext cx="32" cy="1191"/>
          </a:xfrm>
          <a:custGeom>
            <a:avLst/>
            <a:gdLst/>
            <a:ahLst/>
            <a:cxnLst/>
            <a:rect l="l" t="t" r="r" b="b"/>
            <a:pathLst>
              <a:path w="1" h="38" fill="none" extrusionOk="0">
                <a:moveTo>
                  <a:pt x="0" y="1"/>
                </a:moveTo>
                <a:lnTo>
                  <a:pt x="0" y="1"/>
                </a:lnTo>
                <a:lnTo>
                  <a:pt x="0" y="38"/>
                </a:lnTo>
                <a:lnTo>
                  <a:pt x="0" y="3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35"/>
          <p:cNvSpPr/>
          <p:nvPr/>
        </p:nvSpPr>
        <p:spPr>
          <a:xfrm>
            <a:off x="1243008" y="2415481"/>
            <a:ext cx="32" cy="1191"/>
          </a:xfrm>
          <a:custGeom>
            <a:avLst/>
            <a:gdLst/>
            <a:ahLst/>
            <a:cxnLst/>
            <a:rect l="l" t="t" r="r" b="b"/>
            <a:pathLst>
              <a:path w="1" h="38" extrusionOk="0">
                <a:moveTo>
                  <a:pt x="0" y="1"/>
                </a:moveTo>
                <a:lnTo>
                  <a:pt x="0" y="1"/>
                </a:lnTo>
                <a:lnTo>
                  <a:pt x="0" y="38"/>
                </a:lnTo>
                <a:lnTo>
                  <a:pt x="0" y="38"/>
                </a:lnTo>
                <a:lnTo>
                  <a:pt x="0"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35"/>
          <p:cNvSpPr/>
          <p:nvPr/>
        </p:nvSpPr>
        <p:spPr>
          <a:xfrm>
            <a:off x="1243008" y="2415481"/>
            <a:ext cx="32" cy="1191"/>
          </a:xfrm>
          <a:custGeom>
            <a:avLst/>
            <a:gdLst/>
            <a:ahLst/>
            <a:cxnLst/>
            <a:rect l="l" t="t" r="r" b="b"/>
            <a:pathLst>
              <a:path w="1" h="38" fill="none" extrusionOk="0">
                <a:moveTo>
                  <a:pt x="0" y="1"/>
                </a:moveTo>
                <a:lnTo>
                  <a:pt x="0" y="1"/>
                </a:lnTo>
                <a:lnTo>
                  <a:pt x="0" y="38"/>
                </a:lnTo>
                <a:lnTo>
                  <a:pt x="0" y="3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35"/>
          <p:cNvSpPr/>
          <p:nvPr/>
        </p:nvSpPr>
        <p:spPr>
          <a:xfrm>
            <a:off x="1243008" y="2416641"/>
            <a:ext cx="32" cy="1222"/>
          </a:xfrm>
          <a:custGeom>
            <a:avLst/>
            <a:gdLst/>
            <a:ahLst/>
            <a:cxnLst/>
            <a:rect l="l" t="t" r="r" b="b"/>
            <a:pathLst>
              <a:path w="1" h="39" extrusionOk="0">
                <a:moveTo>
                  <a:pt x="0" y="1"/>
                </a:moveTo>
                <a:lnTo>
                  <a:pt x="0" y="1"/>
                </a:lnTo>
                <a:lnTo>
                  <a:pt x="0" y="38"/>
                </a:lnTo>
                <a:lnTo>
                  <a:pt x="0" y="38"/>
                </a:lnTo>
                <a:lnTo>
                  <a:pt x="0"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35"/>
          <p:cNvSpPr/>
          <p:nvPr/>
        </p:nvSpPr>
        <p:spPr>
          <a:xfrm>
            <a:off x="1243008" y="2416641"/>
            <a:ext cx="32" cy="1222"/>
          </a:xfrm>
          <a:custGeom>
            <a:avLst/>
            <a:gdLst/>
            <a:ahLst/>
            <a:cxnLst/>
            <a:rect l="l" t="t" r="r" b="b"/>
            <a:pathLst>
              <a:path w="1" h="39" fill="none" extrusionOk="0">
                <a:moveTo>
                  <a:pt x="0" y="1"/>
                </a:moveTo>
                <a:lnTo>
                  <a:pt x="0" y="1"/>
                </a:lnTo>
                <a:lnTo>
                  <a:pt x="0" y="38"/>
                </a:lnTo>
                <a:lnTo>
                  <a:pt x="0" y="3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35"/>
          <p:cNvSpPr/>
          <p:nvPr/>
        </p:nvSpPr>
        <p:spPr>
          <a:xfrm>
            <a:off x="1243008" y="2417831"/>
            <a:ext cx="32" cy="1191"/>
          </a:xfrm>
          <a:custGeom>
            <a:avLst/>
            <a:gdLst/>
            <a:ahLst/>
            <a:cxnLst/>
            <a:rect l="l" t="t" r="r" b="b"/>
            <a:pathLst>
              <a:path w="1" h="38" extrusionOk="0">
                <a:moveTo>
                  <a:pt x="0" y="0"/>
                </a:moveTo>
                <a:lnTo>
                  <a:pt x="0" y="0"/>
                </a:lnTo>
                <a:lnTo>
                  <a:pt x="0" y="37"/>
                </a:lnTo>
                <a:lnTo>
                  <a:pt x="0" y="37"/>
                </a:lnTo>
                <a:lnTo>
                  <a:pt x="0" y="0"/>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35"/>
          <p:cNvSpPr/>
          <p:nvPr/>
        </p:nvSpPr>
        <p:spPr>
          <a:xfrm>
            <a:off x="1243008" y="2417831"/>
            <a:ext cx="32" cy="1191"/>
          </a:xfrm>
          <a:custGeom>
            <a:avLst/>
            <a:gdLst/>
            <a:ahLst/>
            <a:cxnLst/>
            <a:rect l="l" t="t" r="r" b="b"/>
            <a:pathLst>
              <a:path w="1" h="38" fill="none" extrusionOk="0">
                <a:moveTo>
                  <a:pt x="0" y="0"/>
                </a:moveTo>
                <a:lnTo>
                  <a:pt x="0" y="0"/>
                </a:lnTo>
                <a:lnTo>
                  <a:pt x="0" y="37"/>
                </a:lnTo>
                <a:lnTo>
                  <a:pt x="0" y="37"/>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35"/>
          <p:cNvSpPr/>
          <p:nvPr/>
        </p:nvSpPr>
        <p:spPr>
          <a:xfrm>
            <a:off x="1243008" y="2420150"/>
            <a:ext cx="32" cy="4700"/>
          </a:xfrm>
          <a:custGeom>
            <a:avLst/>
            <a:gdLst/>
            <a:ahLst/>
            <a:cxnLst/>
            <a:rect l="l" t="t" r="r" b="b"/>
            <a:pathLst>
              <a:path w="1" h="150" extrusionOk="0">
                <a:moveTo>
                  <a:pt x="0" y="1"/>
                </a:moveTo>
                <a:lnTo>
                  <a:pt x="0" y="1"/>
                </a:lnTo>
                <a:lnTo>
                  <a:pt x="0" y="149"/>
                </a:lnTo>
                <a:lnTo>
                  <a:pt x="0" y="149"/>
                </a:lnTo>
                <a:lnTo>
                  <a:pt x="0"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35"/>
          <p:cNvSpPr/>
          <p:nvPr/>
        </p:nvSpPr>
        <p:spPr>
          <a:xfrm>
            <a:off x="1243008" y="2420150"/>
            <a:ext cx="32" cy="4700"/>
          </a:xfrm>
          <a:custGeom>
            <a:avLst/>
            <a:gdLst/>
            <a:ahLst/>
            <a:cxnLst/>
            <a:rect l="l" t="t" r="r" b="b"/>
            <a:pathLst>
              <a:path w="1" h="150" fill="none" extrusionOk="0">
                <a:moveTo>
                  <a:pt x="0" y="1"/>
                </a:moveTo>
                <a:lnTo>
                  <a:pt x="0" y="1"/>
                </a:lnTo>
                <a:lnTo>
                  <a:pt x="0" y="149"/>
                </a:lnTo>
                <a:lnTo>
                  <a:pt x="0" y="149"/>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35"/>
          <p:cNvSpPr/>
          <p:nvPr/>
        </p:nvSpPr>
        <p:spPr>
          <a:xfrm>
            <a:off x="1243008" y="2425978"/>
            <a:ext cx="32" cy="31"/>
          </a:xfrm>
          <a:custGeom>
            <a:avLst/>
            <a:gdLst/>
            <a:ahLst/>
            <a:cxnLst/>
            <a:rect l="l" t="t" r="r" b="b"/>
            <a:pathLst>
              <a:path w="1" h="1" extrusionOk="0">
                <a:moveTo>
                  <a:pt x="0" y="1"/>
                </a:moveTo>
                <a:lnTo>
                  <a:pt x="0" y="1"/>
                </a:lnTo>
                <a:lnTo>
                  <a:pt x="0" y="1"/>
                </a:lnTo>
                <a:lnTo>
                  <a:pt x="0" y="1"/>
                </a:lnTo>
                <a:lnTo>
                  <a:pt x="0"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35"/>
          <p:cNvSpPr/>
          <p:nvPr/>
        </p:nvSpPr>
        <p:spPr>
          <a:xfrm>
            <a:off x="1243008" y="2425978"/>
            <a:ext cx="32" cy="31"/>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35"/>
          <p:cNvSpPr/>
          <p:nvPr/>
        </p:nvSpPr>
        <p:spPr>
          <a:xfrm>
            <a:off x="1243008" y="2427137"/>
            <a:ext cx="32" cy="1222"/>
          </a:xfrm>
          <a:custGeom>
            <a:avLst/>
            <a:gdLst/>
            <a:ahLst/>
            <a:cxnLst/>
            <a:rect l="l" t="t" r="r" b="b"/>
            <a:pathLst>
              <a:path w="1" h="39" extrusionOk="0">
                <a:moveTo>
                  <a:pt x="0" y="1"/>
                </a:moveTo>
                <a:lnTo>
                  <a:pt x="0" y="1"/>
                </a:lnTo>
                <a:lnTo>
                  <a:pt x="0" y="38"/>
                </a:lnTo>
                <a:lnTo>
                  <a:pt x="0" y="38"/>
                </a:lnTo>
                <a:lnTo>
                  <a:pt x="0"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35"/>
          <p:cNvSpPr/>
          <p:nvPr/>
        </p:nvSpPr>
        <p:spPr>
          <a:xfrm>
            <a:off x="1243008" y="2427137"/>
            <a:ext cx="32" cy="1222"/>
          </a:xfrm>
          <a:custGeom>
            <a:avLst/>
            <a:gdLst/>
            <a:ahLst/>
            <a:cxnLst/>
            <a:rect l="l" t="t" r="r" b="b"/>
            <a:pathLst>
              <a:path w="1" h="39" fill="none" extrusionOk="0">
                <a:moveTo>
                  <a:pt x="0" y="1"/>
                </a:moveTo>
                <a:lnTo>
                  <a:pt x="0" y="1"/>
                </a:lnTo>
                <a:lnTo>
                  <a:pt x="0" y="38"/>
                </a:lnTo>
                <a:lnTo>
                  <a:pt x="0" y="3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35"/>
          <p:cNvSpPr/>
          <p:nvPr/>
        </p:nvSpPr>
        <p:spPr>
          <a:xfrm>
            <a:off x="1243008" y="2428328"/>
            <a:ext cx="32" cy="1191"/>
          </a:xfrm>
          <a:custGeom>
            <a:avLst/>
            <a:gdLst/>
            <a:ahLst/>
            <a:cxnLst/>
            <a:rect l="l" t="t" r="r" b="b"/>
            <a:pathLst>
              <a:path w="1" h="38" extrusionOk="0">
                <a:moveTo>
                  <a:pt x="0" y="0"/>
                </a:moveTo>
                <a:lnTo>
                  <a:pt x="0" y="0"/>
                </a:lnTo>
                <a:lnTo>
                  <a:pt x="0" y="37"/>
                </a:lnTo>
                <a:lnTo>
                  <a:pt x="0" y="37"/>
                </a:lnTo>
                <a:lnTo>
                  <a:pt x="0" y="0"/>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35"/>
          <p:cNvSpPr/>
          <p:nvPr/>
        </p:nvSpPr>
        <p:spPr>
          <a:xfrm>
            <a:off x="1243008" y="2428328"/>
            <a:ext cx="32" cy="1191"/>
          </a:xfrm>
          <a:custGeom>
            <a:avLst/>
            <a:gdLst/>
            <a:ahLst/>
            <a:cxnLst/>
            <a:rect l="l" t="t" r="r" b="b"/>
            <a:pathLst>
              <a:path w="1" h="38" fill="none" extrusionOk="0">
                <a:moveTo>
                  <a:pt x="0" y="0"/>
                </a:moveTo>
                <a:lnTo>
                  <a:pt x="0" y="0"/>
                </a:lnTo>
                <a:lnTo>
                  <a:pt x="0" y="37"/>
                </a:lnTo>
                <a:lnTo>
                  <a:pt x="0" y="37"/>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35"/>
          <p:cNvSpPr/>
          <p:nvPr/>
        </p:nvSpPr>
        <p:spPr>
          <a:xfrm>
            <a:off x="1243008" y="2429487"/>
            <a:ext cx="32" cy="1191"/>
          </a:xfrm>
          <a:custGeom>
            <a:avLst/>
            <a:gdLst/>
            <a:ahLst/>
            <a:cxnLst/>
            <a:rect l="l" t="t" r="r" b="b"/>
            <a:pathLst>
              <a:path w="1" h="38" extrusionOk="0">
                <a:moveTo>
                  <a:pt x="0" y="0"/>
                </a:moveTo>
                <a:lnTo>
                  <a:pt x="0" y="0"/>
                </a:lnTo>
                <a:lnTo>
                  <a:pt x="0" y="37"/>
                </a:lnTo>
                <a:lnTo>
                  <a:pt x="0" y="37"/>
                </a:lnTo>
                <a:lnTo>
                  <a:pt x="0" y="0"/>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35"/>
          <p:cNvSpPr/>
          <p:nvPr/>
        </p:nvSpPr>
        <p:spPr>
          <a:xfrm>
            <a:off x="1243008" y="2429487"/>
            <a:ext cx="32" cy="1191"/>
          </a:xfrm>
          <a:custGeom>
            <a:avLst/>
            <a:gdLst/>
            <a:ahLst/>
            <a:cxnLst/>
            <a:rect l="l" t="t" r="r" b="b"/>
            <a:pathLst>
              <a:path w="1" h="38" fill="none" extrusionOk="0">
                <a:moveTo>
                  <a:pt x="0" y="0"/>
                </a:moveTo>
                <a:lnTo>
                  <a:pt x="0" y="0"/>
                </a:lnTo>
                <a:lnTo>
                  <a:pt x="0" y="37"/>
                </a:lnTo>
                <a:lnTo>
                  <a:pt x="0" y="37"/>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35"/>
          <p:cNvSpPr/>
          <p:nvPr/>
        </p:nvSpPr>
        <p:spPr>
          <a:xfrm>
            <a:off x="1243008" y="2431806"/>
            <a:ext cx="32" cy="31"/>
          </a:xfrm>
          <a:custGeom>
            <a:avLst/>
            <a:gdLst/>
            <a:ahLst/>
            <a:cxnLst/>
            <a:rect l="l" t="t" r="r" b="b"/>
            <a:pathLst>
              <a:path w="1" h="1" extrusionOk="0">
                <a:moveTo>
                  <a:pt x="0" y="1"/>
                </a:moveTo>
                <a:lnTo>
                  <a:pt x="0" y="1"/>
                </a:lnTo>
                <a:lnTo>
                  <a:pt x="0" y="1"/>
                </a:lnTo>
                <a:lnTo>
                  <a:pt x="0" y="1"/>
                </a:lnTo>
                <a:lnTo>
                  <a:pt x="0"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35"/>
          <p:cNvSpPr/>
          <p:nvPr/>
        </p:nvSpPr>
        <p:spPr>
          <a:xfrm>
            <a:off x="1243008" y="2431806"/>
            <a:ext cx="32" cy="31"/>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35"/>
          <p:cNvSpPr/>
          <p:nvPr/>
        </p:nvSpPr>
        <p:spPr>
          <a:xfrm>
            <a:off x="1243008" y="2432965"/>
            <a:ext cx="32" cy="1222"/>
          </a:xfrm>
          <a:custGeom>
            <a:avLst/>
            <a:gdLst/>
            <a:ahLst/>
            <a:cxnLst/>
            <a:rect l="l" t="t" r="r" b="b"/>
            <a:pathLst>
              <a:path w="1" h="39" extrusionOk="0">
                <a:moveTo>
                  <a:pt x="0" y="1"/>
                </a:moveTo>
                <a:lnTo>
                  <a:pt x="0" y="1"/>
                </a:lnTo>
                <a:lnTo>
                  <a:pt x="0" y="38"/>
                </a:lnTo>
                <a:lnTo>
                  <a:pt x="0" y="38"/>
                </a:lnTo>
                <a:lnTo>
                  <a:pt x="0"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35"/>
          <p:cNvSpPr/>
          <p:nvPr/>
        </p:nvSpPr>
        <p:spPr>
          <a:xfrm>
            <a:off x="1243008" y="2432965"/>
            <a:ext cx="32" cy="1222"/>
          </a:xfrm>
          <a:custGeom>
            <a:avLst/>
            <a:gdLst/>
            <a:ahLst/>
            <a:cxnLst/>
            <a:rect l="l" t="t" r="r" b="b"/>
            <a:pathLst>
              <a:path w="1" h="39" fill="none" extrusionOk="0">
                <a:moveTo>
                  <a:pt x="0" y="1"/>
                </a:moveTo>
                <a:lnTo>
                  <a:pt x="0" y="1"/>
                </a:lnTo>
                <a:lnTo>
                  <a:pt x="0" y="38"/>
                </a:lnTo>
                <a:lnTo>
                  <a:pt x="0" y="3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35"/>
          <p:cNvSpPr/>
          <p:nvPr/>
        </p:nvSpPr>
        <p:spPr>
          <a:xfrm>
            <a:off x="1241792" y="2434155"/>
            <a:ext cx="32" cy="1191"/>
          </a:xfrm>
          <a:custGeom>
            <a:avLst/>
            <a:gdLst/>
            <a:ahLst/>
            <a:cxnLst/>
            <a:rect l="l" t="t" r="r" b="b"/>
            <a:pathLst>
              <a:path w="1" h="38" extrusionOk="0">
                <a:moveTo>
                  <a:pt x="1" y="0"/>
                </a:moveTo>
                <a:lnTo>
                  <a:pt x="1" y="0"/>
                </a:lnTo>
                <a:lnTo>
                  <a:pt x="1" y="37"/>
                </a:lnTo>
                <a:lnTo>
                  <a:pt x="1" y="37"/>
                </a:lnTo>
                <a:lnTo>
                  <a:pt x="1" y="0"/>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35"/>
          <p:cNvSpPr/>
          <p:nvPr/>
        </p:nvSpPr>
        <p:spPr>
          <a:xfrm>
            <a:off x="1241792" y="2434155"/>
            <a:ext cx="32" cy="1191"/>
          </a:xfrm>
          <a:custGeom>
            <a:avLst/>
            <a:gdLst/>
            <a:ahLst/>
            <a:cxnLst/>
            <a:rect l="l" t="t" r="r" b="b"/>
            <a:pathLst>
              <a:path w="1" h="38" fill="none" extrusionOk="0">
                <a:moveTo>
                  <a:pt x="1" y="0"/>
                </a:moveTo>
                <a:lnTo>
                  <a:pt x="1" y="0"/>
                </a:lnTo>
                <a:lnTo>
                  <a:pt x="1" y="37"/>
                </a:lnTo>
                <a:lnTo>
                  <a:pt x="1" y="37"/>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35"/>
          <p:cNvSpPr/>
          <p:nvPr/>
        </p:nvSpPr>
        <p:spPr>
          <a:xfrm>
            <a:off x="1241792" y="2435315"/>
            <a:ext cx="32" cy="1191"/>
          </a:xfrm>
          <a:custGeom>
            <a:avLst/>
            <a:gdLst/>
            <a:ahLst/>
            <a:cxnLst/>
            <a:rect l="l" t="t" r="r" b="b"/>
            <a:pathLst>
              <a:path w="1" h="38" extrusionOk="0">
                <a:moveTo>
                  <a:pt x="1" y="0"/>
                </a:moveTo>
                <a:lnTo>
                  <a:pt x="1" y="0"/>
                </a:lnTo>
                <a:lnTo>
                  <a:pt x="1" y="37"/>
                </a:lnTo>
                <a:lnTo>
                  <a:pt x="1" y="37"/>
                </a:lnTo>
                <a:lnTo>
                  <a:pt x="1" y="0"/>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35"/>
          <p:cNvSpPr/>
          <p:nvPr/>
        </p:nvSpPr>
        <p:spPr>
          <a:xfrm>
            <a:off x="1241792" y="2435315"/>
            <a:ext cx="32" cy="1191"/>
          </a:xfrm>
          <a:custGeom>
            <a:avLst/>
            <a:gdLst/>
            <a:ahLst/>
            <a:cxnLst/>
            <a:rect l="l" t="t" r="r" b="b"/>
            <a:pathLst>
              <a:path w="1" h="38" fill="none" extrusionOk="0">
                <a:moveTo>
                  <a:pt x="1" y="0"/>
                </a:moveTo>
                <a:lnTo>
                  <a:pt x="1" y="0"/>
                </a:lnTo>
                <a:lnTo>
                  <a:pt x="1" y="37"/>
                </a:lnTo>
                <a:lnTo>
                  <a:pt x="1" y="37"/>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35"/>
          <p:cNvSpPr/>
          <p:nvPr/>
        </p:nvSpPr>
        <p:spPr>
          <a:xfrm>
            <a:off x="1241792" y="2437633"/>
            <a:ext cx="32" cy="31"/>
          </a:xfrm>
          <a:custGeom>
            <a:avLst/>
            <a:gdLst/>
            <a:ahLst/>
            <a:cxnLst/>
            <a:rect l="l" t="t" r="r" b="b"/>
            <a:pathLst>
              <a:path w="1" h="1" extrusionOk="0">
                <a:moveTo>
                  <a:pt x="1" y="1"/>
                </a:moveTo>
                <a:lnTo>
                  <a:pt x="1" y="1"/>
                </a:lnTo>
                <a:lnTo>
                  <a:pt x="1" y="1"/>
                </a:lnTo>
                <a:lnTo>
                  <a:pt x="1" y="1"/>
                </a:lnTo>
                <a:lnTo>
                  <a:pt x="1"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35"/>
          <p:cNvSpPr/>
          <p:nvPr/>
        </p:nvSpPr>
        <p:spPr>
          <a:xfrm>
            <a:off x="1241792" y="2437633"/>
            <a:ext cx="32" cy="31"/>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35"/>
          <p:cNvSpPr/>
          <p:nvPr/>
        </p:nvSpPr>
        <p:spPr>
          <a:xfrm>
            <a:off x="1241792" y="2438793"/>
            <a:ext cx="32" cy="1222"/>
          </a:xfrm>
          <a:custGeom>
            <a:avLst/>
            <a:gdLst/>
            <a:ahLst/>
            <a:cxnLst/>
            <a:rect l="l" t="t" r="r" b="b"/>
            <a:pathLst>
              <a:path w="1" h="39" extrusionOk="0">
                <a:moveTo>
                  <a:pt x="1" y="1"/>
                </a:moveTo>
                <a:lnTo>
                  <a:pt x="1" y="1"/>
                </a:lnTo>
                <a:lnTo>
                  <a:pt x="1" y="38"/>
                </a:lnTo>
                <a:lnTo>
                  <a:pt x="1" y="38"/>
                </a:lnTo>
                <a:lnTo>
                  <a:pt x="1"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35"/>
          <p:cNvSpPr/>
          <p:nvPr/>
        </p:nvSpPr>
        <p:spPr>
          <a:xfrm>
            <a:off x="1241792" y="2438793"/>
            <a:ext cx="32" cy="1222"/>
          </a:xfrm>
          <a:custGeom>
            <a:avLst/>
            <a:gdLst/>
            <a:ahLst/>
            <a:cxnLst/>
            <a:rect l="l" t="t" r="r" b="b"/>
            <a:pathLst>
              <a:path w="1" h="39" fill="none" extrusionOk="0">
                <a:moveTo>
                  <a:pt x="1" y="1"/>
                </a:moveTo>
                <a:lnTo>
                  <a:pt x="1" y="1"/>
                </a:lnTo>
                <a:lnTo>
                  <a:pt x="1" y="38"/>
                </a:lnTo>
                <a:lnTo>
                  <a:pt x="1" y="38"/>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35"/>
          <p:cNvSpPr/>
          <p:nvPr/>
        </p:nvSpPr>
        <p:spPr>
          <a:xfrm>
            <a:off x="1241792" y="2439983"/>
            <a:ext cx="32" cy="1191"/>
          </a:xfrm>
          <a:custGeom>
            <a:avLst/>
            <a:gdLst/>
            <a:ahLst/>
            <a:cxnLst/>
            <a:rect l="l" t="t" r="r" b="b"/>
            <a:pathLst>
              <a:path w="1" h="38" extrusionOk="0">
                <a:moveTo>
                  <a:pt x="1" y="0"/>
                </a:moveTo>
                <a:lnTo>
                  <a:pt x="1" y="0"/>
                </a:lnTo>
                <a:lnTo>
                  <a:pt x="1" y="37"/>
                </a:lnTo>
                <a:lnTo>
                  <a:pt x="1" y="37"/>
                </a:lnTo>
                <a:lnTo>
                  <a:pt x="1" y="0"/>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35"/>
          <p:cNvSpPr/>
          <p:nvPr/>
        </p:nvSpPr>
        <p:spPr>
          <a:xfrm>
            <a:off x="1241792" y="2439983"/>
            <a:ext cx="32" cy="1191"/>
          </a:xfrm>
          <a:custGeom>
            <a:avLst/>
            <a:gdLst/>
            <a:ahLst/>
            <a:cxnLst/>
            <a:rect l="l" t="t" r="r" b="b"/>
            <a:pathLst>
              <a:path w="1" h="38" fill="none" extrusionOk="0">
                <a:moveTo>
                  <a:pt x="1" y="0"/>
                </a:moveTo>
                <a:lnTo>
                  <a:pt x="1" y="0"/>
                </a:lnTo>
                <a:lnTo>
                  <a:pt x="1" y="37"/>
                </a:lnTo>
                <a:lnTo>
                  <a:pt x="1" y="37"/>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35"/>
          <p:cNvSpPr/>
          <p:nvPr/>
        </p:nvSpPr>
        <p:spPr>
          <a:xfrm>
            <a:off x="1241792" y="2442302"/>
            <a:ext cx="32" cy="31"/>
          </a:xfrm>
          <a:custGeom>
            <a:avLst/>
            <a:gdLst/>
            <a:ahLst/>
            <a:cxnLst/>
            <a:rect l="l" t="t" r="r" b="b"/>
            <a:pathLst>
              <a:path w="1" h="1" extrusionOk="0">
                <a:moveTo>
                  <a:pt x="1" y="1"/>
                </a:moveTo>
                <a:lnTo>
                  <a:pt x="1" y="1"/>
                </a:lnTo>
                <a:lnTo>
                  <a:pt x="1" y="1"/>
                </a:lnTo>
                <a:lnTo>
                  <a:pt x="1" y="1"/>
                </a:lnTo>
                <a:lnTo>
                  <a:pt x="1"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35"/>
          <p:cNvSpPr/>
          <p:nvPr/>
        </p:nvSpPr>
        <p:spPr>
          <a:xfrm>
            <a:off x="1241792" y="2442302"/>
            <a:ext cx="32" cy="31"/>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35"/>
          <p:cNvSpPr/>
          <p:nvPr/>
        </p:nvSpPr>
        <p:spPr>
          <a:xfrm>
            <a:off x="1241792" y="2443461"/>
            <a:ext cx="32" cy="1191"/>
          </a:xfrm>
          <a:custGeom>
            <a:avLst/>
            <a:gdLst/>
            <a:ahLst/>
            <a:cxnLst/>
            <a:rect l="l" t="t" r="r" b="b"/>
            <a:pathLst>
              <a:path w="1" h="38" extrusionOk="0">
                <a:moveTo>
                  <a:pt x="1" y="1"/>
                </a:moveTo>
                <a:lnTo>
                  <a:pt x="1" y="1"/>
                </a:lnTo>
                <a:lnTo>
                  <a:pt x="1" y="38"/>
                </a:lnTo>
                <a:lnTo>
                  <a:pt x="1" y="38"/>
                </a:lnTo>
                <a:lnTo>
                  <a:pt x="1"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35"/>
          <p:cNvSpPr/>
          <p:nvPr/>
        </p:nvSpPr>
        <p:spPr>
          <a:xfrm>
            <a:off x="1241792" y="2443461"/>
            <a:ext cx="32" cy="1191"/>
          </a:xfrm>
          <a:custGeom>
            <a:avLst/>
            <a:gdLst/>
            <a:ahLst/>
            <a:cxnLst/>
            <a:rect l="l" t="t" r="r" b="b"/>
            <a:pathLst>
              <a:path w="1" h="38" fill="none" extrusionOk="0">
                <a:moveTo>
                  <a:pt x="1" y="1"/>
                </a:moveTo>
                <a:lnTo>
                  <a:pt x="1" y="1"/>
                </a:lnTo>
                <a:lnTo>
                  <a:pt x="1" y="38"/>
                </a:lnTo>
                <a:lnTo>
                  <a:pt x="1" y="38"/>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35"/>
          <p:cNvSpPr/>
          <p:nvPr/>
        </p:nvSpPr>
        <p:spPr>
          <a:xfrm>
            <a:off x="1241792" y="2444620"/>
            <a:ext cx="32" cy="1222"/>
          </a:xfrm>
          <a:custGeom>
            <a:avLst/>
            <a:gdLst/>
            <a:ahLst/>
            <a:cxnLst/>
            <a:rect l="l" t="t" r="r" b="b"/>
            <a:pathLst>
              <a:path w="1" h="39" extrusionOk="0">
                <a:moveTo>
                  <a:pt x="1" y="1"/>
                </a:moveTo>
                <a:lnTo>
                  <a:pt x="1" y="1"/>
                </a:lnTo>
                <a:lnTo>
                  <a:pt x="1" y="38"/>
                </a:lnTo>
                <a:lnTo>
                  <a:pt x="1" y="38"/>
                </a:lnTo>
                <a:lnTo>
                  <a:pt x="1"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35"/>
          <p:cNvSpPr/>
          <p:nvPr/>
        </p:nvSpPr>
        <p:spPr>
          <a:xfrm>
            <a:off x="1241792" y="2444620"/>
            <a:ext cx="32" cy="1222"/>
          </a:xfrm>
          <a:custGeom>
            <a:avLst/>
            <a:gdLst/>
            <a:ahLst/>
            <a:cxnLst/>
            <a:rect l="l" t="t" r="r" b="b"/>
            <a:pathLst>
              <a:path w="1" h="39" fill="none" extrusionOk="0">
                <a:moveTo>
                  <a:pt x="1" y="1"/>
                </a:moveTo>
                <a:lnTo>
                  <a:pt x="1" y="1"/>
                </a:lnTo>
                <a:lnTo>
                  <a:pt x="1" y="38"/>
                </a:lnTo>
                <a:lnTo>
                  <a:pt x="1" y="38"/>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35"/>
          <p:cNvSpPr/>
          <p:nvPr/>
        </p:nvSpPr>
        <p:spPr>
          <a:xfrm>
            <a:off x="1241792" y="2445811"/>
            <a:ext cx="32" cy="1191"/>
          </a:xfrm>
          <a:custGeom>
            <a:avLst/>
            <a:gdLst/>
            <a:ahLst/>
            <a:cxnLst/>
            <a:rect l="l" t="t" r="r" b="b"/>
            <a:pathLst>
              <a:path w="1" h="38" extrusionOk="0">
                <a:moveTo>
                  <a:pt x="1" y="0"/>
                </a:moveTo>
                <a:lnTo>
                  <a:pt x="1" y="0"/>
                </a:lnTo>
                <a:lnTo>
                  <a:pt x="1" y="37"/>
                </a:lnTo>
                <a:lnTo>
                  <a:pt x="1" y="37"/>
                </a:lnTo>
                <a:lnTo>
                  <a:pt x="1" y="0"/>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35"/>
          <p:cNvSpPr/>
          <p:nvPr/>
        </p:nvSpPr>
        <p:spPr>
          <a:xfrm>
            <a:off x="1241792" y="2445811"/>
            <a:ext cx="32" cy="1191"/>
          </a:xfrm>
          <a:custGeom>
            <a:avLst/>
            <a:gdLst/>
            <a:ahLst/>
            <a:cxnLst/>
            <a:rect l="l" t="t" r="r" b="b"/>
            <a:pathLst>
              <a:path w="1" h="38" fill="none" extrusionOk="0">
                <a:moveTo>
                  <a:pt x="1" y="0"/>
                </a:moveTo>
                <a:lnTo>
                  <a:pt x="1" y="0"/>
                </a:lnTo>
                <a:lnTo>
                  <a:pt x="1" y="37"/>
                </a:lnTo>
                <a:lnTo>
                  <a:pt x="1" y="37"/>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35"/>
          <p:cNvSpPr/>
          <p:nvPr/>
        </p:nvSpPr>
        <p:spPr>
          <a:xfrm>
            <a:off x="1241792" y="2448130"/>
            <a:ext cx="32" cy="31"/>
          </a:xfrm>
          <a:custGeom>
            <a:avLst/>
            <a:gdLst/>
            <a:ahLst/>
            <a:cxnLst/>
            <a:rect l="l" t="t" r="r" b="b"/>
            <a:pathLst>
              <a:path w="1" h="1" extrusionOk="0">
                <a:moveTo>
                  <a:pt x="1" y="1"/>
                </a:moveTo>
                <a:lnTo>
                  <a:pt x="1" y="1"/>
                </a:lnTo>
                <a:lnTo>
                  <a:pt x="1" y="1"/>
                </a:lnTo>
                <a:lnTo>
                  <a:pt x="1" y="1"/>
                </a:lnTo>
                <a:lnTo>
                  <a:pt x="1"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35"/>
          <p:cNvSpPr/>
          <p:nvPr/>
        </p:nvSpPr>
        <p:spPr>
          <a:xfrm>
            <a:off x="1241792" y="2448130"/>
            <a:ext cx="32" cy="31"/>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35"/>
          <p:cNvSpPr/>
          <p:nvPr/>
        </p:nvSpPr>
        <p:spPr>
          <a:xfrm>
            <a:off x="1241792" y="2449289"/>
            <a:ext cx="32" cy="1191"/>
          </a:xfrm>
          <a:custGeom>
            <a:avLst/>
            <a:gdLst/>
            <a:ahLst/>
            <a:cxnLst/>
            <a:rect l="l" t="t" r="r" b="b"/>
            <a:pathLst>
              <a:path w="1" h="38" extrusionOk="0">
                <a:moveTo>
                  <a:pt x="1" y="1"/>
                </a:moveTo>
                <a:lnTo>
                  <a:pt x="1" y="1"/>
                </a:lnTo>
                <a:lnTo>
                  <a:pt x="1" y="38"/>
                </a:lnTo>
                <a:lnTo>
                  <a:pt x="1" y="38"/>
                </a:lnTo>
                <a:lnTo>
                  <a:pt x="1"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35"/>
          <p:cNvSpPr/>
          <p:nvPr/>
        </p:nvSpPr>
        <p:spPr>
          <a:xfrm>
            <a:off x="1241792" y="2449289"/>
            <a:ext cx="32" cy="1191"/>
          </a:xfrm>
          <a:custGeom>
            <a:avLst/>
            <a:gdLst/>
            <a:ahLst/>
            <a:cxnLst/>
            <a:rect l="l" t="t" r="r" b="b"/>
            <a:pathLst>
              <a:path w="1" h="38" fill="none" extrusionOk="0">
                <a:moveTo>
                  <a:pt x="1" y="1"/>
                </a:moveTo>
                <a:lnTo>
                  <a:pt x="1" y="1"/>
                </a:lnTo>
                <a:lnTo>
                  <a:pt x="1" y="38"/>
                </a:lnTo>
                <a:lnTo>
                  <a:pt x="1" y="38"/>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35"/>
          <p:cNvSpPr/>
          <p:nvPr/>
        </p:nvSpPr>
        <p:spPr>
          <a:xfrm>
            <a:off x="1241792" y="2450448"/>
            <a:ext cx="32" cy="1222"/>
          </a:xfrm>
          <a:custGeom>
            <a:avLst/>
            <a:gdLst/>
            <a:ahLst/>
            <a:cxnLst/>
            <a:rect l="l" t="t" r="r" b="b"/>
            <a:pathLst>
              <a:path w="1" h="39" extrusionOk="0">
                <a:moveTo>
                  <a:pt x="1" y="1"/>
                </a:moveTo>
                <a:lnTo>
                  <a:pt x="1" y="1"/>
                </a:lnTo>
                <a:lnTo>
                  <a:pt x="1" y="38"/>
                </a:lnTo>
                <a:lnTo>
                  <a:pt x="1" y="38"/>
                </a:lnTo>
                <a:lnTo>
                  <a:pt x="1"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35"/>
          <p:cNvSpPr/>
          <p:nvPr/>
        </p:nvSpPr>
        <p:spPr>
          <a:xfrm>
            <a:off x="1241792" y="2450448"/>
            <a:ext cx="32" cy="1222"/>
          </a:xfrm>
          <a:custGeom>
            <a:avLst/>
            <a:gdLst/>
            <a:ahLst/>
            <a:cxnLst/>
            <a:rect l="l" t="t" r="r" b="b"/>
            <a:pathLst>
              <a:path w="1" h="39" fill="none" extrusionOk="0">
                <a:moveTo>
                  <a:pt x="1" y="1"/>
                </a:moveTo>
                <a:lnTo>
                  <a:pt x="1" y="1"/>
                </a:lnTo>
                <a:lnTo>
                  <a:pt x="1" y="38"/>
                </a:lnTo>
                <a:lnTo>
                  <a:pt x="1" y="38"/>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35"/>
          <p:cNvSpPr/>
          <p:nvPr/>
        </p:nvSpPr>
        <p:spPr>
          <a:xfrm>
            <a:off x="1241792" y="2452798"/>
            <a:ext cx="32" cy="31"/>
          </a:xfrm>
          <a:custGeom>
            <a:avLst/>
            <a:gdLst/>
            <a:ahLst/>
            <a:cxnLst/>
            <a:rect l="l" t="t" r="r" b="b"/>
            <a:pathLst>
              <a:path w="1" h="1" extrusionOk="0">
                <a:moveTo>
                  <a:pt x="1" y="0"/>
                </a:moveTo>
                <a:lnTo>
                  <a:pt x="1" y="0"/>
                </a:lnTo>
                <a:lnTo>
                  <a:pt x="1" y="0"/>
                </a:lnTo>
                <a:lnTo>
                  <a:pt x="1" y="0"/>
                </a:lnTo>
                <a:lnTo>
                  <a:pt x="1" y="0"/>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35"/>
          <p:cNvSpPr/>
          <p:nvPr/>
        </p:nvSpPr>
        <p:spPr>
          <a:xfrm>
            <a:off x="1241792" y="2452798"/>
            <a:ext cx="32" cy="31"/>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35"/>
          <p:cNvSpPr/>
          <p:nvPr/>
        </p:nvSpPr>
        <p:spPr>
          <a:xfrm>
            <a:off x="1241792" y="2453958"/>
            <a:ext cx="32" cy="1191"/>
          </a:xfrm>
          <a:custGeom>
            <a:avLst/>
            <a:gdLst/>
            <a:ahLst/>
            <a:cxnLst/>
            <a:rect l="l" t="t" r="r" b="b"/>
            <a:pathLst>
              <a:path w="1" h="38" extrusionOk="0">
                <a:moveTo>
                  <a:pt x="1" y="1"/>
                </a:moveTo>
                <a:lnTo>
                  <a:pt x="1" y="1"/>
                </a:lnTo>
                <a:lnTo>
                  <a:pt x="1" y="38"/>
                </a:lnTo>
                <a:lnTo>
                  <a:pt x="1" y="38"/>
                </a:lnTo>
                <a:lnTo>
                  <a:pt x="1"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35"/>
          <p:cNvSpPr/>
          <p:nvPr/>
        </p:nvSpPr>
        <p:spPr>
          <a:xfrm>
            <a:off x="1241792" y="2453958"/>
            <a:ext cx="32" cy="1191"/>
          </a:xfrm>
          <a:custGeom>
            <a:avLst/>
            <a:gdLst/>
            <a:ahLst/>
            <a:cxnLst/>
            <a:rect l="l" t="t" r="r" b="b"/>
            <a:pathLst>
              <a:path w="1" h="38" fill="none" extrusionOk="0">
                <a:moveTo>
                  <a:pt x="1" y="1"/>
                </a:moveTo>
                <a:lnTo>
                  <a:pt x="1" y="1"/>
                </a:lnTo>
                <a:lnTo>
                  <a:pt x="1" y="38"/>
                </a:lnTo>
                <a:lnTo>
                  <a:pt x="1" y="38"/>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35"/>
          <p:cNvSpPr/>
          <p:nvPr/>
        </p:nvSpPr>
        <p:spPr>
          <a:xfrm>
            <a:off x="1241792" y="2455117"/>
            <a:ext cx="32" cy="1222"/>
          </a:xfrm>
          <a:custGeom>
            <a:avLst/>
            <a:gdLst/>
            <a:ahLst/>
            <a:cxnLst/>
            <a:rect l="l" t="t" r="r" b="b"/>
            <a:pathLst>
              <a:path w="1" h="39" extrusionOk="0">
                <a:moveTo>
                  <a:pt x="1" y="1"/>
                </a:moveTo>
                <a:lnTo>
                  <a:pt x="1" y="1"/>
                </a:lnTo>
                <a:lnTo>
                  <a:pt x="1" y="38"/>
                </a:lnTo>
                <a:lnTo>
                  <a:pt x="1" y="38"/>
                </a:lnTo>
                <a:lnTo>
                  <a:pt x="1"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35"/>
          <p:cNvSpPr/>
          <p:nvPr/>
        </p:nvSpPr>
        <p:spPr>
          <a:xfrm>
            <a:off x="1241792" y="2455117"/>
            <a:ext cx="32" cy="1222"/>
          </a:xfrm>
          <a:custGeom>
            <a:avLst/>
            <a:gdLst/>
            <a:ahLst/>
            <a:cxnLst/>
            <a:rect l="l" t="t" r="r" b="b"/>
            <a:pathLst>
              <a:path w="1" h="39" fill="none" extrusionOk="0">
                <a:moveTo>
                  <a:pt x="1" y="1"/>
                </a:moveTo>
                <a:lnTo>
                  <a:pt x="1" y="1"/>
                </a:lnTo>
                <a:lnTo>
                  <a:pt x="1" y="38"/>
                </a:lnTo>
                <a:lnTo>
                  <a:pt x="1" y="38"/>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35"/>
          <p:cNvSpPr/>
          <p:nvPr/>
        </p:nvSpPr>
        <p:spPr>
          <a:xfrm>
            <a:off x="1241792" y="2456308"/>
            <a:ext cx="32" cy="1191"/>
          </a:xfrm>
          <a:custGeom>
            <a:avLst/>
            <a:gdLst/>
            <a:ahLst/>
            <a:cxnLst/>
            <a:rect l="l" t="t" r="r" b="b"/>
            <a:pathLst>
              <a:path w="1" h="38" extrusionOk="0">
                <a:moveTo>
                  <a:pt x="1" y="0"/>
                </a:moveTo>
                <a:lnTo>
                  <a:pt x="1" y="0"/>
                </a:lnTo>
                <a:lnTo>
                  <a:pt x="1" y="37"/>
                </a:lnTo>
                <a:lnTo>
                  <a:pt x="1" y="37"/>
                </a:lnTo>
                <a:lnTo>
                  <a:pt x="1" y="0"/>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35"/>
          <p:cNvSpPr/>
          <p:nvPr/>
        </p:nvSpPr>
        <p:spPr>
          <a:xfrm>
            <a:off x="1241792" y="2456308"/>
            <a:ext cx="32" cy="1191"/>
          </a:xfrm>
          <a:custGeom>
            <a:avLst/>
            <a:gdLst/>
            <a:ahLst/>
            <a:cxnLst/>
            <a:rect l="l" t="t" r="r" b="b"/>
            <a:pathLst>
              <a:path w="1" h="38" fill="none" extrusionOk="0">
                <a:moveTo>
                  <a:pt x="1" y="0"/>
                </a:moveTo>
                <a:lnTo>
                  <a:pt x="1" y="0"/>
                </a:lnTo>
                <a:lnTo>
                  <a:pt x="1" y="37"/>
                </a:lnTo>
                <a:lnTo>
                  <a:pt x="1" y="37"/>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35"/>
          <p:cNvSpPr/>
          <p:nvPr/>
        </p:nvSpPr>
        <p:spPr>
          <a:xfrm>
            <a:off x="1241792" y="2458626"/>
            <a:ext cx="32" cy="31"/>
          </a:xfrm>
          <a:custGeom>
            <a:avLst/>
            <a:gdLst/>
            <a:ahLst/>
            <a:cxnLst/>
            <a:rect l="l" t="t" r="r" b="b"/>
            <a:pathLst>
              <a:path w="1" h="1" extrusionOk="0">
                <a:moveTo>
                  <a:pt x="1" y="0"/>
                </a:moveTo>
                <a:lnTo>
                  <a:pt x="1" y="0"/>
                </a:lnTo>
                <a:lnTo>
                  <a:pt x="1" y="0"/>
                </a:lnTo>
                <a:lnTo>
                  <a:pt x="1" y="0"/>
                </a:lnTo>
                <a:lnTo>
                  <a:pt x="1" y="0"/>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35"/>
          <p:cNvSpPr/>
          <p:nvPr/>
        </p:nvSpPr>
        <p:spPr>
          <a:xfrm>
            <a:off x="1241792" y="2458626"/>
            <a:ext cx="32" cy="31"/>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35"/>
          <p:cNvSpPr/>
          <p:nvPr/>
        </p:nvSpPr>
        <p:spPr>
          <a:xfrm>
            <a:off x="1241792" y="2459785"/>
            <a:ext cx="32" cy="1191"/>
          </a:xfrm>
          <a:custGeom>
            <a:avLst/>
            <a:gdLst/>
            <a:ahLst/>
            <a:cxnLst/>
            <a:rect l="l" t="t" r="r" b="b"/>
            <a:pathLst>
              <a:path w="1" h="38" extrusionOk="0">
                <a:moveTo>
                  <a:pt x="1" y="1"/>
                </a:moveTo>
                <a:lnTo>
                  <a:pt x="1" y="1"/>
                </a:lnTo>
                <a:lnTo>
                  <a:pt x="1" y="38"/>
                </a:lnTo>
                <a:lnTo>
                  <a:pt x="1" y="38"/>
                </a:lnTo>
                <a:lnTo>
                  <a:pt x="1"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35"/>
          <p:cNvSpPr/>
          <p:nvPr/>
        </p:nvSpPr>
        <p:spPr>
          <a:xfrm>
            <a:off x="1241792" y="2459785"/>
            <a:ext cx="32" cy="1191"/>
          </a:xfrm>
          <a:custGeom>
            <a:avLst/>
            <a:gdLst/>
            <a:ahLst/>
            <a:cxnLst/>
            <a:rect l="l" t="t" r="r" b="b"/>
            <a:pathLst>
              <a:path w="1" h="38" fill="none" extrusionOk="0">
                <a:moveTo>
                  <a:pt x="1" y="1"/>
                </a:moveTo>
                <a:lnTo>
                  <a:pt x="1" y="1"/>
                </a:lnTo>
                <a:lnTo>
                  <a:pt x="1" y="38"/>
                </a:lnTo>
                <a:lnTo>
                  <a:pt x="1" y="38"/>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35"/>
          <p:cNvSpPr/>
          <p:nvPr/>
        </p:nvSpPr>
        <p:spPr>
          <a:xfrm>
            <a:off x="1241792" y="2460945"/>
            <a:ext cx="32" cy="1222"/>
          </a:xfrm>
          <a:custGeom>
            <a:avLst/>
            <a:gdLst/>
            <a:ahLst/>
            <a:cxnLst/>
            <a:rect l="l" t="t" r="r" b="b"/>
            <a:pathLst>
              <a:path w="1" h="39" extrusionOk="0">
                <a:moveTo>
                  <a:pt x="1" y="1"/>
                </a:moveTo>
                <a:lnTo>
                  <a:pt x="1" y="1"/>
                </a:lnTo>
                <a:lnTo>
                  <a:pt x="1" y="38"/>
                </a:lnTo>
                <a:lnTo>
                  <a:pt x="1" y="38"/>
                </a:lnTo>
                <a:lnTo>
                  <a:pt x="1"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35"/>
          <p:cNvSpPr/>
          <p:nvPr/>
        </p:nvSpPr>
        <p:spPr>
          <a:xfrm>
            <a:off x="1241792" y="2460945"/>
            <a:ext cx="32" cy="1222"/>
          </a:xfrm>
          <a:custGeom>
            <a:avLst/>
            <a:gdLst/>
            <a:ahLst/>
            <a:cxnLst/>
            <a:rect l="l" t="t" r="r" b="b"/>
            <a:pathLst>
              <a:path w="1" h="39" fill="none" extrusionOk="0">
                <a:moveTo>
                  <a:pt x="1" y="1"/>
                </a:moveTo>
                <a:lnTo>
                  <a:pt x="1" y="1"/>
                </a:lnTo>
                <a:lnTo>
                  <a:pt x="1" y="38"/>
                </a:lnTo>
                <a:lnTo>
                  <a:pt x="1" y="38"/>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35"/>
          <p:cNvSpPr/>
          <p:nvPr/>
        </p:nvSpPr>
        <p:spPr>
          <a:xfrm>
            <a:off x="1241792" y="2463295"/>
            <a:ext cx="32" cy="31"/>
          </a:xfrm>
          <a:custGeom>
            <a:avLst/>
            <a:gdLst/>
            <a:ahLst/>
            <a:cxnLst/>
            <a:rect l="l" t="t" r="r" b="b"/>
            <a:pathLst>
              <a:path w="1" h="1" extrusionOk="0">
                <a:moveTo>
                  <a:pt x="1" y="0"/>
                </a:moveTo>
                <a:lnTo>
                  <a:pt x="1" y="0"/>
                </a:lnTo>
                <a:lnTo>
                  <a:pt x="1" y="0"/>
                </a:lnTo>
                <a:lnTo>
                  <a:pt x="1" y="0"/>
                </a:lnTo>
                <a:lnTo>
                  <a:pt x="1" y="0"/>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35"/>
          <p:cNvSpPr/>
          <p:nvPr/>
        </p:nvSpPr>
        <p:spPr>
          <a:xfrm>
            <a:off x="1241792" y="2463295"/>
            <a:ext cx="32" cy="31"/>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35"/>
          <p:cNvSpPr/>
          <p:nvPr/>
        </p:nvSpPr>
        <p:spPr>
          <a:xfrm>
            <a:off x="1241792" y="2464454"/>
            <a:ext cx="32" cy="1191"/>
          </a:xfrm>
          <a:custGeom>
            <a:avLst/>
            <a:gdLst/>
            <a:ahLst/>
            <a:cxnLst/>
            <a:rect l="l" t="t" r="r" b="b"/>
            <a:pathLst>
              <a:path w="1" h="38" extrusionOk="0">
                <a:moveTo>
                  <a:pt x="1" y="0"/>
                </a:moveTo>
                <a:lnTo>
                  <a:pt x="1" y="0"/>
                </a:lnTo>
                <a:lnTo>
                  <a:pt x="1" y="38"/>
                </a:lnTo>
                <a:lnTo>
                  <a:pt x="1" y="38"/>
                </a:lnTo>
                <a:lnTo>
                  <a:pt x="1" y="0"/>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35"/>
          <p:cNvSpPr/>
          <p:nvPr/>
        </p:nvSpPr>
        <p:spPr>
          <a:xfrm>
            <a:off x="1241792" y="2464454"/>
            <a:ext cx="32" cy="1191"/>
          </a:xfrm>
          <a:custGeom>
            <a:avLst/>
            <a:gdLst/>
            <a:ahLst/>
            <a:cxnLst/>
            <a:rect l="l" t="t" r="r" b="b"/>
            <a:pathLst>
              <a:path w="1" h="38" fill="none" extrusionOk="0">
                <a:moveTo>
                  <a:pt x="1" y="0"/>
                </a:moveTo>
                <a:lnTo>
                  <a:pt x="1" y="0"/>
                </a:lnTo>
                <a:lnTo>
                  <a:pt x="1" y="38"/>
                </a:lnTo>
                <a:lnTo>
                  <a:pt x="1" y="38"/>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35"/>
          <p:cNvSpPr/>
          <p:nvPr/>
        </p:nvSpPr>
        <p:spPr>
          <a:xfrm>
            <a:off x="1240608" y="2465613"/>
            <a:ext cx="1216" cy="1191"/>
          </a:xfrm>
          <a:custGeom>
            <a:avLst/>
            <a:gdLst/>
            <a:ahLst/>
            <a:cxnLst/>
            <a:rect l="l" t="t" r="r" b="b"/>
            <a:pathLst>
              <a:path w="38" h="38" extrusionOk="0">
                <a:moveTo>
                  <a:pt x="38" y="1"/>
                </a:moveTo>
                <a:lnTo>
                  <a:pt x="38" y="1"/>
                </a:lnTo>
                <a:lnTo>
                  <a:pt x="1" y="38"/>
                </a:lnTo>
                <a:lnTo>
                  <a:pt x="1" y="38"/>
                </a:lnTo>
                <a:lnTo>
                  <a:pt x="38"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35"/>
          <p:cNvSpPr/>
          <p:nvPr/>
        </p:nvSpPr>
        <p:spPr>
          <a:xfrm>
            <a:off x="1240608" y="2465613"/>
            <a:ext cx="1216" cy="1191"/>
          </a:xfrm>
          <a:custGeom>
            <a:avLst/>
            <a:gdLst/>
            <a:ahLst/>
            <a:cxnLst/>
            <a:rect l="l" t="t" r="r" b="b"/>
            <a:pathLst>
              <a:path w="38" h="38" fill="none" extrusionOk="0">
                <a:moveTo>
                  <a:pt x="38" y="1"/>
                </a:moveTo>
                <a:lnTo>
                  <a:pt x="38" y="1"/>
                </a:lnTo>
                <a:lnTo>
                  <a:pt x="1" y="38"/>
                </a:lnTo>
                <a:lnTo>
                  <a:pt x="1" y="38"/>
                </a:lnTo>
                <a:lnTo>
                  <a:pt x="3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35"/>
          <p:cNvSpPr/>
          <p:nvPr/>
        </p:nvSpPr>
        <p:spPr>
          <a:xfrm>
            <a:off x="1240608" y="2466773"/>
            <a:ext cx="32" cy="1222"/>
          </a:xfrm>
          <a:custGeom>
            <a:avLst/>
            <a:gdLst/>
            <a:ahLst/>
            <a:cxnLst/>
            <a:rect l="l" t="t" r="r" b="b"/>
            <a:pathLst>
              <a:path w="1" h="39" extrusionOk="0">
                <a:moveTo>
                  <a:pt x="1" y="1"/>
                </a:moveTo>
                <a:lnTo>
                  <a:pt x="1" y="1"/>
                </a:lnTo>
                <a:lnTo>
                  <a:pt x="1" y="38"/>
                </a:lnTo>
                <a:lnTo>
                  <a:pt x="1" y="38"/>
                </a:lnTo>
                <a:lnTo>
                  <a:pt x="1"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35"/>
          <p:cNvSpPr/>
          <p:nvPr/>
        </p:nvSpPr>
        <p:spPr>
          <a:xfrm>
            <a:off x="1240608" y="2466773"/>
            <a:ext cx="32" cy="1222"/>
          </a:xfrm>
          <a:custGeom>
            <a:avLst/>
            <a:gdLst/>
            <a:ahLst/>
            <a:cxnLst/>
            <a:rect l="l" t="t" r="r" b="b"/>
            <a:pathLst>
              <a:path w="1" h="39" fill="none" extrusionOk="0">
                <a:moveTo>
                  <a:pt x="1" y="1"/>
                </a:moveTo>
                <a:lnTo>
                  <a:pt x="1" y="1"/>
                </a:lnTo>
                <a:lnTo>
                  <a:pt x="1" y="38"/>
                </a:lnTo>
                <a:lnTo>
                  <a:pt x="1" y="38"/>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35"/>
          <p:cNvSpPr/>
          <p:nvPr/>
        </p:nvSpPr>
        <p:spPr>
          <a:xfrm>
            <a:off x="1240608" y="2469123"/>
            <a:ext cx="32" cy="31"/>
          </a:xfrm>
          <a:custGeom>
            <a:avLst/>
            <a:gdLst/>
            <a:ahLst/>
            <a:cxnLst/>
            <a:rect l="l" t="t" r="r" b="b"/>
            <a:pathLst>
              <a:path w="1" h="1" extrusionOk="0">
                <a:moveTo>
                  <a:pt x="1" y="0"/>
                </a:moveTo>
                <a:lnTo>
                  <a:pt x="1" y="0"/>
                </a:lnTo>
                <a:lnTo>
                  <a:pt x="1" y="0"/>
                </a:lnTo>
                <a:lnTo>
                  <a:pt x="1" y="0"/>
                </a:lnTo>
                <a:lnTo>
                  <a:pt x="1" y="0"/>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35"/>
          <p:cNvSpPr/>
          <p:nvPr/>
        </p:nvSpPr>
        <p:spPr>
          <a:xfrm>
            <a:off x="1240608" y="2469123"/>
            <a:ext cx="32" cy="31"/>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35"/>
          <p:cNvSpPr/>
          <p:nvPr/>
        </p:nvSpPr>
        <p:spPr>
          <a:xfrm>
            <a:off x="1240608" y="2470282"/>
            <a:ext cx="32" cy="2350"/>
          </a:xfrm>
          <a:custGeom>
            <a:avLst/>
            <a:gdLst/>
            <a:ahLst/>
            <a:cxnLst/>
            <a:rect l="l" t="t" r="r" b="b"/>
            <a:pathLst>
              <a:path w="1" h="75" extrusionOk="0">
                <a:moveTo>
                  <a:pt x="1" y="1"/>
                </a:moveTo>
                <a:lnTo>
                  <a:pt x="1" y="1"/>
                </a:lnTo>
                <a:lnTo>
                  <a:pt x="1" y="75"/>
                </a:lnTo>
                <a:lnTo>
                  <a:pt x="1" y="75"/>
                </a:lnTo>
                <a:lnTo>
                  <a:pt x="1"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35"/>
          <p:cNvSpPr/>
          <p:nvPr/>
        </p:nvSpPr>
        <p:spPr>
          <a:xfrm>
            <a:off x="1240608" y="2470282"/>
            <a:ext cx="32" cy="2350"/>
          </a:xfrm>
          <a:custGeom>
            <a:avLst/>
            <a:gdLst/>
            <a:ahLst/>
            <a:cxnLst/>
            <a:rect l="l" t="t" r="r" b="b"/>
            <a:pathLst>
              <a:path w="1" h="75" fill="none" extrusionOk="0">
                <a:moveTo>
                  <a:pt x="1" y="1"/>
                </a:moveTo>
                <a:lnTo>
                  <a:pt x="1" y="1"/>
                </a:lnTo>
                <a:lnTo>
                  <a:pt x="1" y="75"/>
                </a:lnTo>
                <a:lnTo>
                  <a:pt x="1" y="75"/>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35"/>
          <p:cNvSpPr/>
          <p:nvPr/>
        </p:nvSpPr>
        <p:spPr>
          <a:xfrm>
            <a:off x="1240608" y="2473791"/>
            <a:ext cx="32" cy="1191"/>
          </a:xfrm>
          <a:custGeom>
            <a:avLst/>
            <a:gdLst/>
            <a:ahLst/>
            <a:cxnLst/>
            <a:rect l="l" t="t" r="r" b="b"/>
            <a:pathLst>
              <a:path w="1" h="38" extrusionOk="0">
                <a:moveTo>
                  <a:pt x="1" y="0"/>
                </a:moveTo>
                <a:lnTo>
                  <a:pt x="1" y="0"/>
                </a:lnTo>
                <a:lnTo>
                  <a:pt x="1" y="37"/>
                </a:lnTo>
                <a:lnTo>
                  <a:pt x="1" y="37"/>
                </a:lnTo>
                <a:lnTo>
                  <a:pt x="1" y="0"/>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35"/>
          <p:cNvSpPr/>
          <p:nvPr/>
        </p:nvSpPr>
        <p:spPr>
          <a:xfrm>
            <a:off x="1240608" y="2473791"/>
            <a:ext cx="32" cy="1191"/>
          </a:xfrm>
          <a:custGeom>
            <a:avLst/>
            <a:gdLst/>
            <a:ahLst/>
            <a:cxnLst/>
            <a:rect l="l" t="t" r="r" b="b"/>
            <a:pathLst>
              <a:path w="1" h="38" fill="none" extrusionOk="0">
                <a:moveTo>
                  <a:pt x="1" y="0"/>
                </a:moveTo>
                <a:lnTo>
                  <a:pt x="1" y="0"/>
                </a:lnTo>
                <a:lnTo>
                  <a:pt x="1" y="37"/>
                </a:lnTo>
                <a:lnTo>
                  <a:pt x="1" y="37"/>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35"/>
          <p:cNvSpPr/>
          <p:nvPr/>
        </p:nvSpPr>
        <p:spPr>
          <a:xfrm>
            <a:off x="1240608" y="2474950"/>
            <a:ext cx="32" cy="1191"/>
          </a:xfrm>
          <a:custGeom>
            <a:avLst/>
            <a:gdLst/>
            <a:ahLst/>
            <a:cxnLst/>
            <a:rect l="l" t="t" r="r" b="b"/>
            <a:pathLst>
              <a:path w="1" h="38" extrusionOk="0">
                <a:moveTo>
                  <a:pt x="1" y="0"/>
                </a:moveTo>
                <a:lnTo>
                  <a:pt x="1" y="0"/>
                </a:lnTo>
                <a:lnTo>
                  <a:pt x="1" y="38"/>
                </a:lnTo>
                <a:lnTo>
                  <a:pt x="1" y="38"/>
                </a:lnTo>
                <a:lnTo>
                  <a:pt x="1" y="0"/>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35"/>
          <p:cNvSpPr/>
          <p:nvPr/>
        </p:nvSpPr>
        <p:spPr>
          <a:xfrm>
            <a:off x="1240608" y="2474950"/>
            <a:ext cx="32" cy="1191"/>
          </a:xfrm>
          <a:custGeom>
            <a:avLst/>
            <a:gdLst/>
            <a:ahLst/>
            <a:cxnLst/>
            <a:rect l="l" t="t" r="r" b="b"/>
            <a:pathLst>
              <a:path w="1" h="38" fill="none" extrusionOk="0">
                <a:moveTo>
                  <a:pt x="1" y="0"/>
                </a:moveTo>
                <a:lnTo>
                  <a:pt x="1" y="0"/>
                </a:lnTo>
                <a:lnTo>
                  <a:pt x="1" y="38"/>
                </a:lnTo>
                <a:lnTo>
                  <a:pt x="1" y="38"/>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35"/>
          <p:cNvSpPr/>
          <p:nvPr/>
        </p:nvSpPr>
        <p:spPr>
          <a:xfrm>
            <a:off x="1240608" y="2477269"/>
            <a:ext cx="32" cy="1191"/>
          </a:xfrm>
          <a:custGeom>
            <a:avLst/>
            <a:gdLst/>
            <a:ahLst/>
            <a:cxnLst/>
            <a:rect l="l" t="t" r="r" b="b"/>
            <a:pathLst>
              <a:path w="1" h="38" extrusionOk="0">
                <a:moveTo>
                  <a:pt x="1" y="1"/>
                </a:moveTo>
                <a:lnTo>
                  <a:pt x="1" y="1"/>
                </a:lnTo>
                <a:lnTo>
                  <a:pt x="1" y="38"/>
                </a:lnTo>
                <a:lnTo>
                  <a:pt x="1" y="38"/>
                </a:lnTo>
                <a:lnTo>
                  <a:pt x="1"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35"/>
          <p:cNvSpPr/>
          <p:nvPr/>
        </p:nvSpPr>
        <p:spPr>
          <a:xfrm>
            <a:off x="1240608" y="2477269"/>
            <a:ext cx="32" cy="1191"/>
          </a:xfrm>
          <a:custGeom>
            <a:avLst/>
            <a:gdLst/>
            <a:ahLst/>
            <a:cxnLst/>
            <a:rect l="l" t="t" r="r" b="b"/>
            <a:pathLst>
              <a:path w="1" h="38" fill="none" extrusionOk="0">
                <a:moveTo>
                  <a:pt x="1" y="1"/>
                </a:moveTo>
                <a:lnTo>
                  <a:pt x="1" y="1"/>
                </a:lnTo>
                <a:lnTo>
                  <a:pt x="1" y="38"/>
                </a:lnTo>
                <a:lnTo>
                  <a:pt x="1" y="38"/>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35"/>
          <p:cNvSpPr/>
          <p:nvPr/>
        </p:nvSpPr>
        <p:spPr>
          <a:xfrm>
            <a:off x="1240608" y="2478428"/>
            <a:ext cx="32" cy="1222"/>
          </a:xfrm>
          <a:custGeom>
            <a:avLst/>
            <a:gdLst/>
            <a:ahLst/>
            <a:cxnLst/>
            <a:rect l="l" t="t" r="r" b="b"/>
            <a:pathLst>
              <a:path w="1" h="39" extrusionOk="0">
                <a:moveTo>
                  <a:pt x="1" y="1"/>
                </a:moveTo>
                <a:lnTo>
                  <a:pt x="1" y="1"/>
                </a:lnTo>
                <a:lnTo>
                  <a:pt x="1" y="38"/>
                </a:lnTo>
                <a:lnTo>
                  <a:pt x="1" y="38"/>
                </a:lnTo>
                <a:lnTo>
                  <a:pt x="1"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35"/>
          <p:cNvSpPr/>
          <p:nvPr/>
        </p:nvSpPr>
        <p:spPr>
          <a:xfrm>
            <a:off x="1240608" y="2478428"/>
            <a:ext cx="32" cy="1222"/>
          </a:xfrm>
          <a:custGeom>
            <a:avLst/>
            <a:gdLst/>
            <a:ahLst/>
            <a:cxnLst/>
            <a:rect l="l" t="t" r="r" b="b"/>
            <a:pathLst>
              <a:path w="1" h="39" fill="none" extrusionOk="0">
                <a:moveTo>
                  <a:pt x="1" y="1"/>
                </a:moveTo>
                <a:lnTo>
                  <a:pt x="1" y="1"/>
                </a:lnTo>
                <a:lnTo>
                  <a:pt x="1" y="38"/>
                </a:lnTo>
                <a:lnTo>
                  <a:pt x="1" y="38"/>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35"/>
          <p:cNvSpPr/>
          <p:nvPr/>
        </p:nvSpPr>
        <p:spPr>
          <a:xfrm>
            <a:off x="1240608" y="2479619"/>
            <a:ext cx="32" cy="1191"/>
          </a:xfrm>
          <a:custGeom>
            <a:avLst/>
            <a:gdLst/>
            <a:ahLst/>
            <a:cxnLst/>
            <a:rect l="l" t="t" r="r" b="b"/>
            <a:pathLst>
              <a:path w="1" h="38" extrusionOk="0">
                <a:moveTo>
                  <a:pt x="1" y="0"/>
                </a:moveTo>
                <a:lnTo>
                  <a:pt x="1" y="0"/>
                </a:lnTo>
                <a:lnTo>
                  <a:pt x="1" y="37"/>
                </a:lnTo>
                <a:lnTo>
                  <a:pt x="1" y="37"/>
                </a:lnTo>
                <a:lnTo>
                  <a:pt x="1" y="0"/>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35"/>
          <p:cNvSpPr/>
          <p:nvPr/>
        </p:nvSpPr>
        <p:spPr>
          <a:xfrm>
            <a:off x="1240608" y="2479619"/>
            <a:ext cx="32" cy="1191"/>
          </a:xfrm>
          <a:custGeom>
            <a:avLst/>
            <a:gdLst/>
            <a:ahLst/>
            <a:cxnLst/>
            <a:rect l="l" t="t" r="r" b="b"/>
            <a:pathLst>
              <a:path w="1" h="38" fill="none" extrusionOk="0">
                <a:moveTo>
                  <a:pt x="1" y="0"/>
                </a:moveTo>
                <a:lnTo>
                  <a:pt x="1" y="0"/>
                </a:lnTo>
                <a:lnTo>
                  <a:pt x="1" y="37"/>
                </a:lnTo>
                <a:lnTo>
                  <a:pt x="1" y="37"/>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35"/>
          <p:cNvSpPr/>
          <p:nvPr/>
        </p:nvSpPr>
        <p:spPr>
          <a:xfrm>
            <a:off x="1240608" y="2481938"/>
            <a:ext cx="32" cy="31"/>
          </a:xfrm>
          <a:custGeom>
            <a:avLst/>
            <a:gdLst/>
            <a:ahLst/>
            <a:cxnLst/>
            <a:rect l="l" t="t" r="r" b="b"/>
            <a:pathLst>
              <a:path w="1" h="1" extrusionOk="0">
                <a:moveTo>
                  <a:pt x="1" y="1"/>
                </a:moveTo>
                <a:lnTo>
                  <a:pt x="1" y="1"/>
                </a:lnTo>
                <a:lnTo>
                  <a:pt x="1" y="1"/>
                </a:lnTo>
                <a:lnTo>
                  <a:pt x="1" y="1"/>
                </a:lnTo>
                <a:lnTo>
                  <a:pt x="1"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35"/>
          <p:cNvSpPr/>
          <p:nvPr/>
        </p:nvSpPr>
        <p:spPr>
          <a:xfrm>
            <a:off x="1240608" y="2481938"/>
            <a:ext cx="32" cy="31"/>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35"/>
          <p:cNvSpPr/>
          <p:nvPr/>
        </p:nvSpPr>
        <p:spPr>
          <a:xfrm>
            <a:off x="1240608" y="2483097"/>
            <a:ext cx="32" cy="1191"/>
          </a:xfrm>
          <a:custGeom>
            <a:avLst/>
            <a:gdLst/>
            <a:ahLst/>
            <a:cxnLst/>
            <a:rect l="l" t="t" r="r" b="b"/>
            <a:pathLst>
              <a:path w="1" h="38" extrusionOk="0">
                <a:moveTo>
                  <a:pt x="1" y="1"/>
                </a:moveTo>
                <a:lnTo>
                  <a:pt x="1" y="1"/>
                </a:lnTo>
                <a:lnTo>
                  <a:pt x="1" y="38"/>
                </a:lnTo>
                <a:lnTo>
                  <a:pt x="1" y="38"/>
                </a:lnTo>
                <a:lnTo>
                  <a:pt x="1"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35"/>
          <p:cNvSpPr/>
          <p:nvPr/>
        </p:nvSpPr>
        <p:spPr>
          <a:xfrm>
            <a:off x="1240608" y="2483097"/>
            <a:ext cx="32" cy="1191"/>
          </a:xfrm>
          <a:custGeom>
            <a:avLst/>
            <a:gdLst/>
            <a:ahLst/>
            <a:cxnLst/>
            <a:rect l="l" t="t" r="r" b="b"/>
            <a:pathLst>
              <a:path w="1" h="38" fill="none" extrusionOk="0">
                <a:moveTo>
                  <a:pt x="1" y="1"/>
                </a:moveTo>
                <a:lnTo>
                  <a:pt x="1" y="1"/>
                </a:lnTo>
                <a:lnTo>
                  <a:pt x="1" y="38"/>
                </a:lnTo>
                <a:lnTo>
                  <a:pt x="1" y="38"/>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35"/>
          <p:cNvSpPr/>
          <p:nvPr/>
        </p:nvSpPr>
        <p:spPr>
          <a:xfrm>
            <a:off x="1240608" y="2484256"/>
            <a:ext cx="32" cy="1222"/>
          </a:xfrm>
          <a:custGeom>
            <a:avLst/>
            <a:gdLst/>
            <a:ahLst/>
            <a:cxnLst/>
            <a:rect l="l" t="t" r="r" b="b"/>
            <a:pathLst>
              <a:path w="1" h="39" extrusionOk="0">
                <a:moveTo>
                  <a:pt x="1" y="1"/>
                </a:moveTo>
                <a:lnTo>
                  <a:pt x="1" y="1"/>
                </a:lnTo>
                <a:lnTo>
                  <a:pt x="1" y="38"/>
                </a:lnTo>
                <a:lnTo>
                  <a:pt x="1" y="38"/>
                </a:lnTo>
                <a:lnTo>
                  <a:pt x="1"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35"/>
          <p:cNvSpPr/>
          <p:nvPr/>
        </p:nvSpPr>
        <p:spPr>
          <a:xfrm>
            <a:off x="1240608" y="2484256"/>
            <a:ext cx="32" cy="1222"/>
          </a:xfrm>
          <a:custGeom>
            <a:avLst/>
            <a:gdLst/>
            <a:ahLst/>
            <a:cxnLst/>
            <a:rect l="l" t="t" r="r" b="b"/>
            <a:pathLst>
              <a:path w="1" h="39" fill="none" extrusionOk="0">
                <a:moveTo>
                  <a:pt x="1" y="1"/>
                </a:moveTo>
                <a:lnTo>
                  <a:pt x="1" y="1"/>
                </a:lnTo>
                <a:lnTo>
                  <a:pt x="1" y="38"/>
                </a:lnTo>
                <a:lnTo>
                  <a:pt x="1" y="38"/>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35"/>
          <p:cNvSpPr/>
          <p:nvPr/>
        </p:nvSpPr>
        <p:spPr>
          <a:xfrm>
            <a:off x="1240608" y="2486606"/>
            <a:ext cx="32" cy="31"/>
          </a:xfrm>
          <a:custGeom>
            <a:avLst/>
            <a:gdLst/>
            <a:ahLst/>
            <a:cxnLst/>
            <a:rect l="l" t="t" r="r" b="b"/>
            <a:pathLst>
              <a:path w="1" h="1" extrusionOk="0">
                <a:moveTo>
                  <a:pt x="1" y="0"/>
                </a:moveTo>
                <a:lnTo>
                  <a:pt x="1" y="0"/>
                </a:lnTo>
                <a:lnTo>
                  <a:pt x="1" y="0"/>
                </a:lnTo>
                <a:lnTo>
                  <a:pt x="1" y="0"/>
                </a:lnTo>
                <a:lnTo>
                  <a:pt x="1" y="0"/>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35"/>
          <p:cNvSpPr/>
          <p:nvPr/>
        </p:nvSpPr>
        <p:spPr>
          <a:xfrm>
            <a:off x="1240608" y="2486606"/>
            <a:ext cx="32" cy="31"/>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35"/>
          <p:cNvSpPr/>
          <p:nvPr/>
        </p:nvSpPr>
        <p:spPr>
          <a:xfrm>
            <a:off x="1240608" y="2487765"/>
            <a:ext cx="32" cy="31"/>
          </a:xfrm>
          <a:custGeom>
            <a:avLst/>
            <a:gdLst/>
            <a:ahLst/>
            <a:cxnLst/>
            <a:rect l="l" t="t" r="r" b="b"/>
            <a:pathLst>
              <a:path w="1" h="1" extrusionOk="0">
                <a:moveTo>
                  <a:pt x="1" y="1"/>
                </a:moveTo>
                <a:lnTo>
                  <a:pt x="1" y="1"/>
                </a:lnTo>
                <a:lnTo>
                  <a:pt x="1" y="1"/>
                </a:lnTo>
                <a:lnTo>
                  <a:pt x="1" y="1"/>
                </a:lnTo>
                <a:lnTo>
                  <a:pt x="1"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35"/>
          <p:cNvSpPr/>
          <p:nvPr/>
        </p:nvSpPr>
        <p:spPr>
          <a:xfrm>
            <a:off x="1240608" y="2487765"/>
            <a:ext cx="32" cy="31"/>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35"/>
          <p:cNvSpPr/>
          <p:nvPr/>
        </p:nvSpPr>
        <p:spPr>
          <a:xfrm>
            <a:off x="1240608" y="2488925"/>
            <a:ext cx="32" cy="1222"/>
          </a:xfrm>
          <a:custGeom>
            <a:avLst/>
            <a:gdLst/>
            <a:ahLst/>
            <a:cxnLst/>
            <a:rect l="l" t="t" r="r" b="b"/>
            <a:pathLst>
              <a:path w="1" h="39" extrusionOk="0">
                <a:moveTo>
                  <a:pt x="1" y="1"/>
                </a:moveTo>
                <a:lnTo>
                  <a:pt x="1" y="1"/>
                </a:lnTo>
                <a:lnTo>
                  <a:pt x="1" y="38"/>
                </a:lnTo>
                <a:lnTo>
                  <a:pt x="1" y="38"/>
                </a:lnTo>
                <a:lnTo>
                  <a:pt x="1"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35"/>
          <p:cNvSpPr/>
          <p:nvPr/>
        </p:nvSpPr>
        <p:spPr>
          <a:xfrm>
            <a:off x="1240608" y="2488925"/>
            <a:ext cx="32" cy="1222"/>
          </a:xfrm>
          <a:custGeom>
            <a:avLst/>
            <a:gdLst/>
            <a:ahLst/>
            <a:cxnLst/>
            <a:rect l="l" t="t" r="r" b="b"/>
            <a:pathLst>
              <a:path w="1" h="39" fill="none" extrusionOk="0">
                <a:moveTo>
                  <a:pt x="1" y="1"/>
                </a:moveTo>
                <a:lnTo>
                  <a:pt x="1" y="1"/>
                </a:lnTo>
                <a:lnTo>
                  <a:pt x="1" y="38"/>
                </a:lnTo>
                <a:lnTo>
                  <a:pt x="1" y="38"/>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35"/>
          <p:cNvSpPr/>
          <p:nvPr/>
        </p:nvSpPr>
        <p:spPr>
          <a:xfrm>
            <a:off x="1240608" y="2490115"/>
            <a:ext cx="32" cy="1191"/>
          </a:xfrm>
          <a:custGeom>
            <a:avLst/>
            <a:gdLst/>
            <a:ahLst/>
            <a:cxnLst/>
            <a:rect l="l" t="t" r="r" b="b"/>
            <a:pathLst>
              <a:path w="1" h="38" extrusionOk="0">
                <a:moveTo>
                  <a:pt x="1" y="0"/>
                </a:moveTo>
                <a:lnTo>
                  <a:pt x="1" y="0"/>
                </a:lnTo>
                <a:lnTo>
                  <a:pt x="1" y="37"/>
                </a:lnTo>
                <a:lnTo>
                  <a:pt x="1" y="37"/>
                </a:lnTo>
                <a:lnTo>
                  <a:pt x="1" y="0"/>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35"/>
          <p:cNvSpPr/>
          <p:nvPr/>
        </p:nvSpPr>
        <p:spPr>
          <a:xfrm>
            <a:off x="1240608" y="2490115"/>
            <a:ext cx="32" cy="1191"/>
          </a:xfrm>
          <a:custGeom>
            <a:avLst/>
            <a:gdLst/>
            <a:ahLst/>
            <a:cxnLst/>
            <a:rect l="l" t="t" r="r" b="b"/>
            <a:pathLst>
              <a:path w="1" h="38" fill="none" extrusionOk="0">
                <a:moveTo>
                  <a:pt x="1" y="0"/>
                </a:moveTo>
                <a:lnTo>
                  <a:pt x="1" y="0"/>
                </a:lnTo>
                <a:lnTo>
                  <a:pt x="1" y="37"/>
                </a:lnTo>
                <a:lnTo>
                  <a:pt x="1" y="37"/>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35"/>
          <p:cNvSpPr/>
          <p:nvPr/>
        </p:nvSpPr>
        <p:spPr>
          <a:xfrm>
            <a:off x="1240608" y="2492434"/>
            <a:ext cx="32" cy="31"/>
          </a:xfrm>
          <a:custGeom>
            <a:avLst/>
            <a:gdLst/>
            <a:ahLst/>
            <a:cxnLst/>
            <a:rect l="l" t="t" r="r" b="b"/>
            <a:pathLst>
              <a:path w="1" h="1" extrusionOk="0">
                <a:moveTo>
                  <a:pt x="1" y="0"/>
                </a:moveTo>
                <a:lnTo>
                  <a:pt x="1" y="0"/>
                </a:lnTo>
                <a:lnTo>
                  <a:pt x="1" y="0"/>
                </a:lnTo>
                <a:lnTo>
                  <a:pt x="1" y="0"/>
                </a:lnTo>
                <a:lnTo>
                  <a:pt x="1" y="0"/>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35"/>
          <p:cNvSpPr/>
          <p:nvPr/>
        </p:nvSpPr>
        <p:spPr>
          <a:xfrm>
            <a:off x="1240608" y="2492434"/>
            <a:ext cx="32" cy="31"/>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35"/>
          <p:cNvSpPr/>
          <p:nvPr/>
        </p:nvSpPr>
        <p:spPr>
          <a:xfrm>
            <a:off x="1240608" y="2493593"/>
            <a:ext cx="32" cy="1191"/>
          </a:xfrm>
          <a:custGeom>
            <a:avLst/>
            <a:gdLst/>
            <a:ahLst/>
            <a:cxnLst/>
            <a:rect l="l" t="t" r="r" b="b"/>
            <a:pathLst>
              <a:path w="1" h="38" extrusionOk="0">
                <a:moveTo>
                  <a:pt x="1" y="1"/>
                </a:moveTo>
                <a:lnTo>
                  <a:pt x="1" y="1"/>
                </a:lnTo>
                <a:lnTo>
                  <a:pt x="1" y="38"/>
                </a:lnTo>
                <a:lnTo>
                  <a:pt x="1" y="38"/>
                </a:lnTo>
                <a:lnTo>
                  <a:pt x="1"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35"/>
          <p:cNvSpPr/>
          <p:nvPr/>
        </p:nvSpPr>
        <p:spPr>
          <a:xfrm>
            <a:off x="1240608" y="2493593"/>
            <a:ext cx="32" cy="1191"/>
          </a:xfrm>
          <a:custGeom>
            <a:avLst/>
            <a:gdLst/>
            <a:ahLst/>
            <a:cxnLst/>
            <a:rect l="l" t="t" r="r" b="b"/>
            <a:pathLst>
              <a:path w="1" h="38" fill="none" extrusionOk="0">
                <a:moveTo>
                  <a:pt x="1" y="1"/>
                </a:moveTo>
                <a:lnTo>
                  <a:pt x="1" y="1"/>
                </a:lnTo>
                <a:lnTo>
                  <a:pt x="1" y="38"/>
                </a:lnTo>
                <a:lnTo>
                  <a:pt x="1" y="38"/>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35"/>
          <p:cNvSpPr/>
          <p:nvPr/>
        </p:nvSpPr>
        <p:spPr>
          <a:xfrm>
            <a:off x="1240608" y="2494752"/>
            <a:ext cx="32" cy="1222"/>
          </a:xfrm>
          <a:custGeom>
            <a:avLst/>
            <a:gdLst/>
            <a:ahLst/>
            <a:cxnLst/>
            <a:rect l="l" t="t" r="r" b="b"/>
            <a:pathLst>
              <a:path w="1" h="39" extrusionOk="0">
                <a:moveTo>
                  <a:pt x="1" y="1"/>
                </a:moveTo>
                <a:lnTo>
                  <a:pt x="1" y="1"/>
                </a:lnTo>
                <a:lnTo>
                  <a:pt x="1" y="38"/>
                </a:lnTo>
                <a:lnTo>
                  <a:pt x="1" y="38"/>
                </a:lnTo>
                <a:lnTo>
                  <a:pt x="1"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35"/>
          <p:cNvSpPr/>
          <p:nvPr/>
        </p:nvSpPr>
        <p:spPr>
          <a:xfrm>
            <a:off x="1240608" y="2494752"/>
            <a:ext cx="32" cy="1222"/>
          </a:xfrm>
          <a:custGeom>
            <a:avLst/>
            <a:gdLst/>
            <a:ahLst/>
            <a:cxnLst/>
            <a:rect l="l" t="t" r="r" b="b"/>
            <a:pathLst>
              <a:path w="1" h="39" fill="none" extrusionOk="0">
                <a:moveTo>
                  <a:pt x="1" y="1"/>
                </a:moveTo>
                <a:lnTo>
                  <a:pt x="1" y="1"/>
                </a:lnTo>
                <a:lnTo>
                  <a:pt x="1" y="38"/>
                </a:lnTo>
                <a:lnTo>
                  <a:pt x="1" y="38"/>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35"/>
          <p:cNvSpPr/>
          <p:nvPr/>
        </p:nvSpPr>
        <p:spPr>
          <a:xfrm>
            <a:off x="1240608" y="2497102"/>
            <a:ext cx="32" cy="31"/>
          </a:xfrm>
          <a:custGeom>
            <a:avLst/>
            <a:gdLst/>
            <a:ahLst/>
            <a:cxnLst/>
            <a:rect l="l" t="t" r="r" b="b"/>
            <a:pathLst>
              <a:path w="1" h="1" extrusionOk="0">
                <a:moveTo>
                  <a:pt x="1" y="0"/>
                </a:moveTo>
                <a:lnTo>
                  <a:pt x="1" y="0"/>
                </a:lnTo>
                <a:lnTo>
                  <a:pt x="1" y="0"/>
                </a:lnTo>
                <a:lnTo>
                  <a:pt x="1" y="0"/>
                </a:lnTo>
                <a:lnTo>
                  <a:pt x="1" y="0"/>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35"/>
          <p:cNvSpPr/>
          <p:nvPr/>
        </p:nvSpPr>
        <p:spPr>
          <a:xfrm>
            <a:off x="1240608" y="2497102"/>
            <a:ext cx="32" cy="31"/>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35"/>
          <p:cNvSpPr/>
          <p:nvPr/>
        </p:nvSpPr>
        <p:spPr>
          <a:xfrm>
            <a:off x="1240608" y="2498262"/>
            <a:ext cx="32" cy="31"/>
          </a:xfrm>
          <a:custGeom>
            <a:avLst/>
            <a:gdLst/>
            <a:ahLst/>
            <a:cxnLst/>
            <a:rect l="l" t="t" r="r" b="b"/>
            <a:pathLst>
              <a:path w="1" h="1" extrusionOk="0">
                <a:moveTo>
                  <a:pt x="1" y="0"/>
                </a:moveTo>
                <a:lnTo>
                  <a:pt x="1" y="0"/>
                </a:lnTo>
                <a:lnTo>
                  <a:pt x="1" y="0"/>
                </a:lnTo>
                <a:lnTo>
                  <a:pt x="1" y="0"/>
                </a:lnTo>
                <a:lnTo>
                  <a:pt x="1" y="0"/>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35"/>
          <p:cNvSpPr/>
          <p:nvPr/>
        </p:nvSpPr>
        <p:spPr>
          <a:xfrm>
            <a:off x="1240608" y="2498262"/>
            <a:ext cx="32" cy="31"/>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35"/>
          <p:cNvSpPr/>
          <p:nvPr/>
        </p:nvSpPr>
        <p:spPr>
          <a:xfrm>
            <a:off x="1240608" y="2499421"/>
            <a:ext cx="32" cy="1191"/>
          </a:xfrm>
          <a:custGeom>
            <a:avLst/>
            <a:gdLst/>
            <a:ahLst/>
            <a:cxnLst/>
            <a:rect l="l" t="t" r="r" b="b"/>
            <a:pathLst>
              <a:path w="1" h="38" extrusionOk="0">
                <a:moveTo>
                  <a:pt x="1" y="1"/>
                </a:moveTo>
                <a:lnTo>
                  <a:pt x="1" y="1"/>
                </a:lnTo>
                <a:lnTo>
                  <a:pt x="1" y="38"/>
                </a:lnTo>
                <a:lnTo>
                  <a:pt x="1" y="38"/>
                </a:lnTo>
                <a:lnTo>
                  <a:pt x="1"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35"/>
          <p:cNvSpPr/>
          <p:nvPr/>
        </p:nvSpPr>
        <p:spPr>
          <a:xfrm>
            <a:off x="1240608" y="2499421"/>
            <a:ext cx="32" cy="1191"/>
          </a:xfrm>
          <a:custGeom>
            <a:avLst/>
            <a:gdLst/>
            <a:ahLst/>
            <a:cxnLst/>
            <a:rect l="l" t="t" r="r" b="b"/>
            <a:pathLst>
              <a:path w="1" h="38" fill="none" extrusionOk="0">
                <a:moveTo>
                  <a:pt x="1" y="1"/>
                </a:moveTo>
                <a:lnTo>
                  <a:pt x="1" y="1"/>
                </a:lnTo>
                <a:lnTo>
                  <a:pt x="1" y="38"/>
                </a:lnTo>
                <a:lnTo>
                  <a:pt x="1" y="38"/>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35"/>
          <p:cNvSpPr/>
          <p:nvPr/>
        </p:nvSpPr>
        <p:spPr>
          <a:xfrm>
            <a:off x="1240608" y="2500580"/>
            <a:ext cx="32" cy="1222"/>
          </a:xfrm>
          <a:custGeom>
            <a:avLst/>
            <a:gdLst/>
            <a:ahLst/>
            <a:cxnLst/>
            <a:rect l="l" t="t" r="r" b="b"/>
            <a:pathLst>
              <a:path w="1" h="39" extrusionOk="0">
                <a:moveTo>
                  <a:pt x="1" y="1"/>
                </a:moveTo>
                <a:lnTo>
                  <a:pt x="1" y="1"/>
                </a:lnTo>
                <a:lnTo>
                  <a:pt x="1" y="38"/>
                </a:lnTo>
                <a:lnTo>
                  <a:pt x="1" y="38"/>
                </a:lnTo>
                <a:lnTo>
                  <a:pt x="1"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35"/>
          <p:cNvSpPr/>
          <p:nvPr/>
        </p:nvSpPr>
        <p:spPr>
          <a:xfrm>
            <a:off x="1240608" y="2500580"/>
            <a:ext cx="32" cy="1222"/>
          </a:xfrm>
          <a:custGeom>
            <a:avLst/>
            <a:gdLst/>
            <a:ahLst/>
            <a:cxnLst/>
            <a:rect l="l" t="t" r="r" b="b"/>
            <a:pathLst>
              <a:path w="1" h="39" fill="none" extrusionOk="0">
                <a:moveTo>
                  <a:pt x="1" y="1"/>
                </a:moveTo>
                <a:lnTo>
                  <a:pt x="1" y="1"/>
                </a:lnTo>
                <a:lnTo>
                  <a:pt x="1" y="38"/>
                </a:lnTo>
                <a:lnTo>
                  <a:pt x="1" y="38"/>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35"/>
          <p:cNvSpPr/>
          <p:nvPr/>
        </p:nvSpPr>
        <p:spPr>
          <a:xfrm>
            <a:off x="1240608" y="2502930"/>
            <a:ext cx="32" cy="31"/>
          </a:xfrm>
          <a:custGeom>
            <a:avLst/>
            <a:gdLst/>
            <a:ahLst/>
            <a:cxnLst/>
            <a:rect l="l" t="t" r="r" b="b"/>
            <a:pathLst>
              <a:path w="1" h="1" extrusionOk="0">
                <a:moveTo>
                  <a:pt x="1" y="0"/>
                </a:moveTo>
                <a:lnTo>
                  <a:pt x="1" y="0"/>
                </a:lnTo>
                <a:lnTo>
                  <a:pt x="1" y="0"/>
                </a:lnTo>
                <a:lnTo>
                  <a:pt x="1" y="0"/>
                </a:lnTo>
                <a:lnTo>
                  <a:pt x="1" y="0"/>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35"/>
          <p:cNvSpPr/>
          <p:nvPr/>
        </p:nvSpPr>
        <p:spPr>
          <a:xfrm>
            <a:off x="1240608" y="2502930"/>
            <a:ext cx="32" cy="31"/>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35"/>
          <p:cNvSpPr/>
          <p:nvPr/>
        </p:nvSpPr>
        <p:spPr>
          <a:xfrm>
            <a:off x="1240608" y="2504090"/>
            <a:ext cx="32" cy="1191"/>
          </a:xfrm>
          <a:custGeom>
            <a:avLst/>
            <a:gdLst/>
            <a:ahLst/>
            <a:cxnLst/>
            <a:rect l="l" t="t" r="r" b="b"/>
            <a:pathLst>
              <a:path w="1" h="38" extrusionOk="0">
                <a:moveTo>
                  <a:pt x="1" y="1"/>
                </a:moveTo>
                <a:lnTo>
                  <a:pt x="1" y="1"/>
                </a:lnTo>
                <a:lnTo>
                  <a:pt x="1" y="38"/>
                </a:lnTo>
                <a:lnTo>
                  <a:pt x="1" y="38"/>
                </a:lnTo>
                <a:lnTo>
                  <a:pt x="1"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35"/>
          <p:cNvSpPr/>
          <p:nvPr/>
        </p:nvSpPr>
        <p:spPr>
          <a:xfrm>
            <a:off x="1240608" y="2504090"/>
            <a:ext cx="32" cy="1191"/>
          </a:xfrm>
          <a:custGeom>
            <a:avLst/>
            <a:gdLst/>
            <a:ahLst/>
            <a:cxnLst/>
            <a:rect l="l" t="t" r="r" b="b"/>
            <a:pathLst>
              <a:path w="1" h="38" fill="none" extrusionOk="0">
                <a:moveTo>
                  <a:pt x="1" y="1"/>
                </a:moveTo>
                <a:lnTo>
                  <a:pt x="1" y="1"/>
                </a:lnTo>
                <a:lnTo>
                  <a:pt x="1" y="38"/>
                </a:lnTo>
                <a:lnTo>
                  <a:pt x="1" y="38"/>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35"/>
          <p:cNvSpPr/>
          <p:nvPr/>
        </p:nvSpPr>
        <p:spPr>
          <a:xfrm>
            <a:off x="1240608" y="2505249"/>
            <a:ext cx="32" cy="1191"/>
          </a:xfrm>
          <a:custGeom>
            <a:avLst/>
            <a:gdLst/>
            <a:ahLst/>
            <a:cxnLst/>
            <a:rect l="l" t="t" r="r" b="b"/>
            <a:pathLst>
              <a:path w="1" h="38" extrusionOk="0">
                <a:moveTo>
                  <a:pt x="1" y="1"/>
                </a:moveTo>
                <a:lnTo>
                  <a:pt x="1" y="1"/>
                </a:lnTo>
                <a:lnTo>
                  <a:pt x="1" y="38"/>
                </a:lnTo>
                <a:lnTo>
                  <a:pt x="1" y="38"/>
                </a:lnTo>
                <a:lnTo>
                  <a:pt x="1"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35"/>
          <p:cNvSpPr/>
          <p:nvPr/>
        </p:nvSpPr>
        <p:spPr>
          <a:xfrm>
            <a:off x="1240608" y="2505249"/>
            <a:ext cx="32" cy="1191"/>
          </a:xfrm>
          <a:custGeom>
            <a:avLst/>
            <a:gdLst/>
            <a:ahLst/>
            <a:cxnLst/>
            <a:rect l="l" t="t" r="r" b="b"/>
            <a:pathLst>
              <a:path w="1" h="38" fill="none" extrusionOk="0">
                <a:moveTo>
                  <a:pt x="1" y="1"/>
                </a:moveTo>
                <a:lnTo>
                  <a:pt x="1" y="1"/>
                </a:lnTo>
                <a:lnTo>
                  <a:pt x="1" y="38"/>
                </a:lnTo>
                <a:lnTo>
                  <a:pt x="1" y="38"/>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35"/>
          <p:cNvSpPr/>
          <p:nvPr/>
        </p:nvSpPr>
        <p:spPr>
          <a:xfrm>
            <a:off x="1240608" y="2507599"/>
            <a:ext cx="32" cy="31"/>
          </a:xfrm>
          <a:custGeom>
            <a:avLst/>
            <a:gdLst/>
            <a:ahLst/>
            <a:cxnLst/>
            <a:rect l="l" t="t" r="r" b="b"/>
            <a:pathLst>
              <a:path w="1" h="1" extrusionOk="0">
                <a:moveTo>
                  <a:pt x="1" y="0"/>
                </a:moveTo>
                <a:lnTo>
                  <a:pt x="1" y="0"/>
                </a:lnTo>
                <a:lnTo>
                  <a:pt x="1" y="0"/>
                </a:lnTo>
                <a:lnTo>
                  <a:pt x="1" y="0"/>
                </a:lnTo>
                <a:lnTo>
                  <a:pt x="1" y="0"/>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35"/>
          <p:cNvSpPr/>
          <p:nvPr/>
        </p:nvSpPr>
        <p:spPr>
          <a:xfrm>
            <a:off x="1240608" y="2507599"/>
            <a:ext cx="32" cy="31"/>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35"/>
          <p:cNvSpPr/>
          <p:nvPr/>
        </p:nvSpPr>
        <p:spPr>
          <a:xfrm>
            <a:off x="1240608" y="2508758"/>
            <a:ext cx="32" cy="31"/>
          </a:xfrm>
          <a:custGeom>
            <a:avLst/>
            <a:gdLst/>
            <a:ahLst/>
            <a:cxnLst/>
            <a:rect l="l" t="t" r="r" b="b"/>
            <a:pathLst>
              <a:path w="1" h="1" extrusionOk="0">
                <a:moveTo>
                  <a:pt x="1" y="0"/>
                </a:moveTo>
                <a:lnTo>
                  <a:pt x="1" y="0"/>
                </a:lnTo>
                <a:lnTo>
                  <a:pt x="1" y="0"/>
                </a:lnTo>
                <a:lnTo>
                  <a:pt x="1" y="0"/>
                </a:lnTo>
                <a:lnTo>
                  <a:pt x="1" y="0"/>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35"/>
          <p:cNvSpPr/>
          <p:nvPr/>
        </p:nvSpPr>
        <p:spPr>
          <a:xfrm>
            <a:off x="1240608" y="2508758"/>
            <a:ext cx="32" cy="31"/>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35"/>
          <p:cNvSpPr/>
          <p:nvPr/>
        </p:nvSpPr>
        <p:spPr>
          <a:xfrm>
            <a:off x="1240608" y="2509917"/>
            <a:ext cx="32" cy="1191"/>
          </a:xfrm>
          <a:custGeom>
            <a:avLst/>
            <a:gdLst/>
            <a:ahLst/>
            <a:cxnLst/>
            <a:rect l="l" t="t" r="r" b="b"/>
            <a:pathLst>
              <a:path w="1" h="38" extrusionOk="0">
                <a:moveTo>
                  <a:pt x="1" y="1"/>
                </a:moveTo>
                <a:lnTo>
                  <a:pt x="1" y="1"/>
                </a:lnTo>
                <a:lnTo>
                  <a:pt x="1" y="38"/>
                </a:lnTo>
                <a:lnTo>
                  <a:pt x="1" y="38"/>
                </a:lnTo>
                <a:lnTo>
                  <a:pt x="1"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35"/>
          <p:cNvSpPr/>
          <p:nvPr/>
        </p:nvSpPr>
        <p:spPr>
          <a:xfrm>
            <a:off x="1240608" y="2509917"/>
            <a:ext cx="32" cy="1191"/>
          </a:xfrm>
          <a:custGeom>
            <a:avLst/>
            <a:gdLst/>
            <a:ahLst/>
            <a:cxnLst/>
            <a:rect l="l" t="t" r="r" b="b"/>
            <a:pathLst>
              <a:path w="1" h="38" fill="none" extrusionOk="0">
                <a:moveTo>
                  <a:pt x="1" y="1"/>
                </a:moveTo>
                <a:lnTo>
                  <a:pt x="1" y="1"/>
                </a:lnTo>
                <a:lnTo>
                  <a:pt x="1" y="38"/>
                </a:lnTo>
                <a:lnTo>
                  <a:pt x="1" y="38"/>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35"/>
          <p:cNvSpPr/>
          <p:nvPr/>
        </p:nvSpPr>
        <p:spPr>
          <a:xfrm>
            <a:off x="1240608" y="2511077"/>
            <a:ext cx="32" cy="1191"/>
          </a:xfrm>
          <a:custGeom>
            <a:avLst/>
            <a:gdLst/>
            <a:ahLst/>
            <a:cxnLst/>
            <a:rect l="l" t="t" r="r" b="b"/>
            <a:pathLst>
              <a:path w="1" h="38" extrusionOk="0">
                <a:moveTo>
                  <a:pt x="1" y="1"/>
                </a:moveTo>
                <a:lnTo>
                  <a:pt x="1" y="1"/>
                </a:lnTo>
                <a:lnTo>
                  <a:pt x="1" y="38"/>
                </a:lnTo>
                <a:lnTo>
                  <a:pt x="1" y="38"/>
                </a:lnTo>
                <a:lnTo>
                  <a:pt x="1"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35"/>
          <p:cNvSpPr/>
          <p:nvPr/>
        </p:nvSpPr>
        <p:spPr>
          <a:xfrm>
            <a:off x="1240608" y="2511077"/>
            <a:ext cx="32" cy="1191"/>
          </a:xfrm>
          <a:custGeom>
            <a:avLst/>
            <a:gdLst/>
            <a:ahLst/>
            <a:cxnLst/>
            <a:rect l="l" t="t" r="r" b="b"/>
            <a:pathLst>
              <a:path w="1" h="38" fill="none" extrusionOk="0">
                <a:moveTo>
                  <a:pt x="1" y="1"/>
                </a:moveTo>
                <a:lnTo>
                  <a:pt x="1" y="1"/>
                </a:lnTo>
                <a:lnTo>
                  <a:pt x="1" y="38"/>
                </a:lnTo>
                <a:lnTo>
                  <a:pt x="1" y="38"/>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35"/>
          <p:cNvSpPr/>
          <p:nvPr/>
        </p:nvSpPr>
        <p:spPr>
          <a:xfrm>
            <a:off x="1239424" y="2513427"/>
            <a:ext cx="1216" cy="31"/>
          </a:xfrm>
          <a:custGeom>
            <a:avLst/>
            <a:gdLst/>
            <a:ahLst/>
            <a:cxnLst/>
            <a:rect l="l" t="t" r="r" b="b"/>
            <a:pathLst>
              <a:path w="38" h="1" extrusionOk="0">
                <a:moveTo>
                  <a:pt x="38" y="0"/>
                </a:moveTo>
                <a:lnTo>
                  <a:pt x="38" y="0"/>
                </a:lnTo>
                <a:lnTo>
                  <a:pt x="1" y="0"/>
                </a:lnTo>
                <a:lnTo>
                  <a:pt x="1" y="0"/>
                </a:lnTo>
                <a:lnTo>
                  <a:pt x="38" y="0"/>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35"/>
          <p:cNvSpPr/>
          <p:nvPr/>
        </p:nvSpPr>
        <p:spPr>
          <a:xfrm>
            <a:off x="1239424" y="2513427"/>
            <a:ext cx="1216" cy="31"/>
          </a:xfrm>
          <a:custGeom>
            <a:avLst/>
            <a:gdLst/>
            <a:ahLst/>
            <a:cxnLst/>
            <a:rect l="l" t="t" r="r" b="b"/>
            <a:pathLst>
              <a:path w="38" h="1" fill="none" extrusionOk="0">
                <a:moveTo>
                  <a:pt x="38" y="0"/>
                </a:moveTo>
                <a:lnTo>
                  <a:pt x="38" y="0"/>
                </a:lnTo>
                <a:lnTo>
                  <a:pt x="1" y="0"/>
                </a:lnTo>
                <a:lnTo>
                  <a:pt x="1" y="0"/>
                </a:lnTo>
                <a:lnTo>
                  <a:pt x="3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35"/>
          <p:cNvSpPr/>
          <p:nvPr/>
        </p:nvSpPr>
        <p:spPr>
          <a:xfrm>
            <a:off x="1239424" y="2514586"/>
            <a:ext cx="32" cy="1191"/>
          </a:xfrm>
          <a:custGeom>
            <a:avLst/>
            <a:gdLst/>
            <a:ahLst/>
            <a:cxnLst/>
            <a:rect l="l" t="t" r="r" b="b"/>
            <a:pathLst>
              <a:path w="1" h="38" extrusionOk="0">
                <a:moveTo>
                  <a:pt x="1" y="0"/>
                </a:moveTo>
                <a:lnTo>
                  <a:pt x="1" y="0"/>
                </a:lnTo>
                <a:lnTo>
                  <a:pt x="1" y="38"/>
                </a:lnTo>
                <a:lnTo>
                  <a:pt x="1" y="38"/>
                </a:lnTo>
                <a:lnTo>
                  <a:pt x="1" y="0"/>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35"/>
          <p:cNvSpPr/>
          <p:nvPr/>
        </p:nvSpPr>
        <p:spPr>
          <a:xfrm>
            <a:off x="1239424" y="2514586"/>
            <a:ext cx="32" cy="1191"/>
          </a:xfrm>
          <a:custGeom>
            <a:avLst/>
            <a:gdLst/>
            <a:ahLst/>
            <a:cxnLst/>
            <a:rect l="l" t="t" r="r" b="b"/>
            <a:pathLst>
              <a:path w="1" h="38" fill="none" extrusionOk="0">
                <a:moveTo>
                  <a:pt x="1" y="0"/>
                </a:moveTo>
                <a:lnTo>
                  <a:pt x="1" y="0"/>
                </a:lnTo>
                <a:lnTo>
                  <a:pt x="1" y="38"/>
                </a:lnTo>
                <a:lnTo>
                  <a:pt x="1" y="38"/>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35"/>
          <p:cNvSpPr/>
          <p:nvPr/>
        </p:nvSpPr>
        <p:spPr>
          <a:xfrm>
            <a:off x="1239424" y="2515745"/>
            <a:ext cx="32" cy="1191"/>
          </a:xfrm>
          <a:custGeom>
            <a:avLst/>
            <a:gdLst/>
            <a:ahLst/>
            <a:cxnLst/>
            <a:rect l="l" t="t" r="r" b="b"/>
            <a:pathLst>
              <a:path w="1" h="38" extrusionOk="0">
                <a:moveTo>
                  <a:pt x="1" y="1"/>
                </a:moveTo>
                <a:lnTo>
                  <a:pt x="1" y="1"/>
                </a:lnTo>
                <a:lnTo>
                  <a:pt x="1" y="38"/>
                </a:lnTo>
                <a:lnTo>
                  <a:pt x="1" y="38"/>
                </a:lnTo>
                <a:lnTo>
                  <a:pt x="1"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35"/>
          <p:cNvSpPr/>
          <p:nvPr/>
        </p:nvSpPr>
        <p:spPr>
          <a:xfrm>
            <a:off x="1239424" y="2515745"/>
            <a:ext cx="32" cy="1191"/>
          </a:xfrm>
          <a:custGeom>
            <a:avLst/>
            <a:gdLst/>
            <a:ahLst/>
            <a:cxnLst/>
            <a:rect l="l" t="t" r="r" b="b"/>
            <a:pathLst>
              <a:path w="1" h="38" fill="none" extrusionOk="0">
                <a:moveTo>
                  <a:pt x="1" y="1"/>
                </a:moveTo>
                <a:lnTo>
                  <a:pt x="1" y="1"/>
                </a:lnTo>
                <a:lnTo>
                  <a:pt x="1" y="38"/>
                </a:lnTo>
                <a:lnTo>
                  <a:pt x="1" y="38"/>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35"/>
          <p:cNvSpPr/>
          <p:nvPr/>
        </p:nvSpPr>
        <p:spPr>
          <a:xfrm>
            <a:off x="1239424" y="2518064"/>
            <a:ext cx="32" cy="31"/>
          </a:xfrm>
          <a:custGeom>
            <a:avLst/>
            <a:gdLst/>
            <a:ahLst/>
            <a:cxnLst/>
            <a:rect l="l" t="t" r="r" b="b"/>
            <a:pathLst>
              <a:path w="1" h="1" extrusionOk="0">
                <a:moveTo>
                  <a:pt x="1" y="1"/>
                </a:moveTo>
                <a:lnTo>
                  <a:pt x="1" y="1"/>
                </a:lnTo>
                <a:lnTo>
                  <a:pt x="1" y="1"/>
                </a:lnTo>
                <a:lnTo>
                  <a:pt x="1" y="1"/>
                </a:lnTo>
                <a:lnTo>
                  <a:pt x="1"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35"/>
          <p:cNvSpPr/>
          <p:nvPr/>
        </p:nvSpPr>
        <p:spPr>
          <a:xfrm>
            <a:off x="1239424" y="2518064"/>
            <a:ext cx="32" cy="31"/>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35"/>
          <p:cNvSpPr/>
          <p:nvPr/>
        </p:nvSpPr>
        <p:spPr>
          <a:xfrm>
            <a:off x="1239424" y="2523923"/>
            <a:ext cx="32" cy="1191"/>
          </a:xfrm>
          <a:custGeom>
            <a:avLst/>
            <a:gdLst/>
            <a:ahLst/>
            <a:cxnLst/>
            <a:rect l="l" t="t" r="r" b="b"/>
            <a:pathLst>
              <a:path w="1" h="38" extrusionOk="0">
                <a:moveTo>
                  <a:pt x="1" y="0"/>
                </a:moveTo>
                <a:lnTo>
                  <a:pt x="1" y="0"/>
                </a:lnTo>
                <a:lnTo>
                  <a:pt x="1" y="37"/>
                </a:lnTo>
                <a:lnTo>
                  <a:pt x="1" y="37"/>
                </a:lnTo>
                <a:lnTo>
                  <a:pt x="1" y="0"/>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35"/>
          <p:cNvSpPr/>
          <p:nvPr/>
        </p:nvSpPr>
        <p:spPr>
          <a:xfrm>
            <a:off x="1239424" y="2523923"/>
            <a:ext cx="32" cy="1191"/>
          </a:xfrm>
          <a:custGeom>
            <a:avLst/>
            <a:gdLst/>
            <a:ahLst/>
            <a:cxnLst/>
            <a:rect l="l" t="t" r="r" b="b"/>
            <a:pathLst>
              <a:path w="1" h="38" fill="none" extrusionOk="0">
                <a:moveTo>
                  <a:pt x="1" y="0"/>
                </a:moveTo>
                <a:lnTo>
                  <a:pt x="1" y="0"/>
                </a:lnTo>
                <a:lnTo>
                  <a:pt x="1" y="37"/>
                </a:lnTo>
                <a:lnTo>
                  <a:pt x="1" y="37"/>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35"/>
          <p:cNvSpPr/>
          <p:nvPr/>
        </p:nvSpPr>
        <p:spPr>
          <a:xfrm>
            <a:off x="1239424" y="2526242"/>
            <a:ext cx="32" cy="31"/>
          </a:xfrm>
          <a:custGeom>
            <a:avLst/>
            <a:gdLst/>
            <a:ahLst/>
            <a:cxnLst/>
            <a:rect l="l" t="t" r="r" b="b"/>
            <a:pathLst>
              <a:path w="1" h="1" extrusionOk="0">
                <a:moveTo>
                  <a:pt x="1" y="0"/>
                </a:moveTo>
                <a:lnTo>
                  <a:pt x="1" y="0"/>
                </a:lnTo>
                <a:lnTo>
                  <a:pt x="1" y="0"/>
                </a:lnTo>
                <a:lnTo>
                  <a:pt x="1" y="0"/>
                </a:lnTo>
                <a:lnTo>
                  <a:pt x="1" y="0"/>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35"/>
          <p:cNvSpPr/>
          <p:nvPr/>
        </p:nvSpPr>
        <p:spPr>
          <a:xfrm>
            <a:off x="1239424" y="2526242"/>
            <a:ext cx="32" cy="31"/>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35"/>
          <p:cNvSpPr/>
          <p:nvPr/>
        </p:nvSpPr>
        <p:spPr>
          <a:xfrm>
            <a:off x="1239424" y="2527401"/>
            <a:ext cx="32" cy="31"/>
          </a:xfrm>
          <a:custGeom>
            <a:avLst/>
            <a:gdLst/>
            <a:ahLst/>
            <a:cxnLst/>
            <a:rect l="l" t="t" r="r" b="b"/>
            <a:pathLst>
              <a:path w="1" h="1" extrusionOk="0">
                <a:moveTo>
                  <a:pt x="1" y="1"/>
                </a:moveTo>
                <a:lnTo>
                  <a:pt x="1" y="1"/>
                </a:lnTo>
                <a:lnTo>
                  <a:pt x="1" y="1"/>
                </a:lnTo>
                <a:lnTo>
                  <a:pt x="1" y="1"/>
                </a:lnTo>
                <a:lnTo>
                  <a:pt x="1"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35"/>
          <p:cNvSpPr/>
          <p:nvPr/>
        </p:nvSpPr>
        <p:spPr>
          <a:xfrm>
            <a:off x="1239424" y="2527401"/>
            <a:ext cx="32" cy="31"/>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35"/>
          <p:cNvSpPr/>
          <p:nvPr/>
        </p:nvSpPr>
        <p:spPr>
          <a:xfrm>
            <a:off x="1239424" y="2528560"/>
            <a:ext cx="32" cy="1222"/>
          </a:xfrm>
          <a:custGeom>
            <a:avLst/>
            <a:gdLst/>
            <a:ahLst/>
            <a:cxnLst/>
            <a:rect l="l" t="t" r="r" b="b"/>
            <a:pathLst>
              <a:path w="1" h="39" extrusionOk="0">
                <a:moveTo>
                  <a:pt x="1" y="1"/>
                </a:moveTo>
                <a:lnTo>
                  <a:pt x="1" y="1"/>
                </a:lnTo>
                <a:lnTo>
                  <a:pt x="1" y="38"/>
                </a:lnTo>
                <a:lnTo>
                  <a:pt x="1" y="38"/>
                </a:lnTo>
                <a:lnTo>
                  <a:pt x="1"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35"/>
          <p:cNvSpPr/>
          <p:nvPr/>
        </p:nvSpPr>
        <p:spPr>
          <a:xfrm>
            <a:off x="1239424" y="2528560"/>
            <a:ext cx="32" cy="1222"/>
          </a:xfrm>
          <a:custGeom>
            <a:avLst/>
            <a:gdLst/>
            <a:ahLst/>
            <a:cxnLst/>
            <a:rect l="l" t="t" r="r" b="b"/>
            <a:pathLst>
              <a:path w="1" h="39" fill="none" extrusionOk="0">
                <a:moveTo>
                  <a:pt x="1" y="1"/>
                </a:moveTo>
                <a:lnTo>
                  <a:pt x="1" y="1"/>
                </a:lnTo>
                <a:lnTo>
                  <a:pt x="1" y="38"/>
                </a:lnTo>
                <a:lnTo>
                  <a:pt x="1" y="38"/>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35"/>
          <p:cNvSpPr/>
          <p:nvPr/>
        </p:nvSpPr>
        <p:spPr>
          <a:xfrm>
            <a:off x="1239424" y="2529751"/>
            <a:ext cx="32" cy="1191"/>
          </a:xfrm>
          <a:custGeom>
            <a:avLst/>
            <a:gdLst/>
            <a:ahLst/>
            <a:cxnLst/>
            <a:rect l="l" t="t" r="r" b="b"/>
            <a:pathLst>
              <a:path w="1" h="38" extrusionOk="0">
                <a:moveTo>
                  <a:pt x="1" y="0"/>
                </a:moveTo>
                <a:lnTo>
                  <a:pt x="1" y="0"/>
                </a:lnTo>
                <a:lnTo>
                  <a:pt x="1" y="37"/>
                </a:lnTo>
                <a:lnTo>
                  <a:pt x="1" y="37"/>
                </a:lnTo>
                <a:lnTo>
                  <a:pt x="1" y="0"/>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35"/>
          <p:cNvSpPr/>
          <p:nvPr/>
        </p:nvSpPr>
        <p:spPr>
          <a:xfrm>
            <a:off x="1239424" y="2529751"/>
            <a:ext cx="32" cy="1191"/>
          </a:xfrm>
          <a:custGeom>
            <a:avLst/>
            <a:gdLst/>
            <a:ahLst/>
            <a:cxnLst/>
            <a:rect l="l" t="t" r="r" b="b"/>
            <a:pathLst>
              <a:path w="1" h="38" fill="none" extrusionOk="0">
                <a:moveTo>
                  <a:pt x="1" y="0"/>
                </a:moveTo>
                <a:lnTo>
                  <a:pt x="1" y="0"/>
                </a:lnTo>
                <a:lnTo>
                  <a:pt x="1" y="37"/>
                </a:lnTo>
                <a:lnTo>
                  <a:pt x="1" y="37"/>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35"/>
          <p:cNvSpPr/>
          <p:nvPr/>
        </p:nvSpPr>
        <p:spPr>
          <a:xfrm>
            <a:off x="1239424" y="2532070"/>
            <a:ext cx="32" cy="31"/>
          </a:xfrm>
          <a:custGeom>
            <a:avLst/>
            <a:gdLst/>
            <a:ahLst/>
            <a:cxnLst/>
            <a:rect l="l" t="t" r="r" b="b"/>
            <a:pathLst>
              <a:path w="1" h="1" extrusionOk="0">
                <a:moveTo>
                  <a:pt x="1" y="0"/>
                </a:moveTo>
                <a:lnTo>
                  <a:pt x="1" y="0"/>
                </a:lnTo>
                <a:lnTo>
                  <a:pt x="1" y="0"/>
                </a:lnTo>
                <a:lnTo>
                  <a:pt x="1" y="0"/>
                </a:lnTo>
                <a:lnTo>
                  <a:pt x="1" y="0"/>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35"/>
          <p:cNvSpPr/>
          <p:nvPr/>
        </p:nvSpPr>
        <p:spPr>
          <a:xfrm>
            <a:off x="1239424" y="2532070"/>
            <a:ext cx="32" cy="31"/>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35"/>
          <p:cNvSpPr/>
          <p:nvPr/>
        </p:nvSpPr>
        <p:spPr>
          <a:xfrm>
            <a:off x="1239424" y="2533229"/>
            <a:ext cx="32" cy="1191"/>
          </a:xfrm>
          <a:custGeom>
            <a:avLst/>
            <a:gdLst/>
            <a:ahLst/>
            <a:cxnLst/>
            <a:rect l="l" t="t" r="r" b="b"/>
            <a:pathLst>
              <a:path w="1" h="38" extrusionOk="0">
                <a:moveTo>
                  <a:pt x="1" y="1"/>
                </a:moveTo>
                <a:lnTo>
                  <a:pt x="1" y="1"/>
                </a:lnTo>
                <a:lnTo>
                  <a:pt x="1" y="38"/>
                </a:lnTo>
                <a:lnTo>
                  <a:pt x="1" y="38"/>
                </a:lnTo>
                <a:lnTo>
                  <a:pt x="1"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35"/>
          <p:cNvSpPr/>
          <p:nvPr/>
        </p:nvSpPr>
        <p:spPr>
          <a:xfrm>
            <a:off x="1239424" y="2533229"/>
            <a:ext cx="32" cy="1191"/>
          </a:xfrm>
          <a:custGeom>
            <a:avLst/>
            <a:gdLst/>
            <a:ahLst/>
            <a:cxnLst/>
            <a:rect l="l" t="t" r="r" b="b"/>
            <a:pathLst>
              <a:path w="1" h="38" fill="none" extrusionOk="0">
                <a:moveTo>
                  <a:pt x="1" y="1"/>
                </a:moveTo>
                <a:lnTo>
                  <a:pt x="1" y="1"/>
                </a:lnTo>
                <a:lnTo>
                  <a:pt x="1" y="38"/>
                </a:lnTo>
                <a:lnTo>
                  <a:pt x="1" y="38"/>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35"/>
          <p:cNvSpPr/>
          <p:nvPr/>
        </p:nvSpPr>
        <p:spPr>
          <a:xfrm>
            <a:off x="1239424" y="2534388"/>
            <a:ext cx="32" cy="1222"/>
          </a:xfrm>
          <a:custGeom>
            <a:avLst/>
            <a:gdLst/>
            <a:ahLst/>
            <a:cxnLst/>
            <a:rect l="l" t="t" r="r" b="b"/>
            <a:pathLst>
              <a:path w="1" h="39" extrusionOk="0">
                <a:moveTo>
                  <a:pt x="1" y="1"/>
                </a:moveTo>
                <a:lnTo>
                  <a:pt x="1" y="1"/>
                </a:lnTo>
                <a:lnTo>
                  <a:pt x="1" y="38"/>
                </a:lnTo>
                <a:lnTo>
                  <a:pt x="1" y="38"/>
                </a:lnTo>
                <a:lnTo>
                  <a:pt x="1"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35"/>
          <p:cNvSpPr/>
          <p:nvPr/>
        </p:nvSpPr>
        <p:spPr>
          <a:xfrm>
            <a:off x="1239424" y="2534388"/>
            <a:ext cx="32" cy="1222"/>
          </a:xfrm>
          <a:custGeom>
            <a:avLst/>
            <a:gdLst/>
            <a:ahLst/>
            <a:cxnLst/>
            <a:rect l="l" t="t" r="r" b="b"/>
            <a:pathLst>
              <a:path w="1" h="39" fill="none" extrusionOk="0">
                <a:moveTo>
                  <a:pt x="1" y="1"/>
                </a:moveTo>
                <a:lnTo>
                  <a:pt x="1" y="1"/>
                </a:lnTo>
                <a:lnTo>
                  <a:pt x="1" y="38"/>
                </a:lnTo>
                <a:lnTo>
                  <a:pt x="1" y="38"/>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35"/>
          <p:cNvSpPr/>
          <p:nvPr/>
        </p:nvSpPr>
        <p:spPr>
          <a:xfrm>
            <a:off x="1239424" y="2536738"/>
            <a:ext cx="32" cy="31"/>
          </a:xfrm>
          <a:custGeom>
            <a:avLst/>
            <a:gdLst/>
            <a:ahLst/>
            <a:cxnLst/>
            <a:rect l="l" t="t" r="r" b="b"/>
            <a:pathLst>
              <a:path w="1" h="1" extrusionOk="0">
                <a:moveTo>
                  <a:pt x="1" y="0"/>
                </a:moveTo>
                <a:lnTo>
                  <a:pt x="1" y="0"/>
                </a:lnTo>
                <a:lnTo>
                  <a:pt x="1" y="0"/>
                </a:lnTo>
                <a:lnTo>
                  <a:pt x="1" y="0"/>
                </a:lnTo>
                <a:lnTo>
                  <a:pt x="1" y="0"/>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35"/>
          <p:cNvSpPr/>
          <p:nvPr/>
        </p:nvSpPr>
        <p:spPr>
          <a:xfrm>
            <a:off x="1239424" y="2536738"/>
            <a:ext cx="32" cy="31"/>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35"/>
          <p:cNvSpPr/>
          <p:nvPr/>
        </p:nvSpPr>
        <p:spPr>
          <a:xfrm>
            <a:off x="1239424" y="2537897"/>
            <a:ext cx="32" cy="1191"/>
          </a:xfrm>
          <a:custGeom>
            <a:avLst/>
            <a:gdLst/>
            <a:ahLst/>
            <a:cxnLst/>
            <a:rect l="l" t="t" r="r" b="b"/>
            <a:pathLst>
              <a:path w="1" h="38" extrusionOk="0">
                <a:moveTo>
                  <a:pt x="1" y="1"/>
                </a:moveTo>
                <a:lnTo>
                  <a:pt x="1" y="1"/>
                </a:lnTo>
                <a:lnTo>
                  <a:pt x="1" y="38"/>
                </a:lnTo>
                <a:lnTo>
                  <a:pt x="1" y="38"/>
                </a:lnTo>
                <a:lnTo>
                  <a:pt x="1"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35"/>
          <p:cNvSpPr/>
          <p:nvPr/>
        </p:nvSpPr>
        <p:spPr>
          <a:xfrm>
            <a:off x="1239424" y="2537897"/>
            <a:ext cx="32" cy="1191"/>
          </a:xfrm>
          <a:custGeom>
            <a:avLst/>
            <a:gdLst/>
            <a:ahLst/>
            <a:cxnLst/>
            <a:rect l="l" t="t" r="r" b="b"/>
            <a:pathLst>
              <a:path w="1" h="38" fill="none" extrusionOk="0">
                <a:moveTo>
                  <a:pt x="1" y="1"/>
                </a:moveTo>
                <a:lnTo>
                  <a:pt x="1" y="1"/>
                </a:lnTo>
                <a:lnTo>
                  <a:pt x="1" y="38"/>
                </a:lnTo>
                <a:lnTo>
                  <a:pt x="1" y="38"/>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35"/>
          <p:cNvSpPr/>
          <p:nvPr/>
        </p:nvSpPr>
        <p:spPr>
          <a:xfrm>
            <a:off x="1239424" y="2539057"/>
            <a:ext cx="32" cy="1191"/>
          </a:xfrm>
          <a:custGeom>
            <a:avLst/>
            <a:gdLst/>
            <a:ahLst/>
            <a:cxnLst/>
            <a:rect l="l" t="t" r="r" b="b"/>
            <a:pathLst>
              <a:path w="1" h="38" extrusionOk="0">
                <a:moveTo>
                  <a:pt x="1" y="1"/>
                </a:moveTo>
                <a:lnTo>
                  <a:pt x="1" y="1"/>
                </a:lnTo>
                <a:lnTo>
                  <a:pt x="1" y="38"/>
                </a:lnTo>
                <a:lnTo>
                  <a:pt x="1" y="38"/>
                </a:lnTo>
                <a:lnTo>
                  <a:pt x="1"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35"/>
          <p:cNvSpPr/>
          <p:nvPr/>
        </p:nvSpPr>
        <p:spPr>
          <a:xfrm>
            <a:off x="1239424" y="2539057"/>
            <a:ext cx="32" cy="1191"/>
          </a:xfrm>
          <a:custGeom>
            <a:avLst/>
            <a:gdLst/>
            <a:ahLst/>
            <a:cxnLst/>
            <a:rect l="l" t="t" r="r" b="b"/>
            <a:pathLst>
              <a:path w="1" h="38" fill="none" extrusionOk="0">
                <a:moveTo>
                  <a:pt x="1" y="1"/>
                </a:moveTo>
                <a:lnTo>
                  <a:pt x="1" y="1"/>
                </a:lnTo>
                <a:lnTo>
                  <a:pt x="1" y="38"/>
                </a:lnTo>
                <a:lnTo>
                  <a:pt x="1" y="38"/>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35"/>
          <p:cNvSpPr/>
          <p:nvPr/>
        </p:nvSpPr>
        <p:spPr>
          <a:xfrm>
            <a:off x="1239424" y="2541407"/>
            <a:ext cx="32" cy="31"/>
          </a:xfrm>
          <a:custGeom>
            <a:avLst/>
            <a:gdLst/>
            <a:ahLst/>
            <a:cxnLst/>
            <a:rect l="l" t="t" r="r" b="b"/>
            <a:pathLst>
              <a:path w="1" h="1" extrusionOk="0">
                <a:moveTo>
                  <a:pt x="1" y="0"/>
                </a:moveTo>
                <a:lnTo>
                  <a:pt x="1" y="0"/>
                </a:lnTo>
                <a:lnTo>
                  <a:pt x="1" y="0"/>
                </a:lnTo>
                <a:lnTo>
                  <a:pt x="1" y="0"/>
                </a:lnTo>
                <a:lnTo>
                  <a:pt x="1" y="0"/>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35"/>
          <p:cNvSpPr/>
          <p:nvPr/>
        </p:nvSpPr>
        <p:spPr>
          <a:xfrm>
            <a:off x="1239424" y="2541407"/>
            <a:ext cx="32" cy="31"/>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35"/>
          <p:cNvSpPr/>
          <p:nvPr/>
        </p:nvSpPr>
        <p:spPr>
          <a:xfrm>
            <a:off x="1239424" y="2542566"/>
            <a:ext cx="32" cy="31"/>
          </a:xfrm>
          <a:custGeom>
            <a:avLst/>
            <a:gdLst/>
            <a:ahLst/>
            <a:cxnLst/>
            <a:rect l="l" t="t" r="r" b="b"/>
            <a:pathLst>
              <a:path w="1" h="1" extrusionOk="0">
                <a:moveTo>
                  <a:pt x="1" y="0"/>
                </a:moveTo>
                <a:lnTo>
                  <a:pt x="1" y="0"/>
                </a:lnTo>
                <a:lnTo>
                  <a:pt x="1" y="0"/>
                </a:lnTo>
                <a:lnTo>
                  <a:pt x="1" y="0"/>
                </a:lnTo>
                <a:lnTo>
                  <a:pt x="1" y="0"/>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35"/>
          <p:cNvSpPr/>
          <p:nvPr/>
        </p:nvSpPr>
        <p:spPr>
          <a:xfrm>
            <a:off x="1239424" y="2542566"/>
            <a:ext cx="32" cy="31"/>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35"/>
          <p:cNvSpPr/>
          <p:nvPr/>
        </p:nvSpPr>
        <p:spPr>
          <a:xfrm>
            <a:off x="1239424" y="2543725"/>
            <a:ext cx="32" cy="1191"/>
          </a:xfrm>
          <a:custGeom>
            <a:avLst/>
            <a:gdLst/>
            <a:ahLst/>
            <a:cxnLst/>
            <a:rect l="l" t="t" r="r" b="b"/>
            <a:pathLst>
              <a:path w="1" h="38" extrusionOk="0">
                <a:moveTo>
                  <a:pt x="1" y="1"/>
                </a:moveTo>
                <a:lnTo>
                  <a:pt x="1" y="1"/>
                </a:lnTo>
                <a:lnTo>
                  <a:pt x="1" y="38"/>
                </a:lnTo>
                <a:lnTo>
                  <a:pt x="1" y="38"/>
                </a:lnTo>
                <a:lnTo>
                  <a:pt x="1"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35"/>
          <p:cNvSpPr/>
          <p:nvPr/>
        </p:nvSpPr>
        <p:spPr>
          <a:xfrm>
            <a:off x="1239424" y="2543725"/>
            <a:ext cx="32" cy="1191"/>
          </a:xfrm>
          <a:custGeom>
            <a:avLst/>
            <a:gdLst/>
            <a:ahLst/>
            <a:cxnLst/>
            <a:rect l="l" t="t" r="r" b="b"/>
            <a:pathLst>
              <a:path w="1" h="38" fill="none" extrusionOk="0">
                <a:moveTo>
                  <a:pt x="1" y="1"/>
                </a:moveTo>
                <a:lnTo>
                  <a:pt x="1" y="1"/>
                </a:lnTo>
                <a:lnTo>
                  <a:pt x="1" y="38"/>
                </a:lnTo>
                <a:lnTo>
                  <a:pt x="1" y="38"/>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35"/>
          <p:cNvSpPr/>
          <p:nvPr/>
        </p:nvSpPr>
        <p:spPr>
          <a:xfrm>
            <a:off x="1239424" y="2544884"/>
            <a:ext cx="32" cy="1191"/>
          </a:xfrm>
          <a:custGeom>
            <a:avLst/>
            <a:gdLst/>
            <a:ahLst/>
            <a:cxnLst/>
            <a:rect l="l" t="t" r="r" b="b"/>
            <a:pathLst>
              <a:path w="1" h="38" extrusionOk="0">
                <a:moveTo>
                  <a:pt x="1" y="1"/>
                </a:moveTo>
                <a:lnTo>
                  <a:pt x="1" y="1"/>
                </a:lnTo>
                <a:lnTo>
                  <a:pt x="1" y="38"/>
                </a:lnTo>
                <a:lnTo>
                  <a:pt x="1" y="38"/>
                </a:lnTo>
                <a:lnTo>
                  <a:pt x="1"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35"/>
          <p:cNvSpPr/>
          <p:nvPr/>
        </p:nvSpPr>
        <p:spPr>
          <a:xfrm>
            <a:off x="1239424" y="2544884"/>
            <a:ext cx="32" cy="1191"/>
          </a:xfrm>
          <a:custGeom>
            <a:avLst/>
            <a:gdLst/>
            <a:ahLst/>
            <a:cxnLst/>
            <a:rect l="l" t="t" r="r" b="b"/>
            <a:pathLst>
              <a:path w="1" h="38" fill="none" extrusionOk="0">
                <a:moveTo>
                  <a:pt x="1" y="1"/>
                </a:moveTo>
                <a:lnTo>
                  <a:pt x="1" y="1"/>
                </a:lnTo>
                <a:lnTo>
                  <a:pt x="1" y="38"/>
                </a:lnTo>
                <a:lnTo>
                  <a:pt x="1" y="38"/>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35"/>
          <p:cNvSpPr/>
          <p:nvPr/>
        </p:nvSpPr>
        <p:spPr>
          <a:xfrm>
            <a:off x="1239424" y="2547234"/>
            <a:ext cx="32" cy="31"/>
          </a:xfrm>
          <a:custGeom>
            <a:avLst/>
            <a:gdLst/>
            <a:ahLst/>
            <a:cxnLst/>
            <a:rect l="l" t="t" r="r" b="b"/>
            <a:pathLst>
              <a:path w="1" h="1" extrusionOk="0">
                <a:moveTo>
                  <a:pt x="1" y="0"/>
                </a:moveTo>
                <a:lnTo>
                  <a:pt x="1" y="0"/>
                </a:lnTo>
                <a:lnTo>
                  <a:pt x="1" y="0"/>
                </a:lnTo>
                <a:lnTo>
                  <a:pt x="1" y="0"/>
                </a:lnTo>
                <a:lnTo>
                  <a:pt x="1" y="0"/>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35"/>
          <p:cNvSpPr/>
          <p:nvPr/>
        </p:nvSpPr>
        <p:spPr>
          <a:xfrm>
            <a:off x="1239424" y="2547234"/>
            <a:ext cx="32" cy="31"/>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35"/>
          <p:cNvSpPr/>
          <p:nvPr/>
        </p:nvSpPr>
        <p:spPr>
          <a:xfrm>
            <a:off x="1239424" y="2548394"/>
            <a:ext cx="32" cy="1191"/>
          </a:xfrm>
          <a:custGeom>
            <a:avLst/>
            <a:gdLst/>
            <a:ahLst/>
            <a:cxnLst/>
            <a:rect l="l" t="t" r="r" b="b"/>
            <a:pathLst>
              <a:path w="1" h="38" extrusionOk="0">
                <a:moveTo>
                  <a:pt x="1" y="0"/>
                </a:moveTo>
                <a:lnTo>
                  <a:pt x="1" y="0"/>
                </a:lnTo>
                <a:lnTo>
                  <a:pt x="1" y="38"/>
                </a:lnTo>
                <a:lnTo>
                  <a:pt x="1" y="38"/>
                </a:lnTo>
                <a:lnTo>
                  <a:pt x="1" y="0"/>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35"/>
          <p:cNvSpPr/>
          <p:nvPr/>
        </p:nvSpPr>
        <p:spPr>
          <a:xfrm>
            <a:off x="1239424" y="2548394"/>
            <a:ext cx="32" cy="1191"/>
          </a:xfrm>
          <a:custGeom>
            <a:avLst/>
            <a:gdLst/>
            <a:ahLst/>
            <a:cxnLst/>
            <a:rect l="l" t="t" r="r" b="b"/>
            <a:pathLst>
              <a:path w="1" h="38" fill="none" extrusionOk="0">
                <a:moveTo>
                  <a:pt x="1" y="0"/>
                </a:moveTo>
                <a:lnTo>
                  <a:pt x="1" y="0"/>
                </a:lnTo>
                <a:lnTo>
                  <a:pt x="1" y="38"/>
                </a:lnTo>
                <a:lnTo>
                  <a:pt x="1" y="38"/>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35"/>
          <p:cNvSpPr/>
          <p:nvPr/>
        </p:nvSpPr>
        <p:spPr>
          <a:xfrm>
            <a:off x="1239424" y="2549553"/>
            <a:ext cx="32" cy="1191"/>
          </a:xfrm>
          <a:custGeom>
            <a:avLst/>
            <a:gdLst/>
            <a:ahLst/>
            <a:cxnLst/>
            <a:rect l="l" t="t" r="r" b="b"/>
            <a:pathLst>
              <a:path w="1" h="38" extrusionOk="0">
                <a:moveTo>
                  <a:pt x="1" y="1"/>
                </a:moveTo>
                <a:lnTo>
                  <a:pt x="1" y="1"/>
                </a:lnTo>
                <a:lnTo>
                  <a:pt x="1" y="38"/>
                </a:lnTo>
                <a:lnTo>
                  <a:pt x="1" y="38"/>
                </a:lnTo>
                <a:lnTo>
                  <a:pt x="1"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35"/>
          <p:cNvSpPr/>
          <p:nvPr/>
        </p:nvSpPr>
        <p:spPr>
          <a:xfrm>
            <a:off x="1239424" y="2549553"/>
            <a:ext cx="32" cy="1191"/>
          </a:xfrm>
          <a:custGeom>
            <a:avLst/>
            <a:gdLst/>
            <a:ahLst/>
            <a:cxnLst/>
            <a:rect l="l" t="t" r="r" b="b"/>
            <a:pathLst>
              <a:path w="1" h="38" fill="none" extrusionOk="0">
                <a:moveTo>
                  <a:pt x="1" y="1"/>
                </a:moveTo>
                <a:lnTo>
                  <a:pt x="1" y="1"/>
                </a:lnTo>
                <a:lnTo>
                  <a:pt x="1" y="38"/>
                </a:lnTo>
                <a:lnTo>
                  <a:pt x="1" y="38"/>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35"/>
          <p:cNvSpPr/>
          <p:nvPr/>
        </p:nvSpPr>
        <p:spPr>
          <a:xfrm>
            <a:off x="1239424" y="2551872"/>
            <a:ext cx="32" cy="31"/>
          </a:xfrm>
          <a:custGeom>
            <a:avLst/>
            <a:gdLst/>
            <a:ahLst/>
            <a:cxnLst/>
            <a:rect l="l" t="t" r="r" b="b"/>
            <a:pathLst>
              <a:path w="1" h="1" extrusionOk="0">
                <a:moveTo>
                  <a:pt x="1" y="1"/>
                </a:moveTo>
                <a:lnTo>
                  <a:pt x="1" y="1"/>
                </a:lnTo>
                <a:lnTo>
                  <a:pt x="1" y="1"/>
                </a:lnTo>
                <a:lnTo>
                  <a:pt x="1" y="1"/>
                </a:lnTo>
                <a:lnTo>
                  <a:pt x="1"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35"/>
          <p:cNvSpPr/>
          <p:nvPr/>
        </p:nvSpPr>
        <p:spPr>
          <a:xfrm>
            <a:off x="1239424" y="2551872"/>
            <a:ext cx="32" cy="31"/>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35"/>
          <p:cNvSpPr/>
          <p:nvPr/>
        </p:nvSpPr>
        <p:spPr>
          <a:xfrm>
            <a:off x="1239424" y="2553062"/>
            <a:ext cx="32" cy="31"/>
          </a:xfrm>
          <a:custGeom>
            <a:avLst/>
            <a:gdLst/>
            <a:ahLst/>
            <a:cxnLst/>
            <a:rect l="l" t="t" r="r" b="b"/>
            <a:pathLst>
              <a:path w="1" h="1" extrusionOk="0">
                <a:moveTo>
                  <a:pt x="1" y="0"/>
                </a:moveTo>
                <a:lnTo>
                  <a:pt x="1" y="0"/>
                </a:lnTo>
                <a:lnTo>
                  <a:pt x="1" y="0"/>
                </a:lnTo>
                <a:lnTo>
                  <a:pt x="1" y="0"/>
                </a:lnTo>
                <a:lnTo>
                  <a:pt x="1" y="0"/>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35"/>
          <p:cNvSpPr/>
          <p:nvPr/>
        </p:nvSpPr>
        <p:spPr>
          <a:xfrm>
            <a:off x="1239424" y="2553062"/>
            <a:ext cx="32" cy="31"/>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35"/>
          <p:cNvSpPr/>
          <p:nvPr/>
        </p:nvSpPr>
        <p:spPr>
          <a:xfrm>
            <a:off x="1239424" y="2554222"/>
            <a:ext cx="32" cy="1191"/>
          </a:xfrm>
          <a:custGeom>
            <a:avLst/>
            <a:gdLst/>
            <a:ahLst/>
            <a:cxnLst/>
            <a:rect l="l" t="t" r="r" b="b"/>
            <a:pathLst>
              <a:path w="1" h="38" extrusionOk="0">
                <a:moveTo>
                  <a:pt x="1" y="0"/>
                </a:moveTo>
                <a:lnTo>
                  <a:pt x="1" y="0"/>
                </a:lnTo>
                <a:lnTo>
                  <a:pt x="1" y="38"/>
                </a:lnTo>
                <a:lnTo>
                  <a:pt x="1" y="38"/>
                </a:lnTo>
                <a:lnTo>
                  <a:pt x="1" y="0"/>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35"/>
          <p:cNvSpPr/>
          <p:nvPr/>
        </p:nvSpPr>
        <p:spPr>
          <a:xfrm>
            <a:off x="1239424" y="2554222"/>
            <a:ext cx="32" cy="1191"/>
          </a:xfrm>
          <a:custGeom>
            <a:avLst/>
            <a:gdLst/>
            <a:ahLst/>
            <a:cxnLst/>
            <a:rect l="l" t="t" r="r" b="b"/>
            <a:pathLst>
              <a:path w="1" h="38" fill="none" extrusionOk="0">
                <a:moveTo>
                  <a:pt x="1" y="0"/>
                </a:moveTo>
                <a:lnTo>
                  <a:pt x="1" y="0"/>
                </a:lnTo>
                <a:lnTo>
                  <a:pt x="1" y="38"/>
                </a:lnTo>
                <a:lnTo>
                  <a:pt x="1" y="38"/>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35"/>
          <p:cNvSpPr/>
          <p:nvPr/>
        </p:nvSpPr>
        <p:spPr>
          <a:xfrm>
            <a:off x="1239424" y="2556540"/>
            <a:ext cx="32" cy="31"/>
          </a:xfrm>
          <a:custGeom>
            <a:avLst/>
            <a:gdLst/>
            <a:ahLst/>
            <a:cxnLst/>
            <a:rect l="l" t="t" r="r" b="b"/>
            <a:pathLst>
              <a:path w="1" h="1" extrusionOk="0">
                <a:moveTo>
                  <a:pt x="1" y="1"/>
                </a:moveTo>
                <a:lnTo>
                  <a:pt x="1" y="1"/>
                </a:lnTo>
                <a:lnTo>
                  <a:pt x="1" y="1"/>
                </a:lnTo>
                <a:lnTo>
                  <a:pt x="1" y="1"/>
                </a:lnTo>
                <a:lnTo>
                  <a:pt x="1"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35"/>
          <p:cNvSpPr/>
          <p:nvPr/>
        </p:nvSpPr>
        <p:spPr>
          <a:xfrm>
            <a:off x="1239424" y="2556540"/>
            <a:ext cx="32" cy="31"/>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35"/>
          <p:cNvSpPr/>
          <p:nvPr/>
        </p:nvSpPr>
        <p:spPr>
          <a:xfrm>
            <a:off x="1239424" y="2557731"/>
            <a:ext cx="32" cy="31"/>
          </a:xfrm>
          <a:custGeom>
            <a:avLst/>
            <a:gdLst/>
            <a:ahLst/>
            <a:cxnLst/>
            <a:rect l="l" t="t" r="r" b="b"/>
            <a:pathLst>
              <a:path w="1" h="1" extrusionOk="0">
                <a:moveTo>
                  <a:pt x="1" y="0"/>
                </a:moveTo>
                <a:lnTo>
                  <a:pt x="1" y="0"/>
                </a:lnTo>
                <a:lnTo>
                  <a:pt x="1" y="0"/>
                </a:lnTo>
                <a:lnTo>
                  <a:pt x="1" y="0"/>
                </a:lnTo>
                <a:lnTo>
                  <a:pt x="1" y="0"/>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35"/>
          <p:cNvSpPr/>
          <p:nvPr/>
        </p:nvSpPr>
        <p:spPr>
          <a:xfrm>
            <a:off x="1239424" y="2557731"/>
            <a:ext cx="32" cy="31"/>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35"/>
          <p:cNvSpPr/>
          <p:nvPr/>
        </p:nvSpPr>
        <p:spPr>
          <a:xfrm>
            <a:off x="1239424" y="2558890"/>
            <a:ext cx="32" cy="1191"/>
          </a:xfrm>
          <a:custGeom>
            <a:avLst/>
            <a:gdLst/>
            <a:ahLst/>
            <a:cxnLst/>
            <a:rect l="l" t="t" r="r" b="b"/>
            <a:pathLst>
              <a:path w="1" h="38" extrusionOk="0">
                <a:moveTo>
                  <a:pt x="1" y="0"/>
                </a:moveTo>
                <a:lnTo>
                  <a:pt x="1" y="0"/>
                </a:lnTo>
                <a:lnTo>
                  <a:pt x="1" y="37"/>
                </a:lnTo>
                <a:lnTo>
                  <a:pt x="1" y="37"/>
                </a:lnTo>
                <a:lnTo>
                  <a:pt x="1" y="0"/>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35"/>
          <p:cNvSpPr/>
          <p:nvPr/>
        </p:nvSpPr>
        <p:spPr>
          <a:xfrm>
            <a:off x="1239424" y="2558890"/>
            <a:ext cx="32" cy="1191"/>
          </a:xfrm>
          <a:custGeom>
            <a:avLst/>
            <a:gdLst/>
            <a:ahLst/>
            <a:cxnLst/>
            <a:rect l="l" t="t" r="r" b="b"/>
            <a:pathLst>
              <a:path w="1" h="38" fill="none" extrusionOk="0">
                <a:moveTo>
                  <a:pt x="1" y="0"/>
                </a:moveTo>
                <a:lnTo>
                  <a:pt x="1" y="0"/>
                </a:lnTo>
                <a:lnTo>
                  <a:pt x="1" y="37"/>
                </a:lnTo>
                <a:lnTo>
                  <a:pt x="1" y="37"/>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35"/>
          <p:cNvSpPr/>
          <p:nvPr/>
        </p:nvSpPr>
        <p:spPr>
          <a:xfrm>
            <a:off x="1239424" y="2560049"/>
            <a:ext cx="32" cy="1191"/>
          </a:xfrm>
          <a:custGeom>
            <a:avLst/>
            <a:gdLst/>
            <a:ahLst/>
            <a:cxnLst/>
            <a:rect l="l" t="t" r="r" b="b"/>
            <a:pathLst>
              <a:path w="1" h="38" extrusionOk="0">
                <a:moveTo>
                  <a:pt x="1" y="0"/>
                </a:moveTo>
                <a:lnTo>
                  <a:pt x="1" y="0"/>
                </a:lnTo>
                <a:lnTo>
                  <a:pt x="1" y="38"/>
                </a:lnTo>
                <a:lnTo>
                  <a:pt x="1" y="38"/>
                </a:lnTo>
                <a:lnTo>
                  <a:pt x="1" y="0"/>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35"/>
          <p:cNvSpPr/>
          <p:nvPr/>
        </p:nvSpPr>
        <p:spPr>
          <a:xfrm>
            <a:off x="1239424" y="2560049"/>
            <a:ext cx="32" cy="1191"/>
          </a:xfrm>
          <a:custGeom>
            <a:avLst/>
            <a:gdLst/>
            <a:ahLst/>
            <a:cxnLst/>
            <a:rect l="l" t="t" r="r" b="b"/>
            <a:pathLst>
              <a:path w="1" h="38" fill="none" extrusionOk="0">
                <a:moveTo>
                  <a:pt x="1" y="0"/>
                </a:moveTo>
                <a:lnTo>
                  <a:pt x="1" y="0"/>
                </a:lnTo>
                <a:lnTo>
                  <a:pt x="1" y="38"/>
                </a:lnTo>
                <a:lnTo>
                  <a:pt x="1" y="38"/>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35"/>
          <p:cNvSpPr/>
          <p:nvPr/>
        </p:nvSpPr>
        <p:spPr>
          <a:xfrm>
            <a:off x="1239424" y="2562368"/>
            <a:ext cx="32" cy="31"/>
          </a:xfrm>
          <a:custGeom>
            <a:avLst/>
            <a:gdLst/>
            <a:ahLst/>
            <a:cxnLst/>
            <a:rect l="l" t="t" r="r" b="b"/>
            <a:pathLst>
              <a:path w="1" h="1" extrusionOk="0">
                <a:moveTo>
                  <a:pt x="1" y="1"/>
                </a:moveTo>
                <a:lnTo>
                  <a:pt x="1" y="1"/>
                </a:lnTo>
                <a:lnTo>
                  <a:pt x="1" y="1"/>
                </a:lnTo>
                <a:lnTo>
                  <a:pt x="1" y="1"/>
                </a:lnTo>
                <a:lnTo>
                  <a:pt x="1"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35"/>
          <p:cNvSpPr/>
          <p:nvPr/>
        </p:nvSpPr>
        <p:spPr>
          <a:xfrm>
            <a:off x="1239424" y="2562368"/>
            <a:ext cx="32" cy="31"/>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35"/>
          <p:cNvSpPr/>
          <p:nvPr/>
        </p:nvSpPr>
        <p:spPr>
          <a:xfrm>
            <a:off x="1239424" y="2563559"/>
            <a:ext cx="32" cy="1191"/>
          </a:xfrm>
          <a:custGeom>
            <a:avLst/>
            <a:gdLst/>
            <a:ahLst/>
            <a:cxnLst/>
            <a:rect l="l" t="t" r="r" b="b"/>
            <a:pathLst>
              <a:path w="1" h="38" extrusionOk="0">
                <a:moveTo>
                  <a:pt x="1" y="0"/>
                </a:moveTo>
                <a:lnTo>
                  <a:pt x="1" y="0"/>
                </a:lnTo>
                <a:lnTo>
                  <a:pt x="1" y="37"/>
                </a:lnTo>
                <a:lnTo>
                  <a:pt x="1" y="37"/>
                </a:lnTo>
                <a:lnTo>
                  <a:pt x="1" y="0"/>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35"/>
          <p:cNvSpPr/>
          <p:nvPr/>
        </p:nvSpPr>
        <p:spPr>
          <a:xfrm>
            <a:off x="1239424" y="2563559"/>
            <a:ext cx="32" cy="1191"/>
          </a:xfrm>
          <a:custGeom>
            <a:avLst/>
            <a:gdLst/>
            <a:ahLst/>
            <a:cxnLst/>
            <a:rect l="l" t="t" r="r" b="b"/>
            <a:pathLst>
              <a:path w="1" h="38" fill="none" extrusionOk="0">
                <a:moveTo>
                  <a:pt x="1" y="0"/>
                </a:moveTo>
                <a:lnTo>
                  <a:pt x="1" y="0"/>
                </a:lnTo>
                <a:lnTo>
                  <a:pt x="1" y="37"/>
                </a:lnTo>
                <a:lnTo>
                  <a:pt x="1" y="37"/>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35"/>
          <p:cNvSpPr/>
          <p:nvPr/>
        </p:nvSpPr>
        <p:spPr>
          <a:xfrm>
            <a:off x="1239424" y="2564718"/>
            <a:ext cx="32" cy="1191"/>
          </a:xfrm>
          <a:custGeom>
            <a:avLst/>
            <a:gdLst/>
            <a:ahLst/>
            <a:cxnLst/>
            <a:rect l="l" t="t" r="r" b="b"/>
            <a:pathLst>
              <a:path w="1" h="38" extrusionOk="0">
                <a:moveTo>
                  <a:pt x="1" y="0"/>
                </a:moveTo>
                <a:lnTo>
                  <a:pt x="1" y="0"/>
                </a:lnTo>
                <a:lnTo>
                  <a:pt x="1" y="37"/>
                </a:lnTo>
                <a:lnTo>
                  <a:pt x="1" y="37"/>
                </a:lnTo>
                <a:lnTo>
                  <a:pt x="1" y="0"/>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35"/>
          <p:cNvSpPr/>
          <p:nvPr/>
        </p:nvSpPr>
        <p:spPr>
          <a:xfrm>
            <a:off x="1239424" y="2564718"/>
            <a:ext cx="32" cy="1191"/>
          </a:xfrm>
          <a:custGeom>
            <a:avLst/>
            <a:gdLst/>
            <a:ahLst/>
            <a:cxnLst/>
            <a:rect l="l" t="t" r="r" b="b"/>
            <a:pathLst>
              <a:path w="1" h="38" fill="none" extrusionOk="0">
                <a:moveTo>
                  <a:pt x="1" y="0"/>
                </a:moveTo>
                <a:lnTo>
                  <a:pt x="1" y="0"/>
                </a:lnTo>
                <a:lnTo>
                  <a:pt x="1" y="37"/>
                </a:lnTo>
                <a:lnTo>
                  <a:pt x="1" y="37"/>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35"/>
          <p:cNvSpPr/>
          <p:nvPr/>
        </p:nvSpPr>
        <p:spPr>
          <a:xfrm>
            <a:off x="1239424" y="2567037"/>
            <a:ext cx="32" cy="31"/>
          </a:xfrm>
          <a:custGeom>
            <a:avLst/>
            <a:gdLst/>
            <a:ahLst/>
            <a:cxnLst/>
            <a:rect l="l" t="t" r="r" b="b"/>
            <a:pathLst>
              <a:path w="1" h="1" extrusionOk="0">
                <a:moveTo>
                  <a:pt x="1" y="1"/>
                </a:moveTo>
                <a:lnTo>
                  <a:pt x="1" y="1"/>
                </a:lnTo>
                <a:lnTo>
                  <a:pt x="1" y="1"/>
                </a:lnTo>
                <a:lnTo>
                  <a:pt x="1" y="1"/>
                </a:lnTo>
                <a:lnTo>
                  <a:pt x="1"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35"/>
          <p:cNvSpPr/>
          <p:nvPr/>
        </p:nvSpPr>
        <p:spPr>
          <a:xfrm>
            <a:off x="1239424" y="2567037"/>
            <a:ext cx="32" cy="31"/>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35"/>
          <p:cNvSpPr/>
          <p:nvPr/>
        </p:nvSpPr>
        <p:spPr>
          <a:xfrm>
            <a:off x="1239424" y="2568196"/>
            <a:ext cx="32" cy="31"/>
          </a:xfrm>
          <a:custGeom>
            <a:avLst/>
            <a:gdLst/>
            <a:ahLst/>
            <a:cxnLst/>
            <a:rect l="l" t="t" r="r" b="b"/>
            <a:pathLst>
              <a:path w="1" h="1" extrusionOk="0">
                <a:moveTo>
                  <a:pt x="1" y="1"/>
                </a:moveTo>
                <a:lnTo>
                  <a:pt x="1" y="1"/>
                </a:lnTo>
                <a:lnTo>
                  <a:pt x="1" y="1"/>
                </a:lnTo>
                <a:lnTo>
                  <a:pt x="1" y="1"/>
                </a:lnTo>
                <a:lnTo>
                  <a:pt x="1"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35"/>
          <p:cNvSpPr/>
          <p:nvPr/>
        </p:nvSpPr>
        <p:spPr>
          <a:xfrm>
            <a:off x="1239424" y="2568196"/>
            <a:ext cx="32" cy="31"/>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35"/>
          <p:cNvSpPr/>
          <p:nvPr/>
        </p:nvSpPr>
        <p:spPr>
          <a:xfrm>
            <a:off x="1239424" y="2569387"/>
            <a:ext cx="32" cy="1191"/>
          </a:xfrm>
          <a:custGeom>
            <a:avLst/>
            <a:gdLst/>
            <a:ahLst/>
            <a:cxnLst/>
            <a:rect l="l" t="t" r="r" b="b"/>
            <a:pathLst>
              <a:path w="1" h="38" extrusionOk="0">
                <a:moveTo>
                  <a:pt x="1" y="0"/>
                </a:moveTo>
                <a:lnTo>
                  <a:pt x="1" y="0"/>
                </a:lnTo>
                <a:lnTo>
                  <a:pt x="1" y="37"/>
                </a:lnTo>
                <a:lnTo>
                  <a:pt x="1" y="37"/>
                </a:lnTo>
                <a:lnTo>
                  <a:pt x="1" y="0"/>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35"/>
          <p:cNvSpPr/>
          <p:nvPr/>
        </p:nvSpPr>
        <p:spPr>
          <a:xfrm>
            <a:off x="1239424" y="2569387"/>
            <a:ext cx="32" cy="1191"/>
          </a:xfrm>
          <a:custGeom>
            <a:avLst/>
            <a:gdLst/>
            <a:ahLst/>
            <a:cxnLst/>
            <a:rect l="l" t="t" r="r" b="b"/>
            <a:pathLst>
              <a:path w="1" h="38" fill="none" extrusionOk="0">
                <a:moveTo>
                  <a:pt x="1" y="0"/>
                </a:moveTo>
                <a:lnTo>
                  <a:pt x="1" y="0"/>
                </a:lnTo>
                <a:lnTo>
                  <a:pt x="1" y="37"/>
                </a:lnTo>
                <a:lnTo>
                  <a:pt x="1" y="37"/>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35"/>
          <p:cNvSpPr/>
          <p:nvPr/>
        </p:nvSpPr>
        <p:spPr>
          <a:xfrm>
            <a:off x="7904544" y="2569387"/>
            <a:ext cx="32" cy="1191"/>
          </a:xfrm>
          <a:custGeom>
            <a:avLst/>
            <a:gdLst/>
            <a:ahLst/>
            <a:cxnLst/>
            <a:rect l="l" t="t" r="r" b="b"/>
            <a:pathLst>
              <a:path w="1" h="38" fill="none" extrusionOk="0">
                <a:moveTo>
                  <a:pt x="0" y="0"/>
                </a:moveTo>
                <a:lnTo>
                  <a:pt x="0" y="0"/>
                </a:lnTo>
                <a:lnTo>
                  <a:pt x="0" y="37"/>
                </a:lnTo>
                <a:lnTo>
                  <a:pt x="0" y="37"/>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35"/>
          <p:cNvSpPr/>
          <p:nvPr/>
        </p:nvSpPr>
        <p:spPr>
          <a:xfrm>
            <a:off x="7904544" y="2568196"/>
            <a:ext cx="32" cy="31"/>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35"/>
          <p:cNvSpPr/>
          <p:nvPr/>
        </p:nvSpPr>
        <p:spPr>
          <a:xfrm>
            <a:off x="7904544" y="2567037"/>
            <a:ext cx="32" cy="31"/>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35"/>
          <p:cNvSpPr/>
          <p:nvPr/>
        </p:nvSpPr>
        <p:spPr>
          <a:xfrm>
            <a:off x="7904544" y="2564718"/>
            <a:ext cx="32" cy="1191"/>
          </a:xfrm>
          <a:custGeom>
            <a:avLst/>
            <a:gdLst/>
            <a:ahLst/>
            <a:cxnLst/>
            <a:rect l="l" t="t" r="r" b="b"/>
            <a:pathLst>
              <a:path w="1" h="38" fill="none" extrusionOk="0">
                <a:moveTo>
                  <a:pt x="0" y="0"/>
                </a:moveTo>
                <a:lnTo>
                  <a:pt x="0" y="0"/>
                </a:lnTo>
                <a:lnTo>
                  <a:pt x="0" y="37"/>
                </a:lnTo>
                <a:lnTo>
                  <a:pt x="0" y="37"/>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35"/>
          <p:cNvSpPr/>
          <p:nvPr/>
        </p:nvSpPr>
        <p:spPr>
          <a:xfrm>
            <a:off x="7904544" y="2563559"/>
            <a:ext cx="32" cy="1191"/>
          </a:xfrm>
          <a:custGeom>
            <a:avLst/>
            <a:gdLst/>
            <a:ahLst/>
            <a:cxnLst/>
            <a:rect l="l" t="t" r="r" b="b"/>
            <a:pathLst>
              <a:path w="1" h="38" fill="none" extrusionOk="0">
                <a:moveTo>
                  <a:pt x="0" y="0"/>
                </a:moveTo>
                <a:lnTo>
                  <a:pt x="0" y="0"/>
                </a:lnTo>
                <a:lnTo>
                  <a:pt x="0" y="37"/>
                </a:lnTo>
                <a:lnTo>
                  <a:pt x="0" y="37"/>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35"/>
          <p:cNvSpPr/>
          <p:nvPr/>
        </p:nvSpPr>
        <p:spPr>
          <a:xfrm>
            <a:off x="7904544" y="2562368"/>
            <a:ext cx="32" cy="31"/>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35"/>
          <p:cNvSpPr/>
          <p:nvPr/>
        </p:nvSpPr>
        <p:spPr>
          <a:xfrm>
            <a:off x="7904544" y="2560049"/>
            <a:ext cx="32" cy="1191"/>
          </a:xfrm>
          <a:custGeom>
            <a:avLst/>
            <a:gdLst/>
            <a:ahLst/>
            <a:cxnLst/>
            <a:rect l="l" t="t" r="r" b="b"/>
            <a:pathLst>
              <a:path w="1" h="38" fill="none" extrusionOk="0">
                <a:moveTo>
                  <a:pt x="0" y="0"/>
                </a:moveTo>
                <a:lnTo>
                  <a:pt x="0" y="0"/>
                </a:lnTo>
                <a:lnTo>
                  <a:pt x="0" y="38"/>
                </a:lnTo>
                <a:lnTo>
                  <a:pt x="0" y="3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35"/>
          <p:cNvSpPr/>
          <p:nvPr/>
        </p:nvSpPr>
        <p:spPr>
          <a:xfrm>
            <a:off x="7904544" y="2558890"/>
            <a:ext cx="32" cy="1191"/>
          </a:xfrm>
          <a:custGeom>
            <a:avLst/>
            <a:gdLst/>
            <a:ahLst/>
            <a:cxnLst/>
            <a:rect l="l" t="t" r="r" b="b"/>
            <a:pathLst>
              <a:path w="1" h="38" fill="none" extrusionOk="0">
                <a:moveTo>
                  <a:pt x="0" y="0"/>
                </a:moveTo>
                <a:lnTo>
                  <a:pt x="0" y="0"/>
                </a:lnTo>
                <a:lnTo>
                  <a:pt x="0" y="37"/>
                </a:lnTo>
                <a:lnTo>
                  <a:pt x="0" y="37"/>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35"/>
          <p:cNvSpPr/>
          <p:nvPr/>
        </p:nvSpPr>
        <p:spPr>
          <a:xfrm>
            <a:off x="7904544" y="2557731"/>
            <a:ext cx="32" cy="31"/>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35"/>
          <p:cNvSpPr/>
          <p:nvPr/>
        </p:nvSpPr>
        <p:spPr>
          <a:xfrm>
            <a:off x="7904544" y="2555381"/>
            <a:ext cx="32" cy="1191"/>
          </a:xfrm>
          <a:custGeom>
            <a:avLst/>
            <a:gdLst/>
            <a:ahLst/>
            <a:cxnLst/>
            <a:rect l="l" t="t" r="r" b="b"/>
            <a:pathLst>
              <a:path w="1" h="38" fill="none" extrusionOk="0">
                <a:moveTo>
                  <a:pt x="0" y="1"/>
                </a:moveTo>
                <a:lnTo>
                  <a:pt x="0" y="1"/>
                </a:lnTo>
                <a:lnTo>
                  <a:pt x="0" y="38"/>
                </a:lnTo>
                <a:lnTo>
                  <a:pt x="0" y="3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35"/>
          <p:cNvSpPr/>
          <p:nvPr/>
        </p:nvSpPr>
        <p:spPr>
          <a:xfrm>
            <a:off x="7904544" y="2554222"/>
            <a:ext cx="32" cy="1191"/>
          </a:xfrm>
          <a:custGeom>
            <a:avLst/>
            <a:gdLst/>
            <a:ahLst/>
            <a:cxnLst/>
            <a:rect l="l" t="t" r="r" b="b"/>
            <a:pathLst>
              <a:path w="1" h="38" fill="none" extrusionOk="0">
                <a:moveTo>
                  <a:pt x="0" y="0"/>
                </a:moveTo>
                <a:lnTo>
                  <a:pt x="0" y="0"/>
                </a:lnTo>
                <a:lnTo>
                  <a:pt x="0" y="38"/>
                </a:lnTo>
                <a:lnTo>
                  <a:pt x="0" y="3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35"/>
          <p:cNvSpPr/>
          <p:nvPr/>
        </p:nvSpPr>
        <p:spPr>
          <a:xfrm>
            <a:off x="7904544" y="2553062"/>
            <a:ext cx="32" cy="31"/>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35"/>
          <p:cNvSpPr/>
          <p:nvPr/>
        </p:nvSpPr>
        <p:spPr>
          <a:xfrm>
            <a:off x="7904544" y="2551872"/>
            <a:ext cx="32" cy="31"/>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35"/>
          <p:cNvSpPr/>
          <p:nvPr/>
        </p:nvSpPr>
        <p:spPr>
          <a:xfrm>
            <a:off x="7904544" y="2549553"/>
            <a:ext cx="32" cy="1191"/>
          </a:xfrm>
          <a:custGeom>
            <a:avLst/>
            <a:gdLst/>
            <a:ahLst/>
            <a:cxnLst/>
            <a:rect l="l" t="t" r="r" b="b"/>
            <a:pathLst>
              <a:path w="1" h="38" fill="none" extrusionOk="0">
                <a:moveTo>
                  <a:pt x="0" y="1"/>
                </a:moveTo>
                <a:lnTo>
                  <a:pt x="0" y="1"/>
                </a:lnTo>
                <a:lnTo>
                  <a:pt x="0" y="38"/>
                </a:lnTo>
                <a:lnTo>
                  <a:pt x="0" y="3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35"/>
          <p:cNvSpPr/>
          <p:nvPr/>
        </p:nvSpPr>
        <p:spPr>
          <a:xfrm>
            <a:off x="7904544" y="2548394"/>
            <a:ext cx="32" cy="1191"/>
          </a:xfrm>
          <a:custGeom>
            <a:avLst/>
            <a:gdLst/>
            <a:ahLst/>
            <a:cxnLst/>
            <a:rect l="l" t="t" r="r" b="b"/>
            <a:pathLst>
              <a:path w="1" h="38" fill="none" extrusionOk="0">
                <a:moveTo>
                  <a:pt x="0" y="0"/>
                </a:moveTo>
                <a:lnTo>
                  <a:pt x="0" y="0"/>
                </a:lnTo>
                <a:lnTo>
                  <a:pt x="0" y="38"/>
                </a:lnTo>
                <a:lnTo>
                  <a:pt x="0" y="3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35"/>
          <p:cNvSpPr/>
          <p:nvPr/>
        </p:nvSpPr>
        <p:spPr>
          <a:xfrm>
            <a:off x="7904544" y="2547234"/>
            <a:ext cx="32" cy="31"/>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35"/>
          <p:cNvSpPr/>
          <p:nvPr/>
        </p:nvSpPr>
        <p:spPr>
          <a:xfrm>
            <a:off x="7904544" y="2544884"/>
            <a:ext cx="32" cy="1191"/>
          </a:xfrm>
          <a:custGeom>
            <a:avLst/>
            <a:gdLst/>
            <a:ahLst/>
            <a:cxnLst/>
            <a:rect l="l" t="t" r="r" b="b"/>
            <a:pathLst>
              <a:path w="1" h="38" fill="none" extrusionOk="0">
                <a:moveTo>
                  <a:pt x="0" y="1"/>
                </a:moveTo>
                <a:lnTo>
                  <a:pt x="0" y="1"/>
                </a:lnTo>
                <a:lnTo>
                  <a:pt x="0" y="38"/>
                </a:lnTo>
                <a:lnTo>
                  <a:pt x="0" y="3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35"/>
          <p:cNvSpPr/>
          <p:nvPr/>
        </p:nvSpPr>
        <p:spPr>
          <a:xfrm>
            <a:off x="7904544" y="2543725"/>
            <a:ext cx="32" cy="1191"/>
          </a:xfrm>
          <a:custGeom>
            <a:avLst/>
            <a:gdLst/>
            <a:ahLst/>
            <a:cxnLst/>
            <a:rect l="l" t="t" r="r" b="b"/>
            <a:pathLst>
              <a:path w="1" h="38" fill="none" extrusionOk="0">
                <a:moveTo>
                  <a:pt x="0" y="1"/>
                </a:moveTo>
                <a:lnTo>
                  <a:pt x="0" y="1"/>
                </a:lnTo>
                <a:lnTo>
                  <a:pt x="0" y="38"/>
                </a:lnTo>
                <a:lnTo>
                  <a:pt x="0" y="3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35"/>
          <p:cNvSpPr/>
          <p:nvPr/>
        </p:nvSpPr>
        <p:spPr>
          <a:xfrm>
            <a:off x="7904544" y="2542566"/>
            <a:ext cx="32" cy="31"/>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35"/>
          <p:cNvSpPr/>
          <p:nvPr/>
        </p:nvSpPr>
        <p:spPr>
          <a:xfrm>
            <a:off x="7904544" y="2541407"/>
            <a:ext cx="32" cy="31"/>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35"/>
          <p:cNvSpPr/>
          <p:nvPr/>
        </p:nvSpPr>
        <p:spPr>
          <a:xfrm>
            <a:off x="7904544" y="2539057"/>
            <a:ext cx="32" cy="1191"/>
          </a:xfrm>
          <a:custGeom>
            <a:avLst/>
            <a:gdLst/>
            <a:ahLst/>
            <a:cxnLst/>
            <a:rect l="l" t="t" r="r" b="b"/>
            <a:pathLst>
              <a:path w="1" h="38" fill="none" extrusionOk="0">
                <a:moveTo>
                  <a:pt x="0" y="1"/>
                </a:moveTo>
                <a:lnTo>
                  <a:pt x="0" y="1"/>
                </a:lnTo>
                <a:lnTo>
                  <a:pt x="0" y="38"/>
                </a:lnTo>
                <a:lnTo>
                  <a:pt x="0" y="3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35"/>
          <p:cNvSpPr/>
          <p:nvPr/>
        </p:nvSpPr>
        <p:spPr>
          <a:xfrm>
            <a:off x="7904544" y="2537897"/>
            <a:ext cx="32" cy="1191"/>
          </a:xfrm>
          <a:custGeom>
            <a:avLst/>
            <a:gdLst/>
            <a:ahLst/>
            <a:cxnLst/>
            <a:rect l="l" t="t" r="r" b="b"/>
            <a:pathLst>
              <a:path w="1" h="38" fill="none" extrusionOk="0">
                <a:moveTo>
                  <a:pt x="0" y="1"/>
                </a:moveTo>
                <a:lnTo>
                  <a:pt x="0" y="1"/>
                </a:lnTo>
                <a:lnTo>
                  <a:pt x="0" y="38"/>
                </a:lnTo>
                <a:lnTo>
                  <a:pt x="0" y="3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35"/>
          <p:cNvSpPr/>
          <p:nvPr/>
        </p:nvSpPr>
        <p:spPr>
          <a:xfrm>
            <a:off x="7904544" y="2536738"/>
            <a:ext cx="32" cy="31"/>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35"/>
          <p:cNvSpPr/>
          <p:nvPr/>
        </p:nvSpPr>
        <p:spPr>
          <a:xfrm>
            <a:off x="7904544" y="2534388"/>
            <a:ext cx="32" cy="1222"/>
          </a:xfrm>
          <a:custGeom>
            <a:avLst/>
            <a:gdLst/>
            <a:ahLst/>
            <a:cxnLst/>
            <a:rect l="l" t="t" r="r" b="b"/>
            <a:pathLst>
              <a:path w="1" h="39" fill="none" extrusionOk="0">
                <a:moveTo>
                  <a:pt x="0" y="1"/>
                </a:moveTo>
                <a:lnTo>
                  <a:pt x="0" y="1"/>
                </a:lnTo>
                <a:lnTo>
                  <a:pt x="0" y="38"/>
                </a:lnTo>
                <a:lnTo>
                  <a:pt x="0" y="3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35"/>
          <p:cNvSpPr/>
          <p:nvPr/>
        </p:nvSpPr>
        <p:spPr>
          <a:xfrm>
            <a:off x="7904544" y="2533229"/>
            <a:ext cx="32" cy="1191"/>
          </a:xfrm>
          <a:custGeom>
            <a:avLst/>
            <a:gdLst/>
            <a:ahLst/>
            <a:cxnLst/>
            <a:rect l="l" t="t" r="r" b="b"/>
            <a:pathLst>
              <a:path w="1" h="38" fill="none" extrusionOk="0">
                <a:moveTo>
                  <a:pt x="0" y="1"/>
                </a:moveTo>
                <a:lnTo>
                  <a:pt x="0" y="1"/>
                </a:lnTo>
                <a:lnTo>
                  <a:pt x="0" y="38"/>
                </a:lnTo>
                <a:lnTo>
                  <a:pt x="0" y="3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35"/>
          <p:cNvSpPr/>
          <p:nvPr/>
        </p:nvSpPr>
        <p:spPr>
          <a:xfrm>
            <a:off x="7904544" y="2532070"/>
            <a:ext cx="32" cy="31"/>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35"/>
          <p:cNvSpPr/>
          <p:nvPr/>
        </p:nvSpPr>
        <p:spPr>
          <a:xfrm>
            <a:off x="7904544" y="2530910"/>
            <a:ext cx="32" cy="31"/>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35"/>
          <p:cNvSpPr/>
          <p:nvPr/>
        </p:nvSpPr>
        <p:spPr>
          <a:xfrm>
            <a:off x="7904544" y="2528560"/>
            <a:ext cx="32" cy="1222"/>
          </a:xfrm>
          <a:custGeom>
            <a:avLst/>
            <a:gdLst/>
            <a:ahLst/>
            <a:cxnLst/>
            <a:rect l="l" t="t" r="r" b="b"/>
            <a:pathLst>
              <a:path w="1" h="39" fill="none" extrusionOk="0">
                <a:moveTo>
                  <a:pt x="0" y="1"/>
                </a:moveTo>
                <a:lnTo>
                  <a:pt x="0" y="1"/>
                </a:lnTo>
                <a:lnTo>
                  <a:pt x="0" y="38"/>
                </a:lnTo>
                <a:lnTo>
                  <a:pt x="0" y="3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35"/>
          <p:cNvSpPr/>
          <p:nvPr/>
        </p:nvSpPr>
        <p:spPr>
          <a:xfrm>
            <a:off x="7904544" y="2527401"/>
            <a:ext cx="32" cy="1191"/>
          </a:xfrm>
          <a:custGeom>
            <a:avLst/>
            <a:gdLst/>
            <a:ahLst/>
            <a:cxnLst/>
            <a:rect l="l" t="t" r="r" b="b"/>
            <a:pathLst>
              <a:path w="1" h="38" fill="none" extrusionOk="0">
                <a:moveTo>
                  <a:pt x="0" y="1"/>
                </a:moveTo>
                <a:lnTo>
                  <a:pt x="0" y="1"/>
                </a:lnTo>
                <a:lnTo>
                  <a:pt x="0" y="38"/>
                </a:lnTo>
                <a:lnTo>
                  <a:pt x="0" y="3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35"/>
          <p:cNvSpPr/>
          <p:nvPr/>
        </p:nvSpPr>
        <p:spPr>
          <a:xfrm>
            <a:off x="7904544" y="2526242"/>
            <a:ext cx="32" cy="31"/>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35"/>
          <p:cNvSpPr/>
          <p:nvPr/>
        </p:nvSpPr>
        <p:spPr>
          <a:xfrm>
            <a:off x="7904544" y="2522732"/>
            <a:ext cx="32" cy="31"/>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35"/>
          <p:cNvSpPr/>
          <p:nvPr/>
        </p:nvSpPr>
        <p:spPr>
          <a:xfrm>
            <a:off x="7904544" y="2519255"/>
            <a:ext cx="32" cy="31"/>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35"/>
          <p:cNvSpPr/>
          <p:nvPr/>
        </p:nvSpPr>
        <p:spPr>
          <a:xfrm>
            <a:off x="7904544" y="2518064"/>
            <a:ext cx="32" cy="31"/>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35"/>
          <p:cNvSpPr/>
          <p:nvPr/>
        </p:nvSpPr>
        <p:spPr>
          <a:xfrm>
            <a:off x="7904544" y="2515745"/>
            <a:ext cx="32" cy="1191"/>
          </a:xfrm>
          <a:custGeom>
            <a:avLst/>
            <a:gdLst/>
            <a:ahLst/>
            <a:cxnLst/>
            <a:rect l="l" t="t" r="r" b="b"/>
            <a:pathLst>
              <a:path w="1" h="38" fill="none" extrusionOk="0">
                <a:moveTo>
                  <a:pt x="0" y="1"/>
                </a:moveTo>
                <a:lnTo>
                  <a:pt x="0" y="1"/>
                </a:lnTo>
                <a:lnTo>
                  <a:pt x="0" y="38"/>
                </a:lnTo>
                <a:lnTo>
                  <a:pt x="0" y="3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35"/>
          <p:cNvSpPr/>
          <p:nvPr/>
        </p:nvSpPr>
        <p:spPr>
          <a:xfrm>
            <a:off x="7904544" y="2514586"/>
            <a:ext cx="32" cy="1191"/>
          </a:xfrm>
          <a:custGeom>
            <a:avLst/>
            <a:gdLst/>
            <a:ahLst/>
            <a:cxnLst/>
            <a:rect l="l" t="t" r="r" b="b"/>
            <a:pathLst>
              <a:path w="1" h="38" fill="none" extrusionOk="0">
                <a:moveTo>
                  <a:pt x="0" y="0"/>
                </a:moveTo>
                <a:lnTo>
                  <a:pt x="0" y="0"/>
                </a:lnTo>
                <a:lnTo>
                  <a:pt x="0" y="38"/>
                </a:lnTo>
                <a:lnTo>
                  <a:pt x="0" y="3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35"/>
          <p:cNvSpPr/>
          <p:nvPr/>
        </p:nvSpPr>
        <p:spPr>
          <a:xfrm>
            <a:off x="7903360" y="2513427"/>
            <a:ext cx="1216" cy="31"/>
          </a:xfrm>
          <a:custGeom>
            <a:avLst/>
            <a:gdLst/>
            <a:ahLst/>
            <a:cxnLst/>
            <a:rect l="l" t="t" r="r" b="b"/>
            <a:pathLst>
              <a:path w="38" h="1" fill="none" extrusionOk="0">
                <a:moveTo>
                  <a:pt x="0" y="0"/>
                </a:moveTo>
                <a:lnTo>
                  <a:pt x="0" y="0"/>
                </a:lnTo>
                <a:lnTo>
                  <a:pt x="37" y="0"/>
                </a:lnTo>
                <a:lnTo>
                  <a:pt x="37"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35"/>
          <p:cNvSpPr/>
          <p:nvPr/>
        </p:nvSpPr>
        <p:spPr>
          <a:xfrm>
            <a:off x="7903360" y="2511077"/>
            <a:ext cx="32" cy="1191"/>
          </a:xfrm>
          <a:custGeom>
            <a:avLst/>
            <a:gdLst/>
            <a:ahLst/>
            <a:cxnLst/>
            <a:rect l="l" t="t" r="r" b="b"/>
            <a:pathLst>
              <a:path w="1" h="38" fill="none" extrusionOk="0">
                <a:moveTo>
                  <a:pt x="0" y="1"/>
                </a:moveTo>
                <a:lnTo>
                  <a:pt x="0" y="1"/>
                </a:lnTo>
                <a:lnTo>
                  <a:pt x="0" y="38"/>
                </a:lnTo>
                <a:lnTo>
                  <a:pt x="0" y="3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35"/>
          <p:cNvSpPr/>
          <p:nvPr/>
        </p:nvSpPr>
        <p:spPr>
          <a:xfrm>
            <a:off x="7903360" y="2509917"/>
            <a:ext cx="32" cy="1191"/>
          </a:xfrm>
          <a:custGeom>
            <a:avLst/>
            <a:gdLst/>
            <a:ahLst/>
            <a:cxnLst/>
            <a:rect l="l" t="t" r="r" b="b"/>
            <a:pathLst>
              <a:path w="1" h="38" fill="none" extrusionOk="0">
                <a:moveTo>
                  <a:pt x="0" y="1"/>
                </a:moveTo>
                <a:lnTo>
                  <a:pt x="0" y="1"/>
                </a:lnTo>
                <a:lnTo>
                  <a:pt x="0" y="38"/>
                </a:lnTo>
                <a:lnTo>
                  <a:pt x="0" y="3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35"/>
          <p:cNvSpPr/>
          <p:nvPr/>
        </p:nvSpPr>
        <p:spPr>
          <a:xfrm>
            <a:off x="7903360" y="2508758"/>
            <a:ext cx="32" cy="31"/>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35"/>
          <p:cNvSpPr/>
          <p:nvPr/>
        </p:nvSpPr>
        <p:spPr>
          <a:xfrm>
            <a:off x="7903360" y="2507599"/>
            <a:ext cx="32" cy="31"/>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35"/>
          <p:cNvSpPr/>
          <p:nvPr/>
        </p:nvSpPr>
        <p:spPr>
          <a:xfrm>
            <a:off x="7903360" y="2505249"/>
            <a:ext cx="32" cy="1191"/>
          </a:xfrm>
          <a:custGeom>
            <a:avLst/>
            <a:gdLst/>
            <a:ahLst/>
            <a:cxnLst/>
            <a:rect l="l" t="t" r="r" b="b"/>
            <a:pathLst>
              <a:path w="1" h="38" fill="none" extrusionOk="0">
                <a:moveTo>
                  <a:pt x="0" y="1"/>
                </a:moveTo>
                <a:lnTo>
                  <a:pt x="0" y="1"/>
                </a:lnTo>
                <a:lnTo>
                  <a:pt x="0" y="38"/>
                </a:lnTo>
                <a:lnTo>
                  <a:pt x="0" y="3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35"/>
          <p:cNvSpPr/>
          <p:nvPr/>
        </p:nvSpPr>
        <p:spPr>
          <a:xfrm>
            <a:off x="7903360" y="2504090"/>
            <a:ext cx="32" cy="1191"/>
          </a:xfrm>
          <a:custGeom>
            <a:avLst/>
            <a:gdLst/>
            <a:ahLst/>
            <a:cxnLst/>
            <a:rect l="l" t="t" r="r" b="b"/>
            <a:pathLst>
              <a:path w="1" h="38" fill="none" extrusionOk="0">
                <a:moveTo>
                  <a:pt x="0" y="1"/>
                </a:moveTo>
                <a:lnTo>
                  <a:pt x="0" y="1"/>
                </a:lnTo>
                <a:lnTo>
                  <a:pt x="0" y="38"/>
                </a:lnTo>
                <a:lnTo>
                  <a:pt x="0" y="3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35"/>
          <p:cNvSpPr/>
          <p:nvPr/>
        </p:nvSpPr>
        <p:spPr>
          <a:xfrm>
            <a:off x="7903360" y="2502930"/>
            <a:ext cx="32" cy="31"/>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35"/>
          <p:cNvSpPr/>
          <p:nvPr/>
        </p:nvSpPr>
        <p:spPr>
          <a:xfrm>
            <a:off x="7903360" y="2500580"/>
            <a:ext cx="32" cy="1222"/>
          </a:xfrm>
          <a:custGeom>
            <a:avLst/>
            <a:gdLst/>
            <a:ahLst/>
            <a:cxnLst/>
            <a:rect l="l" t="t" r="r" b="b"/>
            <a:pathLst>
              <a:path w="1" h="39" fill="none" extrusionOk="0">
                <a:moveTo>
                  <a:pt x="0" y="1"/>
                </a:moveTo>
                <a:lnTo>
                  <a:pt x="0" y="1"/>
                </a:lnTo>
                <a:lnTo>
                  <a:pt x="0" y="38"/>
                </a:lnTo>
                <a:lnTo>
                  <a:pt x="0" y="3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35"/>
          <p:cNvSpPr/>
          <p:nvPr/>
        </p:nvSpPr>
        <p:spPr>
          <a:xfrm>
            <a:off x="7903360" y="2499421"/>
            <a:ext cx="32" cy="1191"/>
          </a:xfrm>
          <a:custGeom>
            <a:avLst/>
            <a:gdLst/>
            <a:ahLst/>
            <a:cxnLst/>
            <a:rect l="l" t="t" r="r" b="b"/>
            <a:pathLst>
              <a:path w="1" h="38" fill="none" extrusionOk="0">
                <a:moveTo>
                  <a:pt x="0" y="1"/>
                </a:moveTo>
                <a:lnTo>
                  <a:pt x="0" y="1"/>
                </a:lnTo>
                <a:lnTo>
                  <a:pt x="0" y="38"/>
                </a:lnTo>
                <a:lnTo>
                  <a:pt x="0" y="3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35"/>
          <p:cNvSpPr/>
          <p:nvPr/>
        </p:nvSpPr>
        <p:spPr>
          <a:xfrm>
            <a:off x="7903360" y="2498262"/>
            <a:ext cx="32" cy="31"/>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35"/>
          <p:cNvSpPr/>
          <p:nvPr/>
        </p:nvSpPr>
        <p:spPr>
          <a:xfrm>
            <a:off x="7903360" y="2497102"/>
            <a:ext cx="32" cy="31"/>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35"/>
          <p:cNvSpPr/>
          <p:nvPr/>
        </p:nvSpPr>
        <p:spPr>
          <a:xfrm>
            <a:off x="7903360" y="2494752"/>
            <a:ext cx="32" cy="1222"/>
          </a:xfrm>
          <a:custGeom>
            <a:avLst/>
            <a:gdLst/>
            <a:ahLst/>
            <a:cxnLst/>
            <a:rect l="l" t="t" r="r" b="b"/>
            <a:pathLst>
              <a:path w="1" h="39" fill="none" extrusionOk="0">
                <a:moveTo>
                  <a:pt x="0" y="1"/>
                </a:moveTo>
                <a:lnTo>
                  <a:pt x="0" y="1"/>
                </a:lnTo>
                <a:lnTo>
                  <a:pt x="0" y="38"/>
                </a:lnTo>
                <a:lnTo>
                  <a:pt x="0" y="3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35"/>
          <p:cNvSpPr/>
          <p:nvPr/>
        </p:nvSpPr>
        <p:spPr>
          <a:xfrm>
            <a:off x="7903360" y="2493593"/>
            <a:ext cx="32" cy="31"/>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35"/>
          <p:cNvSpPr/>
          <p:nvPr/>
        </p:nvSpPr>
        <p:spPr>
          <a:xfrm>
            <a:off x="7903360" y="2492434"/>
            <a:ext cx="32" cy="31"/>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35"/>
          <p:cNvSpPr/>
          <p:nvPr/>
        </p:nvSpPr>
        <p:spPr>
          <a:xfrm>
            <a:off x="7903360" y="2490115"/>
            <a:ext cx="32" cy="1191"/>
          </a:xfrm>
          <a:custGeom>
            <a:avLst/>
            <a:gdLst/>
            <a:ahLst/>
            <a:cxnLst/>
            <a:rect l="l" t="t" r="r" b="b"/>
            <a:pathLst>
              <a:path w="1" h="38" fill="none" extrusionOk="0">
                <a:moveTo>
                  <a:pt x="0" y="0"/>
                </a:moveTo>
                <a:lnTo>
                  <a:pt x="0" y="0"/>
                </a:lnTo>
                <a:lnTo>
                  <a:pt x="0" y="37"/>
                </a:lnTo>
                <a:lnTo>
                  <a:pt x="0" y="37"/>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35"/>
          <p:cNvSpPr/>
          <p:nvPr/>
        </p:nvSpPr>
        <p:spPr>
          <a:xfrm>
            <a:off x="7903360" y="2488925"/>
            <a:ext cx="32" cy="1222"/>
          </a:xfrm>
          <a:custGeom>
            <a:avLst/>
            <a:gdLst/>
            <a:ahLst/>
            <a:cxnLst/>
            <a:rect l="l" t="t" r="r" b="b"/>
            <a:pathLst>
              <a:path w="1" h="39" fill="none" extrusionOk="0">
                <a:moveTo>
                  <a:pt x="0" y="1"/>
                </a:moveTo>
                <a:lnTo>
                  <a:pt x="0" y="1"/>
                </a:lnTo>
                <a:lnTo>
                  <a:pt x="0" y="38"/>
                </a:lnTo>
                <a:lnTo>
                  <a:pt x="0" y="3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35"/>
          <p:cNvSpPr/>
          <p:nvPr/>
        </p:nvSpPr>
        <p:spPr>
          <a:xfrm>
            <a:off x="7903360" y="2487765"/>
            <a:ext cx="32" cy="31"/>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35"/>
          <p:cNvSpPr/>
          <p:nvPr/>
        </p:nvSpPr>
        <p:spPr>
          <a:xfrm>
            <a:off x="7903360" y="2486606"/>
            <a:ext cx="32" cy="31"/>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35"/>
          <p:cNvSpPr/>
          <p:nvPr/>
        </p:nvSpPr>
        <p:spPr>
          <a:xfrm>
            <a:off x="7903360" y="2484256"/>
            <a:ext cx="32" cy="1222"/>
          </a:xfrm>
          <a:custGeom>
            <a:avLst/>
            <a:gdLst/>
            <a:ahLst/>
            <a:cxnLst/>
            <a:rect l="l" t="t" r="r" b="b"/>
            <a:pathLst>
              <a:path w="1" h="39" fill="none" extrusionOk="0">
                <a:moveTo>
                  <a:pt x="0" y="1"/>
                </a:moveTo>
                <a:lnTo>
                  <a:pt x="0" y="1"/>
                </a:lnTo>
                <a:lnTo>
                  <a:pt x="0" y="38"/>
                </a:lnTo>
                <a:lnTo>
                  <a:pt x="0" y="3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35"/>
          <p:cNvSpPr/>
          <p:nvPr/>
        </p:nvSpPr>
        <p:spPr>
          <a:xfrm>
            <a:off x="7903360" y="2483097"/>
            <a:ext cx="32" cy="1191"/>
          </a:xfrm>
          <a:custGeom>
            <a:avLst/>
            <a:gdLst/>
            <a:ahLst/>
            <a:cxnLst/>
            <a:rect l="l" t="t" r="r" b="b"/>
            <a:pathLst>
              <a:path w="1" h="38" fill="none" extrusionOk="0">
                <a:moveTo>
                  <a:pt x="0" y="1"/>
                </a:moveTo>
                <a:lnTo>
                  <a:pt x="0" y="1"/>
                </a:lnTo>
                <a:lnTo>
                  <a:pt x="0" y="38"/>
                </a:lnTo>
                <a:lnTo>
                  <a:pt x="0" y="3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35"/>
          <p:cNvSpPr/>
          <p:nvPr/>
        </p:nvSpPr>
        <p:spPr>
          <a:xfrm>
            <a:off x="7903360" y="2481938"/>
            <a:ext cx="32" cy="31"/>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35"/>
          <p:cNvSpPr/>
          <p:nvPr/>
        </p:nvSpPr>
        <p:spPr>
          <a:xfrm>
            <a:off x="7903360" y="2479619"/>
            <a:ext cx="32" cy="1191"/>
          </a:xfrm>
          <a:custGeom>
            <a:avLst/>
            <a:gdLst/>
            <a:ahLst/>
            <a:cxnLst/>
            <a:rect l="l" t="t" r="r" b="b"/>
            <a:pathLst>
              <a:path w="1" h="38" fill="none" extrusionOk="0">
                <a:moveTo>
                  <a:pt x="0" y="0"/>
                </a:moveTo>
                <a:lnTo>
                  <a:pt x="0" y="0"/>
                </a:lnTo>
                <a:lnTo>
                  <a:pt x="0" y="37"/>
                </a:lnTo>
                <a:lnTo>
                  <a:pt x="0" y="37"/>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35"/>
          <p:cNvSpPr/>
          <p:nvPr/>
        </p:nvSpPr>
        <p:spPr>
          <a:xfrm>
            <a:off x="7903360" y="2478428"/>
            <a:ext cx="32" cy="1222"/>
          </a:xfrm>
          <a:custGeom>
            <a:avLst/>
            <a:gdLst/>
            <a:ahLst/>
            <a:cxnLst/>
            <a:rect l="l" t="t" r="r" b="b"/>
            <a:pathLst>
              <a:path w="1" h="39" fill="none" extrusionOk="0">
                <a:moveTo>
                  <a:pt x="0" y="1"/>
                </a:moveTo>
                <a:lnTo>
                  <a:pt x="0" y="1"/>
                </a:lnTo>
                <a:lnTo>
                  <a:pt x="0" y="38"/>
                </a:lnTo>
                <a:lnTo>
                  <a:pt x="0" y="3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35"/>
          <p:cNvSpPr/>
          <p:nvPr/>
        </p:nvSpPr>
        <p:spPr>
          <a:xfrm>
            <a:off x="7903360" y="2477269"/>
            <a:ext cx="32" cy="31"/>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35"/>
          <p:cNvSpPr/>
          <p:nvPr/>
        </p:nvSpPr>
        <p:spPr>
          <a:xfrm>
            <a:off x="7903360" y="2476110"/>
            <a:ext cx="32" cy="31"/>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35"/>
          <p:cNvSpPr/>
          <p:nvPr/>
        </p:nvSpPr>
        <p:spPr>
          <a:xfrm>
            <a:off x="7903360" y="2473791"/>
            <a:ext cx="32" cy="1191"/>
          </a:xfrm>
          <a:custGeom>
            <a:avLst/>
            <a:gdLst/>
            <a:ahLst/>
            <a:cxnLst/>
            <a:rect l="l" t="t" r="r" b="b"/>
            <a:pathLst>
              <a:path w="1" h="38" fill="none" extrusionOk="0">
                <a:moveTo>
                  <a:pt x="0" y="0"/>
                </a:moveTo>
                <a:lnTo>
                  <a:pt x="0" y="0"/>
                </a:lnTo>
                <a:lnTo>
                  <a:pt x="0" y="37"/>
                </a:lnTo>
                <a:lnTo>
                  <a:pt x="0" y="37"/>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35"/>
          <p:cNvSpPr/>
          <p:nvPr/>
        </p:nvSpPr>
        <p:spPr>
          <a:xfrm>
            <a:off x="7903360" y="2472600"/>
            <a:ext cx="32" cy="1222"/>
          </a:xfrm>
          <a:custGeom>
            <a:avLst/>
            <a:gdLst/>
            <a:ahLst/>
            <a:cxnLst/>
            <a:rect l="l" t="t" r="r" b="b"/>
            <a:pathLst>
              <a:path w="1" h="39" fill="none" extrusionOk="0">
                <a:moveTo>
                  <a:pt x="0" y="1"/>
                </a:moveTo>
                <a:lnTo>
                  <a:pt x="0" y="1"/>
                </a:lnTo>
                <a:lnTo>
                  <a:pt x="0" y="38"/>
                </a:lnTo>
                <a:lnTo>
                  <a:pt x="0" y="3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35"/>
          <p:cNvSpPr/>
          <p:nvPr/>
        </p:nvSpPr>
        <p:spPr>
          <a:xfrm>
            <a:off x="7903360" y="2470282"/>
            <a:ext cx="32" cy="1191"/>
          </a:xfrm>
          <a:custGeom>
            <a:avLst/>
            <a:gdLst/>
            <a:ahLst/>
            <a:cxnLst/>
            <a:rect l="l" t="t" r="r" b="b"/>
            <a:pathLst>
              <a:path w="1" h="38" fill="none" extrusionOk="0">
                <a:moveTo>
                  <a:pt x="0" y="1"/>
                </a:moveTo>
                <a:lnTo>
                  <a:pt x="0" y="1"/>
                </a:lnTo>
                <a:lnTo>
                  <a:pt x="0" y="38"/>
                </a:lnTo>
                <a:lnTo>
                  <a:pt x="0" y="3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35"/>
          <p:cNvSpPr/>
          <p:nvPr/>
        </p:nvSpPr>
        <p:spPr>
          <a:xfrm>
            <a:off x="7903360" y="2469123"/>
            <a:ext cx="32" cy="31"/>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35"/>
          <p:cNvSpPr/>
          <p:nvPr/>
        </p:nvSpPr>
        <p:spPr>
          <a:xfrm>
            <a:off x="7903360" y="2467963"/>
            <a:ext cx="32" cy="31"/>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35"/>
          <p:cNvSpPr/>
          <p:nvPr/>
        </p:nvSpPr>
        <p:spPr>
          <a:xfrm>
            <a:off x="7902176" y="2465613"/>
            <a:ext cx="1216" cy="1191"/>
          </a:xfrm>
          <a:custGeom>
            <a:avLst/>
            <a:gdLst/>
            <a:ahLst/>
            <a:cxnLst/>
            <a:rect l="l" t="t" r="r" b="b"/>
            <a:pathLst>
              <a:path w="38" h="38" fill="none" extrusionOk="0">
                <a:moveTo>
                  <a:pt x="0" y="1"/>
                </a:moveTo>
                <a:lnTo>
                  <a:pt x="0" y="1"/>
                </a:lnTo>
                <a:lnTo>
                  <a:pt x="37" y="38"/>
                </a:lnTo>
                <a:lnTo>
                  <a:pt x="37" y="3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35"/>
          <p:cNvSpPr/>
          <p:nvPr/>
        </p:nvSpPr>
        <p:spPr>
          <a:xfrm>
            <a:off x="7902176" y="2464454"/>
            <a:ext cx="32" cy="1191"/>
          </a:xfrm>
          <a:custGeom>
            <a:avLst/>
            <a:gdLst/>
            <a:ahLst/>
            <a:cxnLst/>
            <a:rect l="l" t="t" r="r" b="b"/>
            <a:pathLst>
              <a:path w="1" h="38" fill="none" extrusionOk="0">
                <a:moveTo>
                  <a:pt x="0" y="0"/>
                </a:moveTo>
                <a:lnTo>
                  <a:pt x="0" y="0"/>
                </a:lnTo>
                <a:lnTo>
                  <a:pt x="0" y="38"/>
                </a:lnTo>
                <a:lnTo>
                  <a:pt x="0" y="3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35"/>
          <p:cNvSpPr/>
          <p:nvPr/>
        </p:nvSpPr>
        <p:spPr>
          <a:xfrm>
            <a:off x="7902176" y="2463295"/>
            <a:ext cx="32" cy="31"/>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35"/>
          <p:cNvSpPr/>
          <p:nvPr/>
        </p:nvSpPr>
        <p:spPr>
          <a:xfrm>
            <a:off x="7902176" y="2460945"/>
            <a:ext cx="32" cy="1222"/>
          </a:xfrm>
          <a:custGeom>
            <a:avLst/>
            <a:gdLst/>
            <a:ahLst/>
            <a:cxnLst/>
            <a:rect l="l" t="t" r="r" b="b"/>
            <a:pathLst>
              <a:path w="1" h="39" fill="none" extrusionOk="0">
                <a:moveTo>
                  <a:pt x="0" y="1"/>
                </a:moveTo>
                <a:lnTo>
                  <a:pt x="0" y="1"/>
                </a:lnTo>
                <a:lnTo>
                  <a:pt x="0" y="38"/>
                </a:lnTo>
                <a:lnTo>
                  <a:pt x="0" y="3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35"/>
          <p:cNvSpPr/>
          <p:nvPr/>
        </p:nvSpPr>
        <p:spPr>
          <a:xfrm>
            <a:off x="7902176" y="2459785"/>
            <a:ext cx="32" cy="1191"/>
          </a:xfrm>
          <a:custGeom>
            <a:avLst/>
            <a:gdLst/>
            <a:ahLst/>
            <a:cxnLst/>
            <a:rect l="l" t="t" r="r" b="b"/>
            <a:pathLst>
              <a:path w="1" h="38" fill="none" extrusionOk="0">
                <a:moveTo>
                  <a:pt x="0" y="1"/>
                </a:moveTo>
                <a:lnTo>
                  <a:pt x="0" y="1"/>
                </a:lnTo>
                <a:lnTo>
                  <a:pt x="0" y="38"/>
                </a:lnTo>
                <a:lnTo>
                  <a:pt x="0" y="3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35"/>
          <p:cNvSpPr/>
          <p:nvPr/>
        </p:nvSpPr>
        <p:spPr>
          <a:xfrm>
            <a:off x="7902176" y="2458626"/>
            <a:ext cx="32" cy="31"/>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35"/>
          <p:cNvSpPr/>
          <p:nvPr/>
        </p:nvSpPr>
        <p:spPr>
          <a:xfrm>
            <a:off x="7902176" y="2457467"/>
            <a:ext cx="32" cy="31"/>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35"/>
          <p:cNvSpPr/>
          <p:nvPr/>
        </p:nvSpPr>
        <p:spPr>
          <a:xfrm>
            <a:off x="7902176" y="2455117"/>
            <a:ext cx="32" cy="1222"/>
          </a:xfrm>
          <a:custGeom>
            <a:avLst/>
            <a:gdLst/>
            <a:ahLst/>
            <a:cxnLst/>
            <a:rect l="l" t="t" r="r" b="b"/>
            <a:pathLst>
              <a:path w="1" h="39" fill="none" extrusionOk="0">
                <a:moveTo>
                  <a:pt x="0" y="1"/>
                </a:moveTo>
                <a:lnTo>
                  <a:pt x="0" y="1"/>
                </a:lnTo>
                <a:lnTo>
                  <a:pt x="0" y="38"/>
                </a:lnTo>
                <a:lnTo>
                  <a:pt x="0" y="3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35"/>
          <p:cNvSpPr/>
          <p:nvPr/>
        </p:nvSpPr>
        <p:spPr>
          <a:xfrm>
            <a:off x="7902176" y="2453958"/>
            <a:ext cx="32" cy="1191"/>
          </a:xfrm>
          <a:custGeom>
            <a:avLst/>
            <a:gdLst/>
            <a:ahLst/>
            <a:cxnLst/>
            <a:rect l="l" t="t" r="r" b="b"/>
            <a:pathLst>
              <a:path w="1" h="38" fill="none" extrusionOk="0">
                <a:moveTo>
                  <a:pt x="0" y="1"/>
                </a:moveTo>
                <a:lnTo>
                  <a:pt x="0" y="1"/>
                </a:lnTo>
                <a:lnTo>
                  <a:pt x="0" y="38"/>
                </a:lnTo>
                <a:lnTo>
                  <a:pt x="0" y="3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35"/>
          <p:cNvSpPr/>
          <p:nvPr/>
        </p:nvSpPr>
        <p:spPr>
          <a:xfrm>
            <a:off x="7902176" y="2452798"/>
            <a:ext cx="32" cy="31"/>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35"/>
          <p:cNvSpPr/>
          <p:nvPr/>
        </p:nvSpPr>
        <p:spPr>
          <a:xfrm>
            <a:off x="7902176" y="2450448"/>
            <a:ext cx="32" cy="1222"/>
          </a:xfrm>
          <a:custGeom>
            <a:avLst/>
            <a:gdLst/>
            <a:ahLst/>
            <a:cxnLst/>
            <a:rect l="l" t="t" r="r" b="b"/>
            <a:pathLst>
              <a:path w="1" h="39" fill="none" extrusionOk="0">
                <a:moveTo>
                  <a:pt x="0" y="1"/>
                </a:moveTo>
                <a:lnTo>
                  <a:pt x="0" y="1"/>
                </a:lnTo>
                <a:lnTo>
                  <a:pt x="0" y="38"/>
                </a:lnTo>
                <a:lnTo>
                  <a:pt x="0" y="3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35"/>
          <p:cNvSpPr/>
          <p:nvPr/>
        </p:nvSpPr>
        <p:spPr>
          <a:xfrm>
            <a:off x="7902176" y="2449289"/>
            <a:ext cx="32" cy="1191"/>
          </a:xfrm>
          <a:custGeom>
            <a:avLst/>
            <a:gdLst/>
            <a:ahLst/>
            <a:cxnLst/>
            <a:rect l="l" t="t" r="r" b="b"/>
            <a:pathLst>
              <a:path w="1" h="38" fill="none" extrusionOk="0">
                <a:moveTo>
                  <a:pt x="0" y="1"/>
                </a:moveTo>
                <a:lnTo>
                  <a:pt x="0" y="1"/>
                </a:lnTo>
                <a:lnTo>
                  <a:pt x="0" y="38"/>
                </a:lnTo>
                <a:lnTo>
                  <a:pt x="0" y="3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35"/>
          <p:cNvSpPr/>
          <p:nvPr/>
        </p:nvSpPr>
        <p:spPr>
          <a:xfrm>
            <a:off x="7902176" y="2448130"/>
            <a:ext cx="32" cy="31"/>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35"/>
          <p:cNvSpPr/>
          <p:nvPr/>
        </p:nvSpPr>
        <p:spPr>
          <a:xfrm>
            <a:off x="7902176" y="2446970"/>
            <a:ext cx="32" cy="31"/>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35"/>
          <p:cNvSpPr/>
          <p:nvPr/>
        </p:nvSpPr>
        <p:spPr>
          <a:xfrm>
            <a:off x="7902176" y="2444620"/>
            <a:ext cx="32" cy="1222"/>
          </a:xfrm>
          <a:custGeom>
            <a:avLst/>
            <a:gdLst/>
            <a:ahLst/>
            <a:cxnLst/>
            <a:rect l="l" t="t" r="r" b="b"/>
            <a:pathLst>
              <a:path w="1" h="39" fill="none" extrusionOk="0">
                <a:moveTo>
                  <a:pt x="0" y="1"/>
                </a:moveTo>
                <a:lnTo>
                  <a:pt x="0" y="1"/>
                </a:lnTo>
                <a:lnTo>
                  <a:pt x="0" y="38"/>
                </a:lnTo>
                <a:lnTo>
                  <a:pt x="0" y="3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35"/>
          <p:cNvSpPr/>
          <p:nvPr/>
        </p:nvSpPr>
        <p:spPr>
          <a:xfrm>
            <a:off x="7902176" y="2443461"/>
            <a:ext cx="32" cy="1191"/>
          </a:xfrm>
          <a:custGeom>
            <a:avLst/>
            <a:gdLst/>
            <a:ahLst/>
            <a:cxnLst/>
            <a:rect l="l" t="t" r="r" b="b"/>
            <a:pathLst>
              <a:path w="1" h="38" fill="none" extrusionOk="0">
                <a:moveTo>
                  <a:pt x="0" y="1"/>
                </a:moveTo>
                <a:lnTo>
                  <a:pt x="0" y="1"/>
                </a:lnTo>
                <a:lnTo>
                  <a:pt x="0" y="38"/>
                </a:lnTo>
                <a:lnTo>
                  <a:pt x="0" y="3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35"/>
          <p:cNvSpPr/>
          <p:nvPr/>
        </p:nvSpPr>
        <p:spPr>
          <a:xfrm>
            <a:off x="7902176" y="2442302"/>
            <a:ext cx="32" cy="31"/>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35"/>
          <p:cNvSpPr/>
          <p:nvPr/>
        </p:nvSpPr>
        <p:spPr>
          <a:xfrm>
            <a:off x="7902176" y="2439983"/>
            <a:ext cx="32" cy="1191"/>
          </a:xfrm>
          <a:custGeom>
            <a:avLst/>
            <a:gdLst/>
            <a:ahLst/>
            <a:cxnLst/>
            <a:rect l="l" t="t" r="r" b="b"/>
            <a:pathLst>
              <a:path w="1" h="38" fill="none" extrusionOk="0">
                <a:moveTo>
                  <a:pt x="0" y="0"/>
                </a:moveTo>
                <a:lnTo>
                  <a:pt x="0" y="0"/>
                </a:lnTo>
                <a:lnTo>
                  <a:pt x="0" y="37"/>
                </a:lnTo>
                <a:lnTo>
                  <a:pt x="0" y="37"/>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35"/>
          <p:cNvSpPr/>
          <p:nvPr/>
        </p:nvSpPr>
        <p:spPr>
          <a:xfrm>
            <a:off x="7902176" y="2438793"/>
            <a:ext cx="32" cy="1222"/>
          </a:xfrm>
          <a:custGeom>
            <a:avLst/>
            <a:gdLst/>
            <a:ahLst/>
            <a:cxnLst/>
            <a:rect l="l" t="t" r="r" b="b"/>
            <a:pathLst>
              <a:path w="1" h="39" fill="none" extrusionOk="0">
                <a:moveTo>
                  <a:pt x="0" y="1"/>
                </a:moveTo>
                <a:lnTo>
                  <a:pt x="0" y="1"/>
                </a:lnTo>
                <a:lnTo>
                  <a:pt x="0" y="38"/>
                </a:lnTo>
                <a:lnTo>
                  <a:pt x="0" y="3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35"/>
          <p:cNvSpPr/>
          <p:nvPr/>
        </p:nvSpPr>
        <p:spPr>
          <a:xfrm>
            <a:off x="7902176" y="2437633"/>
            <a:ext cx="32" cy="1191"/>
          </a:xfrm>
          <a:custGeom>
            <a:avLst/>
            <a:gdLst/>
            <a:ahLst/>
            <a:cxnLst/>
            <a:rect l="l" t="t" r="r" b="b"/>
            <a:pathLst>
              <a:path w="1" h="38" fill="none" extrusionOk="0">
                <a:moveTo>
                  <a:pt x="0" y="1"/>
                </a:moveTo>
                <a:lnTo>
                  <a:pt x="0" y="1"/>
                </a:lnTo>
                <a:lnTo>
                  <a:pt x="0" y="38"/>
                </a:lnTo>
                <a:lnTo>
                  <a:pt x="0" y="3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35"/>
          <p:cNvSpPr/>
          <p:nvPr/>
        </p:nvSpPr>
        <p:spPr>
          <a:xfrm>
            <a:off x="7902176" y="2436474"/>
            <a:ext cx="32" cy="31"/>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35"/>
          <p:cNvSpPr/>
          <p:nvPr/>
        </p:nvSpPr>
        <p:spPr>
          <a:xfrm>
            <a:off x="7902176" y="2434155"/>
            <a:ext cx="32" cy="1191"/>
          </a:xfrm>
          <a:custGeom>
            <a:avLst/>
            <a:gdLst/>
            <a:ahLst/>
            <a:cxnLst/>
            <a:rect l="l" t="t" r="r" b="b"/>
            <a:pathLst>
              <a:path w="1" h="38" fill="none" extrusionOk="0">
                <a:moveTo>
                  <a:pt x="0" y="0"/>
                </a:moveTo>
                <a:lnTo>
                  <a:pt x="0" y="0"/>
                </a:lnTo>
                <a:lnTo>
                  <a:pt x="0" y="37"/>
                </a:lnTo>
                <a:lnTo>
                  <a:pt x="0" y="37"/>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35"/>
          <p:cNvSpPr/>
          <p:nvPr/>
        </p:nvSpPr>
        <p:spPr>
          <a:xfrm>
            <a:off x="7900960" y="2432965"/>
            <a:ext cx="32" cy="1222"/>
          </a:xfrm>
          <a:custGeom>
            <a:avLst/>
            <a:gdLst/>
            <a:ahLst/>
            <a:cxnLst/>
            <a:rect l="l" t="t" r="r" b="b"/>
            <a:pathLst>
              <a:path w="1" h="39" fill="none" extrusionOk="0">
                <a:moveTo>
                  <a:pt x="1" y="1"/>
                </a:moveTo>
                <a:lnTo>
                  <a:pt x="1" y="1"/>
                </a:lnTo>
                <a:lnTo>
                  <a:pt x="1" y="38"/>
                </a:lnTo>
                <a:lnTo>
                  <a:pt x="1" y="38"/>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35"/>
          <p:cNvSpPr/>
          <p:nvPr/>
        </p:nvSpPr>
        <p:spPr>
          <a:xfrm>
            <a:off x="7900960" y="2431806"/>
            <a:ext cx="32" cy="31"/>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35"/>
          <p:cNvSpPr/>
          <p:nvPr/>
        </p:nvSpPr>
        <p:spPr>
          <a:xfrm>
            <a:off x="7900960" y="2429487"/>
            <a:ext cx="32" cy="1191"/>
          </a:xfrm>
          <a:custGeom>
            <a:avLst/>
            <a:gdLst/>
            <a:ahLst/>
            <a:cxnLst/>
            <a:rect l="l" t="t" r="r" b="b"/>
            <a:pathLst>
              <a:path w="1" h="38" fill="none" extrusionOk="0">
                <a:moveTo>
                  <a:pt x="1" y="0"/>
                </a:moveTo>
                <a:lnTo>
                  <a:pt x="1" y="0"/>
                </a:lnTo>
                <a:lnTo>
                  <a:pt x="1" y="37"/>
                </a:lnTo>
                <a:lnTo>
                  <a:pt x="1" y="37"/>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35"/>
          <p:cNvSpPr/>
          <p:nvPr/>
        </p:nvSpPr>
        <p:spPr>
          <a:xfrm>
            <a:off x="7900960" y="2428328"/>
            <a:ext cx="32" cy="1191"/>
          </a:xfrm>
          <a:custGeom>
            <a:avLst/>
            <a:gdLst/>
            <a:ahLst/>
            <a:cxnLst/>
            <a:rect l="l" t="t" r="r" b="b"/>
            <a:pathLst>
              <a:path w="1" h="38" fill="none" extrusionOk="0">
                <a:moveTo>
                  <a:pt x="1" y="0"/>
                </a:moveTo>
                <a:lnTo>
                  <a:pt x="1" y="0"/>
                </a:lnTo>
                <a:lnTo>
                  <a:pt x="1" y="37"/>
                </a:lnTo>
                <a:lnTo>
                  <a:pt x="1" y="37"/>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35"/>
          <p:cNvSpPr/>
          <p:nvPr/>
        </p:nvSpPr>
        <p:spPr>
          <a:xfrm>
            <a:off x="7900960" y="2427137"/>
            <a:ext cx="32" cy="1222"/>
          </a:xfrm>
          <a:custGeom>
            <a:avLst/>
            <a:gdLst/>
            <a:ahLst/>
            <a:cxnLst/>
            <a:rect l="l" t="t" r="r" b="b"/>
            <a:pathLst>
              <a:path w="1" h="39" fill="none" extrusionOk="0">
                <a:moveTo>
                  <a:pt x="1" y="1"/>
                </a:moveTo>
                <a:lnTo>
                  <a:pt x="1" y="1"/>
                </a:lnTo>
                <a:lnTo>
                  <a:pt x="1" y="38"/>
                </a:lnTo>
                <a:lnTo>
                  <a:pt x="1" y="38"/>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35"/>
          <p:cNvSpPr/>
          <p:nvPr/>
        </p:nvSpPr>
        <p:spPr>
          <a:xfrm>
            <a:off x="7900960" y="2418991"/>
            <a:ext cx="32" cy="8178"/>
          </a:xfrm>
          <a:custGeom>
            <a:avLst/>
            <a:gdLst/>
            <a:ahLst/>
            <a:cxnLst/>
            <a:rect l="l" t="t" r="r" b="b"/>
            <a:pathLst>
              <a:path w="1" h="261" fill="none" extrusionOk="0">
                <a:moveTo>
                  <a:pt x="1" y="0"/>
                </a:moveTo>
                <a:lnTo>
                  <a:pt x="1" y="0"/>
                </a:lnTo>
                <a:lnTo>
                  <a:pt x="1" y="261"/>
                </a:lnTo>
                <a:lnTo>
                  <a:pt x="1" y="261"/>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35"/>
          <p:cNvSpPr/>
          <p:nvPr/>
        </p:nvSpPr>
        <p:spPr>
          <a:xfrm>
            <a:off x="7900960" y="2416641"/>
            <a:ext cx="32" cy="1222"/>
          </a:xfrm>
          <a:custGeom>
            <a:avLst/>
            <a:gdLst/>
            <a:ahLst/>
            <a:cxnLst/>
            <a:rect l="l" t="t" r="r" b="b"/>
            <a:pathLst>
              <a:path w="1" h="39" fill="none" extrusionOk="0">
                <a:moveTo>
                  <a:pt x="1" y="1"/>
                </a:moveTo>
                <a:lnTo>
                  <a:pt x="1" y="1"/>
                </a:lnTo>
                <a:lnTo>
                  <a:pt x="1" y="38"/>
                </a:lnTo>
                <a:lnTo>
                  <a:pt x="1" y="38"/>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35"/>
          <p:cNvSpPr/>
          <p:nvPr/>
        </p:nvSpPr>
        <p:spPr>
          <a:xfrm>
            <a:off x="7900960" y="2415481"/>
            <a:ext cx="32" cy="1191"/>
          </a:xfrm>
          <a:custGeom>
            <a:avLst/>
            <a:gdLst/>
            <a:ahLst/>
            <a:cxnLst/>
            <a:rect l="l" t="t" r="r" b="b"/>
            <a:pathLst>
              <a:path w="1" h="38" fill="none" extrusionOk="0">
                <a:moveTo>
                  <a:pt x="1" y="1"/>
                </a:moveTo>
                <a:lnTo>
                  <a:pt x="1" y="1"/>
                </a:lnTo>
                <a:lnTo>
                  <a:pt x="1" y="38"/>
                </a:lnTo>
                <a:lnTo>
                  <a:pt x="1" y="38"/>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35"/>
          <p:cNvSpPr/>
          <p:nvPr/>
        </p:nvSpPr>
        <p:spPr>
          <a:xfrm>
            <a:off x="7900960" y="2414322"/>
            <a:ext cx="32" cy="1191"/>
          </a:xfrm>
          <a:custGeom>
            <a:avLst/>
            <a:gdLst/>
            <a:ahLst/>
            <a:cxnLst/>
            <a:rect l="l" t="t" r="r" b="b"/>
            <a:pathLst>
              <a:path w="1" h="38" fill="none" extrusionOk="0">
                <a:moveTo>
                  <a:pt x="1" y="1"/>
                </a:moveTo>
                <a:lnTo>
                  <a:pt x="1" y="1"/>
                </a:lnTo>
                <a:lnTo>
                  <a:pt x="1" y="38"/>
                </a:lnTo>
                <a:lnTo>
                  <a:pt x="1" y="38"/>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35"/>
          <p:cNvSpPr/>
          <p:nvPr/>
        </p:nvSpPr>
        <p:spPr>
          <a:xfrm>
            <a:off x="7900960" y="2413163"/>
            <a:ext cx="32" cy="31"/>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35"/>
          <p:cNvSpPr/>
          <p:nvPr/>
        </p:nvSpPr>
        <p:spPr>
          <a:xfrm>
            <a:off x="7900960" y="2410813"/>
            <a:ext cx="32" cy="1222"/>
          </a:xfrm>
          <a:custGeom>
            <a:avLst/>
            <a:gdLst/>
            <a:ahLst/>
            <a:cxnLst/>
            <a:rect l="l" t="t" r="r" b="b"/>
            <a:pathLst>
              <a:path w="1" h="39" fill="none" extrusionOk="0">
                <a:moveTo>
                  <a:pt x="1" y="1"/>
                </a:moveTo>
                <a:lnTo>
                  <a:pt x="1" y="1"/>
                </a:lnTo>
                <a:lnTo>
                  <a:pt x="1" y="38"/>
                </a:lnTo>
                <a:lnTo>
                  <a:pt x="1" y="38"/>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35"/>
          <p:cNvSpPr/>
          <p:nvPr/>
        </p:nvSpPr>
        <p:spPr>
          <a:xfrm>
            <a:off x="7900960" y="2409653"/>
            <a:ext cx="32" cy="1191"/>
          </a:xfrm>
          <a:custGeom>
            <a:avLst/>
            <a:gdLst/>
            <a:ahLst/>
            <a:cxnLst/>
            <a:rect l="l" t="t" r="r" b="b"/>
            <a:pathLst>
              <a:path w="1" h="38" fill="none" extrusionOk="0">
                <a:moveTo>
                  <a:pt x="1" y="1"/>
                </a:moveTo>
                <a:lnTo>
                  <a:pt x="1" y="1"/>
                </a:lnTo>
                <a:lnTo>
                  <a:pt x="1" y="38"/>
                </a:lnTo>
                <a:lnTo>
                  <a:pt x="1" y="38"/>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35"/>
          <p:cNvSpPr/>
          <p:nvPr/>
        </p:nvSpPr>
        <p:spPr>
          <a:xfrm>
            <a:off x="7899776" y="2408494"/>
            <a:ext cx="1216" cy="1191"/>
          </a:xfrm>
          <a:custGeom>
            <a:avLst/>
            <a:gdLst/>
            <a:ahLst/>
            <a:cxnLst/>
            <a:rect l="l" t="t" r="r" b="b"/>
            <a:pathLst>
              <a:path w="38" h="38" fill="none" extrusionOk="0">
                <a:moveTo>
                  <a:pt x="1" y="1"/>
                </a:moveTo>
                <a:lnTo>
                  <a:pt x="1" y="1"/>
                </a:lnTo>
                <a:lnTo>
                  <a:pt x="38" y="38"/>
                </a:lnTo>
                <a:lnTo>
                  <a:pt x="38" y="38"/>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35"/>
          <p:cNvSpPr/>
          <p:nvPr/>
        </p:nvSpPr>
        <p:spPr>
          <a:xfrm>
            <a:off x="7899776" y="2407335"/>
            <a:ext cx="32" cy="31"/>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35"/>
          <p:cNvSpPr/>
          <p:nvPr/>
        </p:nvSpPr>
        <p:spPr>
          <a:xfrm>
            <a:off x="7899776" y="2404985"/>
            <a:ext cx="32" cy="1222"/>
          </a:xfrm>
          <a:custGeom>
            <a:avLst/>
            <a:gdLst/>
            <a:ahLst/>
            <a:cxnLst/>
            <a:rect l="l" t="t" r="r" b="b"/>
            <a:pathLst>
              <a:path w="1" h="39" fill="none" extrusionOk="0">
                <a:moveTo>
                  <a:pt x="1" y="1"/>
                </a:moveTo>
                <a:lnTo>
                  <a:pt x="1" y="1"/>
                </a:lnTo>
                <a:lnTo>
                  <a:pt x="1" y="38"/>
                </a:lnTo>
                <a:lnTo>
                  <a:pt x="1" y="38"/>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35"/>
          <p:cNvSpPr/>
          <p:nvPr/>
        </p:nvSpPr>
        <p:spPr>
          <a:xfrm>
            <a:off x="7899776" y="2403826"/>
            <a:ext cx="32" cy="1191"/>
          </a:xfrm>
          <a:custGeom>
            <a:avLst/>
            <a:gdLst/>
            <a:ahLst/>
            <a:cxnLst/>
            <a:rect l="l" t="t" r="r" b="b"/>
            <a:pathLst>
              <a:path w="1" h="38" fill="none" extrusionOk="0">
                <a:moveTo>
                  <a:pt x="1" y="1"/>
                </a:moveTo>
                <a:lnTo>
                  <a:pt x="1" y="1"/>
                </a:lnTo>
                <a:lnTo>
                  <a:pt x="1" y="38"/>
                </a:lnTo>
                <a:lnTo>
                  <a:pt x="1" y="38"/>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35"/>
          <p:cNvSpPr/>
          <p:nvPr/>
        </p:nvSpPr>
        <p:spPr>
          <a:xfrm>
            <a:off x="7899776" y="2402666"/>
            <a:ext cx="32" cy="31"/>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35"/>
          <p:cNvSpPr/>
          <p:nvPr/>
        </p:nvSpPr>
        <p:spPr>
          <a:xfrm>
            <a:off x="7899776" y="2400348"/>
            <a:ext cx="32" cy="1191"/>
          </a:xfrm>
          <a:custGeom>
            <a:avLst/>
            <a:gdLst/>
            <a:ahLst/>
            <a:cxnLst/>
            <a:rect l="l" t="t" r="r" b="b"/>
            <a:pathLst>
              <a:path w="1" h="38" fill="none" extrusionOk="0">
                <a:moveTo>
                  <a:pt x="1" y="0"/>
                </a:moveTo>
                <a:lnTo>
                  <a:pt x="1" y="0"/>
                </a:lnTo>
                <a:lnTo>
                  <a:pt x="1" y="37"/>
                </a:lnTo>
                <a:lnTo>
                  <a:pt x="1" y="37"/>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35"/>
          <p:cNvSpPr/>
          <p:nvPr/>
        </p:nvSpPr>
        <p:spPr>
          <a:xfrm>
            <a:off x="7899776" y="2399157"/>
            <a:ext cx="32" cy="1222"/>
          </a:xfrm>
          <a:custGeom>
            <a:avLst/>
            <a:gdLst/>
            <a:ahLst/>
            <a:cxnLst/>
            <a:rect l="l" t="t" r="r" b="b"/>
            <a:pathLst>
              <a:path w="1" h="39" fill="none" extrusionOk="0">
                <a:moveTo>
                  <a:pt x="1" y="1"/>
                </a:moveTo>
                <a:lnTo>
                  <a:pt x="1" y="1"/>
                </a:lnTo>
                <a:lnTo>
                  <a:pt x="1" y="38"/>
                </a:lnTo>
                <a:lnTo>
                  <a:pt x="1" y="38"/>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35"/>
          <p:cNvSpPr/>
          <p:nvPr/>
        </p:nvSpPr>
        <p:spPr>
          <a:xfrm>
            <a:off x="7899776" y="2397998"/>
            <a:ext cx="32" cy="1191"/>
          </a:xfrm>
          <a:custGeom>
            <a:avLst/>
            <a:gdLst/>
            <a:ahLst/>
            <a:cxnLst/>
            <a:rect l="l" t="t" r="r" b="b"/>
            <a:pathLst>
              <a:path w="1" h="38" fill="none" extrusionOk="0">
                <a:moveTo>
                  <a:pt x="1" y="1"/>
                </a:moveTo>
                <a:lnTo>
                  <a:pt x="1" y="1"/>
                </a:lnTo>
                <a:lnTo>
                  <a:pt x="1" y="38"/>
                </a:lnTo>
                <a:lnTo>
                  <a:pt x="1" y="38"/>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35"/>
          <p:cNvSpPr/>
          <p:nvPr/>
        </p:nvSpPr>
        <p:spPr>
          <a:xfrm>
            <a:off x="7899776" y="2396838"/>
            <a:ext cx="32" cy="31"/>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35"/>
          <p:cNvSpPr/>
          <p:nvPr/>
        </p:nvSpPr>
        <p:spPr>
          <a:xfrm>
            <a:off x="7899776" y="2394520"/>
            <a:ext cx="32" cy="1191"/>
          </a:xfrm>
          <a:custGeom>
            <a:avLst/>
            <a:gdLst/>
            <a:ahLst/>
            <a:cxnLst/>
            <a:rect l="l" t="t" r="r" b="b"/>
            <a:pathLst>
              <a:path w="1" h="38" fill="none" extrusionOk="0">
                <a:moveTo>
                  <a:pt x="1" y="0"/>
                </a:moveTo>
                <a:lnTo>
                  <a:pt x="1" y="0"/>
                </a:lnTo>
                <a:lnTo>
                  <a:pt x="1" y="37"/>
                </a:lnTo>
                <a:lnTo>
                  <a:pt x="1" y="37"/>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35"/>
          <p:cNvSpPr/>
          <p:nvPr/>
        </p:nvSpPr>
        <p:spPr>
          <a:xfrm>
            <a:off x="7899776" y="2393329"/>
            <a:ext cx="32" cy="1222"/>
          </a:xfrm>
          <a:custGeom>
            <a:avLst/>
            <a:gdLst/>
            <a:ahLst/>
            <a:cxnLst/>
            <a:rect l="l" t="t" r="r" b="b"/>
            <a:pathLst>
              <a:path w="1" h="39" fill="none" extrusionOk="0">
                <a:moveTo>
                  <a:pt x="1" y="1"/>
                </a:moveTo>
                <a:lnTo>
                  <a:pt x="1" y="1"/>
                </a:lnTo>
                <a:lnTo>
                  <a:pt x="1" y="38"/>
                </a:lnTo>
                <a:lnTo>
                  <a:pt x="1" y="38"/>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35"/>
          <p:cNvSpPr/>
          <p:nvPr/>
        </p:nvSpPr>
        <p:spPr>
          <a:xfrm>
            <a:off x="7899776" y="2392170"/>
            <a:ext cx="32" cy="1191"/>
          </a:xfrm>
          <a:custGeom>
            <a:avLst/>
            <a:gdLst/>
            <a:ahLst/>
            <a:cxnLst/>
            <a:rect l="l" t="t" r="r" b="b"/>
            <a:pathLst>
              <a:path w="1" h="38" fill="none" extrusionOk="0">
                <a:moveTo>
                  <a:pt x="1" y="1"/>
                </a:moveTo>
                <a:lnTo>
                  <a:pt x="1" y="1"/>
                </a:lnTo>
                <a:lnTo>
                  <a:pt x="1" y="38"/>
                </a:lnTo>
                <a:lnTo>
                  <a:pt x="1" y="38"/>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35"/>
          <p:cNvSpPr/>
          <p:nvPr/>
        </p:nvSpPr>
        <p:spPr>
          <a:xfrm>
            <a:off x="7899776" y="2389851"/>
            <a:ext cx="32" cy="1191"/>
          </a:xfrm>
          <a:custGeom>
            <a:avLst/>
            <a:gdLst/>
            <a:ahLst/>
            <a:cxnLst/>
            <a:rect l="l" t="t" r="r" b="b"/>
            <a:pathLst>
              <a:path w="1" h="38" fill="none" extrusionOk="0">
                <a:moveTo>
                  <a:pt x="1" y="0"/>
                </a:moveTo>
                <a:lnTo>
                  <a:pt x="1" y="0"/>
                </a:lnTo>
                <a:lnTo>
                  <a:pt x="1" y="37"/>
                </a:lnTo>
                <a:lnTo>
                  <a:pt x="1" y="37"/>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35"/>
          <p:cNvSpPr/>
          <p:nvPr/>
        </p:nvSpPr>
        <p:spPr>
          <a:xfrm>
            <a:off x="7899776" y="2388692"/>
            <a:ext cx="32" cy="1191"/>
          </a:xfrm>
          <a:custGeom>
            <a:avLst/>
            <a:gdLst/>
            <a:ahLst/>
            <a:cxnLst/>
            <a:rect l="l" t="t" r="r" b="b"/>
            <a:pathLst>
              <a:path w="1" h="38" fill="none" extrusionOk="0">
                <a:moveTo>
                  <a:pt x="1" y="0"/>
                </a:moveTo>
                <a:lnTo>
                  <a:pt x="1" y="0"/>
                </a:lnTo>
                <a:lnTo>
                  <a:pt x="1" y="37"/>
                </a:lnTo>
                <a:lnTo>
                  <a:pt x="1" y="37"/>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35"/>
          <p:cNvSpPr/>
          <p:nvPr/>
        </p:nvSpPr>
        <p:spPr>
          <a:xfrm>
            <a:off x="7899776" y="2387501"/>
            <a:ext cx="32" cy="1222"/>
          </a:xfrm>
          <a:custGeom>
            <a:avLst/>
            <a:gdLst/>
            <a:ahLst/>
            <a:cxnLst/>
            <a:rect l="l" t="t" r="r" b="b"/>
            <a:pathLst>
              <a:path w="1" h="39" fill="none" extrusionOk="0">
                <a:moveTo>
                  <a:pt x="1" y="1"/>
                </a:moveTo>
                <a:lnTo>
                  <a:pt x="1" y="1"/>
                </a:lnTo>
                <a:lnTo>
                  <a:pt x="1" y="38"/>
                </a:lnTo>
                <a:lnTo>
                  <a:pt x="1" y="38"/>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35"/>
          <p:cNvSpPr/>
          <p:nvPr/>
        </p:nvSpPr>
        <p:spPr>
          <a:xfrm>
            <a:off x="7898592" y="2386342"/>
            <a:ext cx="1216" cy="31"/>
          </a:xfrm>
          <a:custGeom>
            <a:avLst/>
            <a:gdLst/>
            <a:ahLst/>
            <a:cxnLst/>
            <a:rect l="l" t="t" r="r" b="b"/>
            <a:pathLst>
              <a:path w="38" h="1" fill="none" extrusionOk="0">
                <a:moveTo>
                  <a:pt x="0" y="1"/>
                </a:moveTo>
                <a:lnTo>
                  <a:pt x="0" y="1"/>
                </a:lnTo>
                <a:lnTo>
                  <a:pt x="38" y="1"/>
                </a:lnTo>
                <a:lnTo>
                  <a:pt x="38"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35"/>
          <p:cNvSpPr/>
          <p:nvPr/>
        </p:nvSpPr>
        <p:spPr>
          <a:xfrm>
            <a:off x="7898592" y="2384023"/>
            <a:ext cx="32" cy="1191"/>
          </a:xfrm>
          <a:custGeom>
            <a:avLst/>
            <a:gdLst/>
            <a:ahLst/>
            <a:cxnLst/>
            <a:rect l="l" t="t" r="r" b="b"/>
            <a:pathLst>
              <a:path w="1" h="38" fill="none" extrusionOk="0">
                <a:moveTo>
                  <a:pt x="0" y="0"/>
                </a:moveTo>
                <a:lnTo>
                  <a:pt x="0" y="0"/>
                </a:lnTo>
                <a:lnTo>
                  <a:pt x="0" y="37"/>
                </a:lnTo>
                <a:lnTo>
                  <a:pt x="0" y="37"/>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35"/>
          <p:cNvSpPr/>
          <p:nvPr/>
        </p:nvSpPr>
        <p:spPr>
          <a:xfrm>
            <a:off x="7898592" y="2382833"/>
            <a:ext cx="32" cy="1222"/>
          </a:xfrm>
          <a:custGeom>
            <a:avLst/>
            <a:gdLst/>
            <a:ahLst/>
            <a:cxnLst/>
            <a:rect l="l" t="t" r="r" b="b"/>
            <a:pathLst>
              <a:path w="1" h="39" fill="none" extrusionOk="0">
                <a:moveTo>
                  <a:pt x="0" y="1"/>
                </a:moveTo>
                <a:lnTo>
                  <a:pt x="0" y="1"/>
                </a:lnTo>
                <a:lnTo>
                  <a:pt x="0" y="38"/>
                </a:lnTo>
                <a:lnTo>
                  <a:pt x="0" y="3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35"/>
          <p:cNvSpPr/>
          <p:nvPr/>
        </p:nvSpPr>
        <p:spPr>
          <a:xfrm>
            <a:off x="7898592" y="2381674"/>
            <a:ext cx="32" cy="1191"/>
          </a:xfrm>
          <a:custGeom>
            <a:avLst/>
            <a:gdLst/>
            <a:ahLst/>
            <a:cxnLst/>
            <a:rect l="l" t="t" r="r" b="b"/>
            <a:pathLst>
              <a:path w="1" h="38" fill="none" extrusionOk="0">
                <a:moveTo>
                  <a:pt x="0" y="1"/>
                </a:moveTo>
                <a:lnTo>
                  <a:pt x="0" y="1"/>
                </a:lnTo>
                <a:lnTo>
                  <a:pt x="0" y="38"/>
                </a:lnTo>
                <a:lnTo>
                  <a:pt x="0" y="3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35"/>
          <p:cNvSpPr/>
          <p:nvPr/>
        </p:nvSpPr>
        <p:spPr>
          <a:xfrm>
            <a:off x="7898592" y="2380514"/>
            <a:ext cx="32" cy="31"/>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35"/>
          <p:cNvSpPr/>
          <p:nvPr/>
        </p:nvSpPr>
        <p:spPr>
          <a:xfrm>
            <a:off x="7898592" y="2366540"/>
            <a:ext cx="32" cy="12846"/>
          </a:xfrm>
          <a:custGeom>
            <a:avLst/>
            <a:gdLst/>
            <a:ahLst/>
            <a:cxnLst/>
            <a:rect l="l" t="t" r="r" b="b"/>
            <a:pathLst>
              <a:path w="1" h="410" fill="none" extrusionOk="0">
                <a:moveTo>
                  <a:pt x="0" y="0"/>
                </a:moveTo>
                <a:lnTo>
                  <a:pt x="0" y="0"/>
                </a:lnTo>
                <a:lnTo>
                  <a:pt x="0" y="409"/>
                </a:lnTo>
                <a:lnTo>
                  <a:pt x="0" y="409"/>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35"/>
          <p:cNvSpPr/>
          <p:nvPr/>
        </p:nvSpPr>
        <p:spPr>
          <a:xfrm>
            <a:off x="7897408" y="2365349"/>
            <a:ext cx="1216" cy="1222"/>
          </a:xfrm>
          <a:custGeom>
            <a:avLst/>
            <a:gdLst/>
            <a:ahLst/>
            <a:cxnLst/>
            <a:rect l="l" t="t" r="r" b="b"/>
            <a:pathLst>
              <a:path w="38" h="39" fill="none" extrusionOk="0">
                <a:moveTo>
                  <a:pt x="0" y="1"/>
                </a:moveTo>
                <a:lnTo>
                  <a:pt x="0" y="1"/>
                </a:lnTo>
                <a:lnTo>
                  <a:pt x="37" y="38"/>
                </a:lnTo>
                <a:lnTo>
                  <a:pt x="37" y="3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35"/>
          <p:cNvSpPr/>
          <p:nvPr/>
        </p:nvSpPr>
        <p:spPr>
          <a:xfrm>
            <a:off x="7897408" y="2364190"/>
            <a:ext cx="32" cy="1191"/>
          </a:xfrm>
          <a:custGeom>
            <a:avLst/>
            <a:gdLst/>
            <a:ahLst/>
            <a:cxnLst/>
            <a:rect l="l" t="t" r="r" b="b"/>
            <a:pathLst>
              <a:path w="1" h="38" fill="none" extrusionOk="0">
                <a:moveTo>
                  <a:pt x="0" y="1"/>
                </a:moveTo>
                <a:lnTo>
                  <a:pt x="0" y="1"/>
                </a:lnTo>
                <a:lnTo>
                  <a:pt x="0" y="38"/>
                </a:lnTo>
                <a:lnTo>
                  <a:pt x="0" y="3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35"/>
          <p:cNvSpPr/>
          <p:nvPr/>
        </p:nvSpPr>
        <p:spPr>
          <a:xfrm>
            <a:off x="7897408" y="2363031"/>
            <a:ext cx="32" cy="1191"/>
          </a:xfrm>
          <a:custGeom>
            <a:avLst/>
            <a:gdLst/>
            <a:ahLst/>
            <a:cxnLst/>
            <a:rect l="l" t="t" r="r" b="b"/>
            <a:pathLst>
              <a:path w="1" h="38" fill="none" extrusionOk="0">
                <a:moveTo>
                  <a:pt x="0" y="0"/>
                </a:moveTo>
                <a:lnTo>
                  <a:pt x="0" y="0"/>
                </a:lnTo>
                <a:lnTo>
                  <a:pt x="0" y="38"/>
                </a:lnTo>
                <a:lnTo>
                  <a:pt x="0" y="3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35"/>
          <p:cNvSpPr/>
          <p:nvPr/>
        </p:nvSpPr>
        <p:spPr>
          <a:xfrm>
            <a:off x="7897408" y="2361871"/>
            <a:ext cx="32" cy="31"/>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35"/>
          <p:cNvSpPr/>
          <p:nvPr/>
        </p:nvSpPr>
        <p:spPr>
          <a:xfrm>
            <a:off x="7897408" y="2359521"/>
            <a:ext cx="32" cy="1222"/>
          </a:xfrm>
          <a:custGeom>
            <a:avLst/>
            <a:gdLst/>
            <a:ahLst/>
            <a:cxnLst/>
            <a:rect l="l" t="t" r="r" b="b"/>
            <a:pathLst>
              <a:path w="1" h="39" fill="none" extrusionOk="0">
                <a:moveTo>
                  <a:pt x="0" y="1"/>
                </a:moveTo>
                <a:lnTo>
                  <a:pt x="0" y="1"/>
                </a:lnTo>
                <a:lnTo>
                  <a:pt x="0" y="38"/>
                </a:lnTo>
                <a:lnTo>
                  <a:pt x="0" y="3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35"/>
          <p:cNvSpPr/>
          <p:nvPr/>
        </p:nvSpPr>
        <p:spPr>
          <a:xfrm>
            <a:off x="7897408" y="2358362"/>
            <a:ext cx="32" cy="1191"/>
          </a:xfrm>
          <a:custGeom>
            <a:avLst/>
            <a:gdLst/>
            <a:ahLst/>
            <a:cxnLst/>
            <a:rect l="l" t="t" r="r" b="b"/>
            <a:pathLst>
              <a:path w="1" h="38" fill="none" extrusionOk="0">
                <a:moveTo>
                  <a:pt x="0" y="1"/>
                </a:moveTo>
                <a:lnTo>
                  <a:pt x="0" y="1"/>
                </a:lnTo>
                <a:lnTo>
                  <a:pt x="0" y="38"/>
                </a:lnTo>
                <a:lnTo>
                  <a:pt x="0" y="3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35"/>
          <p:cNvSpPr/>
          <p:nvPr/>
        </p:nvSpPr>
        <p:spPr>
          <a:xfrm>
            <a:off x="7897408" y="2357203"/>
            <a:ext cx="32" cy="1191"/>
          </a:xfrm>
          <a:custGeom>
            <a:avLst/>
            <a:gdLst/>
            <a:ahLst/>
            <a:cxnLst/>
            <a:rect l="l" t="t" r="r" b="b"/>
            <a:pathLst>
              <a:path w="1" h="38" fill="none" extrusionOk="0">
                <a:moveTo>
                  <a:pt x="0" y="0"/>
                </a:moveTo>
                <a:lnTo>
                  <a:pt x="0" y="0"/>
                </a:lnTo>
                <a:lnTo>
                  <a:pt x="0" y="38"/>
                </a:lnTo>
                <a:lnTo>
                  <a:pt x="0" y="3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35"/>
          <p:cNvSpPr/>
          <p:nvPr/>
        </p:nvSpPr>
        <p:spPr>
          <a:xfrm>
            <a:off x="7897408" y="2354884"/>
            <a:ext cx="32" cy="1191"/>
          </a:xfrm>
          <a:custGeom>
            <a:avLst/>
            <a:gdLst/>
            <a:ahLst/>
            <a:cxnLst/>
            <a:rect l="l" t="t" r="r" b="b"/>
            <a:pathLst>
              <a:path w="1" h="38" fill="none" extrusionOk="0">
                <a:moveTo>
                  <a:pt x="0" y="0"/>
                </a:moveTo>
                <a:lnTo>
                  <a:pt x="0" y="0"/>
                </a:lnTo>
                <a:lnTo>
                  <a:pt x="0" y="37"/>
                </a:lnTo>
                <a:lnTo>
                  <a:pt x="0" y="37"/>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35"/>
          <p:cNvSpPr/>
          <p:nvPr/>
        </p:nvSpPr>
        <p:spPr>
          <a:xfrm>
            <a:off x="7897408" y="2353694"/>
            <a:ext cx="32" cy="1222"/>
          </a:xfrm>
          <a:custGeom>
            <a:avLst/>
            <a:gdLst/>
            <a:ahLst/>
            <a:cxnLst/>
            <a:rect l="l" t="t" r="r" b="b"/>
            <a:pathLst>
              <a:path w="1" h="39" fill="none" extrusionOk="0">
                <a:moveTo>
                  <a:pt x="0" y="1"/>
                </a:moveTo>
                <a:lnTo>
                  <a:pt x="0" y="1"/>
                </a:lnTo>
                <a:lnTo>
                  <a:pt x="0" y="38"/>
                </a:lnTo>
                <a:lnTo>
                  <a:pt x="0" y="3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35"/>
          <p:cNvSpPr/>
          <p:nvPr/>
        </p:nvSpPr>
        <p:spPr>
          <a:xfrm>
            <a:off x="7897408" y="2352534"/>
            <a:ext cx="32" cy="1191"/>
          </a:xfrm>
          <a:custGeom>
            <a:avLst/>
            <a:gdLst/>
            <a:ahLst/>
            <a:cxnLst/>
            <a:rect l="l" t="t" r="r" b="b"/>
            <a:pathLst>
              <a:path w="1" h="38" fill="none" extrusionOk="0">
                <a:moveTo>
                  <a:pt x="0" y="1"/>
                </a:moveTo>
                <a:lnTo>
                  <a:pt x="0" y="1"/>
                </a:lnTo>
                <a:lnTo>
                  <a:pt x="0" y="38"/>
                </a:lnTo>
                <a:lnTo>
                  <a:pt x="0" y="3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35"/>
          <p:cNvSpPr/>
          <p:nvPr/>
        </p:nvSpPr>
        <p:spPr>
          <a:xfrm>
            <a:off x="7897408" y="2351375"/>
            <a:ext cx="32" cy="1191"/>
          </a:xfrm>
          <a:custGeom>
            <a:avLst/>
            <a:gdLst/>
            <a:ahLst/>
            <a:cxnLst/>
            <a:rect l="l" t="t" r="r" b="b"/>
            <a:pathLst>
              <a:path w="1" h="38" fill="none" extrusionOk="0">
                <a:moveTo>
                  <a:pt x="0" y="0"/>
                </a:moveTo>
                <a:lnTo>
                  <a:pt x="0" y="0"/>
                </a:lnTo>
                <a:lnTo>
                  <a:pt x="0" y="38"/>
                </a:lnTo>
                <a:lnTo>
                  <a:pt x="0" y="3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35"/>
          <p:cNvSpPr/>
          <p:nvPr/>
        </p:nvSpPr>
        <p:spPr>
          <a:xfrm>
            <a:off x="7897408" y="2349025"/>
            <a:ext cx="32" cy="1222"/>
          </a:xfrm>
          <a:custGeom>
            <a:avLst/>
            <a:gdLst/>
            <a:ahLst/>
            <a:cxnLst/>
            <a:rect l="l" t="t" r="r" b="b"/>
            <a:pathLst>
              <a:path w="1" h="39" fill="none" extrusionOk="0">
                <a:moveTo>
                  <a:pt x="0" y="1"/>
                </a:moveTo>
                <a:lnTo>
                  <a:pt x="0" y="1"/>
                </a:lnTo>
                <a:lnTo>
                  <a:pt x="0" y="38"/>
                </a:lnTo>
                <a:lnTo>
                  <a:pt x="0" y="3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35"/>
          <p:cNvSpPr/>
          <p:nvPr/>
        </p:nvSpPr>
        <p:spPr>
          <a:xfrm>
            <a:off x="7896224" y="2347866"/>
            <a:ext cx="1216" cy="1191"/>
          </a:xfrm>
          <a:custGeom>
            <a:avLst/>
            <a:gdLst/>
            <a:ahLst/>
            <a:cxnLst/>
            <a:rect l="l" t="t" r="r" b="b"/>
            <a:pathLst>
              <a:path w="38" h="38" fill="none" extrusionOk="0">
                <a:moveTo>
                  <a:pt x="0" y="1"/>
                </a:moveTo>
                <a:lnTo>
                  <a:pt x="0" y="1"/>
                </a:lnTo>
                <a:lnTo>
                  <a:pt x="37" y="38"/>
                </a:lnTo>
                <a:lnTo>
                  <a:pt x="37" y="3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35"/>
          <p:cNvSpPr/>
          <p:nvPr/>
        </p:nvSpPr>
        <p:spPr>
          <a:xfrm>
            <a:off x="7896224" y="2346706"/>
            <a:ext cx="32" cy="1191"/>
          </a:xfrm>
          <a:custGeom>
            <a:avLst/>
            <a:gdLst/>
            <a:ahLst/>
            <a:cxnLst/>
            <a:rect l="l" t="t" r="r" b="b"/>
            <a:pathLst>
              <a:path w="1" h="38" fill="none" extrusionOk="0">
                <a:moveTo>
                  <a:pt x="0" y="1"/>
                </a:moveTo>
                <a:lnTo>
                  <a:pt x="0" y="1"/>
                </a:lnTo>
                <a:lnTo>
                  <a:pt x="0" y="38"/>
                </a:lnTo>
                <a:lnTo>
                  <a:pt x="0" y="3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35"/>
          <p:cNvSpPr/>
          <p:nvPr/>
        </p:nvSpPr>
        <p:spPr>
          <a:xfrm>
            <a:off x="7896224" y="2345547"/>
            <a:ext cx="32" cy="31"/>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35"/>
          <p:cNvSpPr/>
          <p:nvPr/>
        </p:nvSpPr>
        <p:spPr>
          <a:xfrm>
            <a:off x="7896224" y="2343197"/>
            <a:ext cx="32" cy="1222"/>
          </a:xfrm>
          <a:custGeom>
            <a:avLst/>
            <a:gdLst/>
            <a:ahLst/>
            <a:cxnLst/>
            <a:rect l="l" t="t" r="r" b="b"/>
            <a:pathLst>
              <a:path w="1" h="39" fill="none" extrusionOk="0">
                <a:moveTo>
                  <a:pt x="0" y="1"/>
                </a:moveTo>
                <a:lnTo>
                  <a:pt x="0" y="1"/>
                </a:lnTo>
                <a:lnTo>
                  <a:pt x="0" y="38"/>
                </a:lnTo>
                <a:lnTo>
                  <a:pt x="0" y="3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35"/>
          <p:cNvSpPr/>
          <p:nvPr/>
        </p:nvSpPr>
        <p:spPr>
          <a:xfrm>
            <a:off x="7896224" y="2342038"/>
            <a:ext cx="32" cy="1191"/>
          </a:xfrm>
          <a:custGeom>
            <a:avLst/>
            <a:gdLst/>
            <a:ahLst/>
            <a:cxnLst/>
            <a:rect l="l" t="t" r="r" b="b"/>
            <a:pathLst>
              <a:path w="1" h="38" fill="none" extrusionOk="0">
                <a:moveTo>
                  <a:pt x="0" y="1"/>
                </a:moveTo>
                <a:lnTo>
                  <a:pt x="0" y="1"/>
                </a:lnTo>
                <a:lnTo>
                  <a:pt x="0" y="38"/>
                </a:lnTo>
                <a:lnTo>
                  <a:pt x="0" y="3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35"/>
          <p:cNvSpPr/>
          <p:nvPr/>
        </p:nvSpPr>
        <p:spPr>
          <a:xfrm>
            <a:off x="7896224" y="2340879"/>
            <a:ext cx="32" cy="1191"/>
          </a:xfrm>
          <a:custGeom>
            <a:avLst/>
            <a:gdLst/>
            <a:ahLst/>
            <a:cxnLst/>
            <a:rect l="l" t="t" r="r" b="b"/>
            <a:pathLst>
              <a:path w="1" h="38" fill="none" extrusionOk="0">
                <a:moveTo>
                  <a:pt x="0" y="1"/>
                </a:moveTo>
                <a:lnTo>
                  <a:pt x="0" y="1"/>
                </a:lnTo>
                <a:lnTo>
                  <a:pt x="0" y="38"/>
                </a:lnTo>
                <a:lnTo>
                  <a:pt x="0" y="3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35"/>
          <p:cNvSpPr/>
          <p:nvPr/>
        </p:nvSpPr>
        <p:spPr>
          <a:xfrm>
            <a:off x="7896224" y="2339719"/>
            <a:ext cx="32" cy="1191"/>
          </a:xfrm>
          <a:custGeom>
            <a:avLst/>
            <a:gdLst/>
            <a:ahLst/>
            <a:cxnLst/>
            <a:rect l="l" t="t" r="r" b="b"/>
            <a:pathLst>
              <a:path w="1" h="38" fill="none" extrusionOk="0">
                <a:moveTo>
                  <a:pt x="0" y="0"/>
                </a:moveTo>
                <a:lnTo>
                  <a:pt x="0" y="0"/>
                </a:lnTo>
                <a:lnTo>
                  <a:pt x="0" y="38"/>
                </a:lnTo>
                <a:lnTo>
                  <a:pt x="0" y="3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35"/>
          <p:cNvSpPr/>
          <p:nvPr/>
        </p:nvSpPr>
        <p:spPr>
          <a:xfrm>
            <a:off x="7896224" y="2337369"/>
            <a:ext cx="32" cy="1222"/>
          </a:xfrm>
          <a:custGeom>
            <a:avLst/>
            <a:gdLst/>
            <a:ahLst/>
            <a:cxnLst/>
            <a:rect l="l" t="t" r="r" b="b"/>
            <a:pathLst>
              <a:path w="1" h="39" fill="none" extrusionOk="0">
                <a:moveTo>
                  <a:pt x="0" y="1"/>
                </a:moveTo>
                <a:lnTo>
                  <a:pt x="0" y="1"/>
                </a:lnTo>
                <a:lnTo>
                  <a:pt x="0" y="38"/>
                </a:lnTo>
                <a:lnTo>
                  <a:pt x="0" y="3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35"/>
          <p:cNvSpPr/>
          <p:nvPr/>
        </p:nvSpPr>
        <p:spPr>
          <a:xfrm>
            <a:off x="7896224" y="2336210"/>
            <a:ext cx="32" cy="1191"/>
          </a:xfrm>
          <a:custGeom>
            <a:avLst/>
            <a:gdLst/>
            <a:ahLst/>
            <a:cxnLst/>
            <a:rect l="l" t="t" r="r" b="b"/>
            <a:pathLst>
              <a:path w="1" h="38" fill="none" extrusionOk="0">
                <a:moveTo>
                  <a:pt x="0" y="1"/>
                </a:moveTo>
                <a:lnTo>
                  <a:pt x="0" y="1"/>
                </a:lnTo>
                <a:lnTo>
                  <a:pt x="0" y="38"/>
                </a:lnTo>
                <a:lnTo>
                  <a:pt x="0" y="3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35"/>
          <p:cNvSpPr/>
          <p:nvPr/>
        </p:nvSpPr>
        <p:spPr>
          <a:xfrm>
            <a:off x="7896224" y="2335051"/>
            <a:ext cx="32" cy="1191"/>
          </a:xfrm>
          <a:custGeom>
            <a:avLst/>
            <a:gdLst/>
            <a:ahLst/>
            <a:cxnLst/>
            <a:rect l="l" t="t" r="r" b="b"/>
            <a:pathLst>
              <a:path w="1" h="38" fill="none" extrusionOk="0">
                <a:moveTo>
                  <a:pt x="0" y="0"/>
                </a:moveTo>
                <a:lnTo>
                  <a:pt x="0" y="0"/>
                </a:lnTo>
                <a:lnTo>
                  <a:pt x="0" y="38"/>
                </a:lnTo>
                <a:lnTo>
                  <a:pt x="0" y="3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35"/>
          <p:cNvSpPr/>
          <p:nvPr/>
        </p:nvSpPr>
        <p:spPr>
          <a:xfrm>
            <a:off x="7896224" y="2332732"/>
            <a:ext cx="32" cy="2350"/>
          </a:xfrm>
          <a:custGeom>
            <a:avLst/>
            <a:gdLst/>
            <a:ahLst/>
            <a:cxnLst/>
            <a:rect l="l" t="t" r="r" b="b"/>
            <a:pathLst>
              <a:path w="1" h="75" fill="none" extrusionOk="0">
                <a:moveTo>
                  <a:pt x="0" y="0"/>
                </a:moveTo>
                <a:lnTo>
                  <a:pt x="0" y="0"/>
                </a:lnTo>
                <a:lnTo>
                  <a:pt x="0" y="74"/>
                </a:lnTo>
                <a:lnTo>
                  <a:pt x="0" y="74"/>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35"/>
          <p:cNvSpPr/>
          <p:nvPr/>
        </p:nvSpPr>
        <p:spPr>
          <a:xfrm>
            <a:off x="7893824" y="2315217"/>
            <a:ext cx="2432" cy="17546"/>
          </a:xfrm>
          <a:custGeom>
            <a:avLst/>
            <a:gdLst/>
            <a:ahLst/>
            <a:cxnLst/>
            <a:rect l="l" t="t" r="r" b="b"/>
            <a:pathLst>
              <a:path w="76" h="560" fill="none" extrusionOk="0">
                <a:moveTo>
                  <a:pt x="1" y="1"/>
                </a:moveTo>
                <a:lnTo>
                  <a:pt x="1" y="1"/>
                </a:lnTo>
                <a:lnTo>
                  <a:pt x="75" y="559"/>
                </a:lnTo>
                <a:lnTo>
                  <a:pt x="75" y="559"/>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35"/>
          <p:cNvSpPr/>
          <p:nvPr/>
        </p:nvSpPr>
        <p:spPr>
          <a:xfrm>
            <a:off x="7893824" y="2314058"/>
            <a:ext cx="32" cy="1191"/>
          </a:xfrm>
          <a:custGeom>
            <a:avLst/>
            <a:gdLst/>
            <a:ahLst/>
            <a:cxnLst/>
            <a:rect l="l" t="t" r="r" b="b"/>
            <a:pathLst>
              <a:path w="1" h="38" fill="none" extrusionOk="0">
                <a:moveTo>
                  <a:pt x="1" y="1"/>
                </a:moveTo>
                <a:lnTo>
                  <a:pt x="1" y="1"/>
                </a:lnTo>
                <a:lnTo>
                  <a:pt x="1" y="38"/>
                </a:lnTo>
                <a:lnTo>
                  <a:pt x="1" y="38"/>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35"/>
          <p:cNvSpPr/>
          <p:nvPr/>
        </p:nvSpPr>
        <p:spPr>
          <a:xfrm>
            <a:off x="7893824" y="2312899"/>
            <a:ext cx="32" cy="1191"/>
          </a:xfrm>
          <a:custGeom>
            <a:avLst/>
            <a:gdLst/>
            <a:ahLst/>
            <a:cxnLst/>
            <a:rect l="l" t="t" r="r" b="b"/>
            <a:pathLst>
              <a:path w="1" h="38" fill="none" extrusionOk="0">
                <a:moveTo>
                  <a:pt x="1" y="1"/>
                </a:moveTo>
                <a:lnTo>
                  <a:pt x="1" y="1"/>
                </a:lnTo>
                <a:lnTo>
                  <a:pt x="1" y="38"/>
                </a:lnTo>
                <a:lnTo>
                  <a:pt x="1" y="38"/>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35"/>
          <p:cNvSpPr/>
          <p:nvPr/>
        </p:nvSpPr>
        <p:spPr>
          <a:xfrm>
            <a:off x="7893824" y="2311739"/>
            <a:ext cx="32" cy="1191"/>
          </a:xfrm>
          <a:custGeom>
            <a:avLst/>
            <a:gdLst/>
            <a:ahLst/>
            <a:cxnLst/>
            <a:rect l="l" t="t" r="r" b="b"/>
            <a:pathLst>
              <a:path w="1" h="38" fill="none" extrusionOk="0">
                <a:moveTo>
                  <a:pt x="1" y="0"/>
                </a:moveTo>
                <a:lnTo>
                  <a:pt x="1" y="0"/>
                </a:lnTo>
                <a:lnTo>
                  <a:pt x="1" y="38"/>
                </a:lnTo>
                <a:lnTo>
                  <a:pt x="1" y="38"/>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35"/>
          <p:cNvSpPr/>
          <p:nvPr/>
        </p:nvSpPr>
        <p:spPr>
          <a:xfrm>
            <a:off x="7893824" y="2310580"/>
            <a:ext cx="32" cy="1191"/>
          </a:xfrm>
          <a:custGeom>
            <a:avLst/>
            <a:gdLst/>
            <a:ahLst/>
            <a:cxnLst/>
            <a:rect l="l" t="t" r="r" b="b"/>
            <a:pathLst>
              <a:path w="1" h="38" fill="none" extrusionOk="0">
                <a:moveTo>
                  <a:pt x="1" y="0"/>
                </a:moveTo>
                <a:lnTo>
                  <a:pt x="1" y="0"/>
                </a:lnTo>
                <a:lnTo>
                  <a:pt x="1" y="37"/>
                </a:lnTo>
                <a:lnTo>
                  <a:pt x="1" y="37"/>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35"/>
          <p:cNvSpPr/>
          <p:nvPr/>
        </p:nvSpPr>
        <p:spPr>
          <a:xfrm>
            <a:off x="7893824" y="2308230"/>
            <a:ext cx="32" cy="1191"/>
          </a:xfrm>
          <a:custGeom>
            <a:avLst/>
            <a:gdLst/>
            <a:ahLst/>
            <a:cxnLst/>
            <a:rect l="l" t="t" r="r" b="b"/>
            <a:pathLst>
              <a:path w="1" h="38" fill="none" extrusionOk="0">
                <a:moveTo>
                  <a:pt x="1" y="1"/>
                </a:moveTo>
                <a:lnTo>
                  <a:pt x="1" y="1"/>
                </a:lnTo>
                <a:lnTo>
                  <a:pt x="1" y="38"/>
                </a:lnTo>
                <a:lnTo>
                  <a:pt x="1" y="38"/>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35"/>
          <p:cNvSpPr/>
          <p:nvPr/>
        </p:nvSpPr>
        <p:spPr>
          <a:xfrm>
            <a:off x="7893824" y="2307071"/>
            <a:ext cx="32" cy="1191"/>
          </a:xfrm>
          <a:custGeom>
            <a:avLst/>
            <a:gdLst/>
            <a:ahLst/>
            <a:cxnLst/>
            <a:rect l="l" t="t" r="r" b="b"/>
            <a:pathLst>
              <a:path w="1" h="38" fill="none" extrusionOk="0">
                <a:moveTo>
                  <a:pt x="1" y="1"/>
                </a:moveTo>
                <a:lnTo>
                  <a:pt x="1" y="1"/>
                </a:lnTo>
                <a:lnTo>
                  <a:pt x="1" y="38"/>
                </a:lnTo>
                <a:lnTo>
                  <a:pt x="1" y="38"/>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35"/>
          <p:cNvSpPr/>
          <p:nvPr/>
        </p:nvSpPr>
        <p:spPr>
          <a:xfrm>
            <a:off x="7893824" y="2305912"/>
            <a:ext cx="32" cy="1191"/>
          </a:xfrm>
          <a:custGeom>
            <a:avLst/>
            <a:gdLst/>
            <a:ahLst/>
            <a:cxnLst/>
            <a:rect l="l" t="t" r="r" b="b"/>
            <a:pathLst>
              <a:path w="1" h="38" fill="none" extrusionOk="0">
                <a:moveTo>
                  <a:pt x="1" y="0"/>
                </a:moveTo>
                <a:lnTo>
                  <a:pt x="1" y="0"/>
                </a:lnTo>
                <a:lnTo>
                  <a:pt x="1" y="38"/>
                </a:lnTo>
                <a:lnTo>
                  <a:pt x="1" y="38"/>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35"/>
          <p:cNvSpPr/>
          <p:nvPr/>
        </p:nvSpPr>
        <p:spPr>
          <a:xfrm>
            <a:off x="7893824" y="2304752"/>
            <a:ext cx="32" cy="1191"/>
          </a:xfrm>
          <a:custGeom>
            <a:avLst/>
            <a:gdLst/>
            <a:ahLst/>
            <a:cxnLst/>
            <a:rect l="l" t="t" r="r" b="b"/>
            <a:pathLst>
              <a:path w="1" h="38" fill="none" extrusionOk="0">
                <a:moveTo>
                  <a:pt x="1" y="0"/>
                </a:moveTo>
                <a:lnTo>
                  <a:pt x="1" y="0"/>
                </a:lnTo>
                <a:lnTo>
                  <a:pt x="1" y="37"/>
                </a:lnTo>
                <a:lnTo>
                  <a:pt x="1" y="37"/>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35"/>
          <p:cNvSpPr/>
          <p:nvPr/>
        </p:nvSpPr>
        <p:spPr>
          <a:xfrm>
            <a:off x="7893824" y="2302402"/>
            <a:ext cx="32" cy="1191"/>
          </a:xfrm>
          <a:custGeom>
            <a:avLst/>
            <a:gdLst/>
            <a:ahLst/>
            <a:cxnLst/>
            <a:rect l="l" t="t" r="r" b="b"/>
            <a:pathLst>
              <a:path w="1" h="38" fill="none" extrusionOk="0">
                <a:moveTo>
                  <a:pt x="1" y="1"/>
                </a:moveTo>
                <a:lnTo>
                  <a:pt x="1" y="1"/>
                </a:lnTo>
                <a:lnTo>
                  <a:pt x="1" y="38"/>
                </a:lnTo>
                <a:lnTo>
                  <a:pt x="1" y="38"/>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35"/>
          <p:cNvSpPr/>
          <p:nvPr/>
        </p:nvSpPr>
        <p:spPr>
          <a:xfrm>
            <a:off x="7892640" y="2301243"/>
            <a:ext cx="1216" cy="1191"/>
          </a:xfrm>
          <a:custGeom>
            <a:avLst/>
            <a:gdLst/>
            <a:ahLst/>
            <a:cxnLst/>
            <a:rect l="l" t="t" r="r" b="b"/>
            <a:pathLst>
              <a:path w="38" h="38" fill="none" extrusionOk="0">
                <a:moveTo>
                  <a:pt x="0" y="0"/>
                </a:moveTo>
                <a:lnTo>
                  <a:pt x="0" y="0"/>
                </a:lnTo>
                <a:lnTo>
                  <a:pt x="38" y="38"/>
                </a:lnTo>
                <a:lnTo>
                  <a:pt x="38" y="3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35"/>
          <p:cNvSpPr/>
          <p:nvPr/>
        </p:nvSpPr>
        <p:spPr>
          <a:xfrm>
            <a:off x="7892640" y="2300084"/>
            <a:ext cx="32" cy="1191"/>
          </a:xfrm>
          <a:custGeom>
            <a:avLst/>
            <a:gdLst/>
            <a:ahLst/>
            <a:cxnLst/>
            <a:rect l="l" t="t" r="r" b="b"/>
            <a:pathLst>
              <a:path w="1" h="38" fill="none" extrusionOk="0">
                <a:moveTo>
                  <a:pt x="0" y="0"/>
                </a:moveTo>
                <a:lnTo>
                  <a:pt x="0" y="0"/>
                </a:lnTo>
                <a:lnTo>
                  <a:pt x="0" y="37"/>
                </a:lnTo>
                <a:lnTo>
                  <a:pt x="0" y="37"/>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35"/>
          <p:cNvSpPr/>
          <p:nvPr/>
        </p:nvSpPr>
        <p:spPr>
          <a:xfrm>
            <a:off x="7892640" y="2298924"/>
            <a:ext cx="32" cy="1191"/>
          </a:xfrm>
          <a:custGeom>
            <a:avLst/>
            <a:gdLst/>
            <a:ahLst/>
            <a:cxnLst/>
            <a:rect l="l" t="t" r="r" b="b"/>
            <a:pathLst>
              <a:path w="1" h="38" fill="none" extrusionOk="0">
                <a:moveTo>
                  <a:pt x="0" y="0"/>
                </a:moveTo>
                <a:lnTo>
                  <a:pt x="0" y="0"/>
                </a:lnTo>
                <a:lnTo>
                  <a:pt x="0" y="37"/>
                </a:lnTo>
                <a:lnTo>
                  <a:pt x="0" y="37"/>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35"/>
          <p:cNvSpPr/>
          <p:nvPr/>
        </p:nvSpPr>
        <p:spPr>
          <a:xfrm>
            <a:off x="7892640" y="2296574"/>
            <a:ext cx="32" cy="1191"/>
          </a:xfrm>
          <a:custGeom>
            <a:avLst/>
            <a:gdLst/>
            <a:ahLst/>
            <a:cxnLst/>
            <a:rect l="l" t="t" r="r" b="b"/>
            <a:pathLst>
              <a:path w="1" h="38" fill="none" extrusionOk="0">
                <a:moveTo>
                  <a:pt x="0" y="1"/>
                </a:moveTo>
                <a:lnTo>
                  <a:pt x="0" y="1"/>
                </a:lnTo>
                <a:lnTo>
                  <a:pt x="0" y="38"/>
                </a:lnTo>
                <a:lnTo>
                  <a:pt x="0" y="3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35"/>
          <p:cNvSpPr/>
          <p:nvPr/>
        </p:nvSpPr>
        <p:spPr>
          <a:xfrm>
            <a:off x="7892640" y="2295415"/>
            <a:ext cx="32" cy="1191"/>
          </a:xfrm>
          <a:custGeom>
            <a:avLst/>
            <a:gdLst/>
            <a:ahLst/>
            <a:cxnLst/>
            <a:rect l="l" t="t" r="r" b="b"/>
            <a:pathLst>
              <a:path w="1" h="38" fill="none" extrusionOk="0">
                <a:moveTo>
                  <a:pt x="0" y="0"/>
                </a:moveTo>
                <a:lnTo>
                  <a:pt x="0" y="0"/>
                </a:lnTo>
                <a:lnTo>
                  <a:pt x="0" y="38"/>
                </a:lnTo>
                <a:lnTo>
                  <a:pt x="0" y="3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35"/>
          <p:cNvSpPr/>
          <p:nvPr/>
        </p:nvSpPr>
        <p:spPr>
          <a:xfrm>
            <a:off x="7892640" y="2294256"/>
            <a:ext cx="32" cy="1191"/>
          </a:xfrm>
          <a:custGeom>
            <a:avLst/>
            <a:gdLst/>
            <a:ahLst/>
            <a:cxnLst/>
            <a:rect l="l" t="t" r="r" b="b"/>
            <a:pathLst>
              <a:path w="1" h="38" fill="none" extrusionOk="0">
                <a:moveTo>
                  <a:pt x="0" y="0"/>
                </a:moveTo>
                <a:lnTo>
                  <a:pt x="0" y="0"/>
                </a:lnTo>
                <a:lnTo>
                  <a:pt x="0" y="37"/>
                </a:lnTo>
                <a:lnTo>
                  <a:pt x="0" y="37"/>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35"/>
          <p:cNvSpPr/>
          <p:nvPr/>
        </p:nvSpPr>
        <p:spPr>
          <a:xfrm>
            <a:off x="7892640" y="2291906"/>
            <a:ext cx="32" cy="2381"/>
          </a:xfrm>
          <a:custGeom>
            <a:avLst/>
            <a:gdLst/>
            <a:ahLst/>
            <a:cxnLst/>
            <a:rect l="l" t="t" r="r" b="b"/>
            <a:pathLst>
              <a:path w="1" h="76" fill="none" extrusionOk="0">
                <a:moveTo>
                  <a:pt x="0" y="1"/>
                </a:moveTo>
                <a:lnTo>
                  <a:pt x="0" y="1"/>
                </a:lnTo>
                <a:lnTo>
                  <a:pt x="0" y="75"/>
                </a:lnTo>
                <a:lnTo>
                  <a:pt x="0" y="75"/>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35"/>
          <p:cNvSpPr/>
          <p:nvPr/>
        </p:nvSpPr>
        <p:spPr>
          <a:xfrm>
            <a:off x="7892640" y="2290747"/>
            <a:ext cx="32" cy="1191"/>
          </a:xfrm>
          <a:custGeom>
            <a:avLst/>
            <a:gdLst/>
            <a:ahLst/>
            <a:cxnLst/>
            <a:rect l="l" t="t" r="r" b="b"/>
            <a:pathLst>
              <a:path w="1" h="38" fill="none" extrusionOk="0">
                <a:moveTo>
                  <a:pt x="0" y="1"/>
                </a:moveTo>
                <a:lnTo>
                  <a:pt x="0" y="1"/>
                </a:lnTo>
                <a:lnTo>
                  <a:pt x="0" y="38"/>
                </a:lnTo>
                <a:lnTo>
                  <a:pt x="0" y="3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35"/>
          <p:cNvSpPr/>
          <p:nvPr/>
        </p:nvSpPr>
        <p:spPr>
          <a:xfrm>
            <a:off x="7892640" y="2289587"/>
            <a:ext cx="32" cy="1191"/>
          </a:xfrm>
          <a:custGeom>
            <a:avLst/>
            <a:gdLst/>
            <a:ahLst/>
            <a:cxnLst/>
            <a:rect l="l" t="t" r="r" b="b"/>
            <a:pathLst>
              <a:path w="1" h="38" fill="none" extrusionOk="0">
                <a:moveTo>
                  <a:pt x="0" y="0"/>
                </a:moveTo>
                <a:lnTo>
                  <a:pt x="0" y="0"/>
                </a:lnTo>
                <a:lnTo>
                  <a:pt x="0" y="38"/>
                </a:lnTo>
                <a:lnTo>
                  <a:pt x="0" y="3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35"/>
          <p:cNvSpPr/>
          <p:nvPr/>
        </p:nvSpPr>
        <p:spPr>
          <a:xfrm>
            <a:off x="7892640" y="2288428"/>
            <a:ext cx="32" cy="1191"/>
          </a:xfrm>
          <a:custGeom>
            <a:avLst/>
            <a:gdLst/>
            <a:ahLst/>
            <a:cxnLst/>
            <a:rect l="l" t="t" r="r" b="b"/>
            <a:pathLst>
              <a:path w="1" h="38" fill="none" extrusionOk="0">
                <a:moveTo>
                  <a:pt x="0" y="0"/>
                </a:moveTo>
                <a:lnTo>
                  <a:pt x="0" y="0"/>
                </a:lnTo>
                <a:lnTo>
                  <a:pt x="0" y="37"/>
                </a:lnTo>
                <a:lnTo>
                  <a:pt x="0" y="37"/>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35"/>
          <p:cNvSpPr/>
          <p:nvPr/>
        </p:nvSpPr>
        <p:spPr>
          <a:xfrm>
            <a:off x="7889056" y="2260448"/>
            <a:ext cx="3616" cy="28011"/>
          </a:xfrm>
          <a:custGeom>
            <a:avLst/>
            <a:gdLst/>
            <a:ahLst/>
            <a:cxnLst/>
            <a:rect l="l" t="t" r="r" b="b"/>
            <a:pathLst>
              <a:path w="113" h="894" fill="none" extrusionOk="0">
                <a:moveTo>
                  <a:pt x="1" y="0"/>
                </a:moveTo>
                <a:lnTo>
                  <a:pt x="1" y="0"/>
                </a:lnTo>
                <a:lnTo>
                  <a:pt x="112" y="893"/>
                </a:lnTo>
                <a:lnTo>
                  <a:pt x="112" y="893"/>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35"/>
          <p:cNvSpPr/>
          <p:nvPr/>
        </p:nvSpPr>
        <p:spPr>
          <a:xfrm>
            <a:off x="7889056" y="2254620"/>
            <a:ext cx="32" cy="5859"/>
          </a:xfrm>
          <a:custGeom>
            <a:avLst/>
            <a:gdLst/>
            <a:ahLst/>
            <a:cxnLst/>
            <a:rect l="l" t="t" r="r" b="b"/>
            <a:pathLst>
              <a:path w="1" h="187" fill="none" extrusionOk="0">
                <a:moveTo>
                  <a:pt x="1" y="0"/>
                </a:moveTo>
                <a:lnTo>
                  <a:pt x="1" y="0"/>
                </a:lnTo>
                <a:lnTo>
                  <a:pt x="1" y="186"/>
                </a:lnTo>
                <a:lnTo>
                  <a:pt x="1" y="186"/>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35"/>
          <p:cNvSpPr/>
          <p:nvPr/>
        </p:nvSpPr>
        <p:spPr>
          <a:xfrm>
            <a:off x="7889056" y="2253461"/>
            <a:ext cx="32" cy="1191"/>
          </a:xfrm>
          <a:custGeom>
            <a:avLst/>
            <a:gdLst/>
            <a:ahLst/>
            <a:cxnLst/>
            <a:rect l="l" t="t" r="r" b="b"/>
            <a:pathLst>
              <a:path w="1" h="38" fill="none" extrusionOk="0">
                <a:moveTo>
                  <a:pt x="1" y="0"/>
                </a:moveTo>
                <a:lnTo>
                  <a:pt x="1" y="0"/>
                </a:lnTo>
                <a:lnTo>
                  <a:pt x="1" y="37"/>
                </a:lnTo>
                <a:lnTo>
                  <a:pt x="1" y="37"/>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35"/>
          <p:cNvSpPr/>
          <p:nvPr/>
        </p:nvSpPr>
        <p:spPr>
          <a:xfrm>
            <a:off x="7889056" y="2252270"/>
            <a:ext cx="32" cy="1222"/>
          </a:xfrm>
          <a:custGeom>
            <a:avLst/>
            <a:gdLst/>
            <a:ahLst/>
            <a:cxnLst/>
            <a:rect l="l" t="t" r="r" b="b"/>
            <a:pathLst>
              <a:path w="1" h="39" fill="none" extrusionOk="0">
                <a:moveTo>
                  <a:pt x="1" y="1"/>
                </a:moveTo>
                <a:lnTo>
                  <a:pt x="1" y="1"/>
                </a:lnTo>
                <a:lnTo>
                  <a:pt x="1" y="38"/>
                </a:lnTo>
                <a:lnTo>
                  <a:pt x="1" y="38"/>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35"/>
          <p:cNvSpPr/>
          <p:nvPr/>
        </p:nvSpPr>
        <p:spPr>
          <a:xfrm>
            <a:off x="7889056" y="2249952"/>
            <a:ext cx="32" cy="2350"/>
          </a:xfrm>
          <a:custGeom>
            <a:avLst/>
            <a:gdLst/>
            <a:ahLst/>
            <a:cxnLst/>
            <a:rect l="l" t="t" r="r" b="b"/>
            <a:pathLst>
              <a:path w="1" h="75" fill="none" extrusionOk="0">
                <a:moveTo>
                  <a:pt x="1" y="0"/>
                </a:moveTo>
                <a:lnTo>
                  <a:pt x="1" y="0"/>
                </a:lnTo>
                <a:lnTo>
                  <a:pt x="1" y="75"/>
                </a:lnTo>
                <a:lnTo>
                  <a:pt x="1" y="75"/>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35"/>
          <p:cNvSpPr/>
          <p:nvPr/>
        </p:nvSpPr>
        <p:spPr>
          <a:xfrm>
            <a:off x="7887872" y="2248792"/>
            <a:ext cx="1216" cy="1191"/>
          </a:xfrm>
          <a:custGeom>
            <a:avLst/>
            <a:gdLst/>
            <a:ahLst/>
            <a:cxnLst/>
            <a:rect l="l" t="t" r="r" b="b"/>
            <a:pathLst>
              <a:path w="38" h="38" fill="none" extrusionOk="0">
                <a:moveTo>
                  <a:pt x="1" y="0"/>
                </a:moveTo>
                <a:lnTo>
                  <a:pt x="1" y="0"/>
                </a:lnTo>
                <a:lnTo>
                  <a:pt x="38" y="37"/>
                </a:lnTo>
                <a:lnTo>
                  <a:pt x="38" y="37"/>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35"/>
          <p:cNvSpPr/>
          <p:nvPr/>
        </p:nvSpPr>
        <p:spPr>
          <a:xfrm>
            <a:off x="7887872" y="2247602"/>
            <a:ext cx="32" cy="1222"/>
          </a:xfrm>
          <a:custGeom>
            <a:avLst/>
            <a:gdLst/>
            <a:ahLst/>
            <a:cxnLst/>
            <a:rect l="l" t="t" r="r" b="b"/>
            <a:pathLst>
              <a:path w="1" h="39" fill="none" extrusionOk="0">
                <a:moveTo>
                  <a:pt x="1" y="1"/>
                </a:moveTo>
                <a:lnTo>
                  <a:pt x="1" y="1"/>
                </a:lnTo>
                <a:lnTo>
                  <a:pt x="1" y="38"/>
                </a:lnTo>
                <a:lnTo>
                  <a:pt x="1" y="38"/>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35"/>
          <p:cNvSpPr/>
          <p:nvPr/>
        </p:nvSpPr>
        <p:spPr>
          <a:xfrm>
            <a:off x="7887872" y="2246442"/>
            <a:ext cx="32" cy="1191"/>
          </a:xfrm>
          <a:custGeom>
            <a:avLst/>
            <a:gdLst/>
            <a:ahLst/>
            <a:cxnLst/>
            <a:rect l="l" t="t" r="r" b="b"/>
            <a:pathLst>
              <a:path w="1" h="38" fill="none" extrusionOk="0">
                <a:moveTo>
                  <a:pt x="1" y="1"/>
                </a:moveTo>
                <a:lnTo>
                  <a:pt x="1" y="1"/>
                </a:lnTo>
                <a:lnTo>
                  <a:pt x="1" y="38"/>
                </a:lnTo>
                <a:lnTo>
                  <a:pt x="1" y="38"/>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35"/>
          <p:cNvSpPr/>
          <p:nvPr/>
        </p:nvSpPr>
        <p:spPr>
          <a:xfrm>
            <a:off x="7887872" y="2242965"/>
            <a:ext cx="32" cy="3509"/>
          </a:xfrm>
          <a:custGeom>
            <a:avLst/>
            <a:gdLst/>
            <a:ahLst/>
            <a:cxnLst/>
            <a:rect l="l" t="t" r="r" b="b"/>
            <a:pathLst>
              <a:path w="1" h="112" fill="none" extrusionOk="0">
                <a:moveTo>
                  <a:pt x="1" y="0"/>
                </a:moveTo>
                <a:lnTo>
                  <a:pt x="1" y="0"/>
                </a:lnTo>
                <a:lnTo>
                  <a:pt x="1" y="112"/>
                </a:lnTo>
                <a:lnTo>
                  <a:pt x="1" y="112"/>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35"/>
          <p:cNvSpPr/>
          <p:nvPr/>
        </p:nvSpPr>
        <p:spPr>
          <a:xfrm>
            <a:off x="6912768" y="249466"/>
            <a:ext cx="1216" cy="1191"/>
          </a:xfrm>
          <a:custGeom>
            <a:avLst/>
            <a:gdLst/>
            <a:ahLst/>
            <a:cxnLst/>
            <a:rect l="l" t="t" r="r" b="b"/>
            <a:pathLst>
              <a:path w="38" h="38" fill="none" extrusionOk="0">
                <a:moveTo>
                  <a:pt x="0" y="0"/>
                </a:moveTo>
                <a:lnTo>
                  <a:pt x="0" y="0"/>
                </a:lnTo>
                <a:lnTo>
                  <a:pt x="37" y="37"/>
                </a:lnTo>
                <a:lnTo>
                  <a:pt x="37" y="37"/>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35"/>
          <p:cNvSpPr/>
          <p:nvPr/>
        </p:nvSpPr>
        <p:spPr>
          <a:xfrm>
            <a:off x="6911552" y="248306"/>
            <a:ext cx="1248" cy="1191"/>
          </a:xfrm>
          <a:custGeom>
            <a:avLst/>
            <a:gdLst/>
            <a:ahLst/>
            <a:cxnLst/>
            <a:rect l="l" t="t" r="r" b="b"/>
            <a:pathLst>
              <a:path w="39" h="38" fill="none" extrusionOk="0">
                <a:moveTo>
                  <a:pt x="1" y="0"/>
                </a:moveTo>
                <a:lnTo>
                  <a:pt x="1" y="0"/>
                </a:lnTo>
                <a:lnTo>
                  <a:pt x="38" y="37"/>
                </a:lnTo>
                <a:lnTo>
                  <a:pt x="38" y="37"/>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35"/>
          <p:cNvSpPr/>
          <p:nvPr/>
        </p:nvSpPr>
        <p:spPr>
          <a:xfrm>
            <a:off x="6910368" y="247116"/>
            <a:ext cx="1216" cy="1222"/>
          </a:xfrm>
          <a:custGeom>
            <a:avLst/>
            <a:gdLst/>
            <a:ahLst/>
            <a:cxnLst/>
            <a:rect l="l" t="t" r="r" b="b"/>
            <a:pathLst>
              <a:path w="38" h="39" fill="none" extrusionOk="0">
                <a:moveTo>
                  <a:pt x="1" y="1"/>
                </a:moveTo>
                <a:lnTo>
                  <a:pt x="1" y="1"/>
                </a:lnTo>
                <a:lnTo>
                  <a:pt x="38" y="38"/>
                </a:lnTo>
                <a:lnTo>
                  <a:pt x="38" y="38"/>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35"/>
          <p:cNvSpPr/>
          <p:nvPr/>
        </p:nvSpPr>
        <p:spPr>
          <a:xfrm>
            <a:off x="6909184" y="245956"/>
            <a:ext cx="1216" cy="1191"/>
          </a:xfrm>
          <a:custGeom>
            <a:avLst/>
            <a:gdLst/>
            <a:ahLst/>
            <a:cxnLst/>
            <a:rect l="l" t="t" r="r" b="b"/>
            <a:pathLst>
              <a:path w="38" h="38" fill="none" extrusionOk="0">
                <a:moveTo>
                  <a:pt x="0" y="1"/>
                </a:moveTo>
                <a:lnTo>
                  <a:pt x="0" y="1"/>
                </a:lnTo>
                <a:lnTo>
                  <a:pt x="38" y="38"/>
                </a:lnTo>
                <a:lnTo>
                  <a:pt x="38" y="3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35"/>
          <p:cNvSpPr/>
          <p:nvPr/>
        </p:nvSpPr>
        <p:spPr>
          <a:xfrm>
            <a:off x="6906784" y="244797"/>
            <a:ext cx="2432" cy="1191"/>
          </a:xfrm>
          <a:custGeom>
            <a:avLst/>
            <a:gdLst/>
            <a:ahLst/>
            <a:cxnLst/>
            <a:rect l="l" t="t" r="r" b="b"/>
            <a:pathLst>
              <a:path w="76" h="38" fill="none" extrusionOk="0">
                <a:moveTo>
                  <a:pt x="1" y="0"/>
                </a:moveTo>
                <a:lnTo>
                  <a:pt x="1" y="0"/>
                </a:lnTo>
                <a:lnTo>
                  <a:pt x="75" y="38"/>
                </a:lnTo>
                <a:lnTo>
                  <a:pt x="75" y="38"/>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35"/>
          <p:cNvSpPr/>
          <p:nvPr/>
        </p:nvSpPr>
        <p:spPr>
          <a:xfrm>
            <a:off x="6897280" y="234301"/>
            <a:ext cx="9536" cy="10528"/>
          </a:xfrm>
          <a:custGeom>
            <a:avLst/>
            <a:gdLst/>
            <a:ahLst/>
            <a:cxnLst/>
            <a:rect l="l" t="t" r="r" b="b"/>
            <a:pathLst>
              <a:path w="298" h="336" fill="none" extrusionOk="0">
                <a:moveTo>
                  <a:pt x="0" y="1"/>
                </a:moveTo>
                <a:lnTo>
                  <a:pt x="0" y="1"/>
                </a:lnTo>
                <a:lnTo>
                  <a:pt x="298" y="335"/>
                </a:lnTo>
                <a:lnTo>
                  <a:pt x="298" y="335"/>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35"/>
          <p:cNvSpPr/>
          <p:nvPr/>
        </p:nvSpPr>
        <p:spPr>
          <a:xfrm>
            <a:off x="6897280" y="234301"/>
            <a:ext cx="32" cy="31"/>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35"/>
          <p:cNvSpPr/>
          <p:nvPr/>
        </p:nvSpPr>
        <p:spPr>
          <a:xfrm>
            <a:off x="6896096" y="233141"/>
            <a:ext cx="32" cy="31"/>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35"/>
          <p:cNvSpPr/>
          <p:nvPr/>
        </p:nvSpPr>
        <p:spPr>
          <a:xfrm>
            <a:off x="6894880" y="231982"/>
            <a:ext cx="32" cy="1191"/>
          </a:xfrm>
          <a:custGeom>
            <a:avLst/>
            <a:gdLst/>
            <a:ahLst/>
            <a:cxnLst/>
            <a:rect l="l" t="t" r="r" b="b"/>
            <a:pathLst>
              <a:path w="1" h="38" fill="none" extrusionOk="0">
                <a:moveTo>
                  <a:pt x="1" y="0"/>
                </a:moveTo>
                <a:lnTo>
                  <a:pt x="1" y="0"/>
                </a:lnTo>
                <a:lnTo>
                  <a:pt x="1" y="37"/>
                </a:lnTo>
                <a:lnTo>
                  <a:pt x="1" y="37"/>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35"/>
          <p:cNvSpPr/>
          <p:nvPr/>
        </p:nvSpPr>
        <p:spPr>
          <a:xfrm>
            <a:off x="6893696" y="230791"/>
            <a:ext cx="32" cy="1222"/>
          </a:xfrm>
          <a:custGeom>
            <a:avLst/>
            <a:gdLst/>
            <a:ahLst/>
            <a:cxnLst/>
            <a:rect l="l" t="t" r="r" b="b"/>
            <a:pathLst>
              <a:path w="1" h="39" fill="none" extrusionOk="0">
                <a:moveTo>
                  <a:pt x="1" y="1"/>
                </a:moveTo>
                <a:lnTo>
                  <a:pt x="1" y="1"/>
                </a:lnTo>
                <a:lnTo>
                  <a:pt x="1" y="38"/>
                </a:lnTo>
                <a:lnTo>
                  <a:pt x="1" y="38"/>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35"/>
          <p:cNvSpPr/>
          <p:nvPr/>
        </p:nvSpPr>
        <p:spPr>
          <a:xfrm>
            <a:off x="6892512" y="230791"/>
            <a:ext cx="1216" cy="31"/>
          </a:xfrm>
          <a:custGeom>
            <a:avLst/>
            <a:gdLst/>
            <a:ahLst/>
            <a:cxnLst/>
            <a:rect l="l" t="t" r="r" b="b"/>
            <a:pathLst>
              <a:path w="38" h="1" fill="none" extrusionOk="0">
                <a:moveTo>
                  <a:pt x="1" y="1"/>
                </a:moveTo>
                <a:lnTo>
                  <a:pt x="1" y="1"/>
                </a:lnTo>
                <a:lnTo>
                  <a:pt x="38" y="1"/>
                </a:lnTo>
                <a:lnTo>
                  <a:pt x="38"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35"/>
          <p:cNvSpPr/>
          <p:nvPr/>
        </p:nvSpPr>
        <p:spPr>
          <a:xfrm>
            <a:off x="6891328" y="229632"/>
            <a:ext cx="1216" cy="31"/>
          </a:xfrm>
          <a:custGeom>
            <a:avLst/>
            <a:gdLst/>
            <a:ahLst/>
            <a:cxnLst/>
            <a:rect l="l" t="t" r="r" b="b"/>
            <a:pathLst>
              <a:path w="38" h="1" fill="none" extrusionOk="0">
                <a:moveTo>
                  <a:pt x="0" y="1"/>
                </a:moveTo>
                <a:lnTo>
                  <a:pt x="0" y="1"/>
                </a:lnTo>
                <a:lnTo>
                  <a:pt x="38" y="1"/>
                </a:lnTo>
                <a:lnTo>
                  <a:pt x="38"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35"/>
          <p:cNvSpPr/>
          <p:nvPr/>
        </p:nvSpPr>
        <p:spPr>
          <a:xfrm>
            <a:off x="6890144" y="228473"/>
            <a:ext cx="1216" cy="31"/>
          </a:xfrm>
          <a:custGeom>
            <a:avLst/>
            <a:gdLst/>
            <a:ahLst/>
            <a:cxnLst/>
            <a:rect l="l" t="t" r="r" b="b"/>
            <a:pathLst>
              <a:path w="38" h="1" fill="none" extrusionOk="0">
                <a:moveTo>
                  <a:pt x="0" y="1"/>
                </a:moveTo>
                <a:lnTo>
                  <a:pt x="0" y="1"/>
                </a:lnTo>
                <a:lnTo>
                  <a:pt x="37" y="1"/>
                </a:lnTo>
                <a:lnTo>
                  <a:pt x="37"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35"/>
          <p:cNvSpPr/>
          <p:nvPr/>
        </p:nvSpPr>
        <p:spPr>
          <a:xfrm>
            <a:off x="6890144" y="227313"/>
            <a:ext cx="32" cy="31"/>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35"/>
          <p:cNvSpPr/>
          <p:nvPr/>
        </p:nvSpPr>
        <p:spPr>
          <a:xfrm>
            <a:off x="6888928" y="226154"/>
            <a:ext cx="32" cy="1191"/>
          </a:xfrm>
          <a:custGeom>
            <a:avLst/>
            <a:gdLst/>
            <a:ahLst/>
            <a:cxnLst/>
            <a:rect l="l" t="t" r="r" b="b"/>
            <a:pathLst>
              <a:path w="1" h="38" fill="none" extrusionOk="0">
                <a:moveTo>
                  <a:pt x="1" y="0"/>
                </a:moveTo>
                <a:lnTo>
                  <a:pt x="1" y="0"/>
                </a:lnTo>
                <a:lnTo>
                  <a:pt x="1" y="37"/>
                </a:lnTo>
                <a:lnTo>
                  <a:pt x="1" y="37"/>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35"/>
          <p:cNvSpPr/>
          <p:nvPr/>
        </p:nvSpPr>
        <p:spPr>
          <a:xfrm>
            <a:off x="6887744" y="226154"/>
            <a:ext cx="32" cy="31"/>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35"/>
          <p:cNvSpPr/>
          <p:nvPr/>
        </p:nvSpPr>
        <p:spPr>
          <a:xfrm>
            <a:off x="6886560" y="224964"/>
            <a:ext cx="32" cy="31"/>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35"/>
          <p:cNvSpPr/>
          <p:nvPr/>
        </p:nvSpPr>
        <p:spPr>
          <a:xfrm>
            <a:off x="6885376" y="223804"/>
            <a:ext cx="32" cy="31"/>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35"/>
          <p:cNvSpPr/>
          <p:nvPr/>
        </p:nvSpPr>
        <p:spPr>
          <a:xfrm>
            <a:off x="6884192" y="222645"/>
            <a:ext cx="1216" cy="31"/>
          </a:xfrm>
          <a:custGeom>
            <a:avLst/>
            <a:gdLst/>
            <a:ahLst/>
            <a:cxnLst/>
            <a:rect l="l" t="t" r="r" b="b"/>
            <a:pathLst>
              <a:path w="38" h="1" fill="none" extrusionOk="0">
                <a:moveTo>
                  <a:pt x="0" y="1"/>
                </a:moveTo>
                <a:lnTo>
                  <a:pt x="0" y="1"/>
                </a:lnTo>
                <a:lnTo>
                  <a:pt x="37" y="1"/>
                </a:lnTo>
                <a:lnTo>
                  <a:pt x="37"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35"/>
          <p:cNvSpPr/>
          <p:nvPr/>
        </p:nvSpPr>
        <p:spPr>
          <a:xfrm>
            <a:off x="6884192" y="221486"/>
            <a:ext cx="32" cy="31"/>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35"/>
          <p:cNvSpPr/>
          <p:nvPr/>
        </p:nvSpPr>
        <p:spPr>
          <a:xfrm>
            <a:off x="6882976" y="220326"/>
            <a:ext cx="32" cy="31"/>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35"/>
          <p:cNvSpPr/>
          <p:nvPr/>
        </p:nvSpPr>
        <p:spPr>
          <a:xfrm>
            <a:off x="6881792" y="219136"/>
            <a:ext cx="32" cy="1222"/>
          </a:xfrm>
          <a:custGeom>
            <a:avLst/>
            <a:gdLst/>
            <a:ahLst/>
            <a:cxnLst/>
            <a:rect l="l" t="t" r="r" b="b"/>
            <a:pathLst>
              <a:path w="1" h="39" fill="none" extrusionOk="0">
                <a:moveTo>
                  <a:pt x="1" y="1"/>
                </a:moveTo>
                <a:lnTo>
                  <a:pt x="1" y="1"/>
                </a:lnTo>
                <a:lnTo>
                  <a:pt x="1" y="38"/>
                </a:lnTo>
                <a:lnTo>
                  <a:pt x="1" y="38"/>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35"/>
          <p:cNvSpPr/>
          <p:nvPr/>
        </p:nvSpPr>
        <p:spPr>
          <a:xfrm>
            <a:off x="6880608" y="219136"/>
            <a:ext cx="32" cy="31"/>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35"/>
          <p:cNvSpPr/>
          <p:nvPr/>
        </p:nvSpPr>
        <p:spPr>
          <a:xfrm>
            <a:off x="6879424" y="217976"/>
            <a:ext cx="32" cy="31"/>
          </a:xfrm>
          <a:custGeom>
            <a:avLst/>
            <a:gdLst/>
            <a:ahLst/>
            <a:cxnLst/>
            <a:rect l="l" t="t" r="r" b="b"/>
            <a:pathLst>
              <a:path w="1" h="1" fill="none" extrusionOk="0">
                <a:moveTo>
                  <a:pt x="0" y="1"/>
                </a:move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35"/>
          <p:cNvSpPr/>
          <p:nvPr/>
        </p:nvSpPr>
        <p:spPr>
          <a:xfrm>
            <a:off x="6878240" y="216817"/>
            <a:ext cx="32" cy="31"/>
          </a:xfrm>
          <a:custGeom>
            <a:avLst/>
            <a:gdLst/>
            <a:ahLst/>
            <a:cxnLst/>
            <a:rect l="l" t="t" r="r" b="b"/>
            <a:pathLst>
              <a:path w="1" h="1" fill="none" extrusionOk="0">
                <a:moveTo>
                  <a:pt x="0" y="0"/>
                </a:move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56" name="Google Shape;2256;p35">
            <a:extLst>
              <a:ext uri="{FF2B5EF4-FFF2-40B4-BE49-F238E27FC236}">
                <a16:creationId xmlns:a16="http://schemas.microsoft.com/office/drawing/2014/main" id="{10FE3BAF-4A74-410E-8FDF-34C1F89B5455}"/>
              </a:ext>
            </a:extLst>
          </p:cNvPr>
          <p:cNvCxnSpPr>
            <a:cxnSpLocks/>
          </p:cNvCxnSpPr>
          <p:nvPr/>
        </p:nvCxnSpPr>
        <p:spPr>
          <a:xfrm flipH="1">
            <a:off x="1354347" y="1498470"/>
            <a:ext cx="6451832" cy="0"/>
          </a:xfrm>
          <a:prstGeom prst="straightConnector1">
            <a:avLst/>
          </a:prstGeom>
          <a:noFill/>
          <a:ln w="28575" cap="flat" cmpd="sng">
            <a:solidFill>
              <a:schemeClr val="lt2"/>
            </a:solidFill>
            <a:prstDash val="solid"/>
            <a:round/>
            <a:headEnd type="none" w="med" len="med"/>
            <a:tailEnd type="none" w="med" len="med"/>
          </a:ln>
        </p:spPr>
      </p:cxnSp>
      <p:cxnSp>
        <p:nvCxnSpPr>
          <p:cNvPr id="5" name="Google Shape;2256;p35">
            <a:extLst>
              <a:ext uri="{FF2B5EF4-FFF2-40B4-BE49-F238E27FC236}">
                <a16:creationId xmlns:a16="http://schemas.microsoft.com/office/drawing/2014/main" id="{E71E7F68-954B-56FB-CAB3-D4F75B18E1C9}"/>
              </a:ext>
            </a:extLst>
          </p:cNvPr>
          <p:cNvCxnSpPr>
            <a:cxnSpLocks/>
          </p:cNvCxnSpPr>
          <p:nvPr/>
        </p:nvCxnSpPr>
        <p:spPr>
          <a:xfrm flipH="1">
            <a:off x="1360104" y="2918950"/>
            <a:ext cx="6451832" cy="0"/>
          </a:xfrm>
          <a:prstGeom prst="straightConnector1">
            <a:avLst/>
          </a:prstGeom>
          <a:noFill/>
          <a:ln w="28575" cap="flat" cmpd="sng">
            <a:solidFill>
              <a:schemeClr val="lt2"/>
            </a:solidFill>
            <a:prstDash val="solid"/>
            <a:round/>
            <a:headEnd type="none" w="med" len="med"/>
            <a:tailEnd type="none" w="med" len="med"/>
          </a:ln>
        </p:spPr>
      </p:cxnSp>
      <p:sp>
        <p:nvSpPr>
          <p:cNvPr id="6" name="Google Shape;1612;p35">
            <a:extLst>
              <a:ext uri="{FF2B5EF4-FFF2-40B4-BE49-F238E27FC236}">
                <a16:creationId xmlns:a16="http://schemas.microsoft.com/office/drawing/2014/main" id="{5D926733-D1E8-DF26-D957-7AE7BEF9B459}"/>
              </a:ext>
            </a:extLst>
          </p:cNvPr>
          <p:cNvSpPr txBox="1">
            <a:spLocks/>
          </p:cNvSpPr>
          <p:nvPr/>
        </p:nvSpPr>
        <p:spPr bwMode="gray">
          <a:xfrm>
            <a:off x="1017917" y="3150738"/>
            <a:ext cx="7061109" cy="487363"/>
          </a:xfrm>
          <a:prstGeom prst="rect">
            <a:avLst/>
          </a:prstGeom>
          <a:ln>
            <a:noFill/>
          </a:ln>
        </p:spPr>
        <p:txBody>
          <a:bodyPr spcFirstLastPara="1" vert="horz" wrap="square" lIns="91425" tIns="91425" rIns="91425" bIns="91425" rtlCol="0" anchor="ctr" anchorCtr="0">
            <a:noAutofit/>
          </a:bodyPr>
          <a:lstStyle>
            <a:lvl1pPr algn="l" defTabSz="342900" rtl="0" eaLnBrk="1" latinLnBrk="0" hangingPunct="1">
              <a:spcBef>
                <a:spcPct val="0"/>
              </a:spcBef>
              <a:buNone/>
              <a:defRPr sz="27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spcBef>
                <a:spcPts val="0"/>
              </a:spcBef>
            </a:pPr>
            <a:r>
              <a:rPr lang="en-US" sz="1600"/>
              <a:t>Katie Becraft, kbecraft@aacps.org</a:t>
            </a:r>
          </a:p>
          <a:p>
            <a:pPr algn="ctr">
              <a:spcBef>
                <a:spcPts val="0"/>
              </a:spcBef>
            </a:pPr>
            <a:r>
              <a:rPr lang="en-US" sz="1600"/>
              <a:t>Mary Rathlev, mrathlev@aacps.org</a:t>
            </a:r>
          </a:p>
          <a:p>
            <a:pPr algn="ctr">
              <a:spcBef>
                <a:spcPts val="0"/>
              </a:spcBef>
            </a:pPr>
            <a:r>
              <a:rPr lang="en-US" sz="1600"/>
              <a:t>Anne Arundel County, MD</a:t>
            </a:r>
          </a:p>
        </p:txBody>
      </p:sp>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60354C9-A1E6-86FC-E935-535FC1B68FFB}"/>
              </a:ext>
            </a:extLst>
          </p:cNvPr>
          <p:cNvPicPr>
            <a:picLocks noChangeAspect="1"/>
          </p:cNvPicPr>
          <p:nvPr/>
        </p:nvPicPr>
        <p:blipFill>
          <a:blip r:embed="rId3"/>
          <a:stretch>
            <a:fillRect/>
          </a:stretch>
        </p:blipFill>
        <p:spPr>
          <a:xfrm>
            <a:off x="2539588" y="374217"/>
            <a:ext cx="5213463" cy="638537"/>
          </a:xfrm>
          <a:prstGeom prst="rect">
            <a:avLst/>
          </a:prstGeom>
        </p:spPr>
      </p:pic>
      <p:sp>
        <p:nvSpPr>
          <p:cNvPr id="5" name="Text Placeholder 1">
            <a:extLst>
              <a:ext uri="{FF2B5EF4-FFF2-40B4-BE49-F238E27FC236}">
                <a16:creationId xmlns:a16="http://schemas.microsoft.com/office/drawing/2014/main" id="{7C58F1EC-C579-7FC9-3EC3-342758A876BB}"/>
              </a:ext>
            </a:extLst>
          </p:cNvPr>
          <p:cNvSpPr txBox="1">
            <a:spLocks/>
          </p:cNvSpPr>
          <p:nvPr/>
        </p:nvSpPr>
        <p:spPr>
          <a:xfrm>
            <a:off x="0" y="99141"/>
            <a:ext cx="2211879" cy="1780626"/>
          </a:xfrm>
          <a:prstGeom prst="rect">
            <a:avLst/>
          </a:prstGeom>
        </p:spPr>
        <p:txBody>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sz="1350" b="0" i="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9pPr>
          </a:lstStyle>
          <a:p>
            <a:pPr marL="127000" indent="0" algn="ctr">
              <a:buFont typeface="Wingdings 3" charset="2"/>
              <a:buNone/>
            </a:pPr>
            <a:r>
              <a:rPr lang="en-US" sz="1600">
                <a:solidFill>
                  <a:schemeClr val="accent1"/>
                </a:solidFill>
              </a:rPr>
              <a:t>Names</a:t>
            </a:r>
          </a:p>
          <a:p>
            <a:pPr marL="127000" indent="0" algn="ctr">
              <a:buFont typeface="Wingdings 3" charset="2"/>
              <a:buNone/>
            </a:pPr>
            <a:r>
              <a:rPr lang="en-US" sz="1600">
                <a:solidFill>
                  <a:schemeClr val="accent1"/>
                </a:solidFill>
              </a:rPr>
              <a:t>Would you Rather?</a:t>
            </a:r>
          </a:p>
          <a:p>
            <a:pPr marL="127000" indent="0" algn="ctr">
              <a:buFont typeface="Wingdings 3" charset="2"/>
              <a:buNone/>
            </a:pPr>
            <a:endParaRPr lang="en-US" sz="2400"/>
          </a:p>
          <a:p>
            <a:pPr marL="127000" indent="0" algn="ctr">
              <a:buFont typeface="Wingdings 3" charset="2"/>
              <a:buNone/>
            </a:pPr>
            <a:endParaRPr lang="en-US" sz="2400"/>
          </a:p>
          <a:p>
            <a:pPr marL="127000" indent="0" algn="ctr">
              <a:buFont typeface="Wingdings 3" charset="2"/>
              <a:buNone/>
            </a:pPr>
            <a:endParaRPr lang="en-US" sz="2400"/>
          </a:p>
        </p:txBody>
      </p:sp>
      <p:graphicFrame>
        <p:nvGraphicFramePr>
          <p:cNvPr id="6" name="Table 5">
            <a:extLst>
              <a:ext uri="{FF2B5EF4-FFF2-40B4-BE49-F238E27FC236}">
                <a16:creationId xmlns:a16="http://schemas.microsoft.com/office/drawing/2014/main" id="{32441DD5-F20E-482C-0205-62F8459762E6}"/>
              </a:ext>
            </a:extLst>
          </p:cNvPr>
          <p:cNvGraphicFramePr>
            <a:graphicFrameLocks noGrp="1"/>
          </p:cNvGraphicFramePr>
          <p:nvPr>
            <p:extLst>
              <p:ext uri="{D42A27DB-BD31-4B8C-83A1-F6EECF244321}">
                <p14:modId xmlns:p14="http://schemas.microsoft.com/office/powerpoint/2010/main" val="3296579"/>
              </p:ext>
            </p:extLst>
          </p:nvPr>
        </p:nvGraphicFramePr>
        <p:xfrm>
          <a:off x="785052" y="1080365"/>
          <a:ext cx="7573896" cy="3474664"/>
        </p:xfrm>
        <a:graphic>
          <a:graphicData uri="http://schemas.openxmlformats.org/drawingml/2006/table">
            <a:tbl>
              <a:tblPr firstRow="1" bandRow="1">
                <a:tableStyleId>{B146DE3A-2D71-4F94-9550-0CF89146668F}</a:tableStyleId>
              </a:tblPr>
              <a:tblGrid>
                <a:gridCol w="2524632">
                  <a:extLst>
                    <a:ext uri="{9D8B030D-6E8A-4147-A177-3AD203B41FA5}">
                      <a16:colId xmlns:a16="http://schemas.microsoft.com/office/drawing/2014/main" val="3328542137"/>
                    </a:ext>
                  </a:extLst>
                </a:gridCol>
                <a:gridCol w="2524632">
                  <a:extLst>
                    <a:ext uri="{9D8B030D-6E8A-4147-A177-3AD203B41FA5}">
                      <a16:colId xmlns:a16="http://schemas.microsoft.com/office/drawing/2014/main" val="1468665410"/>
                    </a:ext>
                  </a:extLst>
                </a:gridCol>
                <a:gridCol w="2524632">
                  <a:extLst>
                    <a:ext uri="{9D8B030D-6E8A-4147-A177-3AD203B41FA5}">
                      <a16:colId xmlns:a16="http://schemas.microsoft.com/office/drawing/2014/main" val="4120084666"/>
                    </a:ext>
                  </a:extLst>
                </a:gridCol>
              </a:tblGrid>
              <a:tr h="356549">
                <a:tc gridSpan="3">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en-US" sz="2000" b="1">
                          <a:solidFill>
                            <a:srgbClr val="B31166"/>
                          </a:solidFill>
                          <a:latin typeface="Verdana" panose="020B0604030504040204" pitchFamily="34" charset="0"/>
                          <a:ea typeface="Aptos" panose="020B0004020202020204" pitchFamily="34" charset="0"/>
                          <a:cs typeface="Times New Roman" panose="02020603050405020304" pitchFamily="18" charset="0"/>
                        </a:rPr>
                        <a:t>a</a:t>
                      </a:r>
                      <a:r>
                        <a:rPr lang="en-US" sz="2000" b="1" baseline="30000">
                          <a:solidFill>
                            <a:srgbClr val="B31166"/>
                          </a:solidFill>
                          <a:latin typeface="Verdana" panose="020B0604030504040204" pitchFamily="34" charset="0"/>
                          <a:ea typeface="Aptos" panose="020B0004020202020204" pitchFamily="34" charset="0"/>
                          <a:cs typeface="Times New Roman" panose="02020603050405020304" pitchFamily="18" charset="0"/>
                        </a:rPr>
                        <a:t>2 </a:t>
                      </a:r>
                      <a:r>
                        <a:rPr lang="en-US" sz="2000" b="1">
                          <a:solidFill>
                            <a:srgbClr val="B31166"/>
                          </a:solidFill>
                          <a:latin typeface="Verdana" panose="020B0604030504040204" pitchFamily="34" charset="0"/>
                          <a:ea typeface="Aptos" panose="020B0004020202020204" pitchFamily="34" charset="0"/>
                          <a:cs typeface="Times New Roman" panose="02020603050405020304" pitchFamily="18" charset="0"/>
                        </a:rPr>
                        <a:t>+ b</a:t>
                      </a:r>
                      <a:r>
                        <a:rPr lang="en-US" sz="2000" b="1" baseline="30000">
                          <a:solidFill>
                            <a:srgbClr val="B31166"/>
                          </a:solidFill>
                          <a:latin typeface="Verdana" panose="020B0604030504040204" pitchFamily="34" charset="0"/>
                          <a:ea typeface="Aptos" panose="020B0004020202020204" pitchFamily="34" charset="0"/>
                          <a:cs typeface="Times New Roman" panose="02020603050405020304" pitchFamily="18" charset="0"/>
                        </a:rPr>
                        <a:t>2</a:t>
                      </a:r>
                      <a:r>
                        <a:rPr lang="en-US" sz="2000" b="1">
                          <a:solidFill>
                            <a:srgbClr val="B31166"/>
                          </a:solidFill>
                          <a:latin typeface="Verdana" panose="020B0604030504040204" pitchFamily="34" charset="0"/>
                          <a:ea typeface="Aptos" panose="020B0004020202020204" pitchFamily="34" charset="0"/>
                          <a:cs typeface="Times New Roman" panose="02020603050405020304" pitchFamily="18" charset="0"/>
                        </a:rPr>
                        <a:t> = c</a:t>
                      </a:r>
                      <a:r>
                        <a:rPr lang="en-US" sz="2000" b="1" baseline="30000">
                          <a:solidFill>
                            <a:srgbClr val="B31166"/>
                          </a:solidFill>
                          <a:latin typeface="Verdana" panose="020B0604030504040204" pitchFamily="34" charset="0"/>
                          <a:ea typeface="Aptos" panose="020B0004020202020204" pitchFamily="34" charset="0"/>
                          <a:cs typeface="Times New Roman" panose="02020603050405020304" pitchFamily="18" charset="0"/>
                        </a:rPr>
                        <a:t>2</a:t>
                      </a:r>
                      <a:endParaRPr lang="en-US" sz="2000" b="1">
                        <a:solidFill>
                          <a:srgbClr val="B31166"/>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40986166"/>
                  </a:ext>
                </a:extLst>
              </a:tr>
              <a:tr h="3078424">
                <a:tc>
                  <a:txBody>
                    <a:bodyPr/>
                    <a:lstStyle/>
                    <a:p>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62236725"/>
                  </a:ext>
                </a:extLst>
              </a:tr>
            </a:tbl>
          </a:graphicData>
        </a:graphic>
      </p:graphicFrame>
    </p:spTree>
    <p:extLst>
      <p:ext uri="{BB962C8B-B14F-4D97-AF65-F5344CB8AC3E}">
        <p14:creationId xmlns:p14="http://schemas.microsoft.com/office/powerpoint/2010/main" val="24636805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EDD2FD-EC2C-E1AD-1BEA-37E0CAD542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3827B2-FDAE-4B66-E3AF-9873C9771020}"/>
              </a:ext>
            </a:extLst>
          </p:cNvPr>
          <p:cNvSpPr>
            <a:spLocks noGrp="1"/>
          </p:cNvSpPr>
          <p:nvPr>
            <p:ph type="title"/>
          </p:nvPr>
        </p:nvSpPr>
        <p:spPr>
          <a:xfrm>
            <a:off x="666307" y="1849204"/>
            <a:ext cx="7981507" cy="1906800"/>
          </a:xfrm>
        </p:spPr>
        <p:txBody>
          <a:bodyPr/>
          <a:lstStyle/>
          <a:p>
            <a:r>
              <a:rPr lang="en-US">
                <a:latin typeface="Calisto MT" panose="02040603050505030304" pitchFamily="18" charset="0"/>
              </a:rPr>
              <a:t>Random Groups</a:t>
            </a:r>
          </a:p>
        </p:txBody>
      </p:sp>
      <p:sp>
        <p:nvSpPr>
          <p:cNvPr id="5" name="Rectangle: Rounded Corners 4">
            <a:hlinkClick r:id="rId3"/>
            <a:extLst>
              <a:ext uri="{FF2B5EF4-FFF2-40B4-BE49-F238E27FC236}">
                <a16:creationId xmlns:a16="http://schemas.microsoft.com/office/drawing/2014/main" id="{7F2CA7C2-54CB-8072-8796-57EE8299C688}"/>
              </a:ext>
            </a:extLst>
          </p:cNvPr>
          <p:cNvSpPr/>
          <p:nvPr/>
        </p:nvSpPr>
        <p:spPr>
          <a:xfrm>
            <a:off x="430349" y="4041322"/>
            <a:ext cx="1953160" cy="726890"/>
          </a:xfrm>
          <a:prstGeom prst="roundRect">
            <a:avLst/>
          </a:prstGeom>
          <a:solidFill>
            <a:srgbClr val="FF7ACB"/>
          </a:solidFill>
          <a:ln w="38100">
            <a:solidFill>
              <a:srgbClr val="FF3B9F"/>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t>12 minutes to solve</a:t>
            </a:r>
          </a:p>
        </p:txBody>
      </p:sp>
      <p:pic>
        <p:nvPicPr>
          <p:cNvPr id="3" name="Graphic 2" descr="Badge 3 with solid fill">
            <a:hlinkClick r:id="rId4"/>
            <a:extLst>
              <a:ext uri="{FF2B5EF4-FFF2-40B4-BE49-F238E27FC236}">
                <a16:creationId xmlns:a16="http://schemas.microsoft.com/office/drawing/2014/main" id="{E61864B2-7AD7-FF8F-AC4C-031D67FDF368}"/>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4114800" y="3298803"/>
            <a:ext cx="914400" cy="914400"/>
          </a:xfrm>
          <a:prstGeom prst="rect">
            <a:avLst/>
          </a:prstGeom>
        </p:spPr>
      </p:pic>
    </p:spTree>
    <p:extLst>
      <p:ext uri="{BB962C8B-B14F-4D97-AF65-F5344CB8AC3E}">
        <p14:creationId xmlns:p14="http://schemas.microsoft.com/office/powerpoint/2010/main" val="3320344365"/>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67AB40F-2F2A-373E-EB45-42112DFE9548}"/>
              </a:ext>
            </a:extLst>
          </p:cNvPr>
          <p:cNvPicPr>
            <a:picLocks noChangeAspect="1"/>
          </p:cNvPicPr>
          <p:nvPr/>
        </p:nvPicPr>
        <p:blipFill>
          <a:blip r:embed="rId3"/>
          <a:stretch>
            <a:fillRect/>
          </a:stretch>
        </p:blipFill>
        <p:spPr>
          <a:xfrm>
            <a:off x="236931" y="1320807"/>
            <a:ext cx="2884070" cy="1791227"/>
          </a:xfrm>
          <a:prstGeom prst="rect">
            <a:avLst/>
          </a:prstGeom>
        </p:spPr>
      </p:pic>
      <p:pic>
        <p:nvPicPr>
          <p:cNvPr id="9" name="Picture 8">
            <a:extLst>
              <a:ext uri="{FF2B5EF4-FFF2-40B4-BE49-F238E27FC236}">
                <a16:creationId xmlns:a16="http://schemas.microsoft.com/office/drawing/2014/main" id="{5649BAAE-379E-630F-2A14-81AF3FB690B8}"/>
              </a:ext>
            </a:extLst>
          </p:cNvPr>
          <p:cNvPicPr>
            <a:picLocks noChangeAspect="1"/>
          </p:cNvPicPr>
          <p:nvPr/>
        </p:nvPicPr>
        <p:blipFill>
          <a:blip r:embed="rId4"/>
          <a:stretch>
            <a:fillRect/>
          </a:stretch>
        </p:blipFill>
        <p:spPr>
          <a:xfrm>
            <a:off x="2853252" y="1386294"/>
            <a:ext cx="2886362" cy="1602795"/>
          </a:xfrm>
          <a:prstGeom prst="rect">
            <a:avLst/>
          </a:prstGeom>
        </p:spPr>
      </p:pic>
      <p:graphicFrame>
        <p:nvGraphicFramePr>
          <p:cNvPr id="2" name="Table 1">
            <a:extLst>
              <a:ext uri="{FF2B5EF4-FFF2-40B4-BE49-F238E27FC236}">
                <a16:creationId xmlns:a16="http://schemas.microsoft.com/office/drawing/2014/main" id="{5F873D70-C294-8132-5D22-FCFBA8133B5C}"/>
              </a:ext>
            </a:extLst>
          </p:cNvPr>
          <p:cNvGraphicFramePr>
            <a:graphicFrameLocks noGrp="1"/>
          </p:cNvGraphicFramePr>
          <p:nvPr>
            <p:extLst>
              <p:ext uri="{D42A27DB-BD31-4B8C-83A1-F6EECF244321}">
                <p14:modId xmlns:p14="http://schemas.microsoft.com/office/powerpoint/2010/main" val="1723293588"/>
              </p:ext>
            </p:extLst>
          </p:nvPr>
        </p:nvGraphicFramePr>
        <p:xfrm>
          <a:off x="230588" y="539749"/>
          <a:ext cx="8102379" cy="4294643"/>
        </p:xfrm>
        <a:graphic>
          <a:graphicData uri="http://schemas.openxmlformats.org/drawingml/2006/table">
            <a:tbl>
              <a:tblPr firstRow="1" bandRow="1">
                <a:tableStyleId>{B146DE3A-2D71-4F94-9550-0CF89146668F}</a:tableStyleId>
              </a:tblPr>
              <a:tblGrid>
                <a:gridCol w="2700793">
                  <a:extLst>
                    <a:ext uri="{9D8B030D-6E8A-4147-A177-3AD203B41FA5}">
                      <a16:colId xmlns:a16="http://schemas.microsoft.com/office/drawing/2014/main" val="597779136"/>
                    </a:ext>
                  </a:extLst>
                </a:gridCol>
                <a:gridCol w="2700793">
                  <a:extLst>
                    <a:ext uri="{9D8B030D-6E8A-4147-A177-3AD203B41FA5}">
                      <a16:colId xmlns:a16="http://schemas.microsoft.com/office/drawing/2014/main" val="4209506216"/>
                    </a:ext>
                  </a:extLst>
                </a:gridCol>
                <a:gridCol w="2700793">
                  <a:extLst>
                    <a:ext uri="{9D8B030D-6E8A-4147-A177-3AD203B41FA5}">
                      <a16:colId xmlns:a16="http://schemas.microsoft.com/office/drawing/2014/main" val="3664932839"/>
                    </a:ext>
                  </a:extLst>
                </a:gridCol>
              </a:tblGrid>
              <a:tr h="4294643">
                <a:tc>
                  <a:txBody>
                    <a:bodyPr/>
                    <a:lstStyle/>
                    <a:p>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49888454"/>
                  </a:ext>
                </a:extLst>
              </a:tr>
            </a:tbl>
          </a:graphicData>
        </a:graphic>
      </p:graphicFrame>
      <p:pic>
        <p:nvPicPr>
          <p:cNvPr id="3" name="Picture 2">
            <a:extLst>
              <a:ext uri="{FF2B5EF4-FFF2-40B4-BE49-F238E27FC236}">
                <a16:creationId xmlns:a16="http://schemas.microsoft.com/office/drawing/2014/main" id="{66CEE78D-3750-18F9-ED08-424F2D4A82F8}"/>
              </a:ext>
            </a:extLst>
          </p:cNvPr>
          <p:cNvPicPr>
            <a:picLocks noChangeAspect="1"/>
          </p:cNvPicPr>
          <p:nvPr/>
        </p:nvPicPr>
        <p:blipFill>
          <a:blip r:embed="rId5"/>
          <a:stretch>
            <a:fillRect/>
          </a:stretch>
        </p:blipFill>
        <p:spPr>
          <a:xfrm>
            <a:off x="5737322" y="1412510"/>
            <a:ext cx="2535796" cy="1476687"/>
          </a:xfrm>
          <a:prstGeom prst="rect">
            <a:avLst/>
          </a:prstGeom>
        </p:spPr>
      </p:pic>
      <p:sp>
        <p:nvSpPr>
          <p:cNvPr id="5" name="Rectangle 4">
            <a:extLst>
              <a:ext uri="{FF2B5EF4-FFF2-40B4-BE49-F238E27FC236}">
                <a16:creationId xmlns:a16="http://schemas.microsoft.com/office/drawing/2014/main" id="{0AF698F5-E086-827B-B081-039BDB28C599}"/>
              </a:ext>
            </a:extLst>
          </p:cNvPr>
          <p:cNvSpPr/>
          <p:nvPr/>
        </p:nvSpPr>
        <p:spPr>
          <a:xfrm>
            <a:off x="2962275" y="638176"/>
            <a:ext cx="2638425" cy="40767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7B49B20-BC36-1402-1526-112218E837F1}"/>
              </a:ext>
            </a:extLst>
          </p:cNvPr>
          <p:cNvSpPr/>
          <p:nvPr/>
        </p:nvSpPr>
        <p:spPr>
          <a:xfrm>
            <a:off x="5672006" y="638176"/>
            <a:ext cx="2638425" cy="40767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2639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065667-52B4-BA5D-8E1E-BB53282764FB}"/>
            </a:ext>
          </a:extLst>
        </p:cNvPr>
        <p:cNvGrpSpPr/>
        <p:nvPr/>
      </p:nvGrpSpPr>
      <p:grpSpPr>
        <a:xfrm>
          <a:off x="0" y="0"/>
          <a:ext cx="0" cy="0"/>
          <a:chOff x="0" y="0"/>
          <a:chExt cx="0" cy="0"/>
        </a:xfrm>
      </p:grpSpPr>
      <mc:AlternateContent xmlns:mc="http://schemas.openxmlformats.org/markup-compatibility/2006">
        <mc:Choice xmlns:a14="http://schemas.microsoft.com/office/drawing/2010/main" Requires="a14">
          <p:graphicFrame>
            <p:nvGraphicFramePr>
              <p:cNvPr id="2" name="Table 1">
                <a:extLst>
                  <a:ext uri="{FF2B5EF4-FFF2-40B4-BE49-F238E27FC236}">
                    <a16:creationId xmlns:a16="http://schemas.microsoft.com/office/drawing/2014/main" id="{2FD89F32-6A61-73A7-F49F-DD2A9A0249C1}"/>
                  </a:ext>
                </a:extLst>
              </p:cNvPr>
              <p:cNvGraphicFramePr>
                <a:graphicFrameLocks noGrp="1"/>
              </p:cNvGraphicFramePr>
              <p:nvPr>
                <p:extLst>
                  <p:ext uri="{D42A27DB-BD31-4B8C-83A1-F6EECF244321}">
                    <p14:modId xmlns:p14="http://schemas.microsoft.com/office/powerpoint/2010/main" val="525751263"/>
                  </p:ext>
                </p:extLst>
              </p:nvPr>
            </p:nvGraphicFramePr>
            <p:xfrm>
              <a:off x="694660" y="539749"/>
              <a:ext cx="6925340" cy="3982631"/>
            </p:xfrm>
            <a:graphic>
              <a:graphicData uri="http://schemas.openxmlformats.org/drawingml/2006/table">
                <a:tbl>
                  <a:tblPr firstRow="1" bandRow="1">
                    <a:tableStyleId>{B146DE3A-2D71-4F94-9550-0CF89146668F}</a:tableStyleId>
                  </a:tblPr>
                  <a:tblGrid>
                    <a:gridCol w="3462670">
                      <a:extLst>
                        <a:ext uri="{9D8B030D-6E8A-4147-A177-3AD203B41FA5}">
                          <a16:colId xmlns:a16="http://schemas.microsoft.com/office/drawing/2014/main" val="3698160991"/>
                        </a:ext>
                      </a:extLst>
                    </a:gridCol>
                    <a:gridCol w="3462670">
                      <a:extLst>
                        <a:ext uri="{9D8B030D-6E8A-4147-A177-3AD203B41FA5}">
                          <a16:colId xmlns:a16="http://schemas.microsoft.com/office/drawing/2014/main" val="857378647"/>
                        </a:ext>
                      </a:extLst>
                    </a:gridCol>
                  </a:tblGrid>
                  <a:tr h="3982631">
                    <a:tc>
                      <a:txBody>
                        <a:bodyPr/>
                        <a:lstStyle/>
                        <a:p>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lang="en-US" sz="1350" i="1" kern="1200">
                            <a:solidFill>
                              <a:srgbClr val="000000"/>
                            </a:solidFill>
                            <a:effectLst/>
                            <a:latin typeface="Arial"/>
                            <a:ea typeface="Arial"/>
                            <a:cs typeface="Arial"/>
                          </a:endParaRPr>
                        </a:p>
                        <a:p>
                          <a:pPr marL="0" marR="0" lvl="0" indent="0" algn="l" defTabSz="342900" rtl="0" eaLnBrk="1" fontAlgn="auto" latinLnBrk="0" hangingPunct="1">
                            <a:lnSpc>
                              <a:spcPct val="100000"/>
                            </a:lnSpc>
                            <a:spcBef>
                              <a:spcPts val="0"/>
                            </a:spcBef>
                            <a:spcAft>
                              <a:spcPts val="0"/>
                            </a:spcAft>
                            <a:buClrTx/>
                            <a:buSzTx/>
                            <a:buFontTx/>
                            <a:buNone/>
                            <a:tabLst/>
                            <a:defRPr/>
                          </a:pPr>
                          <a:endParaRPr lang="en-US" sz="1350" i="1" kern="1200">
                            <a:solidFill>
                              <a:srgbClr val="000000"/>
                            </a:solidFill>
                            <a:effectLst/>
                            <a:latin typeface="Arial"/>
                            <a:ea typeface="Arial"/>
                            <a:cs typeface="Arial"/>
                          </a:endParaRPr>
                        </a:p>
                        <a:p>
                          <a:pPr marL="0" marR="0" lvl="0" indent="0" algn="l" defTabSz="342900" rtl="0" eaLnBrk="1" fontAlgn="auto" latinLnBrk="0" hangingPunct="1">
                            <a:lnSpc>
                              <a:spcPct val="100000"/>
                            </a:lnSpc>
                            <a:spcBef>
                              <a:spcPts val="0"/>
                            </a:spcBef>
                            <a:spcAft>
                              <a:spcPts val="0"/>
                            </a:spcAft>
                            <a:buClrTx/>
                            <a:buSzTx/>
                            <a:buFontTx/>
                            <a:buNone/>
                            <a:tabLst/>
                            <a:defRPr/>
                          </a:pPr>
                          <a:endParaRPr lang="en-US" sz="1350" i="1" kern="1200">
                            <a:solidFill>
                              <a:srgbClr val="000000"/>
                            </a:solidFill>
                            <a:effectLst/>
                            <a:latin typeface="Arial"/>
                            <a:ea typeface="Arial"/>
                            <a:cs typeface="Arial"/>
                          </a:endParaRPr>
                        </a:p>
                        <a:p>
                          <a:pPr marL="0" marR="0" lvl="0" indent="0" algn="l" defTabSz="342900" rtl="0" eaLnBrk="1" fontAlgn="auto" latinLnBrk="0" hangingPunct="1">
                            <a:lnSpc>
                              <a:spcPct val="100000"/>
                            </a:lnSpc>
                            <a:spcBef>
                              <a:spcPts val="0"/>
                            </a:spcBef>
                            <a:spcAft>
                              <a:spcPts val="0"/>
                            </a:spcAft>
                            <a:buClrTx/>
                            <a:buSzTx/>
                            <a:buFontTx/>
                            <a:buNone/>
                            <a:tabLst/>
                            <a:defRPr/>
                          </a:pPr>
                          <a:endParaRPr lang="en-US" sz="1350" i="1" kern="1200">
                            <a:solidFill>
                              <a:srgbClr val="000000"/>
                            </a:solidFill>
                            <a:effectLst/>
                            <a:latin typeface="Arial"/>
                            <a:ea typeface="Arial"/>
                            <a:cs typeface="Arial"/>
                          </a:endParaRPr>
                        </a:p>
                        <a:p>
                          <a:pPr marL="0" marR="0" lvl="0" indent="0" algn="l" defTabSz="342900" rtl="0" eaLnBrk="1" fontAlgn="auto" latinLnBrk="0" hangingPunct="1">
                            <a:lnSpc>
                              <a:spcPct val="100000"/>
                            </a:lnSpc>
                            <a:spcBef>
                              <a:spcPts val="0"/>
                            </a:spcBef>
                            <a:spcAft>
                              <a:spcPts val="0"/>
                            </a:spcAft>
                            <a:buClrTx/>
                            <a:buSzTx/>
                            <a:buFontTx/>
                            <a:buNone/>
                            <a:tabLst/>
                            <a:defRPr/>
                          </a:pPr>
                          <a:endParaRPr lang="en-US" sz="1350" i="1" kern="1200">
                            <a:solidFill>
                              <a:srgbClr val="000000"/>
                            </a:solidFill>
                            <a:effectLst/>
                            <a:latin typeface="Arial"/>
                            <a:ea typeface="Arial"/>
                            <a:cs typeface="Arial"/>
                          </a:endParaRPr>
                        </a:p>
                        <a:p>
                          <a:pPr marL="0" marR="0" lvl="0" indent="0" algn="l" defTabSz="342900" rtl="0" eaLnBrk="1" fontAlgn="auto" latinLnBrk="0" hangingPunct="1">
                            <a:lnSpc>
                              <a:spcPct val="100000"/>
                            </a:lnSpc>
                            <a:spcBef>
                              <a:spcPts val="0"/>
                            </a:spcBef>
                            <a:spcAft>
                              <a:spcPts val="0"/>
                            </a:spcAft>
                            <a:buClrTx/>
                            <a:buSzTx/>
                            <a:buFontTx/>
                            <a:buNone/>
                            <a:tabLst/>
                            <a:defRPr/>
                          </a:pPr>
                          <a:endParaRPr lang="en-US" sz="1350" i="1" kern="1200">
                            <a:solidFill>
                              <a:srgbClr val="000000"/>
                            </a:solidFill>
                            <a:effectLst/>
                            <a:latin typeface="Arial"/>
                            <a:ea typeface="Arial"/>
                            <a:cs typeface="Arial"/>
                          </a:endParaRPr>
                        </a:p>
                        <a:p>
                          <a:pPr marL="0" marR="0" lvl="0" indent="0" algn="l" defTabSz="342900" rtl="0" eaLnBrk="1" fontAlgn="auto" latinLnBrk="0" hangingPunct="1">
                            <a:lnSpc>
                              <a:spcPct val="100000"/>
                            </a:lnSpc>
                            <a:spcBef>
                              <a:spcPts val="0"/>
                            </a:spcBef>
                            <a:spcAft>
                              <a:spcPts val="0"/>
                            </a:spcAft>
                            <a:buClrTx/>
                            <a:buSzTx/>
                            <a:buFontTx/>
                            <a:buNone/>
                            <a:tabLst/>
                            <a:defRPr/>
                          </a:pPr>
                          <a:endParaRPr lang="en-US" sz="1350" i="1" kern="1200">
                            <a:solidFill>
                              <a:srgbClr val="000000"/>
                            </a:solidFill>
                            <a:effectLst/>
                            <a:latin typeface="Arial"/>
                            <a:ea typeface="Arial"/>
                            <a:cs typeface="Arial"/>
                          </a:endParaRPr>
                        </a:p>
                        <a:p>
                          <a:pPr marL="0" marR="0" lvl="0" indent="0" algn="ctr" defTabSz="342900" rtl="0" eaLnBrk="1" fontAlgn="auto" latinLnBrk="0" hangingPunct="1">
                            <a:lnSpc>
                              <a:spcPct val="100000"/>
                            </a:lnSpc>
                            <a:spcBef>
                              <a:spcPts val="0"/>
                            </a:spcBef>
                            <a:spcAft>
                              <a:spcPts val="0"/>
                            </a:spcAft>
                            <a:buClrTx/>
                            <a:buSzTx/>
                            <a:buFontTx/>
                            <a:buNone/>
                            <a:tabLst/>
                            <a:defRPr/>
                          </a:pPr>
                          <a:r>
                            <a:rPr lang="en-US" sz="2400" kern="1200">
                              <a:solidFill>
                                <a:srgbClr val="000000"/>
                              </a:solidFill>
                              <a:effectLst/>
                              <a:ea typeface="Arial"/>
                              <a:cs typeface="Arial"/>
                            </a:rPr>
                            <a:t> </a:t>
                          </a:r>
                          <a14:m>
                            <m:oMath xmlns:m="http://schemas.openxmlformats.org/officeDocument/2006/math">
                              <m:r>
                                <a:rPr lang="en-US" sz="2400" i="1" kern="1200" smtClean="0">
                                  <a:solidFill>
                                    <a:srgbClr val="000000"/>
                                  </a:solidFill>
                                  <a:effectLst/>
                                  <a:latin typeface="Cambria Math" panose="02040503050406030204" pitchFamily="18" charset="0"/>
                                  <a:ea typeface="Arial"/>
                                  <a:cs typeface="Arial"/>
                                </a:rPr>
                                <m:t>5</m:t>
                              </m:r>
                              <m:r>
                                <a:rPr lang="en-US" sz="2400" i="1" kern="1200" smtClean="0">
                                  <a:solidFill>
                                    <a:srgbClr val="000000"/>
                                  </a:solidFill>
                                  <a:effectLst/>
                                  <a:latin typeface="Cambria Math" panose="02040503050406030204" pitchFamily="18" charset="0"/>
                                  <a:ea typeface="Arial"/>
                                  <a:cs typeface="Arial"/>
                                </a:rPr>
                                <m:t>𝑥</m:t>
                              </m:r>
                              <m:r>
                                <a:rPr lang="en-US" sz="2400" i="1" kern="1200" smtClean="0">
                                  <a:solidFill>
                                    <a:srgbClr val="000000"/>
                                  </a:solidFill>
                                  <a:effectLst/>
                                  <a:latin typeface="Cambria Math" panose="02040503050406030204" pitchFamily="18" charset="0"/>
                                  <a:ea typeface="Arial"/>
                                  <a:cs typeface="Arial"/>
                                </a:rPr>
                                <m:t> + 20 = 110</m:t>
                              </m:r>
                            </m:oMath>
                          </a14:m>
                          <a:endParaRPr lang="en-US" sz="2400" kern="1200">
                            <a:solidFill>
                              <a:srgbClr val="000000"/>
                            </a:solidFill>
                            <a:effectLst/>
                            <a:latin typeface="Arial"/>
                            <a:ea typeface="Arial"/>
                            <a:cs typeface="Arial"/>
                          </a:endParaRPr>
                        </a:p>
                        <a:p>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61229593"/>
                      </a:ext>
                    </a:extLst>
                  </a:tr>
                </a:tbl>
              </a:graphicData>
            </a:graphic>
          </p:graphicFrame>
        </mc:Choice>
        <mc:Fallback>
          <p:graphicFrame>
            <p:nvGraphicFramePr>
              <p:cNvPr id="2" name="Table 1">
                <a:extLst>
                  <a:ext uri="{FF2B5EF4-FFF2-40B4-BE49-F238E27FC236}">
                    <a16:creationId xmlns:a16="http://schemas.microsoft.com/office/drawing/2014/main" id="{2FD89F32-6A61-73A7-F49F-DD2A9A0249C1}"/>
                  </a:ext>
                </a:extLst>
              </p:cNvPr>
              <p:cNvGraphicFramePr>
                <a:graphicFrameLocks noGrp="1"/>
              </p:cNvGraphicFramePr>
              <p:nvPr>
                <p:extLst>
                  <p:ext uri="{D42A27DB-BD31-4B8C-83A1-F6EECF244321}">
                    <p14:modId xmlns:p14="http://schemas.microsoft.com/office/powerpoint/2010/main" val="525751263"/>
                  </p:ext>
                </p:extLst>
              </p:nvPr>
            </p:nvGraphicFramePr>
            <p:xfrm>
              <a:off x="694660" y="539749"/>
              <a:ext cx="6925340" cy="3982631"/>
            </p:xfrm>
            <a:graphic>
              <a:graphicData uri="http://schemas.openxmlformats.org/drawingml/2006/table">
                <a:tbl>
                  <a:tblPr firstRow="1" bandRow="1">
                    <a:tableStyleId>{B146DE3A-2D71-4F94-9550-0CF89146668F}</a:tableStyleId>
                  </a:tblPr>
                  <a:tblGrid>
                    <a:gridCol w="3462670">
                      <a:extLst>
                        <a:ext uri="{9D8B030D-6E8A-4147-A177-3AD203B41FA5}">
                          <a16:colId xmlns:a16="http://schemas.microsoft.com/office/drawing/2014/main" val="3698160991"/>
                        </a:ext>
                      </a:extLst>
                    </a:gridCol>
                    <a:gridCol w="3462670">
                      <a:extLst>
                        <a:ext uri="{9D8B030D-6E8A-4147-A177-3AD203B41FA5}">
                          <a16:colId xmlns:a16="http://schemas.microsoft.com/office/drawing/2014/main" val="857378647"/>
                        </a:ext>
                      </a:extLst>
                    </a:gridCol>
                  </a:tblGrid>
                  <a:tr h="3982631">
                    <a:tc>
                      <a:txBody>
                        <a:bodyPr/>
                        <a:lstStyle/>
                        <a:p>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blipFill>
                          <a:blip r:embed="rId3"/>
                          <a:stretch>
                            <a:fillRect l="-100528" t="-306" r="-880" b="-765"/>
                          </a:stretch>
                        </a:blipFill>
                      </a:tcPr>
                    </a:tc>
                    <a:extLst>
                      <a:ext uri="{0D108BD9-81ED-4DB2-BD59-A6C34878D82A}">
                        <a16:rowId xmlns:a16="http://schemas.microsoft.com/office/drawing/2014/main" val="2161229593"/>
                      </a:ext>
                    </a:extLst>
                  </a:tr>
                </a:tbl>
              </a:graphicData>
            </a:graphic>
          </p:graphicFrame>
        </mc:Fallback>
      </mc:AlternateContent>
      <p:sp>
        <p:nvSpPr>
          <p:cNvPr id="3" name="Rectangle: Rounded Corners 2">
            <a:extLst>
              <a:ext uri="{FF2B5EF4-FFF2-40B4-BE49-F238E27FC236}">
                <a16:creationId xmlns:a16="http://schemas.microsoft.com/office/drawing/2014/main" id="{DFEB905B-374F-FAE8-35A6-D1979ACD9CBB}"/>
              </a:ext>
            </a:extLst>
          </p:cNvPr>
          <p:cNvSpPr/>
          <p:nvPr/>
        </p:nvSpPr>
        <p:spPr>
          <a:xfrm>
            <a:off x="914400" y="1439931"/>
            <a:ext cx="3058245" cy="218226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917E180-B3E5-D102-4DC0-27926C431F99}"/>
              </a:ext>
            </a:extLst>
          </p:cNvPr>
          <p:cNvPicPr>
            <a:picLocks noChangeAspect="1"/>
          </p:cNvPicPr>
          <p:nvPr/>
        </p:nvPicPr>
        <p:blipFill>
          <a:blip r:embed="rId4"/>
          <a:stretch>
            <a:fillRect/>
          </a:stretch>
        </p:blipFill>
        <p:spPr>
          <a:xfrm>
            <a:off x="1129553" y="1636698"/>
            <a:ext cx="2620255" cy="1785911"/>
          </a:xfrm>
          <a:prstGeom prst="rect">
            <a:avLst/>
          </a:prstGeom>
        </p:spPr>
      </p:pic>
      <p:sp>
        <p:nvSpPr>
          <p:cNvPr id="5" name="Rectangle 4">
            <a:extLst>
              <a:ext uri="{FF2B5EF4-FFF2-40B4-BE49-F238E27FC236}">
                <a16:creationId xmlns:a16="http://schemas.microsoft.com/office/drawing/2014/main" id="{F62E5349-1B02-E87A-0456-3A0B5E4826F9}"/>
              </a:ext>
            </a:extLst>
          </p:cNvPr>
          <p:cNvSpPr/>
          <p:nvPr/>
        </p:nvSpPr>
        <p:spPr>
          <a:xfrm>
            <a:off x="4572000" y="771525"/>
            <a:ext cx="2638425" cy="36576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6289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631AC5-ACF2-6BA3-51FD-B6AA89C13B61}"/>
            </a:ext>
          </a:extLst>
        </p:cNvPr>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CCA5C246-8047-6DAE-9A29-8CD5FAE80D7C}"/>
              </a:ext>
            </a:extLst>
          </p:cNvPr>
          <p:cNvGraphicFramePr>
            <a:graphicFrameLocks noGrp="1"/>
          </p:cNvGraphicFramePr>
          <p:nvPr>
            <p:extLst>
              <p:ext uri="{D42A27DB-BD31-4B8C-83A1-F6EECF244321}">
                <p14:modId xmlns:p14="http://schemas.microsoft.com/office/powerpoint/2010/main" val="2721305057"/>
              </p:ext>
            </p:extLst>
          </p:nvPr>
        </p:nvGraphicFramePr>
        <p:xfrm>
          <a:off x="491778" y="539750"/>
          <a:ext cx="8129709" cy="4093722"/>
        </p:xfrm>
        <a:graphic>
          <a:graphicData uri="http://schemas.openxmlformats.org/drawingml/2006/table">
            <a:tbl>
              <a:tblPr firstRow="1" bandRow="1">
                <a:tableStyleId>{B146DE3A-2D71-4F94-9550-0CF89146668F}</a:tableStyleId>
              </a:tblPr>
              <a:tblGrid>
                <a:gridCol w="2709903">
                  <a:extLst>
                    <a:ext uri="{9D8B030D-6E8A-4147-A177-3AD203B41FA5}">
                      <a16:colId xmlns:a16="http://schemas.microsoft.com/office/drawing/2014/main" val="3670373766"/>
                    </a:ext>
                  </a:extLst>
                </a:gridCol>
                <a:gridCol w="2709903">
                  <a:extLst>
                    <a:ext uri="{9D8B030D-6E8A-4147-A177-3AD203B41FA5}">
                      <a16:colId xmlns:a16="http://schemas.microsoft.com/office/drawing/2014/main" val="1866721909"/>
                    </a:ext>
                  </a:extLst>
                </a:gridCol>
                <a:gridCol w="2709903">
                  <a:extLst>
                    <a:ext uri="{9D8B030D-6E8A-4147-A177-3AD203B41FA5}">
                      <a16:colId xmlns:a16="http://schemas.microsoft.com/office/drawing/2014/main" val="2442295545"/>
                    </a:ext>
                  </a:extLst>
                </a:gridCol>
              </a:tblGrid>
              <a:tr h="4093722">
                <a:tc>
                  <a:txBody>
                    <a:bodyPr/>
                    <a:lstStyle/>
                    <a:p>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69482109"/>
                  </a:ext>
                </a:extLst>
              </a:tr>
            </a:tbl>
          </a:graphicData>
        </a:graphic>
      </p:graphicFrame>
      <p:pic>
        <p:nvPicPr>
          <p:cNvPr id="6" name="Picture 5">
            <a:extLst>
              <a:ext uri="{FF2B5EF4-FFF2-40B4-BE49-F238E27FC236}">
                <a16:creationId xmlns:a16="http://schemas.microsoft.com/office/drawing/2014/main" id="{1B0051DE-D7E9-544F-4639-0E27FAB56536}"/>
              </a:ext>
            </a:extLst>
          </p:cNvPr>
          <p:cNvPicPr>
            <a:picLocks noChangeAspect="1"/>
          </p:cNvPicPr>
          <p:nvPr/>
        </p:nvPicPr>
        <p:blipFill>
          <a:blip r:embed="rId3"/>
          <a:stretch>
            <a:fillRect/>
          </a:stretch>
        </p:blipFill>
        <p:spPr>
          <a:xfrm>
            <a:off x="522513" y="1511098"/>
            <a:ext cx="2510155" cy="1767840"/>
          </a:xfrm>
          <a:prstGeom prst="rect">
            <a:avLst/>
          </a:prstGeom>
        </p:spPr>
      </p:pic>
      <p:pic>
        <p:nvPicPr>
          <p:cNvPr id="7" name="Picture 6">
            <a:extLst>
              <a:ext uri="{FF2B5EF4-FFF2-40B4-BE49-F238E27FC236}">
                <a16:creationId xmlns:a16="http://schemas.microsoft.com/office/drawing/2014/main" id="{CC7E730C-7FB3-CB1A-D34F-FA57C07FA0E4}"/>
              </a:ext>
            </a:extLst>
          </p:cNvPr>
          <p:cNvPicPr>
            <a:picLocks noChangeAspect="1"/>
          </p:cNvPicPr>
          <p:nvPr/>
        </p:nvPicPr>
        <p:blipFill>
          <a:blip r:embed="rId4"/>
          <a:stretch>
            <a:fillRect/>
          </a:stretch>
        </p:blipFill>
        <p:spPr>
          <a:xfrm>
            <a:off x="3330084" y="1656073"/>
            <a:ext cx="2483832" cy="1622865"/>
          </a:xfrm>
          <a:prstGeom prst="rect">
            <a:avLst/>
          </a:prstGeom>
        </p:spPr>
      </p:pic>
      <p:pic>
        <p:nvPicPr>
          <p:cNvPr id="8" name="Picture 7">
            <a:extLst>
              <a:ext uri="{FF2B5EF4-FFF2-40B4-BE49-F238E27FC236}">
                <a16:creationId xmlns:a16="http://schemas.microsoft.com/office/drawing/2014/main" id="{AF5788F0-57BE-EC0B-F4A1-773C96E2345C}"/>
              </a:ext>
            </a:extLst>
          </p:cNvPr>
          <p:cNvPicPr>
            <a:picLocks noChangeAspect="1"/>
          </p:cNvPicPr>
          <p:nvPr/>
        </p:nvPicPr>
        <p:blipFill>
          <a:blip r:embed="rId5"/>
          <a:stretch>
            <a:fillRect/>
          </a:stretch>
        </p:blipFill>
        <p:spPr>
          <a:xfrm>
            <a:off x="6024606" y="1511097"/>
            <a:ext cx="2390971" cy="1622865"/>
          </a:xfrm>
          <a:prstGeom prst="rect">
            <a:avLst/>
          </a:prstGeom>
        </p:spPr>
      </p:pic>
      <p:sp>
        <p:nvSpPr>
          <p:cNvPr id="2" name="Rectangle 1">
            <a:extLst>
              <a:ext uri="{FF2B5EF4-FFF2-40B4-BE49-F238E27FC236}">
                <a16:creationId xmlns:a16="http://schemas.microsoft.com/office/drawing/2014/main" id="{7641AA46-DE0D-0BA5-78DA-FC2FF4465FE3}"/>
              </a:ext>
            </a:extLst>
          </p:cNvPr>
          <p:cNvSpPr/>
          <p:nvPr/>
        </p:nvSpPr>
        <p:spPr>
          <a:xfrm>
            <a:off x="3237419" y="628650"/>
            <a:ext cx="2638425" cy="382905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10" name="Rectangle: Rounded Corners 9">
                <a:extLst>
                  <a:ext uri="{FF2B5EF4-FFF2-40B4-BE49-F238E27FC236}">
                    <a16:creationId xmlns:a16="http://schemas.microsoft.com/office/drawing/2014/main" id="{9DC2714A-D741-5796-3CF0-02FF9A1222E8}"/>
                  </a:ext>
                </a:extLst>
              </p:cNvPr>
              <p:cNvSpPr/>
              <p:nvPr/>
            </p:nvSpPr>
            <p:spPr>
              <a:xfrm>
                <a:off x="868296" y="302612"/>
                <a:ext cx="2866145" cy="5302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1" i="1" smtClean="0">
                          <a:solidFill>
                            <a:schemeClr val="bg1"/>
                          </a:solidFill>
                          <a:latin typeface="Cambria Math" panose="02040503050406030204" pitchFamily="18" charset="0"/>
                          <a:ea typeface="Arial"/>
                          <a:cs typeface="Arial"/>
                        </a:rPr>
                        <m:t>𝟓</m:t>
                      </m:r>
                      <m:r>
                        <a:rPr lang="en-US" b="1" i="1" smtClean="0">
                          <a:solidFill>
                            <a:schemeClr val="bg1"/>
                          </a:solidFill>
                          <a:latin typeface="Cambria Math" panose="02040503050406030204" pitchFamily="18" charset="0"/>
                          <a:ea typeface="Arial"/>
                          <a:cs typeface="Arial"/>
                        </a:rPr>
                        <m:t>𝒙</m:t>
                      </m:r>
                      <m:r>
                        <a:rPr lang="en-US" b="1" i="1" smtClean="0">
                          <a:solidFill>
                            <a:schemeClr val="bg1"/>
                          </a:solidFill>
                          <a:latin typeface="Cambria Math" panose="02040503050406030204" pitchFamily="18" charset="0"/>
                          <a:ea typeface="Arial"/>
                          <a:cs typeface="Arial"/>
                        </a:rPr>
                        <m:t> + </m:t>
                      </m:r>
                      <m:r>
                        <a:rPr lang="en-US" b="1" i="1" smtClean="0">
                          <a:solidFill>
                            <a:schemeClr val="bg1"/>
                          </a:solidFill>
                          <a:latin typeface="Cambria Math" panose="02040503050406030204" pitchFamily="18" charset="0"/>
                          <a:ea typeface="Arial"/>
                          <a:cs typeface="Arial"/>
                        </a:rPr>
                        <m:t>𝟐𝟎</m:t>
                      </m:r>
                      <m:r>
                        <a:rPr lang="en-US" b="1" i="1" smtClean="0">
                          <a:solidFill>
                            <a:schemeClr val="bg1"/>
                          </a:solidFill>
                          <a:latin typeface="Cambria Math" panose="02040503050406030204" pitchFamily="18" charset="0"/>
                          <a:ea typeface="Arial"/>
                          <a:cs typeface="Arial"/>
                        </a:rPr>
                        <m:t> = </m:t>
                      </m:r>
                      <m:r>
                        <a:rPr lang="en-US" b="1" i="1" smtClean="0">
                          <a:solidFill>
                            <a:schemeClr val="bg1"/>
                          </a:solidFill>
                          <a:latin typeface="Cambria Math" panose="02040503050406030204" pitchFamily="18" charset="0"/>
                          <a:ea typeface="Arial"/>
                          <a:cs typeface="Arial"/>
                        </a:rPr>
                        <m:t>𝟏𝟏𝟎</m:t>
                      </m:r>
                    </m:oMath>
                  </m:oMathPara>
                </a14:m>
                <a:endParaRPr lang="en-US" b="1">
                  <a:solidFill>
                    <a:schemeClr val="bg1"/>
                  </a:solidFill>
                </a:endParaRPr>
              </a:p>
            </p:txBody>
          </p:sp>
        </mc:Choice>
        <mc:Fallback>
          <p:sp>
            <p:nvSpPr>
              <p:cNvPr id="10" name="Rectangle: Rounded Corners 9">
                <a:extLst>
                  <a:ext uri="{FF2B5EF4-FFF2-40B4-BE49-F238E27FC236}">
                    <a16:creationId xmlns:a16="http://schemas.microsoft.com/office/drawing/2014/main" id="{9DC2714A-D741-5796-3CF0-02FF9A1222E8}"/>
                  </a:ext>
                </a:extLst>
              </p:cNvPr>
              <p:cNvSpPr>
                <a:spLocks noRot="1" noChangeAspect="1" noMove="1" noResize="1" noEditPoints="1" noAdjustHandles="1" noChangeArrowheads="1" noChangeShapeType="1" noTextEdit="1"/>
              </p:cNvSpPr>
              <p:nvPr/>
            </p:nvSpPr>
            <p:spPr>
              <a:xfrm>
                <a:off x="868296" y="302612"/>
                <a:ext cx="2866145" cy="530200"/>
              </a:xfrm>
              <a:prstGeom prst="roundRect">
                <a:avLst/>
              </a:prstGeom>
              <a:blipFill>
                <a:blip r:embed="rId6"/>
                <a:stretch>
                  <a:fillRect/>
                </a:stretch>
              </a:blipFill>
            </p:spPr>
            <p:txBody>
              <a:bodyPr/>
              <a:lstStyle/>
              <a:p>
                <a:r>
                  <a:rPr lang="en-US">
                    <a:noFill/>
                  </a:rPr>
                  <a:t> </a:t>
                </a:r>
              </a:p>
            </p:txBody>
          </p:sp>
        </mc:Fallback>
      </mc:AlternateContent>
      <p:sp>
        <p:nvSpPr>
          <p:cNvPr id="3" name="Rectangle 2">
            <a:extLst>
              <a:ext uri="{FF2B5EF4-FFF2-40B4-BE49-F238E27FC236}">
                <a16:creationId xmlns:a16="http://schemas.microsoft.com/office/drawing/2014/main" id="{2667E628-DD04-B11A-8907-470A8449F576}"/>
              </a:ext>
            </a:extLst>
          </p:cNvPr>
          <p:cNvSpPr/>
          <p:nvPr/>
        </p:nvSpPr>
        <p:spPr>
          <a:xfrm>
            <a:off x="5929453" y="628650"/>
            <a:ext cx="2638425" cy="382905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5921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465415-B3CB-70E6-6509-F820185B0EF3}"/>
            </a:ext>
          </a:extLst>
        </p:cNvPr>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A3015E98-089A-7B64-0940-4DEC6BF808D0}"/>
              </a:ext>
            </a:extLst>
          </p:cNvPr>
          <p:cNvGraphicFramePr>
            <a:graphicFrameLocks noGrp="1"/>
          </p:cNvGraphicFramePr>
          <p:nvPr>
            <p:extLst>
              <p:ext uri="{D42A27DB-BD31-4B8C-83A1-F6EECF244321}">
                <p14:modId xmlns:p14="http://schemas.microsoft.com/office/powerpoint/2010/main" val="1886611360"/>
              </p:ext>
            </p:extLst>
          </p:nvPr>
        </p:nvGraphicFramePr>
        <p:xfrm>
          <a:off x="599355" y="539749"/>
          <a:ext cx="7983711" cy="4170563"/>
        </p:xfrm>
        <a:graphic>
          <a:graphicData uri="http://schemas.openxmlformats.org/drawingml/2006/table">
            <a:tbl>
              <a:tblPr firstRow="1" bandRow="1">
                <a:tableStyleId>{B146DE3A-2D71-4F94-9550-0CF89146668F}</a:tableStyleId>
              </a:tblPr>
              <a:tblGrid>
                <a:gridCol w="2661237">
                  <a:extLst>
                    <a:ext uri="{9D8B030D-6E8A-4147-A177-3AD203B41FA5}">
                      <a16:colId xmlns:a16="http://schemas.microsoft.com/office/drawing/2014/main" val="3691445834"/>
                    </a:ext>
                  </a:extLst>
                </a:gridCol>
                <a:gridCol w="2661237">
                  <a:extLst>
                    <a:ext uri="{9D8B030D-6E8A-4147-A177-3AD203B41FA5}">
                      <a16:colId xmlns:a16="http://schemas.microsoft.com/office/drawing/2014/main" val="621470345"/>
                    </a:ext>
                  </a:extLst>
                </a:gridCol>
                <a:gridCol w="2661237">
                  <a:extLst>
                    <a:ext uri="{9D8B030D-6E8A-4147-A177-3AD203B41FA5}">
                      <a16:colId xmlns:a16="http://schemas.microsoft.com/office/drawing/2014/main" val="185792813"/>
                    </a:ext>
                  </a:extLst>
                </a:gridCol>
              </a:tblGrid>
              <a:tr h="4170563">
                <a:tc>
                  <a:txBody>
                    <a:bodyPr/>
                    <a:lstStyle/>
                    <a:p>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56149075"/>
                  </a:ext>
                </a:extLst>
              </a:tr>
            </a:tbl>
          </a:graphicData>
        </a:graphic>
      </p:graphicFrame>
      <p:sp>
        <p:nvSpPr>
          <p:cNvPr id="10" name="Rectangle: Rounded Corners 9">
            <a:extLst>
              <a:ext uri="{FF2B5EF4-FFF2-40B4-BE49-F238E27FC236}">
                <a16:creationId xmlns:a16="http://schemas.microsoft.com/office/drawing/2014/main" id="{E0AE716A-0E14-FE86-E05B-5D284D12B896}"/>
              </a:ext>
            </a:extLst>
          </p:cNvPr>
          <p:cNvSpPr/>
          <p:nvPr/>
        </p:nvSpPr>
        <p:spPr>
          <a:xfrm>
            <a:off x="703147" y="90786"/>
            <a:ext cx="2438400" cy="1557172"/>
          </a:xfrm>
          <a:prstGeom prst="roundRect">
            <a:avLst/>
          </a:prstGeom>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3E999A99-3F6F-D954-F3B8-536780B026C1}"/>
              </a:ext>
            </a:extLst>
          </p:cNvPr>
          <p:cNvPicPr>
            <a:picLocks noChangeAspect="1"/>
          </p:cNvPicPr>
          <p:nvPr/>
        </p:nvPicPr>
        <p:blipFill>
          <a:blip r:embed="rId3"/>
          <a:stretch>
            <a:fillRect/>
          </a:stretch>
        </p:blipFill>
        <p:spPr>
          <a:xfrm>
            <a:off x="818449" y="1883933"/>
            <a:ext cx="2273323" cy="2410097"/>
          </a:xfrm>
          <a:prstGeom prst="rect">
            <a:avLst/>
          </a:prstGeom>
        </p:spPr>
      </p:pic>
      <p:pic>
        <p:nvPicPr>
          <p:cNvPr id="8" name="Picture 7">
            <a:extLst>
              <a:ext uri="{FF2B5EF4-FFF2-40B4-BE49-F238E27FC236}">
                <a16:creationId xmlns:a16="http://schemas.microsoft.com/office/drawing/2014/main" id="{E49077CC-100B-54B9-D0CF-C51226D2C4BF}"/>
              </a:ext>
            </a:extLst>
          </p:cNvPr>
          <p:cNvPicPr>
            <a:picLocks noChangeAspect="1"/>
          </p:cNvPicPr>
          <p:nvPr/>
        </p:nvPicPr>
        <p:blipFill>
          <a:blip r:embed="rId4"/>
          <a:stretch>
            <a:fillRect/>
          </a:stretch>
        </p:blipFill>
        <p:spPr>
          <a:xfrm>
            <a:off x="3445794" y="2219000"/>
            <a:ext cx="2438400" cy="2018665"/>
          </a:xfrm>
          <a:prstGeom prst="rect">
            <a:avLst/>
          </a:prstGeom>
        </p:spPr>
      </p:pic>
      <p:pic>
        <p:nvPicPr>
          <p:cNvPr id="9" name="Picture 8">
            <a:extLst>
              <a:ext uri="{FF2B5EF4-FFF2-40B4-BE49-F238E27FC236}">
                <a16:creationId xmlns:a16="http://schemas.microsoft.com/office/drawing/2014/main" id="{566D6AE7-873F-5AD0-06B4-A27D0F82DD4E}"/>
              </a:ext>
            </a:extLst>
          </p:cNvPr>
          <p:cNvPicPr>
            <a:picLocks noChangeAspect="1"/>
          </p:cNvPicPr>
          <p:nvPr/>
        </p:nvPicPr>
        <p:blipFill>
          <a:blip r:embed="rId5"/>
          <a:stretch>
            <a:fillRect/>
          </a:stretch>
        </p:blipFill>
        <p:spPr>
          <a:xfrm>
            <a:off x="6181841" y="2431425"/>
            <a:ext cx="2362804" cy="1315111"/>
          </a:xfrm>
          <a:prstGeom prst="rect">
            <a:avLst/>
          </a:prstGeom>
        </p:spPr>
      </p:pic>
      <p:pic>
        <p:nvPicPr>
          <p:cNvPr id="11" name="Picture 10">
            <a:extLst>
              <a:ext uri="{FF2B5EF4-FFF2-40B4-BE49-F238E27FC236}">
                <a16:creationId xmlns:a16="http://schemas.microsoft.com/office/drawing/2014/main" id="{ABBB45DB-4D74-E2D5-806B-F733DA538B79}"/>
              </a:ext>
            </a:extLst>
          </p:cNvPr>
          <p:cNvPicPr>
            <a:picLocks noChangeAspect="1"/>
          </p:cNvPicPr>
          <p:nvPr/>
        </p:nvPicPr>
        <p:blipFill>
          <a:blip r:embed="rId6"/>
          <a:stretch>
            <a:fillRect/>
          </a:stretch>
        </p:blipFill>
        <p:spPr>
          <a:xfrm>
            <a:off x="1044394" y="251226"/>
            <a:ext cx="1821432" cy="1236292"/>
          </a:xfrm>
          <a:prstGeom prst="rect">
            <a:avLst/>
          </a:prstGeom>
        </p:spPr>
      </p:pic>
      <p:sp>
        <p:nvSpPr>
          <p:cNvPr id="2" name="Rectangle 1">
            <a:extLst>
              <a:ext uri="{FF2B5EF4-FFF2-40B4-BE49-F238E27FC236}">
                <a16:creationId xmlns:a16="http://schemas.microsoft.com/office/drawing/2014/main" id="{FA8F9B23-2C20-627F-B9C8-3FE1DB1C8C55}"/>
              </a:ext>
            </a:extLst>
          </p:cNvPr>
          <p:cNvSpPr/>
          <p:nvPr/>
        </p:nvSpPr>
        <p:spPr>
          <a:xfrm>
            <a:off x="3399018" y="613927"/>
            <a:ext cx="2438400" cy="383424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09A44BE-DD1D-62EE-C4D8-516B6001E162}"/>
              </a:ext>
            </a:extLst>
          </p:cNvPr>
          <p:cNvSpPr/>
          <p:nvPr/>
        </p:nvSpPr>
        <p:spPr>
          <a:xfrm>
            <a:off x="5968030" y="613927"/>
            <a:ext cx="2576616" cy="398982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2684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F3F95F2F-69B7-8A6A-FBDE-9A5922EFCFC9}"/>
              </a:ext>
            </a:extLst>
          </p:cNvPr>
          <p:cNvGraphicFramePr>
            <a:graphicFrameLocks noGrp="1"/>
          </p:cNvGraphicFramePr>
          <p:nvPr/>
        </p:nvGraphicFramePr>
        <p:xfrm>
          <a:off x="552449" y="936624"/>
          <a:ext cx="8201025" cy="2698751"/>
        </p:xfrm>
        <a:graphic>
          <a:graphicData uri="http://schemas.openxmlformats.org/drawingml/2006/table">
            <a:tbl>
              <a:tblPr firstRow="1" bandRow="1">
                <a:tableStyleId>{B146DE3A-2D71-4F94-9550-0CF89146668F}</a:tableStyleId>
              </a:tblPr>
              <a:tblGrid>
                <a:gridCol w="2733675">
                  <a:extLst>
                    <a:ext uri="{9D8B030D-6E8A-4147-A177-3AD203B41FA5}">
                      <a16:colId xmlns:a16="http://schemas.microsoft.com/office/drawing/2014/main" val="3377228492"/>
                    </a:ext>
                  </a:extLst>
                </a:gridCol>
                <a:gridCol w="2733675">
                  <a:extLst>
                    <a:ext uri="{9D8B030D-6E8A-4147-A177-3AD203B41FA5}">
                      <a16:colId xmlns:a16="http://schemas.microsoft.com/office/drawing/2014/main" val="442765564"/>
                    </a:ext>
                  </a:extLst>
                </a:gridCol>
                <a:gridCol w="2733675">
                  <a:extLst>
                    <a:ext uri="{9D8B030D-6E8A-4147-A177-3AD203B41FA5}">
                      <a16:colId xmlns:a16="http://schemas.microsoft.com/office/drawing/2014/main" val="2066509084"/>
                    </a:ext>
                  </a:extLst>
                </a:gridCol>
              </a:tblGrid>
              <a:tr h="2698751">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823218716"/>
                  </a:ext>
                </a:extLst>
              </a:tr>
            </a:tbl>
          </a:graphicData>
        </a:graphic>
      </p:graphicFrame>
      <p:pic>
        <p:nvPicPr>
          <p:cNvPr id="4" name="Picture 3">
            <a:extLst>
              <a:ext uri="{FF2B5EF4-FFF2-40B4-BE49-F238E27FC236}">
                <a16:creationId xmlns:a16="http://schemas.microsoft.com/office/drawing/2014/main" id="{C5B4CB15-8EDB-5231-89D3-5924890A7EB7}"/>
              </a:ext>
            </a:extLst>
          </p:cNvPr>
          <p:cNvPicPr>
            <a:picLocks noChangeAspect="1"/>
          </p:cNvPicPr>
          <p:nvPr/>
        </p:nvPicPr>
        <p:blipFill>
          <a:blip r:embed="rId3"/>
          <a:stretch>
            <a:fillRect/>
          </a:stretch>
        </p:blipFill>
        <p:spPr>
          <a:xfrm>
            <a:off x="619493" y="1981036"/>
            <a:ext cx="2638058" cy="1511626"/>
          </a:xfrm>
          <a:prstGeom prst="rect">
            <a:avLst/>
          </a:prstGeom>
        </p:spPr>
      </p:pic>
      <p:pic>
        <p:nvPicPr>
          <p:cNvPr id="5" name="Picture 4">
            <a:extLst>
              <a:ext uri="{FF2B5EF4-FFF2-40B4-BE49-F238E27FC236}">
                <a16:creationId xmlns:a16="http://schemas.microsoft.com/office/drawing/2014/main" id="{02714340-6E8E-701C-5094-DB3386882BC7}"/>
              </a:ext>
            </a:extLst>
          </p:cNvPr>
          <p:cNvPicPr>
            <a:picLocks noChangeAspect="1"/>
          </p:cNvPicPr>
          <p:nvPr/>
        </p:nvPicPr>
        <p:blipFill>
          <a:blip r:embed="rId4"/>
          <a:stretch>
            <a:fillRect/>
          </a:stretch>
        </p:blipFill>
        <p:spPr>
          <a:xfrm>
            <a:off x="3450938" y="1854199"/>
            <a:ext cx="2404045" cy="1610360"/>
          </a:xfrm>
          <a:prstGeom prst="rect">
            <a:avLst/>
          </a:prstGeom>
        </p:spPr>
      </p:pic>
      <p:pic>
        <p:nvPicPr>
          <p:cNvPr id="6" name="Picture 5">
            <a:extLst>
              <a:ext uri="{FF2B5EF4-FFF2-40B4-BE49-F238E27FC236}">
                <a16:creationId xmlns:a16="http://schemas.microsoft.com/office/drawing/2014/main" id="{8032EF28-8909-3314-225F-9E9AA25720CE}"/>
              </a:ext>
            </a:extLst>
          </p:cNvPr>
          <p:cNvPicPr>
            <a:picLocks noChangeAspect="1"/>
          </p:cNvPicPr>
          <p:nvPr/>
        </p:nvPicPr>
        <p:blipFill>
          <a:blip r:embed="rId5"/>
          <a:stretch>
            <a:fillRect/>
          </a:stretch>
        </p:blipFill>
        <p:spPr>
          <a:xfrm>
            <a:off x="6087566" y="1766569"/>
            <a:ext cx="2404045" cy="1630215"/>
          </a:xfrm>
          <a:prstGeom prst="rect">
            <a:avLst/>
          </a:prstGeom>
        </p:spPr>
      </p:pic>
      <p:pic>
        <p:nvPicPr>
          <p:cNvPr id="8" name="Graphic 7" descr="Badge 1 with solid fill">
            <a:extLst>
              <a:ext uri="{FF2B5EF4-FFF2-40B4-BE49-F238E27FC236}">
                <a16:creationId xmlns:a16="http://schemas.microsoft.com/office/drawing/2014/main" id="{DB961F45-3BA4-E109-0625-48CC0D9B9502}"/>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7049111" y="936624"/>
            <a:ext cx="657225" cy="657225"/>
          </a:xfrm>
          <a:prstGeom prst="rect">
            <a:avLst/>
          </a:prstGeom>
        </p:spPr>
      </p:pic>
      <p:pic>
        <p:nvPicPr>
          <p:cNvPr id="10" name="Graphic 9" descr="Badge with solid fill">
            <a:extLst>
              <a:ext uri="{FF2B5EF4-FFF2-40B4-BE49-F238E27FC236}">
                <a16:creationId xmlns:a16="http://schemas.microsoft.com/office/drawing/2014/main" id="{A9E7517F-82ED-E63F-43CD-5A72BE288E00}"/>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4243387" y="936624"/>
            <a:ext cx="657225" cy="657225"/>
          </a:xfrm>
          <a:prstGeom prst="rect">
            <a:avLst/>
          </a:prstGeom>
        </p:spPr>
      </p:pic>
      <p:pic>
        <p:nvPicPr>
          <p:cNvPr id="12" name="Graphic 11" descr="Badge 3 with solid fill">
            <a:extLst>
              <a:ext uri="{FF2B5EF4-FFF2-40B4-BE49-F238E27FC236}">
                <a16:creationId xmlns:a16="http://schemas.microsoft.com/office/drawing/2014/main" id="{484069BD-0D67-8844-110C-142EB1A59088}"/>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1421257" y="936624"/>
            <a:ext cx="657225" cy="657225"/>
          </a:xfrm>
          <a:prstGeom prst="rect">
            <a:avLst/>
          </a:prstGeom>
        </p:spPr>
      </p:pic>
      <p:sp>
        <p:nvSpPr>
          <p:cNvPr id="2" name="Rectangle: Rounded Corners 1">
            <a:extLst>
              <a:ext uri="{FF2B5EF4-FFF2-40B4-BE49-F238E27FC236}">
                <a16:creationId xmlns:a16="http://schemas.microsoft.com/office/drawing/2014/main" id="{DEB329A8-E900-28B9-2F4D-637D939E1A66}"/>
              </a:ext>
            </a:extLst>
          </p:cNvPr>
          <p:cNvSpPr/>
          <p:nvPr/>
        </p:nvSpPr>
        <p:spPr>
          <a:xfrm>
            <a:off x="3364033" y="4042171"/>
            <a:ext cx="2869035" cy="36911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Pythagorean Theorem</a:t>
            </a:r>
          </a:p>
        </p:txBody>
      </p:sp>
      <p:sp>
        <p:nvSpPr>
          <p:cNvPr id="7" name="Rectangle: Rounded Corners 6">
            <a:extLst>
              <a:ext uri="{FF2B5EF4-FFF2-40B4-BE49-F238E27FC236}">
                <a16:creationId xmlns:a16="http://schemas.microsoft.com/office/drawing/2014/main" id="{C4E277B4-77D6-A0D4-2B99-8775EA66A435}"/>
              </a:ext>
            </a:extLst>
          </p:cNvPr>
          <p:cNvSpPr/>
          <p:nvPr/>
        </p:nvSpPr>
        <p:spPr>
          <a:xfrm>
            <a:off x="217909" y="4022318"/>
            <a:ext cx="853970" cy="36911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leg</a:t>
            </a:r>
          </a:p>
        </p:txBody>
      </p:sp>
      <p:sp>
        <p:nvSpPr>
          <p:cNvPr id="9" name="Rectangle: Rounded Corners 8">
            <a:extLst>
              <a:ext uri="{FF2B5EF4-FFF2-40B4-BE49-F238E27FC236}">
                <a16:creationId xmlns:a16="http://schemas.microsoft.com/office/drawing/2014/main" id="{AF153089-F249-03B2-784F-2A85E3942911}"/>
              </a:ext>
            </a:extLst>
          </p:cNvPr>
          <p:cNvSpPr/>
          <p:nvPr/>
        </p:nvSpPr>
        <p:spPr>
          <a:xfrm>
            <a:off x="1233596" y="4027936"/>
            <a:ext cx="1971567" cy="36911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hypotenuse</a:t>
            </a:r>
          </a:p>
        </p:txBody>
      </p:sp>
      <mc:AlternateContent xmlns:mc="http://schemas.openxmlformats.org/markup-compatibility/2006">
        <mc:Choice xmlns:a14="http://schemas.microsoft.com/office/drawing/2010/main" Requires="a14">
          <p:sp>
            <p:nvSpPr>
              <p:cNvPr id="11" name="Rectangle: Rounded Corners 10">
                <a:extLst>
                  <a:ext uri="{FF2B5EF4-FFF2-40B4-BE49-F238E27FC236}">
                    <a16:creationId xmlns:a16="http://schemas.microsoft.com/office/drawing/2014/main" id="{B4C6D81B-07FA-9587-C230-2D455A4BD44E}"/>
                  </a:ext>
                </a:extLst>
              </p:cNvPr>
              <p:cNvSpPr/>
              <p:nvPr/>
            </p:nvSpPr>
            <p:spPr>
              <a:xfrm>
                <a:off x="6391939" y="4022318"/>
                <a:ext cx="1971567" cy="36911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i="1" dirty="0" smtClean="0">
                              <a:latin typeface="Cambria Math" panose="02040503050406030204" pitchFamily="18" charset="0"/>
                            </a:rPr>
                          </m:ctrlPr>
                        </m:sSupPr>
                        <m:e>
                          <m:r>
                            <a:rPr lang="en-US" b="0" i="1" dirty="0" smtClean="0">
                              <a:latin typeface="Cambria Math" panose="02040503050406030204" pitchFamily="18" charset="0"/>
                            </a:rPr>
                            <m:t>𝑎</m:t>
                          </m:r>
                        </m:e>
                        <m:sup>
                          <m:r>
                            <a:rPr lang="en-US" b="0" i="1" dirty="0" smtClean="0">
                              <a:latin typeface="Cambria Math" panose="02040503050406030204" pitchFamily="18" charset="0"/>
                            </a:rPr>
                            <m:t>2 </m:t>
                          </m:r>
                        </m:sup>
                      </m:sSup>
                      <m:r>
                        <a:rPr lang="en-US" b="0" i="1" dirty="0" smtClean="0">
                          <a:latin typeface="Cambria Math" panose="02040503050406030204" pitchFamily="18" charset="0"/>
                        </a:rPr>
                        <m:t>+</m:t>
                      </m:r>
                      <m:sSup>
                        <m:sSupPr>
                          <m:ctrlPr>
                            <a:rPr lang="en-US" b="0" i="1" dirty="0" smtClean="0">
                              <a:latin typeface="Cambria Math" panose="02040503050406030204" pitchFamily="18" charset="0"/>
                            </a:rPr>
                          </m:ctrlPr>
                        </m:sSupPr>
                        <m:e>
                          <m:r>
                            <a:rPr lang="en-US" b="0" i="1" dirty="0" smtClean="0">
                              <a:latin typeface="Cambria Math" panose="02040503050406030204" pitchFamily="18" charset="0"/>
                            </a:rPr>
                            <m:t>𝑏</m:t>
                          </m:r>
                        </m:e>
                        <m:sup>
                          <m:r>
                            <a:rPr lang="en-US" b="0" i="1" dirty="0" smtClean="0">
                              <a:latin typeface="Cambria Math" panose="02040503050406030204" pitchFamily="18" charset="0"/>
                            </a:rPr>
                            <m:t>2</m:t>
                          </m:r>
                        </m:sup>
                      </m:sSup>
                      <m:r>
                        <a:rPr lang="en-US" b="0" i="1" dirty="0" smtClean="0">
                          <a:latin typeface="Cambria Math" panose="02040503050406030204" pitchFamily="18" charset="0"/>
                        </a:rPr>
                        <m:t>= </m:t>
                      </m:r>
                      <m:sSup>
                        <m:sSupPr>
                          <m:ctrlPr>
                            <a:rPr lang="en-US" b="0" i="1" dirty="0" smtClean="0">
                              <a:latin typeface="Cambria Math" panose="02040503050406030204" pitchFamily="18" charset="0"/>
                            </a:rPr>
                          </m:ctrlPr>
                        </m:sSupPr>
                        <m:e>
                          <m:r>
                            <a:rPr lang="en-US" b="0" i="1" dirty="0" smtClean="0">
                              <a:latin typeface="Cambria Math" panose="02040503050406030204" pitchFamily="18" charset="0"/>
                            </a:rPr>
                            <m:t>𝑐</m:t>
                          </m:r>
                        </m:e>
                        <m:sup>
                          <m:r>
                            <a:rPr lang="en-US" b="0" i="1" dirty="0" smtClean="0">
                              <a:latin typeface="Cambria Math" panose="02040503050406030204" pitchFamily="18" charset="0"/>
                            </a:rPr>
                            <m:t>2</m:t>
                          </m:r>
                        </m:sup>
                      </m:sSup>
                    </m:oMath>
                  </m:oMathPara>
                </a14:m>
                <a:endParaRPr/>
              </a:p>
            </p:txBody>
          </p:sp>
        </mc:Choice>
        <mc:Fallback>
          <p:sp>
            <p:nvSpPr>
              <p:cNvPr id="11" name="Rectangle: Rounded Corners 10">
                <a:extLst>
                  <a:ext uri="{FF2B5EF4-FFF2-40B4-BE49-F238E27FC236}">
                    <a16:creationId xmlns:a16="http://schemas.microsoft.com/office/drawing/2014/main" id="{B4C6D81B-07FA-9587-C230-2D455A4BD44E}"/>
                  </a:ext>
                </a:extLst>
              </p:cNvPr>
              <p:cNvSpPr>
                <a:spLocks noRot="1" noChangeAspect="1" noMove="1" noResize="1" noEditPoints="1" noAdjustHandles="1" noChangeArrowheads="1" noChangeShapeType="1" noTextEdit="1"/>
              </p:cNvSpPr>
              <p:nvPr/>
            </p:nvSpPr>
            <p:spPr>
              <a:xfrm>
                <a:off x="6391939" y="4022318"/>
                <a:ext cx="1971567" cy="369115"/>
              </a:xfrm>
              <a:prstGeom prst="round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3" name="Rectangle: Rounded Corners 12">
                <a:extLst>
                  <a:ext uri="{FF2B5EF4-FFF2-40B4-BE49-F238E27FC236}">
                    <a16:creationId xmlns:a16="http://schemas.microsoft.com/office/drawing/2014/main" id="{26B6C8E1-B119-C2A0-4769-D8ED0F38B5C0}"/>
                  </a:ext>
                </a:extLst>
              </p:cNvPr>
              <p:cNvSpPr/>
              <p:nvPr/>
            </p:nvSpPr>
            <p:spPr>
              <a:xfrm>
                <a:off x="8484054" y="4005304"/>
                <a:ext cx="505462" cy="36911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𝑥</m:t>
                      </m:r>
                    </m:oMath>
                  </m:oMathPara>
                </a14:m>
                <a:endParaRPr/>
              </a:p>
            </p:txBody>
          </p:sp>
        </mc:Choice>
        <mc:Fallback>
          <p:sp>
            <p:nvSpPr>
              <p:cNvPr id="13" name="Rectangle: Rounded Corners 12">
                <a:extLst>
                  <a:ext uri="{FF2B5EF4-FFF2-40B4-BE49-F238E27FC236}">
                    <a16:creationId xmlns:a16="http://schemas.microsoft.com/office/drawing/2014/main" id="{26B6C8E1-B119-C2A0-4769-D8ED0F38B5C0}"/>
                  </a:ext>
                </a:extLst>
              </p:cNvPr>
              <p:cNvSpPr>
                <a:spLocks noRot="1" noChangeAspect="1" noMove="1" noResize="1" noEditPoints="1" noAdjustHandles="1" noChangeArrowheads="1" noChangeShapeType="1" noTextEdit="1"/>
              </p:cNvSpPr>
              <p:nvPr/>
            </p:nvSpPr>
            <p:spPr>
              <a:xfrm>
                <a:off x="8484054" y="4005304"/>
                <a:ext cx="505462" cy="369115"/>
              </a:xfrm>
              <a:prstGeom prst="roundRect">
                <a:avLst/>
              </a:prstGeom>
              <a:blipFill>
                <a:blip r:embed="rId10"/>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896510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1000" fill="hold"/>
                                        <p:tgtEl>
                                          <p:spTgt spid="12"/>
                                        </p:tgtEl>
                                        <p:attrNameLst>
                                          <p:attrName>ppt_w</p:attrName>
                                        </p:attrNameLst>
                                      </p:cBhvr>
                                      <p:tavLst>
                                        <p:tav tm="0">
                                          <p:val>
                                            <p:fltVal val="0"/>
                                          </p:val>
                                        </p:tav>
                                        <p:tav tm="100000">
                                          <p:val>
                                            <p:strVal val="#ppt_w"/>
                                          </p:val>
                                        </p:tav>
                                      </p:tavLst>
                                    </p:anim>
                                    <p:anim calcmode="lin" valueType="num">
                                      <p:cBhvr>
                                        <p:cTn id="24" dur="1000" fill="hold"/>
                                        <p:tgtEl>
                                          <p:spTgt spid="12"/>
                                        </p:tgtEl>
                                        <p:attrNameLst>
                                          <p:attrName>ppt_h</p:attrName>
                                        </p:attrNameLst>
                                      </p:cBhvr>
                                      <p:tavLst>
                                        <p:tav tm="0">
                                          <p:val>
                                            <p:fltVal val="0"/>
                                          </p:val>
                                        </p:tav>
                                        <p:tav tm="100000">
                                          <p:val>
                                            <p:strVal val="#ppt_h"/>
                                          </p:val>
                                        </p:tav>
                                      </p:tavLst>
                                    </p:anim>
                                    <p:anim calcmode="lin" valueType="num">
                                      <p:cBhvr>
                                        <p:cTn id="25" dur="1000" fill="hold"/>
                                        <p:tgtEl>
                                          <p:spTgt spid="12"/>
                                        </p:tgtEl>
                                        <p:attrNameLst>
                                          <p:attrName>style.rotation</p:attrName>
                                        </p:attrNameLst>
                                      </p:cBhvr>
                                      <p:tavLst>
                                        <p:tav tm="0">
                                          <p:val>
                                            <p:fltVal val="90"/>
                                          </p:val>
                                        </p:tav>
                                        <p:tav tm="100000">
                                          <p:val>
                                            <p:fltVal val="0"/>
                                          </p:val>
                                        </p:tav>
                                      </p:tavLst>
                                    </p:anim>
                                    <p:animEffect transition="in" filter="fade">
                                      <p:cBhvr>
                                        <p:cTn id="26" dur="10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1000" fill="hold"/>
                                        <p:tgtEl>
                                          <p:spTgt spid="7"/>
                                        </p:tgtEl>
                                        <p:attrNameLst>
                                          <p:attrName>ppt_w</p:attrName>
                                        </p:attrNameLst>
                                      </p:cBhvr>
                                      <p:tavLst>
                                        <p:tav tm="0">
                                          <p:val>
                                            <p:fltVal val="0"/>
                                          </p:val>
                                        </p:tav>
                                        <p:tav tm="100000">
                                          <p:val>
                                            <p:strVal val="#ppt_w"/>
                                          </p:val>
                                        </p:tav>
                                      </p:tavLst>
                                    </p:anim>
                                    <p:anim calcmode="lin" valueType="num">
                                      <p:cBhvr>
                                        <p:cTn id="32" dur="1000" fill="hold"/>
                                        <p:tgtEl>
                                          <p:spTgt spid="7"/>
                                        </p:tgtEl>
                                        <p:attrNameLst>
                                          <p:attrName>ppt_h</p:attrName>
                                        </p:attrNameLst>
                                      </p:cBhvr>
                                      <p:tavLst>
                                        <p:tav tm="0">
                                          <p:val>
                                            <p:fltVal val="0"/>
                                          </p:val>
                                        </p:tav>
                                        <p:tav tm="100000">
                                          <p:val>
                                            <p:strVal val="#ppt_h"/>
                                          </p:val>
                                        </p:tav>
                                      </p:tavLst>
                                    </p:anim>
                                    <p:anim calcmode="lin" valueType="num">
                                      <p:cBhvr>
                                        <p:cTn id="33" dur="1000" fill="hold"/>
                                        <p:tgtEl>
                                          <p:spTgt spid="7"/>
                                        </p:tgtEl>
                                        <p:attrNameLst>
                                          <p:attrName>style.rotation</p:attrName>
                                        </p:attrNameLst>
                                      </p:cBhvr>
                                      <p:tavLst>
                                        <p:tav tm="0">
                                          <p:val>
                                            <p:fltVal val="90"/>
                                          </p:val>
                                        </p:tav>
                                        <p:tav tm="100000">
                                          <p:val>
                                            <p:fltVal val="0"/>
                                          </p:val>
                                        </p:tav>
                                      </p:tavLst>
                                    </p:anim>
                                    <p:animEffect transition="in" filter="fade">
                                      <p:cBhvr>
                                        <p:cTn id="34" dur="10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p:cTn id="39" dur="1000" fill="hold"/>
                                        <p:tgtEl>
                                          <p:spTgt spid="9"/>
                                        </p:tgtEl>
                                        <p:attrNameLst>
                                          <p:attrName>ppt_w</p:attrName>
                                        </p:attrNameLst>
                                      </p:cBhvr>
                                      <p:tavLst>
                                        <p:tav tm="0">
                                          <p:val>
                                            <p:fltVal val="0"/>
                                          </p:val>
                                        </p:tav>
                                        <p:tav tm="100000">
                                          <p:val>
                                            <p:strVal val="#ppt_w"/>
                                          </p:val>
                                        </p:tav>
                                      </p:tavLst>
                                    </p:anim>
                                    <p:anim calcmode="lin" valueType="num">
                                      <p:cBhvr>
                                        <p:cTn id="40" dur="1000" fill="hold"/>
                                        <p:tgtEl>
                                          <p:spTgt spid="9"/>
                                        </p:tgtEl>
                                        <p:attrNameLst>
                                          <p:attrName>ppt_h</p:attrName>
                                        </p:attrNameLst>
                                      </p:cBhvr>
                                      <p:tavLst>
                                        <p:tav tm="0">
                                          <p:val>
                                            <p:fltVal val="0"/>
                                          </p:val>
                                        </p:tav>
                                        <p:tav tm="100000">
                                          <p:val>
                                            <p:strVal val="#ppt_h"/>
                                          </p:val>
                                        </p:tav>
                                      </p:tavLst>
                                    </p:anim>
                                    <p:anim calcmode="lin" valueType="num">
                                      <p:cBhvr>
                                        <p:cTn id="41" dur="1000" fill="hold"/>
                                        <p:tgtEl>
                                          <p:spTgt spid="9"/>
                                        </p:tgtEl>
                                        <p:attrNameLst>
                                          <p:attrName>style.rotation</p:attrName>
                                        </p:attrNameLst>
                                      </p:cBhvr>
                                      <p:tavLst>
                                        <p:tav tm="0">
                                          <p:val>
                                            <p:fltVal val="90"/>
                                          </p:val>
                                        </p:tav>
                                        <p:tav tm="100000">
                                          <p:val>
                                            <p:fltVal val="0"/>
                                          </p:val>
                                        </p:tav>
                                      </p:tavLst>
                                    </p:anim>
                                    <p:animEffect transition="in" filter="fade">
                                      <p:cBhvr>
                                        <p:cTn id="42" dur="10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p:cTn id="47" dur="1000" fill="hold"/>
                                        <p:tgtEl>
                                          <p:spTgt spid="2"/>
                                        </p:tgtEl>
                                        <p:attrNameLst>
                                          <p:attrName>ppt_w</p:attrName>
                                        </p:attrNameLst>
                                      </p:cBhvr>
                                      <p:tavLst>
                                        <p:tav tm="0">
                                          <p:val>
                                            <p:fltVal val="0"/>
                                          </p:val>
                                        </p:tav>
                                        <p:tav tm="100000">
                                          <p:val>
                                            <p:strVal val="#ppt_w"/>
                                          </p:val>
                                        </p:tav>
                                      </p:tavLst>
                                    </p:anim>
                                    <p:anim calcmode="lin" valueType="num">
                                      <p:cBhvr>
                                        <p:cTn id="48" dur="1000" fill="hold"/>
                                        <p:tgtEl>
                                          <p:spTgt spid="2"/>
                                        </p:tgtEl>
                                        <p:attrNameLst>
                                          <p:attrName>ppt_h</p:attrName>
                                        </p:attrNameLst>
                                      </p:cBhvr>
                                      <p:tavLst>
                                        <p:tav tm="0">
                                          <p:val>
                                            <p:fltVal val="0"/>
                                          </p:val>
                                        </p:tav>
                                        <p:tav tm="100000">
                                          <p:val>
                                            <p:strVal val="#ppt_h"/>
                                          </p:val>
                                        </p:tav>
                                      </p:tavLst>
                                    </p:anim>
                                    <p:anim calcmode="lin" valueType="num">
                                      <p:cBhvr>
                                        <p:cTn id="49" dur="1000" fill="hold"/>
                                        <p:tgtEl>
                                          <p:spTgt spid="2"/>
                                        </p:tgtEl>
                                        <p:attrNameLst>
                                          <p:attrName>style.rotation</p:attrName>
                                        </p:attrNameLst>
                                      </p:cBhvr>
                                      <p:tavLst>
                                        <p:tav tm="0">
                                          <p:val>
                                            <p:fltVal val="90"/>
                                          </p:val>
                                        </p:tav>
                                        <p:tav tm="100000">
                                          <p:val>
                                            <p:fltVal val="0"/>
                                          </p:val>
                                        </p:tav>
                                      </p:tavLst>
                                    </p:anim>
                                    <p:animEffect transition="in" filter="fade">
                                      <p:cBhvr>
                                        <p:cTn id="50" dur="1000"/>
                                        <p:tgtEl>
                                          <p:spTgt spid="2"/>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1000" fill="hold"/>
                                        <p:tgtEl>
                                          <p:spTgt spid="11"/>
                                        </p:tgtEl>
                                        <p:attrNameLst>
                                          <p:attrName>ppt_w</p:attrName>
                                        </p:attrNameLst>
                                      </p:cBhvr>
                                      <p:tavLst>
                                        <p:tav tm="0">
                                          <p:val>
                                            <p:fltVal val="0"/>
                                          </p:val>
                                        </p:tav>
                                        <p:tav tm="100000">
                                          <p:val>
                                            <p:strVal val="#ppt_w"/>
                                          </p:val>
                                        </p:tav>
                                      </p:tavLst>
                                    </p:anim>
                                    <p:anim calcmode="lin" valueType="num">
                                      <p:cBhvr>
                                        <p:cTn id="56" dur="1000" fill="hold"/>
                                        <p:tgtEl>
                                          <p:spTgt spid="11"/>
                                        </p:tgtEl>
                                        <p:attrNameLst>
                                          <p:attrName>ppt_h</p:attrName>
                                        </p:attrNameLst>
                                      </p:cBhvr>
                                      <p:tavLst>
                                        <p:tav tm="0">
                                          <p:val>
                                            <p:fltVal val="0"/>
                                          </p:val>
                                        </p:tav>
                                        <p:tav tm="100000">
                                          <p:val>
                                            <p:strVal val="#ppt_h"/>
                                          </p:val>
                                        </p:tav>
                                      </p:tavLst>
                                    </p:anim>
                                    <p:anim calcmode="lin" valueType="num">
                                      <p:cBhvr>
                                        <p:cTn id="57" dur="1000" fill="hold"/>
                                        <p:tgtEl>
                                          <p:spTgt spid="11"/>
                                        </p:tgtEl>
                                        <p:attrNameLst>
                                          <p:attrName>style.rotation</p:attrName>
                                        </p:attrNameLst>
                                      </p:cBhvr>
                                      <p:tavLst>
                                        <p:tav tm="0">
                                          <p:val>
                                            <p:fltVal val="90"/>
                                          </p:val>
                                        </p:tav>
                                        <p:tav tm="100000">
                                          <p:val>
                                            <p:fltVal val="0"/>
                                          </p:val>
                                        </p:tav>
                                      </p:tavLst>
                                    </p:anim>
                                    <p:animEffect transition="in" filter="fade">
                                      <p:cBhvr>
                                        <p:cTn id="58" dur="1000"/>
                                        <p:tgtEl>
                                          <p:spTgt spid="11"/>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1" grpId="0" animBg="1"/>
      <p:bldP spid="1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5BFD5C-8E0A-6C50-2D49-14EC87C9F8AE}"/>
            </a:ext>
          </a:extLst>
        </p:cNvPr>
        <p:cNvGrpSpPr/>
        <p:nvPr/>
      </p:nvGrpSpPr>
      <p:grpSpPr>
        <a:xfrm>
          <a:off x="0" y="0"/>
          <a:ext cx="0" cy="0"/>
          <a:chOff x="0" y="0"/>
          <a:chExt cx="0" cy="0"/>
        </a:xfrm>
      </p:grpSpPr>
      <mc:AlternateContent xmlns:mc="http://schemas.openxmlformats.org/markup-compatibility/2006">
        <mc:Choice xmlns:a14="http://schemas.microsoft.com/office/drawing/2010/main" Requires="a14">
          <p:graphicFrame>
            <p:nvGraphicFramePr>
              <p:cNvPr id="3" name="Table 2">
                <a:extLst>
                  <a:ext uri="{FF2B5EF4-FFF2-40B4-BE49-F238E27FC236}">
                    <a16:creationId xmlns:a16="http://schemas.microsoft.com/office/drawing/2014/main" id="{C4AE142C-E069-4CF5-A037-B204F6E68F8C}"/>
                  </a:ext>
                </a:extLst>
              </p:cNvPr>
              <p:cNvGraphicFramePr>
                <a:graphicFrameLocks noGrp="1"/>
              </p:cNvGraphicFramePr>
              <p:nvPr/>
            </p:nvGraphicFramePr>
            <p:xfrm>
              <a:off x="390525" y="539749"/>
              <a:ext cx="8343900" cy="4346576"/>
            </p:xfrm>
            <a:graphic>
              <a:graphicData uri="http://schemas.openxmlformats.org/drawingml/2006/table">
                <a:tbl>
                  <a:tblPr firstRow="1" bandRow="1">
                    <a:tableStyleId>{B146DE3A-2D71-4F94-9550-0CF89146668F}</a:tableStyleId>
                  </a:tblPr>
                  <a:tblGrid>
                    <a:gridCol w="4171950">
                      <a:extLst>
                        <a:ext uri="{9D8B030D-6E8A-4147-A177-3AD203B41FA5}">
                          <a16:colId xmlns:a16="http://schemas.microsoft.com/office/drawing/2014/main" val="2146915678"/>
                        </a:ext>
                      </a:extLst>
                    </a:gridCol>
                    <a:gridCol w="4171950">
                      <a:extLst>
                        <a:ext uri="{9D8B030D-6E8A-4147-A177-3AD203B41FA5}">
                          <a16:colId xmlns:a16="http://schemas.microsoft.com/office/drawing/2014/main" val="3352926208"/>
                        </a:ext>
                      </a:extLst>
                    </a:gridCol>
                  </a:tblGrid>
                  <a:tr h="2173288">
                    <a:tc>
                      <a:txBody>
                        <a:bodyPr/>
                        <a:lstStyle/>
                        <a:p>
                          <a:pPr algn="l"/>
                          <a:r>
                            <a:rPr lang="en-US" sz="1800"/>
                            <a:t>Solve for </a:t>
                          </a:r>
                          <a14:m>
                            <m:oMath xmlns:m="http://schemas.openxmlformats.org/officeDocument/2006/math">
                              <m:r>
                                <a:rPr lang="en-US" sz="1800" i="1" dirty="0" smtClean="0">
                                  <a:latin typeface="Cambria Math" panose="02040503050406030204" pitchFamily="18" charset="0"/>
                                </a:rPr>
                                <m:t>𝑥</m:t>
                              </m:r>
                              <m:r>
                                <a:rPr lang="en-US" sz="1800" i="1" dirty="0" smtClean="0">
                                  <a:latin typeface="Cambria Math" panose="02040503050406030204" pitchFamily="18" charset="0"/>
                                </a:rPr>
                                <m:t> </m:t>
                              </m:r>
                            </m:oMath>
                          </a14:m>
                          <a:r>
                            <a:rPr lang="en-US" sz="1800"/>
                            <a:t>    </a:t>
                          </a:r>
                        </a:p>
                        <a:p>
                          <a:pPr algn="ctr"/>
                          <a:r>
                            <a:rPr lang="en-US" sz="2400"/>
                            <a:t>                  </a:t>
                          </a:r>
                        </a:p>
                        <a:p>
                          <a:pPr algn="r"/>
                          <a:r>
                            <a:rPr lang="en-US" sz="2400"/>
                            <a:t>  </a:t>
                          </a:r>
                          <a14:m>
                            <m:oMath xmlns:m="http://schemas.openxmlformats.org/officeDocument/2006/math">
                              <m:sSup>
                                <m:sSupPr>
                                  <m:ctrlPr>
                                    <a:rPr lang="en-US" sz="2400" i="1" smtClean="0">
                                      <a:latin typeface="Cambria Math" panose="02040503050406030204" pitchFamily="18" charset="0"/>
                                    </a:rPr>
                                  </m:ctrlPr>
                                </m:sSupPr>
                                <m:e/>
                                <m:sup>
                                  <m:r>
                                    <a:rPr lang="en-US" sz="2400" b="0" i="1" smtClean="0">
                                      <a:latin typeface="Cambria Math" panose="02040503050406030204" pitchFamily="18" charset="0"/>
                                    </a:rPr>
                                    <m:t>2</m:t>
                                  </m:r>
                                </m:sup>
                              </m:sSup>
                            </m:oMath>
                          </a14:m>
                          <a:r>
                            <a:rPr lang="en-US" sz="2400"/>
                            <a:t> + </a:t>
                          </a:r>
                          <a14:m>
                            <m:oMath xmlns:m="http://schemas.openxmlformats.org/officeDocument/2006/math">
                              <m:sSup>
                                <m:sSupPr>
                                  <m:ctrlPr>
                                    <a:rPr lang="en-US" sz="2400" i="1" smtClean="0">
                                      <a:latin typeface="Cambria Math" panose="02040503050406030204" pitchFamily="18" charset="0"/>
                                    </a:rPr>
                                  </m:ctrlPr>
                                </m:sSupPr>
                                <m:e/>
                                <m:sup>
                                  <m:r>
                                    <a:rPr lang="en-US" sz="2400" b="0" i="1" smtClean="0">
                                      <a:latin typeface="Cambria Math" panose="02040503050406030204" pitchFamily="18" charset="0"/>
                                    </a:rPr>
                                    <m:t>2</m:t>
                                  </m:r>
                                </m:sup>
                              </m:sSup>
                            </m:oMath>
                          </a14:m>
                          <a:r>
                            <a:rPr lang="en-US" sz="2400"/>
                            <a:t> = </a:t>
                          </a:r>
                          <a14:m>
                            <m:oMath xmlns:m="http://schemas.openxmlformats.org/officeDocument/2006/math">
                              <m:sSup>
                                <m:sSupPr>
                                  <m:ctrlPr>
                                    <a:rPr lang="en-US" sz="2400" i="1" smtClean="0">
                                      <a:latin typeface="Cambria Math" panose="02040503050406030204" pitchFamily="18" charset="0"/>
                                    </a:rPr>
                                  </m:ctrlPr>
                                </m:sSupPr>
                                <m:e>
                                  <m:r>
                                    <a:rPr lang="en-US" sz="2400" b="0" i="1" smtClean="0">
                                      <a:latin typeface="Cambria Math" panose="02040503050406030204" pitchFamily="18" charset="0"/>
                                    </a:rPr>
                                    <m:t>𝑥</m:t>
                                  </m:r>
                                </m:e>
                                <m:sup>
                                  <m:r>
                                    <a:rPr lang="en-US" sz="2400" b="0" i="1" smtClean="0">
                                      <a:latin typeface="Cambria Math" panose="02040503050406030204" pitchFamily="18" charset="0"/>
                                    </a:rPr>
                                    <m:t>2</m:t>
                                  </m:r>
                                </m:sup>
                              </m:sSup>
                            </m:oMath>
                          </a14:m>
                          <a:endParaRPr lang="en-US" sz="2400"/>
                        </a:p>
                      </a:txBody>
                      <a:tcPr/>
                    </a:tc>
                    <a:tc>
                      <a:txBody>
                        <a:bodyPr/>
                        <a:lstStyle/>
                        <a:p>
                          <a:r>
                            <a:rPr lang="en-US" sz="1800"/>
                            <a:t>Solve for </a:t>
                          </a:r>
                          <a14:m>
                            <m:oMath xmlns:m="http://schemas.openxmlformats.org/officeDocument/2006/math">
                              <m:r>
                                <a:rPr lang="en-US" sz="1800" i="1" dirty="0" smtClean="0">
                                  <a:latin typeface="Cambria Math" panose="02040503050406030204" pitchFamily="18" charset="0"/>
                                </a:rPr>
                                <m:t>𝑥</m:t>
                              </m:r>
                              <m:r>
                                <a:rPr lang="en-US" sz="1800" i="1" dirty="0" smtClean="0">
                                  <a:latin typeface="Cambria Math" panose="02040503050406030204" pitchFamily="18" charset="0"/>
                                </a:rPr>
                                <m:t> </m:t>
                              </m:r>
                            </m:oMath>
                          </a14:m>
                          <a:endParaRPr lang="en-US" sz="1800"/>
                        </a:p>
                      </a:txBody>
                      <a:tcPr/>
                    </a:tc>
                    <a:extLst>
                      <a:ext uri="{0D108BD9-81ED-4DB2-BD59-A6C34878D82A}">
                        <a16:rowId xmlns:a16="http://schemas.microsoft.com/office/drawing/2014/main" val="2644393112"/>
                      </a:ext>
                    </a:extLst>
                  </a:tr>
                  <a:tr h="2173288">
                    <a:tc>
                      <a:txBody>
                        <a:bodyPr/>
                        <a:lstStyle/>
                        <a:p>
                          <a:r>
                            <a:rPr lang="en-US" sz="1800"/>
                            <a:t>Things to Remember</a:t>
                          </a:r>
                        </a:p>
                      </a:txBody>
                      <a:tcPr/>
                    </a:tc>
                    <a:tc>
                      <a:txBody>
                        <a:bodyPr/>
                        <a:lstStyle/>
                        <a:p>
                          <a:r>
                            <a:rPr lang="en-US" sz="1800"/>
                            <a:t>Solve for </a:t>
                          </a:r>
                          <a14:m>
                            <m:oMath xmlns:m="http://schemas.openxmlformats.org/officeDocument/2006/math">
                              <m:r>
                                <a:rPr lang="en-US" sz="1800" i="1" dirty="0" smtClean="0">
                                  <a:latin typeface="Cambria Math" panose="02040503050406030204" pitchFamily="18" charset="0"/>
                                </a:rPr>
                                <m:t>𝑥</m:t>
                              </m:r>
                              <m:r>
                                <a:rPr lang="en-US" sz="1800" i="1" dirty="0" smtClean="0">
                                  <a:latin typeface="Cambria Math" panose="02040503050406030204" pitchFamily="18" charset="0"/>
                                </a:rPr>
                                <m:t> </m:t>
                              </m:r>
                            </m:oMath>
                          </a14:m>
                          <a:endParaRPr lang="en-US" sz="1800"/>
                        </a:p>
                      </a:txBody>
                      <a:tcPr/>
                    </a:tc>
                    <a:extLst>
                      <a:ext uri="{0D108BD9-81ED-4DB2-BD59-A6C34878D82A}">
                        <a16:rowId xmlns:a16="http://schemas.microsoft.com/office/drawing/2014/main" val="2926389466"/>
                      </a:ext>
                    </a:extLst>
                  </a:tr>
                </a:tbl>
              </a:graphicData>
            </a:graphic>
          </p:graphicFrame>
        </mc:Choice>
        <mc:Fallback>
          <p:graphicFrame>
            <p:nvGraphicFramePr>
              <p:cNvPr id="3" name="Table 2">
                <a:extLst>
                  <a:ext uri="{FF2B5EF4-FFF2-40B4-BE49-F238E27FC236}">
                    <a16:creationId xmlns:a16="http://schemas.microsoft.com/office/drawing/2014/main" id="{C4AE142C-E069-4CF5-A037-B204F6E68F8C}"/>
                  </a:ext>
                </a:extLst>
              </p:cNvPr>
              <p:cNvGraphicFramePr>
                <a:graphicFrameLocks noGrp="1"/>
              </p:cNvGraphicFramePr>
              <p:nvPr/>
            </p:nvGraphicFramePr>
            <p:xfrm>
              <a:off x="390525" y="539749"/>
              <a:ext cx="8343900" cy="4346576"/>
            </p:xfrm>
            <a:graphic>
              <a:graphicData uri="http://schemas.openxmlformats.org/drawingml/2006/table">
                <a:tbl>
                  <a:tblPr firstRow="1" bandRow="1">
                    <a:tableStyleId>{B146DE3A-2D71-4F94-9550-0CF89146668F}</a:tableStyleId>
                  </a:tblPr>
                  <a:tblGrid>
                    <a:gridCol w="4171950">
                      <a:extLst>
                        <a:ext uri="{9D8B030D-6E8A-4147-A177-3AD203B41FA5}">
                          <a16:colId xmlns:a16="http://schemas.microsoft.com/office/drawing/2014/main" val="2146915678"/>
                        </a:ext>
                      </a:extLst>
                    </a:gridCol>
                    <a:gridCol w="4171950">
                      <a:extLst>
                        <a:ext uri="{9D8B030D-6E8A-4147-A177-3AD203B41FA5}">
                          <a16:colId xmlns:a16="http://schemas.microsoft.com/office/drawing/2014/main" val="3352926208"/>
                        </a:ext>
                      </a:extLst>
                    </a:gridCol>
                  </a:tblGrid>
                  <a:tr h="2173288">
                    <a:tc>
                      <a:txBody>
                        <a:bodyPr/>
                        <a:lstStyle/>
                        <a:p>
                          <a:endParaRPr lang="en-US"/>
                        </a:p>
                      </a:txBody>
                      <a:tcPr>
                        <a:blipFill>
                          <a:blip r:embed="rId2"/>
                          <a:stretch>
                            <a:fillRect l="-146" t="-1401" r="-100146" b="-100560"/>
                          </a:stretch>
                        </a:blipFill>
                      </a:tcPr>
                    </a:tc>
                    <a:tc>
                      <a:txBody>
                        <a:bodyPr/>
                        <a:lstStyle/>
                        <a:p>
                          <a:endParaRPr lang="en-US"/>
                        </a:p>
                      </a:txBody>
                      <a:tcPr>
                        <a:blipFill>
                          <a:blip r:embed="rId2"/>
                          <a:stretch>
                            <a:fillRect l="-100292" t="-1401" r="-292" b="-100560"/>
                          </a:stretch>
                        </a:blipFill>
                      </a:tcPr>
                    </a:tc>
                    <a:extLst>
                      <a:ext uri="{0D108BD9-81ED-4DB2-BD59-A6C34878D82A}">
                        <a16:rowId xmlns:a16="http://schemas.microsoft.com/office/drawing/2014/main" val="2644393112"/>
                      </a:ext>
                    </a:extLst>
                  </a:tr>
                  <a:tr h="2173288">
                    <a:tc>
                      <a:txBody>
                        <a:bodyPr/>
                        <a:lstStyle/>
                        <a:p>
                          <a:r>
                            <a:rPr lang="en-US" sz="1800"/>
                            <a:t>Things to Remember</a:t>
                          </a:r>
                        </a:p>
                      </a:txBody>
                      <a:tcPr/>
                    </a:tc>
                    <a:tc>
                      <a:txBody>
                        <a:bodyPr/>
                        <a:lstStyle/>
                        <a:p>
                          <a:endParaRPr lang="en-US"/>
                        </a:p>
                      </a:txBody>
                      <a:tcPr>
                        <a:blipFill>
                          <a:blip r:embed="rId2"/>
                          <a:stretch>
                            <a:fillRect l="-100292" t="-101401" r="-292" b="-560"/>
                          </a:stretch>
                        </a:blipFill>
                      </a:tcPr>
                    </a:tc>
                    <a:extLst>
                      <a:ext uri="{0D108BD9-81ED-4DB2-BD59-A6C34878D82A}">
                        <a16:rowId xmlns:a16="http://schemas.microsoft.com/office/drawing/2014/main" val="2926389466"/>
                      </a:ext>
                    </a:extLst>
                  </a:tr>
                </a:tbl>
              </a:graphicData>
            </a:graphic>
          </p:graphicFrame>
        </mc:Fallback>
      </mc:AlternateContent>
      <p:sp>
        <p:nvSpPr>
          <p:cNvPr id="4" name="Isosceles Triangle 3">
            <a:extLst>
              <a:ext uri="{FF2B5EF4-FFF2-40B4-BE49-F238E27FC236}">
                <a16:creationId xmlns:a16="http://schemas.microsoft.com/office/drawing/2014/main" id="{07541DEF-3044-CE27-777E-E063A26886EC}"/>
              </a:ext>
            </a:extLst>
          </p:cNvPr>
          <p:cNvSpPr/>
          <p:nvPr/>
        </p:nvSpPr>
        <p:spPr>
          <a:xfrm>
            <a:off x="876301" y="1098551"/>
            <a:ext cx="1371600" cy="1200150"/>
          </a:xfrm>
          <a:prstGeom prst="triangle">
            <a:avLst>
              <a:gd name="adj" fmla="val 4203"/>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3263EB8-BEBA-B64F-2FF9-A597C74B6F0E}"/>
              </a:ext>
            </a:extLst>
          </p:cNvPr>
          <p:cNvSpPr txBox="1"/>
          <p:nvPr/>
        </p:nvSpPr>
        <p:spPr>
          <a:xfrm>
            <a:off x="1209675" y="2298701"/>
            <a:ext cx="457200" cy="369332"/>
          </a:xfrm>
          <a:prstGeom prst="rect">
            <a:avLst/>
          </a:prstGeom>
          <a:noFill/>
        </p:spPr>
        <p:txBody>
          <a:bodyPr wrap="square" rtlCol="0">
            <a:spAutoFit/>
          </a:bodyPr>
          <a:lstStyle/>
          <a:p>
            <a:r>
              <a:rPr lang="en-US"/>
              <a:t>12</a:t>
            </a:r>
          </a:p>
        </p:txBody>
      </p:sp>
      <p:sp>
        <p:nvSpPr>
          <p:cNvPr id="6" name="TextBox 5">
            <a:extLst>
              <a:ext uri="{FF2B5EF4-FFF2-40B4-BE49-F238E27FC236}">
                <a16:creationId xmlns:a16="http://schemas.microsoft.com/office/drawing/2014/main" id="{E42D5BB8-3B37-B5C8-93C8-903BA9E36A94}"/>
              </a:ext>
            </a:extLst>
          </p:cNvPr>
          <p:cNvSpPr txBox="1"/>
          <p:nvPr/>
        </p:nvSpPr>
        <p:spPr>
          <a:xfrm>
            <a:off x="471488" y="1590675"/>
            <a:ext cx="323850" cy="369332"/>
          </a:xfrm>
          <a:prstGeom prst="rect">
            <a:avLst/>
          </a:prstGeom>
          <a:noFill/>
        </p:spPr>
        <p:txBody>
          <a:bodyPr wrap="square" rtlCol="0">
            <a:spAutoFit/>
          </a:bodyPr>
          <a:lstStyle/>
          <a:p>
            <a:r>
              <a:rPr lang="en-US"/>
              <a:t>5</a:t>
            </a:r>
          </a:p>
        </p:txBody>
      </p:sp>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1168B968-0D53-BC8E-66A3-41760F181A0C}"/>
                  </a:ext>
                </a:extLst>
              </p:cNvPr>
              <p:cNvSpPr txBox="1"/>
              <p:nvPr/>
            </p:nvSpPr>
            <p:spPr>
              <a:xfrm>
                <a:off x="1666875" y="1466850"/>
                <a:ext cx="4953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𝑥</m:t>
                      </m:r>
                    </m:oMath>
                  </m:oMathPara>
                </a14:m>
                <a:endParaRPr lang="en-US"/>
              </a:p>
            </p:txBody>
          </p:sp>
        </mc:Choice>
        <mc:Fallback>
          <p:sp>
            <p:nvSpPr>
              <p:cNvPr id="7" name="TextBox 6">
                <a:extLst>
                  <a:ext uri="{FF2B5EF4-FFF2-40B4-BE49-F238E27FC236}">
                    <a16:creationId xmlns:a16="http://schemas.microsoft.com/office/drawing/2014/main" id="{1168B968-0D53-BC8E-66A3-41760F181A0C}"/>
                  </a:ext>
                </a:extLst>
              </p:cNvPr>
              <p:cNvSpPr txBox="1">
                <a:spLocks noRot="1" noChangeAspect="1" noMove="1" noResize="1" noEditPoints="1" noAdjustHandles="1" noChangeArrowheads="1" noChangeShapeType="1" noTextEdit="1"/>
              </p:cNvSpPr>
              <p:nvPr/>
            </p:nvSpPr>
            <p:spPr>
              <a:xfrm>
                <a:off x="1666875" y="1466850"/>
                <a:ext cx="495300" cy="369332"/>
              </a:xfrm>
              <a:prstGeom prst="rect">
                <a:avLst/>
              </a:prstGeom>
              <a:blipFill>
                <a:blip r:embed="rId3"/>
                <a:stretch>
                  <a:fillRect/>
                </a:stretch>
              </a:blipFill>
            </p:spPr>
            <p:txBody>
              <a:bodyPr/>
              <a:lstStyle/>
              <a:p>
                <a:r>
                  <a:rPr lang="en-US">
                    <a:noFill/>
                  </a:rPr>
                  <a:t> </a:t>
                </a:r>
              </a:p>
            </p:txBody>
          </p:sp>
        </mc:Fallback>
      </mc:AlternateContent>
      <p:sp>
        <p:nvSpPr>
          <p:cNvPr id="8" name="Isosceles Triangle 7">
            <a:extLst>
              <a:ext uri="{FF2B5EF4-FFF2-40B4-BE49-F238E27FC236}">
                <a16:creationId xmlns:a16="http://schemas.microsoft.com/office/drawing/2014/main" id="{39CD381B-512F-554C-1BE6-86D7C4AA0963}"/>
              </a:ext>
            </a:extLst>
          </p:cNvPr>
          <p:cNvSpPr/>
          <p:nvPr/>
        </p:nvSpPr>
        <p:spPr>
          <a:xfrm rot="10800000">
            <a:off x="6105525" y="1359932"/>
            <a:ext cx="1371600" cy="1200150"/>
          </a:xfrm>
          <a:prstGeom prst="triangle">
            <a:avLst>
              <a:gd name="adj" fmla="val 4203"/>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FFC6860A-25CA-C7C9-B673-450E9533A1A8}"/>
              </a:ext>
            </a:extLst>
          </p:cNvPr>
          <p:cNvSpPr txBox="1"/>
          <p:nvPr/>
        </p:nvSpPr>
        <p:spPr>
          <a:xfrm>
            <a:off x="6572250" y="990600"/>
            <a:ext cx="809625" cy="369332"/>
          </a:xfrm>
          <a:prstGeom prst="rect">
            <a:avLst/>
          </a:prstGeom>
          <a:noFill/>
        </p:spPr>
        <p:txBody>
          <a:bodyPr wrap="square" rtlCol="0">
            <a:spAutoFit/>
          </a:bodyPr>
          <a:lstStyle/>
          <a:p>
            <a:r>
              <a:rPr lang="en-US"/>
              <a:t>9.7</a:t>
            </a:r>
          </a:p>
        </p:txBody>
      </p:sp>
      <p:sp>
        <p:nvSpPr>
          <p:cNvPr id="11" name="TextBox 10">
            <a:extLst>
              <a:ext uri="{FF2B5EF4-FFF2-40B4-BE49-F238E27FC236}">
                <a16:creationId xmlns:a16="http://schemas.microsoft.com/office/drawing/2014/main" id="{DCC70389-DCB1-3CB6-AC5C-2F3178451B33}"/>
              </a:ext>
            </a:extLst>
          </p:cNvPr>
          <p:cNvSpPr txBox="1"/>
          <p:nvPr/>
        </p:nvSpPr>
        <p:spPr>
          <a:xfrm>
            <a:off x="5924550" y="1836182"/>
            <a:ext cx="647700" cy="369332"/>
          </a:xfrm>
          <a:prstGeom prst="rect">
            <a:avLst/>
          </a:prstGeom>
          <a:noFill/>
        </p:spPr>
        <p:txBody>
          <a:bodyPr wrap="square" rtlCol="0">
            <a:spAutoFit/>
          </a:bodyPr>
          <a:lstStyle/>
          <a:p>
            <a:r>
              <a:rPr lang="en-US"/>
              <a:t>12.4</a:t>
            </a:r>
          </a:p>
        </p:txBody>
      </p:sp>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5572998B-906A-8A45-AF6B-9D8C0BE31541}"/>
                  </a:ext>
                </a:extLst>
              </p:cNvPr>
              <p:cNvSpPr txBox="1"/>
              <p:nvPr/>
            </p:nvSpPr>
            <p:spPr>
              <a:xfrm>
                <a:off x="7477125" y="1651516"/>
                <a:ext cx="47625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𝑥</m:t>
                      </m:r>
                    </m:oMath>
                  </m:oMathPara>
                </a14:m>
                <a:endParaRPr lang="en-US"/>
              </a:p>
            </p:txBody>
          </p:sp>
        </mc:Choice>
        <mc:Fallback>
          <p:sp>
            <p:nvSpPr>
              <p:cNvPr id="12" name="TextBox 11">
                <a:extLst>
                  <a:ext uri="{FF2B5EF4-FFF2-40B4-BE49-F238E27FC236}">
                    <a16:creationId xmlns:a16="http://schemas.microsoft.com/office/drawing/2014/main" id="{5572998B-906A-8A45-AF6B-9D8C0BE31541}"/>
                  </a:ext>
                </a:extLst>
              </p:cNvPr>
              <p:cNvSpPr txBox="1">
                <a:spLocks noRot="1" noChangeAspect="1" noMove="1" noResize="1" noEditPoints="1" noAdjustHandles="1" noChangeArrowheads="1" noChangeShapeType="1" noTextEdit="1"/>
              </p:cNvSpPr>
              <p:nvPr/>
            </p:nvSpPr>
            <p:spPr>
              <a:xfrm>
                <a:off x="7477125" y="1651516"/>
                <a:ext cx="476250" cy="369332"/>
              </a:xfrm>
              <a:prstGeom prst="rect">
                <a:avLst/>
              </a:prstGeom>
              <a:blipFill>
                <a:blip r:embed="rId4"/>
                <a:stretch>
                  <a:fillRect/>
                </a:stretch>
              </a:blipFill>
            </p:spPr>
            <p:txBody>
              <a:bodyPr/>
              <a:lstStyle/>
              <a:p>
                <a:r>
                  <a:rPr lang="en-US">
                    <a:noFill/>
                  </a:rPr>
                  <a:t> </a:t>
                </a:r>
              </a:p>
            </p:txBody>
          </p:sp>
        </mc:Fallback>
      </mc:AlternateContent>
      <p:sp>
        <p:nvSpPr>
          <p:cNvPr id="15" name="Rectangle 14">
            <a:extLst>
              <a:ext uri="{FF2B5EF4-FFF2-40B4-BE49-F238E27FC236}">
                <a16:creationId xmlns:a16="http://schemas.microsoft.com/office/drawing/2014/main" id="{060EE1A7-4249-9D42-5559-2E3D5E946A1D}"/>
              </a:ext>
            </a:extLst>
          </p:cNvPr>
          <p:cNvSpPr/>
          <p:nvPr/>
        </p:nvSpPr>
        <p:spPr>
          <a:xfrm>
            <a:off x="2628899" y="1334967"/>
            <a:ext cx="247651" cy="23074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222</a:t>
            </a:r>
          </a:p>
        </p:txBody>
      </p:sp>
      <p:sp>
        <p:nvSpPr>
          <p:cNvPr id="16" name="Rectangle 15">
            <a:extLst>
              <a:ext uri="{FF2B5EF4-FFF2-40B4-BE49-F238E27FC236}">
                <a16:creationId xmlns:a16="http://schemas.microsoft.com/office/drawing/2014/main" id="{1DB0D091-D341-F342-A016-F805A1217092}"/>
              </a:ext>
            </a:extLst>
          </p:cNvPr>
          <p:cNvSpPr/>
          <p:nvPr/>
        </p:nvSpPr>
        <p:spPr>
          <a:xfrm>
            <a:off x="3381374" y="1340882"/>
            <a:ext cx="247651" cy="23074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9031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609">
          <a:extLst>
            <a:ext uri="{FF2B5EF4-FFF2-40B4-BE49-F238E27FC236}">
              <a16:creationId xmlns:a16="http://schemas.microsoft.com/office/drawing/2014/main" id="{DA6A38AC-1FC6-D457-D318-FA39CB9EC161}"/>
            </a:ext>
          </a:extLst>
        </p:cNvPr>
        <p:cNvGrpSpPr/>
        <p:nvPr/>
      </p:nvGrpSpPr>
      <p:grpSpPr>
        <a:xfrm>
          <a:off x="0" y="0"/>
          <a:ext cx="0" cy="0"/>
          <a:chOff x="0" y="0"/>
          <a:chExt cx="0" cy="0"/>
        </a:xfrm>
      </p:grpSpPr>
      <p:sp>
        <p:nvSpPr>
          <p:cNvPr id="1613" name="Google Shape;1613;p35">
            <a:extLst>
              <a:ext uri="{FF2B5EF4-FFF2-40B4-BE49-F238E27FC236}">
                <a16:creationId xmlns:a16="http://schemas.microsoft.com/office/drawing/2014/main" id="{23EB9B82-E040-5134-7571-302F8EB2BC21}"/>
              </a:ext>
            </a:extLst>
          </p:cNvPr>
          <p:cNvSpPr/>
          <p:nvPr/>
        </p:nvSpPr>
        <p:spPr>
          <a:xfrm>
            <a:off x="1251328" y="2255780"/>
            <a:ext cx="3616" cy="38508"/>
          </a:xfrm>
          <a:custGeom>
            <a:avLst/>
            <a:gdLst/>
            <a:ahLst/>
            <a:cxnLst/>
            <a:rect l="l" t="t" r="r" b="b"/>
            <a:pathLst>
              <a:path w="113" h="1229" extrusionOk="0">
                <a:moveTo>
                  <a:pt x="112" y="0"/>
                </a:moveTo>
                <a:lnTo>
                  <a:pt x="112" y="0"/>
                </a:lnTo>
                <a:lnTo>
                  <a:pt x="1" y="1228"/>
                </a:lnTo>
                <a:lnTo>
                  <a:pt x="1" y="1228"/>
                </a:lnTo>
                <a:lnTo>
                  <a:pt x="112" y="0"/>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35">
            <a:extLst>
              <a:ext uri="{FF2B5EF4-FFF2-40B4-BE49-F238E27FC236}">
                <a16:creationId xmlns:a16="http://schemas.microsoft.com/office/drawing/2014/main" id="{A063733C-D5C6-BF03-DAD7-86637CF1E4F3}"/>
              </a:ext>
            </a:extLst>
          </p:cNvPr>
          <p:cNvSpPr/>
          <p:nvPr/>
        </p:nvSpPr>
        <p:spPr>
          <a:xfrm>
            <a:off x="1251328" y="2255780"/>
            <a:ext cx="3616" cy="38508"/>
          </a:xfrm>
          <a:custGeom>
            <a:avLst/>
            <a:gdLst/>
            <a:ahLst/>
            <a:cxnLst/>
            <a:rect l="l" t="t" r="r" b="b"/>
            <a:pathLst>
              <a:path w="113" h="1229" fill="none" extrusionOk="0">
                <a:moveTo>
                  <a:pt x="112" y="0"/>
                </a:moveTo>
                <a:lnTo>
                  <a:pt x="112" y="0"/>
                </a:lnTo>
                <a:lnTo>
                  <a:pt x="1" y="1228"/>
                </a:lnTo>
                <a:lnTo>
                  <a:pt x="1" y="1228"/>
                </a:lnTo>
                <a:lnTo>
                  <a:pt x="11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35">
            <a:extLst>
              <a:ext uri="{FF2B5EF4-FFF2-40B4-BE49-F238E27FC236}">
                <a16:creationId xmlns:a16="http://schemas.microsoft.com/office/drawing/2014/main" id="{7B3B7676-9920-7281-A0CA-3F9415575393}"/>
              </a:ext>
            </a:extLst>
          </p:cNvPr>
          <p:cNvSpPr/>
          <p:nvPr/>
        </p:nvSpPr>
        <p:spPr>
          <a:xfrm>
            <a:off x="1251328" y="2294256"/>
            <a:ext cx="32" cy="1191"/>
          </a:xfrm>
          <a:custGeom>
            <a:avLst/>
            <a:gdLst/>
            <a:ahLst/>
            <a:cxnLst/>
            <a:rect l="l" t="t" r="r" b="b"/>
            <a:pathLst>
              <a:path w="1" h="38" extrusionOk="0">
                <a:moveTo>
                  <a:pt x="1" y="0"/>
                </a:moveTo>
                <a:lnTo>
                  <a:pt x="1" y="0"/>
                </a:lnTo>
                <a:lnTo>
                  <a:pt x="1" y="37"/>
                </a:lnTo>
                <a:lnTo>
                  <a:pt x="1" y="37"/>
                </a:lnTo>
                <a:lnTo>
                  <a:pt x="1" y="0"/>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35">
            <a:extLst>
              <a:ext uri="{FF2B5EF4-FFF2-40B4-BE49-F238E27FC236}">
                <a16:creationId xmlns:a16="http://schemas.microsoft.com/office/drawing/2014/main" id="{7E2BFF51-388C-6EF6-4C8C-3695E6D20D3D}"/>
              </a:ext>
            </a:extLst>
          </p:cNvPr>
          <p:cNvSpPr/>
          <p:nvPr/>
        </p:nvSpPr>
        <p:spPr>
          <a:xfrm>
            <a:off x="1251328" y="2294256"/>
            <a:ext cx="32" cy="1191"/>
          </a:xfrm>
          <a:custGeom>
            <a:avLst/>
            <a:gdLst/>
            <a:ahLst/>
            <a:cxnLst/>
            <a:rect l="l" t="t" r="r" b="b"/>
            <a:pathLst>
              <a:path w="1" h="38" fill="none" extrusionOk="0">
                <a:moveTo>
                  <a:pt x="1" y="0"/>
                </a:moveTo>
                <a:lnTo>
                  <a:pt x="1" y="0"/>
                </a:lnTo>
                <a:lnTo>
                  <a:pt x="1" y="37"/>
                </a:lnTo>
                <a:lnTo>
                  <a:pt x="1" y="37"/>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35">
            <a:extLst>
              <a:ext uri="{FF2B5EF4-FFF2-40B4-BE49-F238E27FC236}">
                <a16:creationId xmlns:a16="http://schemas.microsoft.com/office/drawing/2014/main" id="{05A97C96-CF89-6207-D4C7-D565950A7467}"/>
              </a:ext>
            </a:extLst>
          </p:cNvPr>
          <p:cNvSpPr/>
          <p:nvPr/>
        </p:nvSpPr>
        <p:spPr>
          <a:xfrm>
            <a:off x="1251328" y="2295415"/>
            <a:ext cx="32" cy="1191"/>
          </a:xfrm>
          <a:custGeom>
            <a:avLst/>
            <a:gdLst/>
            <a:ahLst/>
            <a:cxnLst/>
            <a:rect l="l" t="t" r="r" b="b"/>
            <a:pathLst>
              <a:path w="1" h="38" extrusionOk="0">
                <a:moveTo>
                  <a:pt x="1" y="0"/>
                </a:moveTo>
                <a:lnTo>
                  <a:pt x="1" y="0"/>
                </a:lnTo>
                <a:lnTo>
                  <a:pt x="1" y="38"/>
                </a:lnTo>
                <a:lnTo>
                  <a:pt x="1" y="38"/>
                </a:lnTo>
                <a:lnTo>
                  <a:pt x="1" y="0"/>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35">
            <a:extLst>
              <a:ext uri="{FF2B5EF4-FFF2-40B4-BE49-F238E27FC236}">
                <a16:creationId xmlns:a16="http://schemas.microsoft.com/office/drawing/2014/main" id="{FF4DA2E5-55A5-B954-FDF3-2E8E01D4B5F5}"/>
              </a:ext>
            </a:extLst>
          </p:cNvPr>
          <p:cNvSpPr/>
          <p:nvPr/>
        </p:nvSpPr>
        <p:spPr>
          <a:xfrm>
            <a:off x="1251328" y="2295415"/>
            <a:ext cx="32" cy="1191"/>
          </a:xfrm>
          <a:custGeom>
            <a:avLst/>
            <a:gdLst/>
            <a:ahLst/>
            <a:cxnLst/>
            <a:rect l="l" t="t" r="r" b="b"/>
            <a:pathLst>
              <a:path w="1" h="38" fill="none" extrusionOk="0">
                <a:moveTo>
                  <a:pt x="1" y="0"/>
                </a:moveTo>
                <a:lnTo>
                  <a:pt x="1" y="0"/>
                </a:lnTo>
                <a:lnTo>
                  <a:pt x="1" y="38"/>
                </a:lnTo>
                <a:lnTo>
                  <a:pt x="1" y="38"/>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35">
            <a:extLst>
              <a:ext uri="{FF2B5EF4-FFF2-40B4-BE49-F238E27FC236}">
                <a16:creationId xmlns:a16="http://schemas.microsoft.com/office/drawing/2014/main" id="{5E36B07B-2C61-46D8-8260-553FEFDA6E1B}"/>
              </a:ext>
            </a:extLst>
          </p:cNvPr>
          <p:cNvSpPr/>
          <p:nvPr/>
        </p:nvSpPr>
        <p:spPr>
          <a:xfrm>
            <a:off x="1251328" y="2296574"/>
            <a:ext cx="32" cy="1191"/>
          </a:xfrm>
          <a:custGeom>
            <a:avLst/>
            <a:gdLst/>
            <a:ahLst/>
            <a:cxnLst/>
            <a:rect l="l" t="t" r="r" b="b"/>
            <a:pathLst>
              <a:path w="1" h="38" extrusionOk="0">
                <a:moveTo>
                  <a:pt x="1" y="1"/>
                </a:moveTo>
                <a:lnTo>
                  <a:pt x="1" y="1"/>
                </a:lnTo>
                <a:lnTo>
                  <a:pt x="1" y="38"/>
                </a:lnTo>
                <a:lnTo>
                  <a:pt x="1" y="38"/>
                </a:lnTo>
                <a:lnTo>
                  <a:pt x="1"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35">
            <a:extLst>
              <a:ext uri="{FF2B5EF4-FFF2-40B4-BE49-F238E27FC236}">
                <a16:creationId xmlns:a16="http://schemas.microsoft.com/office/drawing/2014/main" id="{D3373105-88A7-3B67-1AE7-935048A85C59}"/>
              </a:ext>
            </a:extLst>
          </p:cNvPr>
          <p:cNvSpPr/>
          <p:nvPr/>
        </p:nvSpPr>
        <p:spPr>
          <a:xfrm>
            <a:off x="1251328" y="2296574"/>
            <a:ext cx="32" cy="1191"/>
          </a:xfrm>
          <a:custGeom>
            <a:avLst/>
            <a:gdLst/>
            <a:ahLst/>
            <a:cxnLst/>
            <a:rect l="l" t="t" r="r" b="b"/>
            <a:pathLst>
              <a:path w="1" h="38" fill="none" extrusionOk="0">
                <a:moveTo>
                  <a:pt x="1" y="1"/>
                </a:moveTo>
                <a:lnTo>
                  <a:pt x="1" y="1"/>
                </a:lnTo>
                <a:lnTo>
                  <a:pt x="1" y="38"/>
                </a:lnTo>
                <a:lnTo>
                  <a:pt x="1" y="38"/>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35">
            <a:extLst>
              <a:ext uri="{FF2B5EF4-FFF2-40B4-BE49-F238E27FC236}">
                <a16:creationId xmlns:a16="http://schemas.microsoft.com/office/drawing/2014/main" id="{5B92791C-11B7-2C4B-5E69-470DD22C3B15}"/>
              </a:ext>
            </a:extLst>
          </p:cNvPr>
          <p:cNvSpPr/>
          <p:nvPr/>
        </p:nvSpPr>
        <p:spPr>
          <a:xfrm>
            <a:off x="1251328" y="2297734"/>
            <a:ext cx="32" cy="2381"/>
          </a:xfrm>
          <a:custGeom>
            <a:avLst/>
            <a:gdLst/>
            <a:ahLst/>
            <a:cxnLst/>
            <a:rect l="l" t="t" r="r" b="b"/>
            <a:pathLst>
              <a:path w="1" h="76" extrusionOk="0">
                <a:moveTo>
                  <a:pt x="1" y="1"/>
                </a:moveTo>
                <a:lnTo>
                  <a:pt x="1" y="1"/>
                </a:lnTo>
                <a:lnTo>
                  <a:pt x="1" y="75"/>
                </a:lnTo>
                <a:lnTo>
                  <a:pt x="1" y="75"/>
                </a:lnTo>
                <a:lnTo>
                  <a:pt x="1"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35">
            <a:extLst>
              <a:ext uri="{FF2B5EF4-FFF2-40B4-BE49-F238E27FC236}">
                <a16:creationId xmlns:a16="http://schemas.microsoft.com/office/drawing/2014/main" id="{D671E87B-CED2-EDBA-5E6E-CD4DFC394E9E}"/>
              </a:ext>
            </a:extLst>
          </p:cNvPr>
          <p:cNvSpPr/>
          <p:nvPr/>
        </p:nvSpPr>
        <p:spPr>
          <a:xfrm>
            <a:off x="1251328" y="2297734"/>
            <a:ext cx="32" cy="2381"/>
          </a:xfrm>
          <a:custGeom>
            <a:avLst/>
            <a:gdLst/>
            <a:ahLst/>
            <a:cxnLst/>
            <a:rect l="l" t="t" r="r" b="b"/>
            <a:pathLst>
              <a:path w="1" h="76" fill="none" extrusionOk="0">
                <a:moveTo>
                  <a:pt x="1" y="1"/>
                </a:moveTo>
                <a:lnTo>
                  <a:pt x="1" y="1"/>
                </a:lnTo>
                <a:lnTo>
                  <a:pt x="1" y="75"/>
                </a:lnTo>
                <a:lnTo>
                  <a:pt x="1" y="75"/>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35">
            <a:extLst>
              <a:ext uri="{FF2B5EF4-FFF2-40B4-BE49-F238E27FC236}">
                <a16:creationId xmlns:a16="http://schemas.microsoft.com/office/drawing/2014/main" id="{572FE8F8-FA7A-8DD1-61F8-6A81016A3F19}"/>
              </a:ext>
            </a:extLst>
          </p:cNvPr>
          <p:cNvSpPr/>
          <p:nvPr/>
        </p:nvSpPr>
        <p:spPr>
          <a:xfrm>
            <a:off x="1251328" y="2300084"/>
            <a:ext cx="32" cy="1191"/>
          </a:xfrm>
          <a:custGeom>
            <a:avLst/>
            <a:gdLst/>
            <a:ahLst/>
            <a:cxnLst/>
            <a:rect l="l" t="t" r="r" b="b"/>
            <a:pathLst>
              <a:path w="1" h="38" extrusionOk="0">
                <a:moveTo>
                  <a:pt x="1" y="0"/>
                </a:moveTo>
                <a:lnTo>
                  <a:pt x="1" y="0"/>
                </a:lnTo>
                <a:lnTo>
                  <a:pt x="1" y="37"/>
                </a:lnTo>
                <a:lnTo>
                  <a:pt x="1" y="37"/>
                </a:lnTo>
                <a:lnTo>
                  <a:pt x="1" y="0"/>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35">
            <a:extLst>
              <a:ext uri="{FF2B5EF4-FFF2-40B4-BE49-F238E27FC236}">
                <a16:creationId xmlns:a16="http://schemas.microsoft.com/office/drawing/2014/main" id="{2D1622D2-D418-75F0-B04D-EE1E6C6F0D3C}"/>
              </a:ext>
            </a:extLst>
          </p:cNvPr>
          <p:cNvSpPr/>
          <p:nvPr/>
        </p:nvSpPr>
        <p:spPr>
          <a:xfrm>
            <a:off x="1251328" y="2300084"/>
            <a:ext cx="32" cy="1191"/>
          </a:xfrm>
          <a:custGeom>
            <a:avLst/>
            <a:gdLst/>
            <a:ahLst/>
            <a:cxnLst/>
            <a:rect l="l" t="t" r="r" b="b"/>
            <a:pathLst>
              <a:path w="1" h="38" fill="none" extrusionOk="0">
                <a:moveTo>
                  <a:pt x="1" y="0"/>
                </a:moveTo>
                <a:lnTo>
                  <a:pt x="1" y="0"/>
                </a:lnTo>
                <a:lnTo>
                  <a:pt x="1" y="37"/>
                </a:lnTo>
                <a:lnTo>
                  <a:pt x="1" y="37"/>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35">
            <a:extLst>
              <a:ext uri="{FF2B5EF4-FFF2-40B4-BE49-F238E27FC236}">
                <a16:creationId xmlns:a16="http://schemas.microsoft.com/office/drawing/2014/main" id="{E032A521-BAB2-2A1C-1E50-563DE087867C}"/>
              </a:ext>
            </a:extLst>
          </p:cNvPr>
          <p:cNvSpPr/>
          <p:nvPr/>
        </p:nvSpPr>
        <p:spPr>
          <a:xfrm>
            <a:off x="1250144" y="2301243"/>
            <a:ext cx="1216" cy="1191"/>
          </a:xfrm>
          <a:custGeom>
            <a:avLst/>
            <a:gdLst/>
            <a:ahLst/>
            <a:cxnLst/>
            <a:rect l="l" t="t" r="r" b="b"/>
            <a:pathLst>
              <a:path w="38" h="38" extrusionOk="0">
                <a:moveTo>
                  <a:pt x="38" y="0"/>
                </a:moveTo>
                <a:lnTo>
                  <a:pt x="38" y="0"/>
                </a:lnTo>
                <a:lnTo>
                  <a:pt x="0" y="38"/>
                </a:lnTo>
                <a:lnTo>
                  <a:pt x="0" y="38"/>
                </a:lnTo>
                <a:lnTo>
                  <a:pt x="38" y="0"/>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35">
            <a:extLst>
              <a:ext uri="{FF2B5EF4-FFF2-40B4-BE49-F238E27FC236}">
                <a16:creationId xmlns:a16="http://schemas.microsoft.com/office/drawing/2014/main" id="{F33A8CCE-426B-4970-8143-B9E9F256E749}"/>
              </a:ext>
            </a:extLst>
          </p:cNvPr>
          <p:cNvSpPr/>
          <p:nvPr/>
        </p:nvSpPr>
        <p:spPr>
          <a:xfrm>
            <a:off x="1250144" y="2301243"/>
            <a:ext cx="1216" cy="1191"/>
          </a:xfrm>
          <a:custGeom>
            <a:avLst/>
            <a:gdLst/>
            <a:ahLst/>
            <a:cxnLst/>
            <a:rect l="l" t="t" r="r" b="b"/>
            <a:pathLst>
              <a:path w="38" h="38" fill="none" extrusionOk="0">
                <a:moveTo>
                  <a:pt x="38" y="0"/>
                </a:moveTo>
                <a:lnTo>
                  <a:pt x="38" y="0"/>
                </a:lnTo>
                <a:lnTo>
                  <a:pt x="0" y="38"/>
                </a:lnTo>
                <a:lnTo>
                  <a:pt x="0" y="38"/>
                </a:lnTo>
                <a:lnTo>
                  <a:pt x="3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35">
            <a:extLst>
              <a:ext uri="{FF2B5EF4-FFF2-40B4-BE49-F238E27FC236}">
                <a16:creationId xmlns:a16="http://schemas.microsoft.com/office/drawing/2014/main" id="{7035E4F3-CF1B-0EA9-CBD5-46709A7CBA3F}"/>
              </a:ext>
            </a:extLst>
          </p:cNvPr>
          <p:cNvSpPr/>
          <p:nvPr/>
        </p:nvSpPr>
        <p:spPr>
          <a:xfrm>
            <a:off x="1250144" y="2302402"/>
            <a:ext cx="32" cy="1191"/>
          </a:xfrm>
          <a:custGeom>
            <a:avLst/>
            <a:gdLst/>
            <a:ahLst/>
            <a:cxnLst/>
            <a:rect l="l" t="t" r="r" b="b"/>
            <a:pathLst>
              <a:path w="1" h="38" extrusionOk="0">
                <a:moveTo>
                  <a:pt x="0" y="1"/>
                </a:moveTo>
                <a:lnTo>
                  <a:pt x="0" y="1"/>
                </a:lnTo>
                <a:lnTo>
                  <a:pt x="0" y="38"/>
                </a:lnTo>
                <a:lnTo>
                  <a:pt x="0" y="38"/>
                </a:lnTo>
                <a:lnTo>
                  <a:pt x="0"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35">
            <a:extLst>
              <a:ext uri="{FF2B5EF4-FFF2-40B4-BE49-F238E27FC236}">
                <a16:creationId xmlns:a16="http://schemas.microsoft.com/office/drawing/2014/main" id="{4B129CB4-BB3D-41B9-E8F8-2DC7AB78778A}"/>
              </a:ext>
            </a:extLst>
          </p:cNvPr>
          <p:cNvSpPr/>
          <p:nvPr/>
        </p:nvSpPr>
        <p:spPr>
          <a:xfrm>
            <a:off x="1250144" y="2302402"/>
            <a:ext cx="32" cy="1191"/>
          </a:xfrm>
          <a:custGeom>
            <a:avLst/>
            <a:gdLst/>
            <a:ahLst/>
            <a:cxnLst/>
            <a:rect l="l" t="t" r="r" b="b"/>
            <a:pathLst>
              <a:path w="1" h="38" fill="none" extrusionOk="0">
                <a:moveTo>
                  <a:pt x="0" y="1"/>
                </a:moveTo>
                <a:lnTo>
                  <a:pt x="0" y="1"/>
                </a:lnTo>
                <a:lnTo>
                  <a:pt x="0" y="38"/>
                </a:lnTo>
                <a:lnTo>
                  <a:pt x="0" y="3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35">
            <a:extLst>
              <a:ext uri="{FF2B5EF4-FFF2-40B4-BE49-F238E27FC236}">
                <a16:creationId xmlns:a16="http://schemas.microsoft.com/office/drawing/2014/main" id="{B0F43247-0183-CEB9-4902-9415DEC64A62}"/>
              </a:ext>
            </a:extLst>
          </p:cNvPr>
          <p:cNvSpPr/>
          <p:nvPr/>
        </p:nvSpPr>
        <p:spPr>
          <a:xfrm>
            <a:off x="1250144" y="2304752"/>
            <a:ext cx="32" cy="1191"/>
          </a:xfrm>
          <a:custGeom>
            <a:avLst/>
            <a:gdLst/>
            <a:ahLst/>
            <a:cxnLst/>
            <a:rect l="l" t="t" r="r" b="b"/>
            <a:pathLst>
              <a:path w="1" h="38" extrusionOk="0">
                <a:moveTo>
                  <a:pt x="0" y="0"/>
                </a:moveTo>
                <a:lnTo>
                  <a:pt x="0" y="0"/>
                </a:lnTo>
                <a:lnTo>
                  <a:pt x="0" y="37"/>
                </a:lnTo>
                <a:lnTo>
                  <a:pt x="0" y="37"/>
                </a:lnTo>
                <a:lnTo>
                  <a:pt x="0" y="0"/>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35">
            <a:extLst>
              <a:ext uri="{FF2B5EF4-FFF2-40B4-BE49-F238E27FC236}">
                <a16:creationId xmlns:a16="http://schemas.microsoft.com/office/drawing/2014/main" id="{C6A8490F-3523-2BF7-0A30-C53EEEA1F07C}"/>
              </a:ext>
            </a:extLst>
          </p:cNvPr>
          <p:cNvSpPr/>
          <p:nvPr/>
        </p:nvSpPr>
        <p:spPr>
          <a:xfrm>
            <a:off x="1250144" y="2304752"/>
            <a:ext cx="32" cy="1191"/>
          </a:xfrm>
          <a:custGeom>
            <a:avLst/>
            <a:gdLst/>
            <a:ahLst/>
            <a:cxnLst/>
            <a:rect l="l" t="t" r="r" b="b"/>
            <a:pathLst>
              <a:path w="1" h="38" fill="none" extrusionOk="0">
                <a:moveTo>
                  <a:pt x="0" y="0"/>
                </a:moveTo>
                <a:lnTo>
                  <a:pt x="0" y="0"/>
                </a:lnTo>
                <a:lnTo>
                  <a:pt x="0" y="37"/>
                </a:lnTo>
                <a:lnTo>
                  <a:pt x="0" y="37"/>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35">
            <a:extLst>
              <a:ext uri="{FF2B5EF4-FFF2-40B4-BE49-F238E27FC236}">
                <a16:creationId xmlns:a16="http://schemas.microsoft.com/office/drawing/2014/main" id="{B9F43E3A-09CB-E3F7-2285-C8EB3402F263}"/>
              </a:ext>
            </a:extLst>
          </p:cNvPr>
          <p:cNvSpPr/>
          <p:nvPr/>
        </p:nvSpPr>
        <p:spPr>
          <a:xfrm>
            <a:off x="1250144" y="2305912"/>
            <a:ext cx="32" cy="1191"/>
          </a:xfrm>
          <a:custGeom>
            <a:avLst/>
            <a:gdLst/>
            <a:ahLst/>
            <a:cxnLst/>
            <a:rect l="l" t="t" r="r" b="b"/>
            <a:pathLst>
              <a:path w="1" h="38" extrusionOk="0">
                <a:moveTo>
                  <a:pt x="0" y="0"/>
                </a:moveTo>
                <a:lnTo>
                  <a:pt x="0" y="0"/>
                </a:lnTo>
                <a:lnTo>
                  <a:pt x="0" y="38"/>
                </a:lnTo>
                <a:lnTo>
                  <a:pt x="0" y="38"/>
                </a:lnTo>
                <a:lnTo>
                  <a:pt x="0" y="0"/>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35">
            <a:extLst>
              <a:ext uri="{FF2B5EF4-FFF2-40B4-BE49-F238E27FC236}">
                <a16:creationId xmlns:a16="http://schemas.microsoft.com/office/drawing/2014/main" id="{EF8E014A-E962-4145-CE78-57C028AB58DC}"/>
              </a:ext>
            </a:extLst>
          </p:cNvPr>
          <p:cNvSpPr/>
          <p:nvPr/>
        </p:nvSpPr>
        <p:spPr>
          <a:xfrm>
            <a:off x="1250144" y="2305912"/>
            <a:ext cx="32" cy="1191"/>
          </a:xfrm>
          <a:custGeom>
            <a:avLst/>
            <a:gdLst/>
            <a:ahLst/>
            <a:cxnLst/>
            <a:rect l="l" t="t" r="r" b="b"/>
            <a:pathLst>
              <a:path w="1" h="38" fill="none" extrusionOk="0">
                <a:moveTo>
                  <a:pt x="0" y="0"/>
                </a:moveTo>
                <a:lnTo>
                  <a:pt x="0" y="0"/>
                </a:lnTo>
                <a:lnTo>
                  <a:pt x="0" y="38"/>
                </a:lnTo>
                <a:lnTo>
                  <a:pt x="0" y="3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35">
            <a:extLst>
              <a:ext uri="{FF2B5EF4-FFF2-40B4-BE49-F238E27FC236}">
                <a16:creationId xmlns:a16="http://schemas.microsoft.com/office/drawing/2014/main" id="{7C288F6C-CDC0-C612-A8AC-E62C25F3CD06}"/>
              </a:ext>
            </a:extLst>
          </p:cNvPr>
          <p:cNvSpPr/>
          <p:nvPr/>
        </p:nvSpPr>
        <p:spPr>
          <a:xfrm>
            <a:off x="1250144" y="2307071"/>
            <a:ext cx="32" cy="1191"/>
          </a:xfrm>
          <a:custGeom>
            <a:avLst/>
            <a:gdLst/>
            <a:ahLst/>
            <a:cxnLst/>
            <a:rect l="l" t="t" r="r" b="b"/>
            <a:pathLst>
              <a:path w="1" h="38" extrusionOk="0">
                <a:moveTo>
                  <a:pt x="0" y="1"/>
                </a:moveTo>
                <a:lnTo>
                  <a:pt x="0" y="1"/>
                </a:lnTo>
                <a:lnTo>
                  <a:pt x="0" y="38"/>
                </a:lnTo>
                <a:lnTo>
                  <a:pt x="0" y="38"/>
                </a:lnTo>
                <a:lnTo>
                  <a:pt x="0"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35">
            <a:extLst>
              <a:ext uri="{FF2B5EF4-FFF2-40B4-BE49-F238E27FC236}">
                <a16:creationId xmlns:a16="http://schemas.microsoft.com/office/drawing/2014/main" id="{AB3BAC24-EE61-6909-FC56-E07ACC8B3255}"/>
              </a:ext>
            </a:extLst>
          </p:cNvPr>
          <p:cNvSpPr/>
          <p:nvPr/>
        </p:nvSpPr>
        <p:spPr>
          <a:xfrm>
            <a:off x="1250144" y="2307071"/>
            <a:ext cx="32" cy="1191"/>
          </a:xfrm>
          <a:custGeom>
            <a:avLst/>
            <a:gdLst/>
            <a:ahLst/>
            <a:cxnLst/>
            <a:rect l="l" t="t" r="r" b="b"/>
            <a:pathLst>
              <a:path w="1" h="38" fill="none" extrusionOk="0">
                <a:moveTo>
                  <a:pt x="0" y="1"/>
                </a:moveTo>
                <a:lnTo>
                  <a:pt x="0" y="1"/>
                </a:lnTo>
                <a:lnTo>
                  <a:pt x="0" y="38"/>
                </a:lnTo>
                <a:lnTo>
                  <a:pt x="0" y="3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35">
            <a:extLst>
              <a:ext uri="{FF2B5EF4-FFF2-40B4-BE49-F238E27FC236}">
                <a16:creationId xmlns:a16="http://schemas.microsoft.com/office/drawing/2014/main" id="{FE066B6B-ABD7-966E-F36F-353347CA390B}"/>
              </a:ext>
            </a:extLst>
          </p:cNvPr>
          <p:cNvSpPr/>
          <p:nvPr/>
        </p:nvSpPr>
        <p:spPr>
          <a:xfrm>
            <a:off x="1250144" y="2308230"/>
            <a:ext cx="32" cy="1191"/>
          </a:xfrm>
          <a:custGeom>
            <a:avLst/>
            <a:gdLst/>
            <a:ahLst/>
            <a:cxnLst/>
            <a:rect l="l" t="t" r="r" b="b"/>
            <a:pathLst>
              <a:path w="1" h="38" extrusionOk="0">
                <a:moveTo>
                  <a:pt x="0" y="1"/>
                </a:moveTo>
                <a:lnTo>
                  <a:pt x="0" y="1"/>
                </a:lnTo>
                <a:lnTo>
                  <a:pt x="0" y="38"/>
                </a:lnTo>
                <a:lnTo>
                  <a:pt x="0" y="38"/>
                </a:lnTo>
                <a:lnTo>
                  <a:pt x="0"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35">
            <a:extLst>
              <a:ext uri="{FF2B5EF4-FFF2-40B4-BE49-F238E27FC236}">
                <a16:creationId xmlns:a16="http://schemas.microsoft.com/office/drawing/2014/main" id="{B392C52F-49AF-07C1-CC61-A2E5DD96D1BE}"/>
              </a:ext>
            </a:extLst>
          </p:cNvPr>
          <p:cNvSpPr/>
          <p:nvPr/>
        </p:nvSpPr>
        <p:spPr>
          <a:xfrm>
            <a:off x="1250144" y="2308230"/>
            <a:ext cx="32" cy="1191"/>
          </a:xfrm>
          <a:custGeom>
            <a:avLst/>
            <a:gdLst/>
            <a:ahLst/>
            <a:cxnLst/>
            <a:rect l="l" t="t" r="r" b="b"/>
            <a:pathLst>
              <a:path w="1" h="38" fill="none" extrusionOk="0">
                <a:moveTo>
                  <a:pt x="0" y="1"/>
                </a:moveTo>
                <a:lnTo>
                  <a:pt x="0" y="1"/>
                </a:lnTo>
                <a:lnTo>
                  <a:pt x="0" y="38"/>
                </a:lnTo>
                <a:lnTo>
                  <a:pt x="0" y="3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35">
            <a:extLst>
              <a:ext uri="{FF2B5EF4-FFF2-40B4-BE49-F238E27FC236}">
                <a16:creationId xmlns:a16="http://schemas.microsoft.com/office/drawing/2014/main" id="{947F7B7A-A798-D311-1406-F24AE4F5A961}"/>
              </a:ext>
            </a:extLst>
          </p:cNvPr>
          <p:cNvSpPr/>
          <p:nvPr/>
        </p:nvSpPr>
        <p:spPr>
          <a:xfrm>
            <a:off x="1250144" y="2309389"/>
            <a:ext cx="32" cy="2381"/>
          </a:xfrm>
          <a:custGeom>
            <a:avLst/>
            <a:gdLst/>
            <a:ahLst/>
            <a:cxnLst/>
            <a:rect l="l" t="t" r="r" b="b"/>
            <a:pathLst>
              <a:path w="1" h="76" extrusionOk="0">
                <a:moveTo>
                  <a:pt x="0" y="1"/>
                </a:moveTo>
                <a:lnTo>
                  <a:pt x="0" y="1"/>
                </a:lnTo>
                <a:lnTo>
                  <a:pt x="0" y="75"/>
                </a:lnTo>
                <a:lnTo>
                  <a:pt x="0" y="75"/>
                </a:lnTo>
                <a:lnTo>
                  <a:pt x="0"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35">
            <a:extLst>
              <a:ext uri="{FF2B5EF4-FFF2-40B4-BE49-F238E27FC236}">
                <a16:creationId xmlns:a16="http://schemas.microsoft.com/office/drawing/2014/main" id="{1195A0EA-C8BE-A98F-5602-E990548FD69A}"/>
              </a:ext>
            </a:extLst>
          </p:cNvPr>
          <p:cNvSpPr/>
          <p:nvPr/>
        </p:nvSpPr>
        <p:spPr>
          <a:xfrm>
            <a:off x="1250144" y="2309389"/>
            <a:ext cx="32" cy="2381"/>
          </a:xfrm>
          <a:custGeom>
            <a:avLst/>
            <a:gdLst/>
            <a:ahLst/>
            <a:cxnLst/>
            <a:rect l="l" t="t" r="r" b="b"/>
            <a:pathLst>
              <a:path w="1" h="76" fill="none" extrusionOk="0">
                <a:moveTo>
                  <a:pt x="0" y="1"/>
                </a:moveTo>
                <a:lnTo>
                  <a:pt x="0" y="1"/>
                </a:lnTo>
                <a:lnTo>
                  <a:pt x="0" y="75"/>
                </a:lnTo>
                <a:lnTo>
                  <a:pt x="0" y="75"/>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35">
            <a:extLst>
              <a:ext uri="{FF2B5EF4-FFF2-40B4-BE49-F238E27FC236}">
                <a16:creationId xmlns:a16="http://schemas.microsoft.com/office/drawing/2014/main" id="{75ABF66D-6648-AE36-3CCB-5F95286D712A}"/>
              </a:ext>
            </a:extLst>
          </p:cNvPr>
          <p:cNvSpPr/>
          <p:nvPr/>
        </p:nvSpPr>
        <p:spPr>
          <a:xfrm>
            <a:off x="1248960" y="2311739"/>
            <a:ext cx="1216" cy="19833"/>
          </a:xfrm>
          <a:custGeom>
            <a:avLst/>
            <a:gdLst/>
            <a:ahLst/>
            <a:cxnLst/>
            <a:rect l="l" t="t" r="r" b="b"/>
            <a:pathLst>
              <a:path w="38" h="633" extrusionOk="0">
                <a:moveTo>
                  <a:pt x="37" y="0"/>
                </a:moveTo>
                <a:lnTo>
                  <a:pt x="37" y="0"/>
                </a:lnTo>
                <a:lnTo>
                  <a:pt x="0" y="633"/>
                </a:lnTo>
                <a:lnTo>
                  <a:pt x="0" y="633"/>
                </a:lnTo>
                <a:lnTo>
                  <a:pt x="37" y="0"/>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35">
            <a:extLst>
              <a:ext uri="{FF2B5EF4-FFF2-40B4-BE49-F238E27FC236}">
                <a16:creationId xmlns:a16="http://schemas.microsoft.com/office/drawing/2014/main" id="{C6C17D51-EEB3-3462-31C7-8FB715F6B8D2}"/>
              </a:ext>
            </a:extLst>
          </p:cNvPr>
          <p:cNvSpPr/>
          <p:nvPr/>
        </p:nvSpPr>
        <p:spPr>
          <a:xfrm>
            <a:off x="1248960" y="2311739"/>
            <a:ext cx="1216" cy="19833"/>
          </a:xfrm>
          <a:custGeom>
            <a:avLst/>
            <a:gdLst/>
            <a:ahLst/>
            <a:cxnLst/>
            <a:rect l="l" t="t" r="r" b="b"/>
            <a:pathLst>
              <a:path w="38" h="633" fill="none" extrusionOk="0">
                <a:moveTo>
                  <a:pt x="37" y="0"/>
                </a:moveTo>
                <a:lnTo>
                  <a:pt x="37" y="0"/>
                </a:lnTo>
                <a:lnTo>
                  <a:pt x="0" y="633"/>
                </a:lnTo>
                <a:lnTo>
                  <a:pt x="0" y="633"/>
                </a:lnTo>
                <a:lnTo>
                  <a:pt x="3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35">
            <a:extLst>
              <a:ext uri="{FF2B5EF4-FFF2-40B4-BE49-F238E27FC236}">
                <a16:creationId xmlns:a16="http://schemas.microsoft.com/office/drawing/2014/main" id="{670E3A0F-2EFD-1B00-6A6F-F814D93ACF3F}"/>
              </a:ext>
            </a:extLst>
          </p:cNvPr>
          <p:cNvSpPr/>
          <p:nvPr/>
        </p:nvSpPr>
        <p:spPr>
          <a:xfrm>
            <a:off x="1247744" y="2331542"/>
            <a:ext cx="1248" cy="3541"/>
          </a:xfrm>
          <a:custGeom>
            <a:avLst/>
            <a:gdLst/>
            <a:ahLst/>
            <a:cxnLst/>
            <a:rect l="l" t="t" r="r" b="b"/>
            <a:pathLst>
              <a:path w="39" h="113" extrusionOk="0">
                <a:moveTo>
                  <a:pt x="38" y="1"/>
                </a:moveTo>
                <a:lnTo>
                  <a:pt x="38" y="1"/>
                </a:lnTo>
                <a:lnTo>
                  <a:pt x="1" y="112"/>
                </a:lnTo>
                <a:lnTo>
                  <a:pt x="1" y="112"/>
                </a:lnTo>
                <a:lnTo>
                  <a:pt x="38"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35">
            <a:extLst>
              <a:ext uri="{FF2B5EF4-FFF2-40B4-BE49-F238E27FC236}">
                <a16:creationId xmlns:a16="http://schemas.microsoft.com/office/drawing/2014/main" id="{D924220C-24A7-EE72-7515-63E467B0D27E}"/>
              </a:ext>
            </a:extLst>
          </p:cNvPr>
          <p:cNvSpPr/>
          <p:nvPr/>
        </p:nvSpPr>
        <p:spPr>
          <a:xfrm>
            <a:off x="1247744" y="2331542"/>
            <a:ext cx="1248" cy="3541"/>
          </a:xfrm>
          <a:custGeom>
            <a:avLst/>
            <a:gdLst/>
            <a:ahLst/>
            <a:cxnLst/>
            <a:rect l="l" t="t" r="r" b="b"/>
            <a:pathLst>
              <a:path w="39" h="113" fill="none" extrusionOk="0">
                <a:moveTo>
                  <a:pt x="38" y="1"/>
                </a:moveTo>
                <a:lnTo>
                  <a:pt x="38" y="1"/>
                </a:lnTo>
                <a:lnTo>
                  <a:pt x="1" y="112"/>
                </a:lnTo>
                <a:lnTo>
                  <a:pt x="1" y="112"/>
                </a:lnTo>
                <a:lnTo>
                  <a:pt x="3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35">
            <a:extLst>
              <a:ext uri="{FF2B5EF4-FFF2-40B4-BE49-F238E27FC236}">
                <a16:creationId xmlns:a16="http://schemas.microsoft.com/office/drawing/2014/main" id="{84900DAF-17D6-0F65-8F0A-683E86E58C88}"/>
              </a:ext>
            </a:extLst>
          </p:cNvPr>
          <p:cNvSpPr/>
          <p:nvPr/>
        </p:nvSpPr>
        <p:spPr>
          <a:xfrm>
            <a:off x="1247744" y="2335051"/>
            <a:ext cx="32" cy="1191"/>
          </a:xfrm>
          <a:custGeom>
            <a:avLst/>
            <a:gdLst/>
            <a:ahLst/>
            <a:cxnLst/>
            <a:rect l="l" t="t" r="r" b="b"/>
            <a:pathLst>
              <a:path w="1" h="38" extrusionOk="0">
                <a:moveTo>
                  <a:pt x="1" y="0"/>
                </a:moveTo>
                <a:lnTo>
                  <a:pt x="1" y="0"/>
                </a:lnTo>
                <a:lnTo>
                  <a:pt x="1" y="38"/>
                </a:lnTo>
                <a:lnTo>
                  <a:pt x="1" y="38"/>
                </a:lnTo>
                <a:lnTo>
                  <a:pt x="1" y="0"/>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35">
            <a:extLst>
              <a:ext uri="{FF2B5EF4-FFF2-40B4-BE49-F238E27FC236}">
                <a16:creationId xmlns:a16="http://schemas.microsoft.com/office/drawing/2014/main" id="{3DDC5C18-840F-2EAD-11C8-D4628FFB5AD1}"/>
              </a:ext>
            </a:extLst>
          </p:cNvPr>
          <p:cNvSpPr/>
          <p:nvPr/>
        </p:nvSpPr>
        <p:spPr>
          <a:xfrm>
            <a:off x="1247744" y="2335051"/>
            <a:ext cx="32" cy="1191"/>
          </a:xfrm>
          <a:custGeom>
            <a:avLst/>
            <a:gdLst/>
            <a:ahLst/>
            <a:cxnLst/>
            <a:rect l="l" t="t" r="r" b="b"/>
            <a:pathLst>
              <a:path w="1" h="38" fill="none" extrusionOk="0">
                <a:moveTo>
                  <a:pt x="1" y="0"/>
                </a:moveTo>
                <a:lnTo>
                  <a:pt x="1" y="0"/>
                </a:lnTo>
                <a:lnTo>
                  <a:pt x="1" y="38"/>
                </a:lnTo>
                <a:lnTo>
                  <a:pt x="1" y="38"/>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35">
            <a:extLst>
              <a:ext uri="{FF2B5EF4-FFF2-40B4-BE49-F238E27FC236}">
                <a16:creationId xmlns:a16="http://schemas.microsoft.com/office/drawing/2014/main" id="{F806544A-6004-33C3-E1AF-E3AAEA953F4A}"/>
              </a:ext>
            </a:extLst>
          </p:cNvPr>
          <p:cNvSpPr/>
          <p:nvPr/>
        </p:nvSpPr>
        <p:spPr>
          <a:xfrm>
            <a:off x="1247744" y="2336210"/>
            <a:ext cx="32" cy="1191"/>
          </a:xfrm>
          <a:custGeom>
            <a:avLst/>
            <a:gdLst/>
            <a:ahLst/>
            <a:cxnLst/>
            <a:rect l="l" t="t" r="r" b="b"/>
            <a:pathLst>
              <a:path w="1" h="38" extrusionOk="0">
                <a:moveTo>
                  <a:pt x="1" y="1"/>
                </a:moveTo>
                <a:lnTo>
                  <a:pt x="1" y="1"/>
                </a:lnTo>
                <a:lnTo>
                  <a:pt x="1" y="38"/>
                </a:lnTo>
                <a:lnTo>
                  <a:pt x="1" y="38"/>
                </a:lnTo>
                <a:lnTo>
                  <a:pt x="1"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35">
            <a:extLst>
              <a:ext uri="{FF2B5EF4-FFF2-40B4-BE49-F238E27FC236}">
                <a16:creationId xmlns:a16="http://schemas.microsoft.com/office/drawing/2014/main" id="{7F8B36CE-9E96-B765-26C3-FBF736474CA1}"/>
              </a:ext>
            </a:extLst>
          </p:cNvPr>
          <p:cNvSpPr/>
          <p:nvPr/>
        </p:nvSpPr>
        <p:spPr>
          <a:xfrm>
            <a:off x="1247744" y="2336210"/>
            <a:ext cx="32" cy="1191"/>
          </a:xfrm>
          <a:custGeom>
            <a:avLst/>
            <a:gdLst/>
            <a:ahLst/>
            <a:cxnLst/>
            <a:rect l="l" t="t" r="r" b="b"/>
            <a:pathLst>
              <a:path w="1" h="38" fill="none" extrusionOk="0">
                <a:moveTo>
                  <a:pt x="1" y="1"/>
                </a:moveTo>
                <a:lnTo>
                  <a:pt x="1" y="1"/>
                </a:lnTo>
                <a:lnTo>
                  <a:pt x="1" y="38"/>
                </a:lnTo>
                <a:lnTo>
                  <a:pt x="1" y="38"/>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35">
            <a:extLst>
              <a:ext uri="{FF2B5EF4-FFF2-40B4-BE49-F238E27FC236}">
                <a16:creationId xmlns:a16="http://schemas.microsoft.com/office/drawing/2014/main" id="{666D48E3-DB6F-F3B2-21C3-32E8DF471B22}"/>
              </a:ext>
            </a:extLst>
          </p:cNvPr>
          <p:cNvSpPr/>
          <p:nvPr/>
        </p:nvSpPr>
        <p:spPr>
          <a:xfrm>
            <a:off x="1247744" y="2337369"/>
            <a:ext cx="32" cy="1222"/>
          </a:xfrm>
          <a:custGeom>
            <a:avLst/>
            <a:gdLst/>
            <a:ahLst/>
            <a:cxnLst/>
            <a:rect l="l" t="t" r="r" b="b"/>
            <a:pathLst>
              <a:path w="1" h="39" extrusionOk="0">
                <a:moveTo>
                  <a:pt x="1" y="1"/>
                </a:moveTo>
                <a:lnTo>
                  <a:pt x="1" y="1"/>
                </a:lnTo>
                <a:lnTo>
                  <a:pt x="1" y="38"/>
                </a:lnTo>
                <a:lnTo>
                  <a:pt x="1" y="38"/>
                </a:lnTo>
                <a:lnTo>
                  <a:pt x="1"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35">
            <a:extLst>
              <a:ext uri="{FF2B5EF4-FFF2-40B4-BE49-F238E27FC236}">
                <a16:creationId xmlns:a16="http://schemas.microsoft.com/office/drawing/2014/main" id="{34834651-F4FD-6F45-E52C-286AF0F85CD7}"/>
              </a:ext>
            </a:extLst>
          </p:cNvPr>
          <p:cNvSpPr/>
          <p:nvPr/>
        </p:nvSpPr>
        <p:spPr>
          <a:xfrm>
            <a:off x="1247744" y="2337369"/>
            <a:ext cx="32" cy="1222"/>
          </a:xfrm>
          <a:custGeom>
            <a:avLst/>
            <a:gdLst/>
            <a:ahLst/>
            <a:cxnLst/>
            <a:rect l="l" t="t" r="r" b="b"/>
            <a:pathLst>
              <a:path w="1" h="39" fill="none" extrusionOk="0">
                <a:moveTo>
                  <a:pt x="1" y="1"/>
                </a:moveTo>
                <a:lnTo>
                  <a:pt x="1" y="1"/>
                </a:lnTo>
                <a:lnTo>
                  <a:pt x="1" y="38"/>
                </a:lnTo>
                <a:lnTo>
                  <a:pt x="1" y="38"/>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35">
            <a:extLst>
              <a:ext uri="{FF2B5EF4-FFF2-40B4-BE49-F238E27FC236}">
                <a16:creationId xmlns:a16="http://schemas.microsoft.com/office/drawing/2014/main" id="{E36D15D5-7348-4A07-701D-9B77135C1CA7}"/>
              </a:ext>
            </a:extLst>
          </p:cNvPr>
          <p:cNvSpPr/>
          <p:nvPr/>
        </p:nvSpPr>
        <p:spPr>
          <a:xfrm>
            <a:off x="1247744" y="2339719"/>
            <a:ext cx="32" cy="31"/>
          </a:xfrm>
          <a:custGeom>
            <a:avLst/>
            <a:gdLst/>
            <a:ahLst/>
            <a:cxnLst/>
            <a:rect l="l" t="t" r="r" b="b"/>
            <a:pathLst>
              <a:path w="1" h="1" extrusionOk="0">
                <a:moveTo>
                  <a:pt x="1" y="0"/>
                </a:moveTo>
                <a:lnTo>
                  <a:pt x="1" y="0"/>
                </a:lnTo>
                <a:lnTo>
                  <a:pt x="1" y="0"/>
                </a:lnTo>
                <a:lnTo>
                  <a:pt x="1" y="0"/>
                </a:lnTo>
                <a:lnTo>
                  <a:pt x="1" y="0"/>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35">
            <a:extLst>
              <a:ext uri="{FF2B5EF4-FFF2-40B4-BE49-F238E27FC236}">
                <a16:creationId xmlns:a16="http://schemas.microsoft.com/office/drawing/2014/main" id="{3F7659C9-D0C1-81F0-EB0A-CFE038F7CD0B}"/>
              </a:ext>
            </a:extLst>
          </p:cNvPr>
          <p:cNvSpPr/>
          <p:nvPr/>
        </p:nvSpPr>
        <p:spPr>
          <a:xfrm>
            <a:off x="1247744" y="2339719"/>
            <a:ext cx="32" cy="31"/>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35">
            <a:extLst>
              <a:ext uri="{FF2B5EF4-FFF2-40B4-BE49-F238E27FC236}">
                <a16:creationId xmlns:a16="http://schemas.microsoft.com/office/drawing/2014/main" id="{047C71CB-CAE7-AE74-FD72-FFFD32B431CF}"/>
              </a:ext>
            </a:extLst>
          </p:cNvPr>
          <p:cNvSpPr/>
          <p:nvPr/>
        </p:nvSpPr>
        <p:spPr>
          <a:xfrm>
            <a:off x="1247744" y="2340879"/>
            <a:ext cx="32" cy="1191"/>
          </a:xfrm>
          <a:custGeom>
            <a:avLst/>
            <a:gdLst/>
            <a:ahLst/>
            <a:cxnLst/>
            <a:rect l="l" t="t" r="r" b="b"/>
            <a:pathLst>
              <a:path w="1" h="38" extrusionOk="0">
                <a:moveTo>
                  <a:pt x="1" y="1"/>
                </a:moveTo>
                <a:lnTo>
                  <a:pt x="1" y="1"/>
                </a:lnTo>
                <a:lnTo>
                  <a:pt x="1" y="38"/>
                </a:lnTo>
                <a:lnTo>
                  <a:pt x="1" y="38"/>
                </a:lnTo>
                <a:lnTo>
                  <a:pt x="1"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35">
            <a:extLst>
              <a:ext uri="{FF2B5EF4-FFF2-40B4-BE49-F238E27FC236}">
                <a16:creationId xmlns:a16="http://schemas.microsoft.com/office/drawing/2014/main" id="{63FA8BAF-AE67-369D-2814-196AF9AE1E21}"/>
              </a:ext>
            </a:extLst>
          </p:cNvPr>
          <p:cNvSpPr/>
          <p:nvPr/>
        </p:nvSpPr>
        <p:spPr>
          <a:xfrm>
            <a:off x="1247744" y="2340879"/>
            <a:ext cx="32" cy="1191"/>
          </a:xfrm>
          <a:custGeom>
            <a:avLst/>
            <a:gdLst/>
            <a:ahLst/>
            <a:cxnLst/>
            <a:rect l="l" t="t" r="r" b="b"/>
            <a:pathLst>
              <a:path w="1" h="38" fill="none" extrusionOk="0">
                <a:moveTo>
                  <a:pt x="1" y="1"/>
                </a:moveTo>
                <a:lnTo>
                  <a:pt x="1" y="1"/>
                </a:lnTo>
                <a:lnTo>
                  <a:pt x="1" y="38"/>
                </a:lnTo>
                <a:lnTo>
                  <a:pt x="1" y="38"/>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35">
            <a:extLst>
              <a:ext uri="{FF2B5EF4-FFF2-40B4-BE49-F238E27FC236}">
                <a16:creationId xmlns:a16="http://schemas.microsoft.com/office/drawing/2014/main" id="{0A2F7DD5-EE3F-6B0C-780F-40829483EBB6}"/>
              </a:ext>
            </a:extLst>
          </p:cNvPr>
          <p:cNvSpPr/>
          <p:nvPr/>
        </p:nvSpPr>
        <p:spPr>
          <a:xfrm>
            <a:off x="1247744" y="2342038"/>
            <a:ext cx="32" cy="1191"/>
          </a:xfrm>
          <a:custGeom>
            <a:avLst/>
            <a:gdLst/>
            <a:ahLst/>
            <a:cxnLst/>
            <a:rect l="l" t="t" r="r" b="b"/>
            <a:pathLst>
              <a:path w="1" h="38" extrusionOk="0">
                <a:moveTo>
                  <a:pt x="1" y="1"/>
                </a:moveTo>
                <a:lnTo>
                  <a:pt x="1" y="1"/>
                </a:lnTo>
                <a:lnTo>
                  <a:pt x="1" y="38"/>
                </a:lnTo>
                <a:lnTo>
                  <a:pt x="1" y="38"/>
                </a:lnTo>
                <a:lnTo>
                  <a:pt x="1"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35">
            <a:extLst>
              <a:ext uri="{FF2B5EF4-FFF2-40B4-BE49-F238E27FC236}">
                <a16:creationId xmlns:a16="http://schemas.microsoft.com/office/drawing/2014/main" id="{F02D2ACC-110C-895F-F9EE-82E2700F6E86}"/>
              </a:ext>
            </a:extLst>
          </p:cNvPr>
          <p:cNvSpPr/>
          <p:nvPr/>
        </p:nvSpPr>
        <p:spPr>
          <a:xfrm>
            <a:off x="1247744" y="2342038"/>
            <a:ext cx="32" cy="1191"/>
          </a:xfrm>
          <a:custGeom>
            <a:avLst/>
            <a:gdLst/>
            <a:ahLst/>
            <a:cxnLst/>
            <a:rect l="l" t="t" r="r" b="b"/>
            <a:pathLst>
              <a:path w="1" h="38" fill="none" extrusionOk="0">
                <a:moveTo>
                  <a:pt x="1" y="1"/>
                </a:moveTo>
                <a:lnTo>
                  <a:pt x="1" y="1"/>
                </a:lnTo>
                <a:lnTo>
                  <a:pt x="1" y="38"/>
                </a:lnTo>
                <a:lnTo>
                  <a:pt x="1" y="38"/>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35">
            <a:extLst>
              <a:ext uri="{FF2B5EF4-FFF2-40B4-BE49-F238E27FC236}">
                <a16:creationId xmlns:a16="http://schemas.microsoft.com/office/drawing/2014/main" id="{41FEAA2A-C60A-EFBB-3285-0F36FF8094F1}"/>
              </a:ext>
            </a:extLst>
          </p:cNvPr>
          <p:cNvSpPr/>
          <p:nvPr/>
        </p:nvSpPr>
        <p:spPr>
          <a:xfrm>
            <a:off x="1247744" y="2343197"/>
            <a:ext cx="32" cy="1222"/>
          </a:xfrm>
          <a:custGeom>
            <a:avLst/>
            <a:gdLst/>
            <a:ahLst/>
            <a:cxnLst/>
            <a:rect l="l" t="t" r="r" b="b"/>
            <a:pathLst>
              <a:path w="1" h="39" extrusionOk="0">
                <a:moveTo>
                  <a:pt x="1" y="1"/>
                </a:moveTo>
                <a:lnTo>
                  <a:pt x="1" y="1"/>
                </a:lnTo>
                <a:lnTo>
                  <a:pt x="1" y="38"/>
                </a:lnTo>
                <a:lnTo>
                  <a:pt x="1" y="38"/>
                </a:lnTo>
                <a:lnTo>
                  <a:pt x="1"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35">
            <a:extLst>
              <a:ext uri="{FF2B5EF4-FFF2-40B4-BE49-F238E27FC236}">
                <a16:creationId xmlns:a16="http://schemas.microsoft.com/office/drawing/2014/main" id="{BAF6219B-A82F-B3CC-A0D3-6B197C43B9B2}"/>
              </a:ext>
            </a:extLst>
          </p:cNvPr>
          <p:cNvSpPr/>
          <p:nvPr/>
        </p:nvSpPr>
        <p:spPr>
          <a:xfrm>
            <a:off x="1247744" y="2343197"/>
            <a:ext cx="32" cy="1222"/>
          </a:xfrm>
          <a:custGeom>
            <a:avLst/>
            <a:gdLst/>
            <a:ahLst/>
            <a:cxnLst/>
            <a:rect l="l" t="t" r="r" b="b"/>
            <a:pathLst>
              <a:path w="1" h="39" fill="none" extrusionOk="0">
                <a:moveTo>
                  <a:pt x="1" y="1"/>
                </a:moveTo>
                <a:lnTo>
                  <a:pt x="1" y="1"/>
                </a:lnTo>
                <a:lnTo>
                  <a:pt x="1" y="38"/>
                </a:lnTo>
                <a:lnTo>
                  <a:pt x="1" y="38"/>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35">
            <a:extLst>
              <a:ext uri="{FF2B5EF4-FFF2-40B4-BE49-F238E27FC236}">
                <a16:creationId xmlns:a16="http://schemas.microsoft.com/office/drawing/2014/main" id="{0AE8801E-7FF5-1557-78AB-80181108E404}"/>
              </a:ext>
            </a:extLst>
          </p:cNvPr>
          <p:cNvSpPr/>
          <p:nvPr/>
        </p:nvSpPr>
        <p:spPr>
          <a:xfrm>
            <a:off x="1247744" y="2345547"/>
            <a:ext cx="32" cy="1191"/>
          </a:xfrm>
          <a:custGeom>
            <a:avLst/>
            <a:gdLst/>
            <a:ahLst/>
            <a:cxnLst/>
            <a:rect l="l" t="t" r="r" b="b"/>
            <a:pathLst>
              <a:path w="1" h="38" extrusionOk="0">
                <a:moveTo>
                  <a:pt x="1" y="0"/>
                </a:moveTo>
                <a:lnTo>
                  <a:pt x="1" y="0"/>
                </a:lnTo>
                <a:lnTo>
                  <a:pt x="1" y="38"/>
                </a:lnTo>
                <a:lnTo>
                  <a:pt x="1" y="38"/>
                </a:lnTo>
                <a:lnTo>
                  <a:pt x="1" y="0"/>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35">
            <a:extLst>
              <a:ext uri="{FF2B5EF4-FFF2-40B4-BE49-F238E27FC236}">
                <a16:creationId xmlns:a16="http://schemas.microsoft.com/office/drawing/2014/main" id="{BC43842D-6EDD-2B10-39AB-92C7B7538905}"/>
              </a:ext>
            </a:extLst>
          </p:cNvPr>
          <p:cNvSpPr/>
          <p:nvPr/>
        </p:nvSpPr>
        <p:spPr>
          <a:xfrm>
            <a:off x="1247744" y="2345547"/>
            <a:ext cx="32" cy="1191"/>
          </a:xfrm>
          <a:custGeom>
            <a:avLst/>
            <a:gdLst/>
            <a:ahLst/>
            <a:cxnLst/>
            <a:rect l="l" t="t" r="r" b="b"/>
            <a:pathLst>
              <a:path w="1" h="38" fill="none" extrusionOk="0">
                <a:moveTo>
                  <a:pt x="1" y="0"/>
                </a:moveTo>
                <a:lnTo>
                  <a:pt x="1" y="0"/>
                </a:lnTo>
                <a:lnTo>
                  <a:pt x="1" y="38"/>
                </a:lnTo>
                <a:lnTo>
                  <a:pt x="1" y="38"/>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35">
            <a:extLst>
              <a:ext uri="{FF2B5EF4-FFF2-40B4-BE49-F238E27FC236}">
                <a16:creationId xmlns:a16="http://schemas.microsoft.com/office/drawing/2014/main" id="{6363687A-F95F-9E5C-8573-17AF988F446D}"/>
              </a:ext>
            </a:extLst>
          </p:cNvPr>
          <p:cNvSpPr/>
          <p:nvPr/>
        </p:nvSpPr>
        <p:spPr>
          <a:xfrm>
            <a:off x="1247744" y="2346706"/>
            <a:ext cx="32" cy="1191"/>
          </a:xfrm>
          <a:custGeom>
            <a:avLst/>
            <a:gdLst/>
            <a:ahLst/>
            <a:cxnLst/>
            <a:rect l="l" t="t" r="r" b="b"/>
            <a:pathLst>
              <a:path w="1" h="38" extrusionOk="0">
                <a:moveTo>
                  <a:pt x="1" y="1"/>
                </a:moveTo>
                <a:lnTo>
                  <a:pt x="1" y="1"/>
                </a:lnTo>
                <a:lnTo>
                  <a:pt x="1" y="38"/>
                </a:lnTo>
                <a:lnTo>
                  <a:pt x="1" y="38"/>
                </a:lnTo>
                <a:lnTo>
                  <a:pt x="1"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35">
            <a:extLst>
              <a:ext uri="{FF2B5EF4-FFF2-40B4-BE49-F238E27FC236}">
                <a16:creationId xmlns:a16="http://schemas.microsoft.com/office/drawing/2014/main" id="{CFE26237-7132-26E2-FE4E-84FEDF83CA70}"/>
              </a:ext>
            </a:extLst>
          </p:cNvPr>
          <p:cNvSpPr/>
          <p:nvPr/>
        </p:nvSpPr>
        <p:spPr>
          <a:xfrm>
            <a:off x="1247744" y="2346706"/>
            <a:ext cx="32" cy="1191"/>
          </a:xfrm>
          <a:custGeom>
            <a:avLst/>
            <a:gdLst/>
            <a:ahLst/>
            <a:cxnLst/>
            <a:rect l="l" t="t" r="r" b="b"/>
            <a:pathLst>
              <a:path w="1" h="38" fill="none" extrusionOk="0">
                <a:moveTo>
                  <a:pt x="1" y="1"/>
                </a:moveTo>
                <a:lnTo>
                  <a:pt x="1" y="1"/>
                </a:lnTo>
                <a:lnTo>
                  <a:pt x="1" y="38"/>
                </a:lnTo>
                <a:lnTo>
                  <a:pt x="1" y="38"/>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35">
            <a:extLst>
              <a:ext uri="{FF2B5EF4-FFF2-40B4-BE49-F238E27FC236}">
                <a16:creationId xmlns:a16="http://schemas.microsoft.com/office/drawing/2014/main" id="{5ADA33C7-BB86-C993-EC8F-AF92EFAE6E7D}"/>
              </a:ext>
            </a:extLst>
          </p:cNvPr>
          <p:cNvSpPr/>
          <p:nvPr/>
        </p:nvSpPr>
        <p:spPr>
          <a:xfrm>
            <a:off x="1246560" y="2347866"/>
            <a:ext cx="1216" cy="1191"/>
          </a:xfrm>
          <a:custGeom>
            <a:avLst/>
            <a:gdLst/>
            <a:ahLst/>
            <a:cxnLst/>
            <a:rect l="l" t="t" r="r" b="b"/>
            <a:pathLst>
              <a:path w="38" h="38" extrusionOk="0">
                <a:moveTo>
                  <a:pt x="38" y="1"/>
                </a:moveTo>
                <a:lnTo>
                  <a:pt x="38" y="1"/>
                </a:lnTo>
                <a:lnTo>
                  <a:pt x="1" y="38"/>
                </a:lnTo>
                <a:lnTo>
                  <a:pt x="1" y="38"/>
                </a:lnTo>
                <a:lnTo>
                  <a:pt x="38"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35">
            <a:extLst>
              <a:ext uri="{FF2B5EF4-FFF2-40B4-BE49-F238E27FC236}">
                <a16:creationId xmlns:a16="http://schemas.microsoft.com/office/drawing/2014/main" id="{BC4503D4-9771-DB25-77E1-F8C3388A2FBA}"/>
              </a:ext>
            </a:extLst>
          </p:cNvPr>
          <p:cNvSpPr/>
          <p:nvPr/>
        </p:nvSpPr>
        <p:spPr>
          <a:xfrm>
            <a:off x="1246560" y="2347866"/>
            <a:ext cx="1216" cy="1191"/>
          </a:xfrm>
          <a:custGeom>
            <a:avLst/>
            <a:gdLst/>
            <a:ahLst/>
            <a:cxnLst/>
            <a:rect l="l" t="t" r="r" b="b"/>
            <a:pathLst>
              <a:path w="38" h="38" fill="none" extrusionOk="0">
                <a:moveTo>
                  <a:pt x="38" y="1"/>
                </a:moveTo>
                <a:lnTo>
                  <a:pt x="38" y="1"/>
                </a:lnTo>
                <a:lnTo>
                  <a:pt x="1" y="38"/>
                </a:lnTo>
                <a:lnTo>
                  <a:pt x="1" y="38"/>
                </a:lnTo>
                <a:lnTo>
                  <a:pt x="3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35">
            <a:extLst>
              <a:ext uri="{FF2B5EF4-FFF2-40B4-BE49-F238E27FC236}">
                <a16:creationId xmlns:a16="http://schemas.microsoft.com/office/drawing/2014/main" id="{A65DC3C9-7015-B7E6-C978-45DD93937C22}"/>
              </a:ext>
            </a:extLst>
          </p:cNvPr>
          <p:cNvSpPr/>
          <p:nvPr/>
        </p:nvSpPr>
        <p:spPr>
          <a:xfrm>
            <a:off x="1246560" y="2349025"/>
            <a:ext cx="32" cy="1222"/>
          </a:xfrm>
          <a:custGeom>
            <a:avLst/>
            <a:gdLst/>
            <a:ahLst/>
            <a:cxnLst/>
            <a:rect l="l" t="t" r="r" b="b"/>
            <a:pathLst>
              <a:path w="1" h="39" extrusionOk="0">
                <a:moveTo>
                  <a:pt x="1" y="1"/>
                </a:moveTo>
                <a:lnTo>
                  <a:pt x="1" y="1"/>
                </a:lnTo>
                <a:lnTo>
                  <a:pt x="1" y="38"/>
                </a:lnTo>
                <a:lnTo>
                  <a:pt x="1" y="38"/>
                </a:lnTo>
                <a:lnTo>
                  <a:pt x="1"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35">
            <a:extLst>
              <a:ext uri="{FF2B5EF4-FFF2-40B4-BE49-F238E27FC236}">
                <a16:creationId xmlns:a16="http://schemas.microsoft.com/office/drawing/2014/main" id="{75BD9174-1990-5453-A627-53A38894ADEE}"/>
              </a:ext>
            </a:extLst>
          </p:cNvPr>
          <p:cNvSpPr/>
          <p:nvPr/>
        </p:nvSpPr>
        <p:spPr>
          <a:xfrm>
            <a:off x="1246560" y="2349025"/>
            <a:ext cx="32" cy="1222"/>
          </a:xfrm>
          <a:custGeom>
            <a:avLst/>
            <a:gdLst/>
            <a:ahLst/>
            <a:cxnLst/>
            <a:rect l="l" t="t" r="r" b="b"/>
            <a:pathLst>
              <a:path w="1" h="39" fill="none" extrusionOk="0">
                <a:moveTo>
                  <a:pt x="1" y="1"/>
                </a:moveTo>
                <a:lnTo>
                  <a:pt x="1" y="1"/>
                </a:lnTo>
                <a:lnTo>
                  <a:pt x="1" y="38"/>
                </a:lnTo>
                <a:lnTo>
                  <a:pt x="1" y="38"/>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35">
            <a:extLst>
              <a:ext uri="{FF2B5EF4-FFF2-40B4-BE49-F238E27FC236}">
                <a16:creationId xmlns:a16="http://schemas.microsoft.com/office/drawing/2014/main" id="{DB85A69B-5CF7-42CA-0F54-567E1C00D7CE}"/>
              </a:ext>
            </a:extLst>
          </p:cNvPr>
          <p:cNvSpPr/>
          <p:nvPr/>
        </p:nvSpPr>
        <p:spPr>
          <a:xfrm>
            <a:off x="1246560" y="2351375"/>
            <a:ext cx="32" cy="1191"/>
          </a:xfrm>
          <a:custGeom>
            <a:avLst/>
            <a:gdLst/>
            <a:ahLst/>
            <a:cxnLst/>
            <a:rect l="l" t="t" r="r" b="b"/>
            <a:pathLst>
              <a:path w="1" h="38" extrusionOk="0">
                <a:moveTo>
                  <a:pt x="1" y="0"/>
                </a:moveTo>
                <a:lnTo>
                  <a:pt x="1" y="0"/>
                </a:lnTo>
                <a:lnTo>
                  <a:pt x="1" y="38"/>
                </a:lnTo>
                <a:lnTo>
                  <a:pt x="1" y="38"/>
                </a:lnTo>
                <a:lnTo>
                  <a:pt x="1" y="0"/>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35">
            <a:extLst>
              <a:ext uri="{FF2B5EF4-FFF2-40B4-BE49-F238E27FC236}">
                <a16:creationId xmlns:a16="http://schemas.microsoft.com/office/drawing/2014/main" id="{93BE2E96-6D91-454C-A78B-830C7818DF56}"/>
              </a:ext>
            </a:extLst>
          </p:cNvPr>
          <p:cNvSpPr/>
          <p:nvPr/>
        </p:nvSpPr>
        <p:spPr>
          <a:xfrm>
            <a:off x="1246560" y="2351375"/>
            <a:ext cx="32" cy="1191"/>
          </a:xfrm>
          <a:custGeom>
            <a:avLst/>
            <a:gdLst/>
            <a:ahLst/>
            <a:cxnLst/>
            <a:rect l="l" t="t" r="r" b="b"/>
            <a:pathLst>
              <a:path w="1" h="38" fill="none" extrusionOk="0">
                <a:moveTo>
                  <a:pt x="1" y="0"/>
                </a:moveTo>
                <a:lnTo>
                  <a:pt x="1" y="0"/>
                </a:lnTo>
                <a:lnTo>
                  <a:pt x="1" y="38"/>
                </a:lnTo>
                <a:lnTo>
                  <a:pt x="1" y="38"/>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35">
            <a:extLst>
              <a:ext uri="{FF2B5EF4-FFF2-40B4-BE49-F238E27FC236}">
                <a16:creationId xmlns:a16="http://schemas.microsoft.com/office/drawing/2014/main" id="{EF2711D4-E309-2F16-B81D-4BE1473936CC}"/>
              </a:ext>
            </a:extLst>
          </p:cNvPr>
          <p:cNvSpPr/>
          <p:nvPr/>
        </p:nvSpPr>
        <p:spPr>
          <a:xfrm>
            <a:off x="1246560" y="2352534"/>
            <a:ext cx="32" cy="1191"/>
          </a:xfrm>
          <a:custGeom>
            <a:avLst/>
            <a:gdLst/>
            <a:ahLst/>
            <a:cxnLst/>
            <a:rect l="l" t="t" r="r" b="b"/>
            <a:pathLst>
              <a:path w="1" h="38" extrusionOk="0">
                <a:moveTo>
                  <a:pt x="1" y="1"/>
                </a:moveTo>
                <a:lnTo>
                  <a:pt x="1" y="1"/>
                </a:lnTo>
                <a:lnTo>
                  <a:pt x="1" y="38"/>
                </a:lnTo>
                <a:lnTo>
                  <a:pt x="1" y="38"/>
                </a:lnTo>
                <a:lnTo>
                  <a:pt x="1"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35">
            <a:extLst>
              <a:ext uri="{FF2B5EF4-FFF2-40B4-BE49-F238E27FC236}">
                <a16:creationId xmlns:a16="http://schemas.microsoft.com/office/drawing/2014/main" id="{D45B7863-2A92-2513-429A-2A844FFB6F56}"/>
              </a:ext>
            </a:extLst>
          </p:cNvPr>
          <p:cNvSpPr/>
          <p:nvPr/>
        </p:nvSpPr>
        <p:spPr>
          <a:xfrm>
            <a:off x="1246560" y="2352534"/>
            <a:ext cx="32" cy="1191"/>
          </a:xfrm>
          <a:custGeom>
            <a:avLst/>
            <a:gdLst/>
            <a:ahLst/>
            <a:cxnLst/>
            <a:rect l="l" t="t" r="r" b="b"/>
            <a:pathLst>
              <a:path w="1" h="38" fill="none" extrusionOk="0">
                <a:moveTo>
                  <a:pt x="1" y="1"/>
                </a:moveTo>
                <a:lnTo>
                  <a:pt x="1" y="1"/>
                </a:lnTo>
                <a:lnTo>
                  <a:pt x="1" y="38"/>
                </a:lnTo>
                <a:lnTo>
                  <a:pt x="1" y="38"/>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35">
            <a:extLst>
              <a:ext uri="{FF2B5EF4-FFF2-40B4-BE49-F238E27FC236}">
                <a16:creationId xmlns:a16="http://schemas.microsoft.com/office/drawing/2014/main" id="{596C6BD5-9A13-5DD8-F3A4-52DD47496465}"/>
              </a:ext>
            </a:extLst>
          </p:cNvPr>
          <p:cNvSpPr/>
          <p:nvPr/>
        </p:nvSpPr>
        <p:spPr>
          <a:xfrm>
            <a:off x="1246560" y="2353694"/>
            <a:ext cx="32" cy="1222"/>
          </a:xfrm>
          <a:custGeom>
            <a:avLst/>
            <a:gdLst/>
            <a:ahLst/>
            <a:cxnLst/>
            <a:rect l="l" t="t" r="r" b="b"/>
            <a:pathLst>
              <a:path w="1" h="39" extrusionOk="0">
                <a:moveTo>
                  <a:pt x="1" y="1"/>
                </a:moveTo>
                <a:lnTo>
                  <a:pt x="1" y="1"/>
                </a:lnTo>
                <a:lnTo>
                  <a:pt x="1" y="38"/>
                </a:lnTo>
                <a:lnTo>
                  <a:pt x="1" y="38"/>
                </a:lnTo>
                <a:lnTo>
                  <a:pt x="1"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35">
            <a:extLst>
              <a:ext uri="{FF2B5EF4-FFF2-40B4-BE49-F238E27FC236}">
                <a16:creationId xmlns:a16="http://schemas.microsoft.com/office/drawing/2014/main" id="{69FE305A-6F5D-2C8C-B0D9-47CD3FAC0D83}"/>
              </a:ext>
            </a:extLst>
          </p:cNvPr>
          <p:cNvSpPr/>
          <p:nvPr/>
        </p:nvSpPr>
        <p:spPr>
          <a:xfrm>
            <a:off x="1246560" y="2353694"/>
            <a:ext cx="32" cy="1222"/>
          </a:xfrm>
          <a:custGeom>
            <a:avLst/>
            <a:gdLst/>
            <a:ahLst/>
            <a:cxnLst/>
            <a:rect l="l" t="t" r="r" b="b"/>
            <a:pathLst>
              <a:path w="1" h="39" fill="none" extrusionOk="0">
                <a:moveTo>
                  <a:pt x="1" y="1"/>
                </a:moveTo>
                <a:lnTo>
                  <a:pt x="1" y="1"/>
                </a:lnTo>
                <a:lnTo>
                  <a:pt x="1" y="38"/>
                </a:lnTo>
                <a:lnTo>
                  <a:pt x="1" y="38"/>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35">
            <a:extLst>
              <a:ext uri="{FF2B5EF4-FFF2-40B4-BE49-F238E27FC236}">
                <a16:creationId xmlns:a16="http://schemas.microsoft.com/office/drawing/2014/main" id="{309891C5-82A5-0CCA-1923-D43F3F3ADCB7}"/>
              </a:ext>
            </a:extLst>
          </p:cNvPr>
          <p:cNvSpPr/>
          <p:nvPr/>
        </p:nvSpPr>
        <p:spPr>
          <a:xfrm>
            <a:off x="1246560" y="2354884"/>
            <a:ext cx="32" cy="1191"/>
          </a:xfrm>
          <a:custGeom>
            <a:avLst/>
            <a:gdLst/>
            <a:ahLst/>
            <a:cxnLst/>
            <a:rect l="l" t="t" r="r" b="b"/>
            <a:pathLst>
              <a:path w="1" h="38" extrusionOk="0">
                <a:moveTo>
                  <a:pt x="1" y="0"/>
                </a:moveTo>
                <a:lnTo>
                  <a:pt x="1" y="0"/>
                </a:lnTo>
                <a:lnTo>
                  <a:pt x="1" y="37"/>
                </a:lnTo>
                <a:lnTo>
                  <a:pt x="1" y="37"/>
                </a:lnTo>
                <a:lnTo>
                  <a:pt x="1" y="0"/>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35">
            <a:extLst>
              <a:ext uri="{FF2B5EF4-FFF2-40B4-BE49-F238E27FC236}">
                <a16:creationId xmlns:a16="http://schemas.microsoft.com/office/drawing/2014/main" id="{698F4D38-D71E-5F1A-2364-CB5D6387A1F9}"/>
              </a:ext>
            </a:extLst>
          </p:cNvPr>
          <p:cNvSpPr/>
          <p:nvPr/>
        </p:nvSpPr>
        <p:spPr>
          <a:xfrm>
            <a:off x="1246560" y="2354884"/>
            <a:ext cx="32" cy="1191"/>
          </a:xfrm>
          <a:custGeom>
            <a:avLst/>
            <a:gdLst/>
            <a:ahLst/>
            <a:cxnLst/>
            <a:rect l="l" t="t" r="r" b="b"/>
            <a:pathLst>
              <a:path w="1" h="38" fill="none" extrusionOk="0">
                <a:moveTo>
                  <a:pt x="1" y="0"/>
                </a:moveTo>
                <a:lnTo>
                  <a:pt x="1" y="0"/>
                </a:lnTo>
                <a:lnTo>
                  <a:pt x="1" y="37"/>
                </a:lnTo>
                <a:lnTo>
                  <a:pt x="1" y="37"/>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35">
            <a:extLst>
              <a:ext uri="{FF2B5EF4-FFF2-40B4-BE49-F238E27FC236}">
                <a16:creationId xmlns:a16="http://schemas.microsoft.com/office/drawing/2014/main" id="{121D3D0D-2EE8-FE22-0FD5-899A359BCEA9}"/>
              </a:ext>
            </a:extLst>
          </p:cNvPr>
          <p:cNvSpPr/>
          <p:nvPr/>
        </p:nvSpPr>
        <p:spPr>
          <a:xfrm>
            <a:off x="1246560" y="2357203"/>
            <a:ext cx="32" cy="1191"/>
          </a:xfrm>
          <a:custGeom>
            <a:avLst/>
            <a:gdLst/>
            <a:ahLst/>
            <a:cxnLst/>
            <a:rect l="l" t="t" r="r" b="b"/>
            <a:pathLst>
              <a:path w="1" h="38" extrusionOk="0">
                <a:moveTo>
                  <a:pt x="1" y="0"/>
                </a:moveTo>
                <a:lnTo>
                  <a:pt x="1" y="0"/>
                </a:lnTo>
                <a:lnTo>
                  <a:pt x="1" y="38"/>
                </a:lnTo>
                <a:lnTo>
                  <a:pt x="1" y="38"/>
                </a:lnTo>
                <a:lnTo>
                  <a:pt x="1" y="0"/>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35">
            <a:extLst>
              <a:ext uri="{FF2B5EF4-FFF2-40B4-BE49-F238E27FC236}">
                <a16:creationId xmlns:a16="http://schemas.microsoft.com/office/drawing/2014/main" id="{A255513F-0844-073E-CD96-2EC42242105E}"/>
              </a:ext>
            </a:extLst>
          </p:cNvPr>
          <p:cNvSpPr/>
          <p:nvPr/>
        </p:nvSpPr>
        <p:spPr>
          <a:xfrm>
            <a:off x="1246560" y="2357203"/>
            <a:ext cx="32" cy="1191"/>
          </a:xfrm>
          <a:custGeom>
            <a:avLst/>
            <a:gdLst/>
            <a:ahLst/>
            <a:cxnLst/>
            <a:rect l="l" t="t" r="r" b="b"/>
            <a:pathLst>
              <a:path w="1" h="38" fill="none" extrusionOk="0">
                <a:moveTo>
                  <a:pt x="1" y="0"/>
                </a:moveTo>
                <a:lnTo>
                  <a:pt x="1" y="0"/>
                </a:lnTo>
                <a:lnTo>
                  <a:pt x="1" y="38"/>
                </a:lnTo>
                <a:lnTo>
                  <a:pt x="1" y="38"/>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35">
            <a:extLst>
              <a:ext uri="{FF2B5EF4-FFF2-40B4-BE49-F238E27FC236}">
                <a16:creationId xmlns:a16="http://schemas.microsoft.com/office/drawing/2014/main" id="{FBF53459-9CE3-7B45-3979-D4B7080EE395}"/>
              </a:ext>
            </a:extLst>
          </p:cNvPr>
          <p:cNvSpPr/>
          <p:nvPr/>
        </p:nvSpPr>
        <p:spPr>
          <a:xfrm>
            <a:off x="1246560" y="2358362"/>
            <a:ext cx="32" cy="1191"/>
          </a:xfrm>
          <a:custGeom>
            <a:avLst/>
            <a:gdLst/>
            <a:ahLst/>
            <a:cxnLst/>
            <a:rect l="l" t="t" r="r" b="b"/>
            <a:pathLst>
              <a:path w="1" h="38" extrusionOk="0">
                <a:moveTo>
                  <a:pt x="1" y="1"/>
                </a:moveTo>
                <a:lnTo>
                  <a:pt x="1" y="1"/>
                </a:lnTo>
                <a:lnTo>
                  <a:pt x="1" y="38"/>
                </a:lnTo>
                <a:lnTo>
                  <a:pt x="1" y="38"/>
                </a:lnTo>
                <a:lnTo>
                  <a:pt x="1"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35">
            <a:extLst>
              <a:ext uri="{FF2B5EF4-FFF2-40B4-BE49-F238E27FC236}">
                <a16:creationId xmlns:a16="http://schemas.microsoft.com/office/drawing/2014/main" id="{1752E025-7C0A-F456-4162-74FFB0B6AD6F}"/>
              </a:ext>
            </a:extLst>
          </p:cNvPr>
          <p:cNvSpPr/>
          <p:nvPr/>
        </p:nvSpPr>
        <p:spPr>
          <a:xfrm>
            <a:off x="1246560" y="2358362"/>
            <a:ext cx="32" cy="1191"/>
          </a:xfrm>
          <a:custGeom>
            <a:avLst/>
            <a:gdLst/>
            <a:ahLst/>
            <a:cxnLst/>
            <a:rect l="l" t="t" r="r" b="b"/>
            <a:pathLst>
              <a:path w="1" h="38" fill="none" extrusionOk="0">
                <a:moveTo>
                  <a:pt x="1" y="1"/>
                </a:moveTo>
                <a:lnTo>
                  <a:pt x="1" y="1"/>
                </a:lnTo>
                <a:lnTo>
                  <a:pt x="1" y="38"/>
                </a:lnTo>
                <a:lnTo>
                  <a:pt x="1" y="38"/>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35">
            <a:extLst>
              <a:ext uri="{FF2B5EF4-FFF2-40B4-BE49-F238E27FC236}">
                <a16:creationId xmlns:a16="http://schemas.microsoft.com/office/drawing/2014/main" id="{F18EC3FD-3A1A-0A0B-7BBB-CFF8DFC1E682}"/>
              </a:ext>
            </a:extLst>
          </p:cNvPr>
          <p:cNvSpPr/>
          <p:nvPr/>
        </p:nvSpPr>
        <p:spPr>
          <a:xfrm>
            <a:off x="1246560" y="2359521"/>
            <a:ext cx="32" cy="1222"/>
          </a:xfrm>
          <a:custGeom>
            <a:avLst/>
            <a:gdLst/>
            <a:ahLst/>
            <a:cxnLst/>
            <a:rect l="l" t="t" r="r" b="b"/>
            <a:pathLst>
              <a:path w="1" h="39" extrusionOk="0">
                <a:moveTo>
                  <a:pt x="1" y="1"/>
                </a:moveTo>
                <a:lnTo>
                  <a:pt x="1" y="1"/>
                </a:lnTo>
                <a:lnTo>
                  <a:pt x="1" y="38"/>
                </a:lnTo>
                <a:lnTo>
                  <a:pt x="1" y="38"/>
                </a:lnTo>
                <a:lnTo>
                  <a:pt x="1"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35">
            <a:extLst>
              <a:ext uri="{FF2B5EF4-FFF2-40B4-BE49-F238E27FC236}">
                <a16:creationId xmlns:a16="http://schemas.microsoft.com/office/drawing/2014/main" id="{7ED17E37-9A4E-4C95-B6CA-32868A30BF2A}"/>
              </a:ext>
            </a:extLst>
          </p:cNvPr>
          <p:cNvSpPr/>
          <p:nvPr/>
        </p:nvSpPr>
        <p:spPr>
          <a:xfrm>
            <a:off x="1246560" y="2359521"/>
            <a:ext cx="32" cy="1222"/>
          </a:xfrm>
          <a:custGeom>
            <a:avLst/>
            <a:gdLst/>
            <a:ahLst/>
            <a:cxnLst/>
            <a:rect l="l" t="t" r="r" b="b"/>
            <a:pathLst>
              <a:path w="1" h="39" fill="none" extrusionOk="0">
                <a:moveTo>
                  <a:pt x="1" y="1"/>
                </a:moveTo>
                <a:lnTo>
                  <a:pt x="1" y="1"/>
                </a:lnTo>
                <a:lnTo>
                  <a:pt x="1" y="38"/>
                </a:lnTo>
                <a:lnTo>
                  <a:pt x="1" y="38"/>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35">
            <a:extLst>
              <a:ext uri="{FF2B5EF4-FFF2-40B4-BE49-F238E27FC236}">
                <a16:creationId xmlns:a16="http://schemas.microsoft.com/office/drawing/2014/main" id="{4D6B1597-FE9C-46F7-4AD9-CB84A550FB78}"/>
              </a:ext>
            </a:extLst>
          </p:cNvPr>
          <p:cNvSpPr/>
          <p:nvPr/>
        </p:nvSpPr>
        <p:spPr>
          <a:xfrm>
            <a:off x="1246560" y="2360712"/>
            <a:ext cx="32" cy="1191"/>
          </a:xfrm>
          <a:custGeom>
            <a:avLst/>
            <a:gdLst/>
            <a:ahLst/>
            <a:cxnLst/>
            <a:rect l="l" t="t" r="r" b="b"/>
            <a:pathLst>
              <a:path w="1" h="38" extrusionOk="0">
                <a:moveTo>
                  <a:pt x="1" y="0"/>
                </a:moveTo>
                <a:lnTo>
                  <a:pt x="1" y="0"/>
                </a:lnTo>
                <a:lnTo>
                  <a:pt x="1" y="37"/>
                </a:lnTo>
                <a:lnTo>
                  <a:pt x="1" y="37"/>
                </a:lnTo>
                <a:lnTo>
                  <a:pt x="1" y="0"/>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35">
            <a:extLst>
              <a:ext uri="{FF2B5EF4-FFF2-40B4-BE49-F238E27FC236}">
                <a16:creationId xmlns:a16="http://schemas.microsoft.com/office/drawing/2014/main" id="{AE53C2D3-3EFC-7230-6937-9C3F4D4B447F}"/>
              </a:ext>
            </a:extLst>
          </p:cNvPr>
          <p:cNvSpPr/>
          <p:nvPr/>
        </p:nvSpPr>
        <p:spPr>
          <a:xfrm>
            <a:off x="1246560" y="2360712"/>
            <a:ext cx="32" cy="1191"/>
          </a:xfrm>
          <a:custGeom>
            <a:avLst/>
            <a:gdLst/>
            <a:ahLst/>
            <a:cxnLst/>
            <a:rect l="l" t="t" r="r" b="b"/>
            <a:pathLst>
              <a:path w="1" h="38" fill="none" extrusionOk="0">
                <a:moveTo>
                  <a:pt x="1" y="0"/>
                </a:moveTo>
                <a:lnTo>
                  <a:pt x="1" y="0"/>
                </a:lnTo>
                <a:lnTo>
                  <a:pt x="1" y="37"/>
                </a:lnTo>
                <a:lnTo>
                  <a:pt x="1" y="37"/>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35">
            <a:extLst>
              <a:ext uri="{FF2B5EF4-FFF2-40B4-BE49-F238E27FC236}">
                <a16:creationId xmlns:a16="http://schemas.microsoft.com/office/drawing/2014/main" id="{58E52999-E5FB-3FFD-C043-09406721F0AA}"/>
              </a:ext>
            </a:extLst>
          </p:cNvPr>
          <p:cNvSpPr/>
          <p:nvPr/>
        </p:nvSpPr>
        <p:spPr>
          <a:xfrm>
            <a:off x="1246560" y="2363031"/>
            <a:ext cx="32" cy="1191"/>
          </a:xfrm>
          <a:custGeom>
            <a:avLst/>
            <a:gdLst/>
            <a:ahLst/>
            <a:cxnLst/>
            <a:rect l="l" t="t" r="r" b="b"/>
            <a:pathLst>
              <a:path w="1" h="38" extrusionOk="0">
                <a:moveTo>
                  <a:pt x="1" y="0"/>
                </a:moveTo>
                <a:lnTo>
                  <a:pt x="1" y="0"/>
                </a:lnTo>
                <a:lnTo>
                  <a:pt x="1" y="38"/>
                </a:lnTo>
                <a:lnTo>
                  <a:pt x="1" y="38"/>
                </a:lnTo>
                <a:lnTo>
                  <a:pt x="1" y="0"/>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35">
            <a:extLst>
              <a:ext uri="{FF2B5EF4-FFF2-40B4-BE49-F238E27FC236}">
                <a16:creationId xmlns:a16="http://schemas.microsoft.com/office/drawing/2014/main" id="{822A7055-4EF4-0BE2-6B69-87D14FFB7FE2}"/>
              </a:ext>
            </a:extLst>
          </p:cNvPr>
          <p:cNvSpPr/>
          <p:nvPr/>
        </p:nvSpPr>
        <p:spPr>
          <a:xfrm>
            <a:off x="1246560" y="2363031"/>
            <a:ext cx="32" cy="1191"/>
          </a:xfrm>
          <a:custGeom>
            <a:avLst/>
            <a:gdLst/>
            <a:ahLst/>
            <a:cxnLst/>
            <a:rect l="l" t="t" r="r" b="b"/>
            <a:pathLst>
              <a:path w="1" h="38" fill="none" extrusionOk="0">
                <a:moveTo>
                  <a:pt x="1" y="0"/>
                </a:moveTo>
                <a:lnTo>
                  <a:pt x="1" y="0"/>
                </a:lnTo>
                <a:lnTo>
                  <a:pt x="1" y="38"/>
                </a:lnTo>
                <a:lnTo>
                  <a:pt x="1" y="38"/>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35">
            <a:extLst>
              <a:ext uri="{FF2B5EF4-FFF2-40B4-BE49-F238E27FC236}">
                <a16:creationId xmlns:a16="http://schemas.microsoft.com/office/drawing/2014/main" id="{163F1638-81FE-32AA-CF1B-6C4F625C1726}"/>
              </a:ext>
            </a:extLst>
          </p:cNvPr>
          <p:cNvSpPr/>
          <p:nvPr/>
        </p:nvSpPr>
        <p:spPr>
          <a:xfrm>
            <a:off x="1246560" y="2364190"/>
            <a:ext cx="32" cy="1191"/>
          </a:xfrm>
          <a:custGeom>
            <a:avLst/>
            <a:gdLst/>
            <a:ahLst/>
            <a:cxnLst/>
            <a:rect l="l" t="t" r="r" b="b"/>
            <a:pathLst>
              <a:path w="1" h="38" extrusionOk="0">
                <a:moveTo>
                  <a:pt x="1" y="1"/>
                </a:moveTo>
                <a:lnTo>
                  <a:pt x="1" y="1"/>
                </a:lnTo>
                <a:lnTo>
                  <a:pt x="1" y="38"/>
                </a:lnTo>
                <a:lnTo>
                  <a:pt x="1" y="38"/>
                </a:lnTo>
                <a:lnTo>
                  <a:pt x="1"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35">
            <a:extLst>
              <a:ext uri="{FF2B5EF4-FFF2-40B4-BE49-F238E27FC236}">
                <a16:creationId xmlns:a16="http://schemas.microsoft.com/office/drawing/2014/main" id="{367426DC-90E6-D9AA-E471-96DE83793869}"/>
              </a:ext>
            </a:extLst>
          </p:cNvPr>
          <p:cNvSpPr/>
          <p:nvPr/>
        </p:nvSpPr>
        <p:spPr>
          <a:xfrm>
            <a:off x="1246560" y="2364190"/>
            <a:ext cx="32" cy="1191"/>
          </a:xfrm>
          <a:custGeom>
            <a:avLst/>
            <a:gdLst/>
            <a:ahLst/>
            <a:cxnLst/>
            <a:rect l="l" t="t" r="r" b="b"/>
            <a:pathLst>
              <a:path w="1" h="38" fill="none" extrusionOk="0">
                <a:moveTo>
                  <a:pt x="1" y="1"/>
                </a:moveTo>
                <a:lnTo>
                  <a:pt x="1" y="1"/>
                </a:lnTo>
                <a:lnTo>
                  <a:pt x="1" y="38"/>
                </a:lnTo>
                <a:lnTo>
                  <a:pt x="1" y="38"/>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35">
            <a:extLst>
              <a:ext uri="{FF2B5EF4-FFF2-40B4-BE49-F238E27FC236}">
                <a16:creationId xmlns:a16="http://schemas.microsoft.com/office/drawing/2014/main" id="{32552231-F968-6C89-00EB-01F589E98904}"/>
              </a:ext>
            </a:extLst>
          </p:cNvPr>
          <p:cNvSpPr/>
          <p:nvPr/>
        </p:nvSpPr>
        <p:spPr>
          <a:xfrm>
            <a:off x="1245376" y="2365349"/>
            <a:ext cx="1216" cy="1222"/>
          </a:xfrm>
          <a:custGeom>
            <a:avLst/>
            <a:gdLst/>
            <a:ahLst/>
            <a:cxnLst/>
            <a:rect l="l" t="t" r="r" b="b"/>
            <a:pathLst>
              <a:path w="38" h="39" extrusionOk="0">
                <a:moveTo>
                  <a:pt x="38" y="1"/>
                </a:moveTo>
                <a:lnTo>
                  <a:pt x="38" y="1"/>
                </a:lnTo>
                <a:lnTo>
                  <a:pt x="1" y="38"/>
                </a:lnTo>
                <a:lnTo>
                  <a:pt x="1" y="38"/>
                </a:lnTo>
                <a:lnTo>
                  <a:pt x="38"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35">
            <a:extLst>
              <a:ext uri="{FF2B5EF4-FFF2-40B4-BE49-F238E27FC236}">
                <a16:creationId xmlns:a16="http://schemas.microsoft.com/office/drawing/2014/main" id="{2FCDE4E6-0B41-FFAA-17EA-B839127D36C8}"/>
              </a:ext>
            </a:extLst>
          </p:cNvPr>
          <p:cNvSpPr/>
          <p:nvPr/>
        </p:nvSpPr>
        <p:spPr>
          <a:xfrm>
            <a:off x="1245376" y="2365349"/>
            <a:ext cx="1216" cy="1222"/>
          </a:xfrm>
          <a:custGeom>
            <a:avLst/>
            <a:gdLst/>
            <a:ahLst/>
            <a:cxnLst/>
            <a:rect l="l" t="t" r="r" b="b"/>
            <a:pathLst>
              <a:path w="38" h="39" fill="none" extrusionOk="0">
                <a:moveTo>
                  <a:pt x="38" y="1"/>
                </a:moveTo>
                <a:lnTo>
                  <a:pt x="38" y="1"/>
                </a:lnTo>
                <a:lnTo>
                  <a:pt x="1" y="38"/>
                </a:lnTo>
                <a:lnTo>
                  <a:pt x="1" y="38"/>
                </a:lnTo>
                <a:lnTo>
                  <a:pt x="3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35">
            <a:extLst>
              <a:ext uri="{FF2B5EF4-FFF2-40B4-BE49-F238E27FC236}">
                <a16:creationId xmlns:a16="http://schemas.microsoft.com/office/drawing/2014/main" id="{C08BB3BF-7952-FED8-4196-001648AFFD25}"/>
              </a:ext>
            </a:extLst>
          </p:cNvPr>
          <p:cNvSpPr/>
          <p:nvPr/>
        </p:nvSpPr>
        <p:spPr>
          <a:xfrm>
            <a:off x="1245376" y="2366540"/>
            <a:ext cx="32" cy="1191"/>
          </a:xfrm>
          <a:custGeom>
            <a:avLst/>
            <a:gdLst/>
            <a:ahLst/>
            <a:cxnLst/>
            <a:rect l="l" t="t" r="r" b="b"/>
            <a:pathLst>
              <a:path w="1" h="38" extrusionOk="0">
                <a:moveTo>
                  <a:pt x="1" y="0"/>
                </a:moveTo>
                <a:lnTo>
                  <a:pt x="1" y="0"/>
                </a:lnTo>
                <a:lnTo>
                  <a:pt x="1" y="37"/>
                </a:lnTo>
                <a:lnTo>
                  <a:pt x="1" y="37"/>
                </a:lnTo>
                <a:lnTo>
                  <a:pt x="1" y="0"/>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35">
            <a:extLst>
              <a:ext uri="{FF2B5EF4-FFF2-40B4-BE49-F238E27FC236}">
                <a16:creationId xmlns:a16="http://schemas.microsoft.com/office/drawing/2014/main" id="{7562FA72-E00B-3C41-E28E-5EB791377608}"/>
              </a:ext>
            </a:extLst>
          </p:cNvPr>
          <p:cNvSpPr/>
          <p:nvPr/>
        </p:nvSpPr>
        <p:spPr>
          <a:xfrm>
            <a:off x="1245376" y="2366540"/>
            <a:ext cx="32" cy="1191"/>
          </a:xfrm>
          <a:custGeom>
            <a:avLst/>
            <a:gdLst/>
            <a:ahLst/>
            <a:cxnLst/>
            <a:rect l="l" t="t" r="r" b="b"/>
            <a:pathLst>
              <a:path w="1" h="38" fill="none" extrusionOk="0">
                <a:moveTo>
                  <a:pt x="1" y="0"/>
                </a:moveTo>
                <a:lnTo>
                  <a:pt x="1" y="0"/>
                </a:lnTo>
                <a:lnTo>
                  <a:pt x="1" y="37"/>
                </a:lnTo>
                <a:lnTo>
                  <a:pt x="1" y="37"/>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35">
            <a:extLst>
              <a:ext uri="{FF2B5EF4-FFF2-40B4-BE49-F238E27FC236}">
                <a16:creationId xmlns:a16="http://schemas.microsoft.com/office/drawing/2014/main" id="{B5D5BED9-FBAE-1C0E-ADDF-E4E952D0541C}"/>
              </a:ext>
            </a:extLst>
          </p:cNvPr>
          <p:cNvSpPr/>
          <p:nvPr/>
        </p:nvSpPr>
        <p:spPr>
          <a:xfrm>
            <a:off x="1245376" y="2368859"/>
            <a:ext cx="32" cy="8178"/>
          </a:xfrm>
          <a:custGeom>
            <a:avLst/>
            <a:gdLst/>
            <a:ahLst/>
            <a:cxnLst/>
            <a:rect l="l" t="t" r="r" b="b"/>
            <a:pathLst>
              <a:path w="1" h="261" extrusionOk="0">
                <a:moveTo>
                  <a:pt x="1" y="0"/>
                </a:moveTo>
                <a:lnTo>
                  <a:pt x="1" y="0"/>
                </a:lnTo>
                <a:lnTo>
                  <a:pt x="1" y="261"/>
                </a:lnTo>
                <a:lnTo>
                  <a:pt x="1" y="261"/>
                </a:lnTo>
                <a:lnTo>
                  <a:pt x="1" y="0"/>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35">
            <a:extLst>
              <a:ext uri="{FF2B5EF4-FFF2-40B4-BE49-F238E27FC236}">
                <a16:creationId xmlns:a16="http://schemas.microsoft.com/office/drawing/2014/main" id="{FBEFF4F4-F4A9-AAF0-3B8E-25B584063111}"/>
              </a:ext>
            </a:extLst>
          </p:cNvPr>
          <p:cNvSpPr/>
          <p:nvPr/>
        </p:nvSpPr>
        <p:spPr>
          <a:xfrm>
            <a:off x="1245376" y="2368859"/>
            <a:ext cx="32" cy="8178"/>
          </a:xfrm>
          <a:custGeom>
            <a:avLst/>
            <a:gdLst/>
            <a:ahLst/>
            <a:cxnLst/>
            <a:rect l="l" t="t" r="r" b="b"/>
            <a:pathLst>
              <a:path w="1" h="261" fill="none" extrusionOk="0">
                <a:moveTo>
                  <a:pt x="1" y="0"/>
                </a:moveTo>
                <a:lnTo>
                  <a:pt x="1" y="0"/>
                </a:lnTo>
                <a:lnTo>
                  <a:pt x="1" y="261"/>
                </a:lnTo>
                <a:lnTo>
                  <a:pt x="1" y="261"/>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35">
            <a:extLst>
              <a:ext uri="{FF2B5EF4-FFF2-40B4-BE49-F238E27FC236}">
                <a16:creationId xmlns:a16="http://schemas.microsoft.com/office/drawing/2014/main" id="{3EE8CE2A-CBC7-867B-1042-2BC29A347486}"/>
              </a:ext>
            </a:extLst>
          </p:cNvPr>
          <p:cNvSpPr/>
          <p:nvPr/>
        </p:nvSpPr>
        <p:spPr>
          <a:xfrm>
            <a:off x="1245376" y="2377005"/>
            <a:ext cx="32" cy="1222"/>
          </a:xfrm>
          <a:custGeom>
            <a:avLst/>
            <a:gdLst/>
            <a:ahLst/>
            <a:cxnLst/>
            <a:rect l="l" t="t" r="r" b="b"/>
            <a:pathLst>
              <a:path w="1" h="39" extrusionOk="0">
                <a:moveTo>
                  <a:pt x="1" y="1"/>
                </a:moveTo>
                <a:lnTo>
                  <a:pt x="1" y="1"/>
                </a:lnTo>
                <a:lnTo>
                  <a:pt x="1" y="38"/>
                </a:lnTo>
                <a:lnTo>
                  <a:pt x="1" y="38"/>
                </a:lnTo>
                <a:lnTo>
                  <a:pt x="1"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35">
            <a:extLst>
              <a:ext uri="{FF2B5EF4-FFF2-40B4-BE49-F238E27FC236}">
                <a16:creationId xmlns:a16="http://schemas.microsoft.com/office/drawing/2014/main" id="{2C02669D-7E4C-4BB5-BC16-44CBA5B7D1FE}"/>
              </a:ext>
            </a:extLst>
          </p:cNvPr>
          <p:cNvSpPr/>
          <p:nvPr/>
        </p:nvSpPr>
        <p:spPr>
          <a:xfrm>
            <a:off x="1245376" y="2377005"/>
            <a:ext cx="32" cy="1222"/>
          </a:xfrm>
          <a:custGeom>
            <a:avLst/>
            <a:gdLst/>
            <a:ahLst/>
            <a:cxnLst/>
            <a:rect l="l" t="t" r="r" b="b"/>
            <a:pathLst>
              <a:path w="1" h="39" fill="none" extrusionOk="0">
                <a:moveTo>
                  <a:pt x="1" y="1"/>
                </a:moveTo>
                <a:lnTo>
                  <a:pt x="1" y="1"/>
                </a:lnTo>
                <a:lnTo>
                  <a:pt x="1" y="38"/>
                </a:lnTo>
                <a:lnTo>
                  <a:pt x="1" y="38"/>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35">
            <a:extLst>
              <a:ext uri="{FF2B5EF4-FFF2-40B4-BE49-F238E27FC236}">
                <a16:creationId xmlns:a16="http://schemas.microsoft.com/office/drawing/2014/main" id="{46F3E8E5-75C8-4655-05E2-6B5271ED96DB}"/>
              </a:ext>
            </a:extLst>
          </p:cNvPr>
          <p:cNvSpPr/>
          <p:nvPr/>
        </p:nvSpPr>
        <p:spPr>
          <a:xfrm>
            <a:off x="1245376" y="2378196"/>
            <a:ext cx="32" cy="1191"/>
          </a:xfrm>
          <a:custGeom>
            <a:avLst/>
            <a:gdLst/>
            <a:ahLst/>
            <a:cxnLst/>
            <a:rect l="l" t="t" r="r" b="b"/>
            <a:pathLst>
              <a:path w="1" h="38" extrusionOk="0">
                <a:moveTo>
                  <a:pt x="1" y="0"/>
                </a:moveTo>
                <a:lnTo>
                  <a:pt x="1" y="0"/>
                </a:lnTo>
                <a:lnTo>
                  <a:pt x="1" y="37"/>
                </a:lnTo>
                <a:lnTo>
                  <a:pt x="1" y="37"/>
                </a:lnTo>
                <a:lnTo>
                  <a:pt x="1" y="0"/>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35">
            <a:extLst>
              <a:ext uri="{FF2B5EF4-FFF2-40B4-BE49-F238E27FC236}">
                <a16:creationId xmlns:a16="http://schemas.microsoft.com/office/drawing/2014/main" id="{86F05570-265E-BFFB-9E7D-60A342044804}"/>
              </a:ext>
            </a:extLst>
          </p:cNvPr>
          <p:cNvSpPr/>
          <p:nvPr/>
        </p:nvSpPr>
        <p:spPr>
          <a:xfrm>
            <a:off x="1245376" y="2378196"/>
            <a:ext cx="32" cy="1191"/>
          </a:xfrm>
          <a:custGeom>
            <a:avLst/>
            <a:gdLst/>
            <a:ahLst/>
            <a:cxnLst/>
            <a:rect l="l" t="t" r="r" b="b"/>
            <a:pathLst>
              <a:path w="1" h="38" fill="none" extrusionOk="0">
                <a:moveTo>
                  <a:pt x="1" y="0"/>
                </a:moveTo>
                <a:lnTo>
                  <a:pt x="1" y="0"/>
                </a:lnTo>
                <a:lnTo>
                  <a:pt x="1" y="37"/>
                </a:lnTo>
                <a:lnTo>
                  <a:pt x="1" y="37"/>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35">
            <a:extLst>
              <a:ext uri="{FF2B5EF4-FFF2-40B4-BE49-F238E27FC236}">
                <a16:creationId xmlns:a16="http://schemas.microsoft.com/office/drawing/2014/main" id="{6AD44C51-44A9-A848-7C6E-F4BD20E43609}"/>
              </a:ext>
            </a:extLst>
          </p:cNvPr>
          <p:cNvSpPr/>
          <p:nvPr/>
        </p:nvSpPr>
        <p:spPr>
          <a:xfrm>
            <a:off x="1245376" y="2380514"/>
            <a:ext cx="32" cy="1191"/>
          </a:xfrm>
          <a:custGeom>
            <a:avLst/>
            <a:gdLst/>
            <a:ahLst/>
            <a:cxnLst/>
            <a:rect l="l" t="t" r="r" b="b"/>
            <a:pathLst>
              <a:path w="1" h="38" extrusionOk="0">
                <a:moveTo>
                  <a:pt x="1" y="1"/>
                </a:moveTo>
                <a:lnTo>
                  <a:pt x="1" y="1"/>
                </a:lnTo>
                <a:lnTo>
                  <a:pt x="1" y="38"/>
                </a:lnTo>
                <a:lnTo>
                  <a:pt x="1" y="38"/>
                </a:lnTo>
                <a:lnTo>
                  <a:pt x="1"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35">
            <a:extLst>
              <a:ext uri="{FF2B5EF4-FFF2-40B4-BE49-F238E27FC236}">
                <a16:creationId xmlns:a16="http://schemas.microsoft.com/office/drawing/2014/main" id="{6F3C423C-2CEA-F22B-9634-D110D42B1A9E}"/>
              </a:ext>
            </a:extLst>
          </p:cNvPr>
          <p:cNvSpPr/>
          <p:nvPr/>
        </p:nvSpPr>
        <p:spPr>
          <a:xfrm>
            <a:off x="1245376" y="2380514"/>
            <a:ext cx="32" cy="1191"/>
          </a:xfrm>
          <a:custGeom>
            <a:avLst/>
            <a:gdLst/>
            <a:ahLst/>
            <a:cxnLst/>
            <a:rect l="l" t="t" r="r" b="b"/>
            <a:pathLst>
              <a:path w="1" h="38" fill="none" extrusionOk="0">
                <a:moveTo>
                  <a:pt x="1" y="1"/>
                </a:moveTo>
                <a:lnTo>
                  <a:pt x="1" y="1"/>
                </a:lnTo>
                <a:lnTo>
                  <a:pt x="1" y="38"/>
                </a:lnTo>
                <a:lnTo>
                  <a:pt x="1" y="38"/>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35">
            <a:extLst>
              <a:ext uri="{FF2B5EF4-FFF2-40B4-BE49-F238E27FC236}">
                <a16:creationId xmlns:a16="http://schemas.microsoft.com/office/drawing/2014/main" id="{65BB83A3-BBCF-8BD8-AB19-0B419C6D033E}"/>
              </a:ext>
            </a:extLst>
          </p:cNvPr>
          <p:cNvSpPr/>
          <p:nvPr/>
        </p:nvSpPr>
        <p:spPr>
          <a:xfrm>
            <a:off x="1245376" y="2381674"/>
            <a:ext cx="32" cy="1191"/>
          </a:xfrm>
          <a:custGeom>
            <a:avLst/>
            <a:gdLst/>
            <a:ahLst/>
            <a:cxnLst/>
            <a:rect l="l" t="t" r="r" b="b"/>
            <a:pathLst>
              <a:path w="1" h="38" extrusionOk="0">
                <a:moveTo>
                  <a:pt x="1" y="1"/>
                </a:moveTo>
                <a:lnTo>
                  <a:pt x="1" y="1"/>
                </a:lnTo>
                <a:lnTo>
                  <a:pt x="1" y="38"/>
                </a:lnTo>
                <a:lnTo>
                  <a:pt x="1" y="38"/>
                </a:lnTo>
                <a:lnTo>
                  <a:pt x="1"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35">
            <a:extLst>
              <a:ext uri="{FF2B5EF4-FFF2-40B4-BE49-F238E27FC236}">
                <a16:creationId xmlns:a16="http://schemas.microsoft.com/office/drawing/2014/main" id="{9E5DAD43-F1C1-223F-9F1E-0C7A71DE5DE4}"/>
              </a:ext>
            </a:extLst>
          </p:cNvPr>
          <p:cNvSpPr/>
          <p:nvPr/>
        </p:nvSpPr>
        <p:spPr>
          <a:xfrm>
            <a:off x="1245376" y="2381674"/>
            <a:ext cx="32" cy="1191"/>
          </a:xfrm>
          <a:custGeom>
            <a:avLst/>
            <a:gdLst/>
            <a:ahLst/>
            <a:cxnLst/>
            <a:rect l="l" t="t" r="r" b="b"/>
            <a:pathLst>
              <a:path w="1" h="38" fill="none" extrusionOk="0">
                <a:moveTo>
                  <a:pt x="1" y="1"/>
                </a:moveTo>
                <a:lnTo>
                  <a:pt x="1" y="1"/>
                </a:lnTo>
                <a:lnTo>
                  <a:pt x="1" y="38"/>
                </a:lnTo>
                <a:lnTo>
                  <a:pt x="1" y="38"/>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35">
            <a:extLst>
              <a:ext uri="{FF2B5EF4-FFF2-40B4-BE49-F238E27FC236}">
                <a16:creationId xmlns:a16="http://schemas.microsoft.com/office/drawing/2014/main" id="{88CD9427-D198-9BD0-3171-D51E565E3517}"/>
              </a:ext>
            </a:extLst>
          </p:cNvPr>
          <p:cNvSpPr/>
          <p:nvPr/>
        </p:nvSpPr>
        <p:spPr>
          <a:xfrm>
            <a:off x="1245376" y="2382833"/>
            <a:ext cx="32" cy="1222"/>
          </a:xfrm>
          <a:custGeom>
            <a:avLst/>
            <a:gdLst/>
            <a:ahLst/>
            <a:cxnLst/>
            <a:rect l="l" t="t" r="r" b="b"/>
            <a:pathLst>
              <a:path w="1" h="39" extrusionOk="0">
                <a:moveTo>
                  <a:pt x="1" y="1"/>
                </a:moveTo>
                <a:lnTo>
                  <a:pt x="1" y="1"/>
                </a:lnTo>
                <a:lnTo>
                  <a:pt x="1" y="38"/>
                </a:lnTo>
                <a:lnTo>
                  <a:pt x="1" y="38"/>
                </a:lnTo>
                <a:lnTo>
                  <a:pt x="1"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35">
            <a:extLst>
              <a:ext uri="{FF2B5EF4-FFF2-40B4-BE49-F238E27FC236}">
                <a16:creationId xmlns:a16="http://schemas.microsoft.com/office/drawing/2014/main" id="{3C7DF725-50CD-0B12-A02A-611710E26A09}"/>
              </a:ext>
            </a:extLst>
          </p:cNvPr>
          <p:cNvSpPr/>
          <p:nvPr/>
        </p:nvSpPr>
        <p:spPr>
          <a:xfrm>
            <a:off x="1245376" y="2382833"/>
            <a:ext cx="32" cy="1222"/>
          </a:xfrm>
          <a:custGeom>
            <a:avLst/>
            <a:gdLst/>
            <a:ahLst/>
            <a:cxnLst/>
            <a:rect l="l" t="t" r="r" b="b"/>
            <a:pathLst>
              <a:path w="1" h="39" fill="none" extrusionOk="0">
                <a:moveTo>
                  <a:pt x="1" y="1"/>
                </a:moveTo>
                <a:lnTo>
                  <a:pt x="1" y="1"/>
                </a:lnTo>
                <a:lnTo>
                  <a:pt x="1" y="38"/>
                </a:lnTo>
                <a:lnTo>
                  <a:pt x="1" y="38"/>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35">
            <a:extLst>
              <a:ext uri="{FF2B5EF4-FFF2-40B4-BE49-F238E27FC236}">
                <a16:creationId xmlns:a16="http://schemas.microsoft.com/office/drawing/2014/main" id="{50952408-4606-C380-82F1-92B902189370}"/>
              </a:ext>
            </a:extLst>
          </p:cNvPr>
          <p:cNvSpPr/>
          <p:nvPr/>
        </p:nvSpPr>
        <p:spPr>
          <a:xfrm>
            <a:off x="1245376" y="2384023"/>
            <a:ext cx="32" cy="1191"/>
          </a:xfrm>
          <a:custGeom>
            <a:avLst/>
            <a:gdLst/>
            <a:ahLst/>
            <a:cxnLst/>
            <a:rect l="l" t="t" r="r" b="b"/>
            <a:pathLst>
              <a:path w="1" h="38" extrusionOk="0">
                <a:moveTo>
                  <a:pt x="1" y="0"/>
                </a:moveTo>
                <a:lnTo>
                  <a:pt x="1" y="0"/>
                </a:lnTo>
                <a:lnTo>
                  <a:pt x="1" y="37"/>
                </a:lnTo>
                <a:lnTo>
                  <a:pt x="1" y="37"/>
                </a:lnTo>
                <a:lnTo>
                  <a:pt x="1" y="0"/>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35">
            <a:extLst>
              <a:ext uri="{FF2B5EF4-FFF2-40B4-BE49-F238E27FC236}">
                <a16:creationId xmlns:a16="http://schemas.microsoft.com/office/drawing/2014/main" id="{CF331522-8A3A-80BD-1E0F-4B8EAEDE210D}"/>
              </a:ext>
            </a:extLst>
          </p:cNvPr>
          <p:cNvSpPr/>
          <p:nvPr/>
        </p:nvSpPr>
        <p:spPr>
          <a:xfrm>
            <a:off x="1245376" y="2384023"/>
            <a:ext cx="32" cy="1191"/>
          </a:xfrm>
          <a:custGeom>
            <a:avLst/>
            <a:gdLst/>
            <a:ahLst/>
            <a:cxnLst/>
            <a:rect l="l" t="t" r="r" b="b"/>
            <a:pathLst>
              <a:path w="1" h="38" fill="none" extrusionOk="0">
                <a:moveTo>
                  <a:pt x="1" y="0"/>
                </a:moveTo>
                <a:lnTo>
                  <a:pt x="1" y="0"/>
                </a:lnTo>
                <a:lnTo>
                  <a:pt x="1" y="37"/>
                </a:lnTo>
                <a:lnTo>
                  <a:pt x="1" y="37"/>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35">
            <a:extLst>
              <a:ext uri="{FF2B5EF4-FFF2-40B4-BE49-F238E27FC236}">
                <a16:creationId xmlns:a16="http://schemas.microsoft.com/office/drawing/2014/main" id="{2C55D7AB-4983-2428-A566-62494E32C4D1}"/>
              </a:ext>
            </a:extLst>
          </p:cNvPr>
          <p:cNvSpPr/>
          <p:nvPr/>
        </p:nvSpPr>
        <p:spPr>
          <a:xfrm>
            <a:off x="1244192" y="2386342"/>
            <a:ext cx="1216" cy="1191"/>
          </a:xfrm>
          <a:custGeom>
            <a:avLst/>
            <a:gdLst/>
            <a:ahLst/>
            <a:cxnLst/>
            <a:rect l="l" t="t" r="r" b="b"/>
            <a:pathLst>
              <a:path w="38" h="38" extrusionOk="0">
                <a:moveTo>
                  <a:pt x="38" y="1"/>
                </a:moveTo>
                <a:lnTo>
                  <a:pt x="38" y="1"/>
                </a:lnTo>
                <a:lnTo>
                  <a:pt x="0" y="38"/>
                </a:lnTo>
                <a:lnTo>
                  <a:pt x="0" y="38"/>
                </a:lnTo>
                <a:lnTo>
                  <a:pt x="38"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35">
            <a:extLst>
              <a:ext uri="{FF2B5EF4-FFF2-40B4-BE49-F238E27FC236}">
                <a16:creationId xmlns:a16="http://schemas.microsoft.com/office/drawing/2014/main" id="{6B4C7AC4-F773-8FC5-F383-93F1EA6856A0}"/>
              </a:ext>
            </a:extLst>
          </p:cNvPr>
          <p:cNvSpPr/>
          <p:nvPr/>
        </p:nvSpPr>
        <p:spPr>
          <a:xfrm>
            <a:off x="1244192" y="2386342"/>
            <a:ext cx="1216" cy="1191"/>
          </a:xfrm>
          <a:custGeom>
            <a:avLst/>
            <a:gdLst/>
            <a:ahLst/>
            <a:cxnLst/>
            <a:rect l="l" t="t" r="r" b="b"/>
            <a:pathLst>
              <a:path w="38" h="38" fill="none" extrusionOk="0">
                <a:moveTo>
                  <a:pt x="38" y="1"/>
                </a:moveTo>
                <a:lnTo>
                  <a:pt x="38" y="1"/>
                </a:lnTo>
                <a:lnTo>
                  <a:pt x="0" y="38"/>
                </a:lnTo>
                <a:lnTo>
                  <a:pt x="0" y="38"/>
                </a:lnTo>
                <a:lnTo>
                  <a:pt x="3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35">
            <a:extLst>
              <a:ext uri="{FF2B5EF4-FFF2-40B4-BE49-F238E27FC236}">
                <a16:creationId xmlns:a16="http://schemas.microsoft.com/office/drawing/2014/main" id="{3A1638CB-6AAB-3E57-C091-19EBFE2AEEEB}"/>
              </a:ext>
            </a:extLst>
          </p:cNvPr>
          <p:cNvSpPr/>
          <p:nvPr/>
        </p:nvSpPr>
        <p:spPr>
          <a:xfrm>
            <a:off x="1244192" y="2387501"/>
            <a:ext cx="32" cy="1222"/>
          </a:xfrm>
          <a:custGeom>
            <a:avLst/>
            <a:gdLst/>
            <a:ahLst/>
            <a:cxnLst/>
            <a:rect l="l" t="t" r="r" b="b"/>
            <a:pathLst>
              <a:path w="1" h="39" extrusionOk="0">
                <a:moveTo>
                  <a:pt x="0" y="1"/>
                </a:moveTo>
                <a:lnTo>
                  <a:pt x="0" y="1"/>
                </a:lnTo>
                <a:lnTo>
                  <a:pt x="0" y="38"/>
                </a:lnTo>
                <a:lnTo>
                  <a:pt x="0" y="38"/>
                </a:lnTo>
                <a:lnTo>
                  <a:pt x="0"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35">
            <a:extLst>
              <a:ext uri="{FF2B5EF4-FFF2-40B4-BE49-F238E27FC236}">
                <a16:creationId xmlns:a16="http://schemas.microsoft.com/office/drawing/2014/main" id="{134EB59E-5FD0-574D-8723-ECE6C85E2346}"/>
              </a:ext>
            </a:extLst>
          </p:cNvPr>
          <p:cNvSpPr/>
          <p:nvPr/>
        </p:nvSpPr>
        <p:spPr>
          <a:xfrm>
            <a:off x="1244192" y="2387501"/>
            <a:ext cx="32" cy="1222"/>
          </a:xfrm>
          <a:custGeom>
            <a:avLst/>
            <a:gdLst/>
            <a:ahLst/>
            <a:cxnLst/>
            <a:rect l="l" t="t" r="r" b="b"/>
            <a:pathLst>
              <a:path w="1" h="39" fill="none" extrusionOk="0">
                <a:moveTo>
                  <a:pt x="0" y="1"/>
                </a:moveTo>
                <a:lnTo>
                  <a:pt x="0" y="1"/>
                </a:lnTo>
                <a:lnTo>
                  <a:pt x="0" y="38"/>
                </a:lnTo>
                <a:lnTo>
                  <a:pt x="0" y="3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35">
            <a:extLst>
              <a:ext uri="{FF2B5EF4-FFF2-40B4-BE49-F238E27FC236}">
                <a16:creationId xmlns:a16="http://schemas.microsoft.com/office/drawing/2014/main" id="{A9EB39F1-4C1E-01A0-B0D1-A7CA1388DEF0}"/>
              </a:ext>
            </a:extLst>
          </p:cNvPr>
          <p:cNvSpPr/>
          <p:nvPr/>
        </p:nvSpPr>
        <p:spPr>
          <a:xfrm>
            <a:off x="1244192" y="2388692"/>
            <a:ext cx="32" cy="1191"/>
          </a:xfrm>
          <a:custGeom>
            <a:avLst/>
            <a:gdLst/>
            <a:ahLst/>
            <a:cxnLst/>
            <a:rect l="l" t="t" r="r" b="b"/>
            <a:pathLst>
              <a:path w="1" h="38" extrusionOk="0">
                <a:moveTo>
                  <a:pt x="0" y="0"/>
                </a:moveTo>
                <a:lnTo>
                  <a:pt x="0" y="0"/>
                </a:lnTo>
                <a:lnTo>
                  <a:pt x="0" y="37"/>
                </a:lnTo>
                <a:lnTo>
                  <a:pt x="0" y="37"/>
                </a:lnTo>
                <a:lnTo>
                  <a:pt x="0" y="0"/>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35">
            <a:extLst>
              <a:ext uri="{FF2B5EF4-FFF2-40B4-BE49-F238E27FC236}">
                <a16:creationId xmlns:a16="http://schemas.microsoft.com/office/drawing/2014/main" id="{9652281F-A130-AF3A-DEF1-767FDBCD2C58}"/>
              </a:ext>
            </a:extLst>
          </p:cNvPr>
          <p:cNvSpPr/>
          <p:nvPr/>
        </p:nvSpPr>
        <p:spPr>
          <a:xfrm>
            <a:off x="1244192" y="2388692"/>
            <a:ext cx="32" cy="1191"/>
          </a:xfrm>
          <a:custGeom>
            <a:avLst/>
            <a:gdLst/>
            <a:ahLst/>
            <a:cxnLst/>
            <a:rect l="l" t="t" r="r" b="b"/>
            <a:pathLst>
              <a:path w="1" h="38" fill="none" extrusionOk="0">
                <a:moveTo>
                  <a:pt x="0" y="0"/>
                </a:moveTo>
                <a:lnTo>
                  <a:pt x="0" y="0"/>
                </a:lnTo>
                <a:lnTo>
                  <a:pt x="0" y="37"/>
                </a:lnTo>
                <a:lnTo>
                  <a:pt x="0" y="37"/>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35">
            <a:extLst>
              <a:ext uri="{FF2B5EF4-FFF2-40B4-BE49-F238E27FC236}">
                <a16:creationId xmlns:a16="http://schemas.microsoft.com/office/drawing/2014/main" id="{B7338483-273D-CF69-9B2C-9CA773781F19}"/>
              </a:ext>
            </a:extLst>
          </p:cNvPr>
          <p:cNvSpPr/>
          <p:nvPr/>
        </p:nvSpPr>
        <p:spPr>
          <a:xfrm>
            <a:off x="1244192" y="2391011"/>
            <a:ext cx="32" cy="31"/>
          </a:xfrm>
          <a:custGeom>
            <a:avLst/>
            <a:gdLst/>
            <a:ahLst/>
            <a:cxnLst/>
            <a:rect l="l" t="t" r="r" b="b"/>
            <a:pathLst>
              <a:path w="1" h="1" extrusionOk="0">
                <a:moveTo>
                  <a:pt x="0" y="0"/>
                </a:moveTo>
                <a:lnTo>
                  <a:pt x="0" y="0"/>
                </a:lnTo>
                <a:lnTo>
                  <a:pt x="0" y="0"/>
                </a:lnTo>
                <a:lnTo>
                  <a:pt x="0" y="0"/>
                </a:lnTo>
                <a:lnTo>
                  <a:pt x="0" y="0"/>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35">
            <a:extLst>
              <a:ext uri="{FF2B5EF4-FFF2-40B4-BE49-F238E27FC236}">
                <a16:creationId xmlns:a16="http://schemas.microsoft.com/office/drawing/2014/main" id="{5E83728A-6821-D00F-9E9D-6A454DF2FA69}"/>
              </a:ext>
            </a:extLst>
          </p:cNvPr>
          <p:cNvSpPr/>
          <p:nvPr/>
        </p:nvSpPr>
        <p:spPr>
          <a:xfrm>
            <a:off x="1244192" y="2391011"/>
            <a:ext cx="32" cy="31"/>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35">
            <a:extLst>
              <a:ext uri="{FF2B5EF4-FFF2-40B4-BE49-F238E27FC236}">
                <a16:creationId xmlns:a16="http://schemas.microsoft.com/office/drawing/2014/main" id="{8FEE0064-F87C-9160-2BB5-ABCAF6CCCCD4}"/>
              </a:ext>
            </a:extLst>
          </p:cNvPr>
          <p:cNvSpPr/>
          <p:nvPr/>
        </p:nvSpPr>
        <p:spPr>
          <a:xfrm>
            <a:off x="1244192" y="2392170"/>
            <a:ext cx="32" cy="1191"/>
          </a:xfrm>
          <a:custGeom>
            <a:avLst/>
            <a:gdLst/>
            <a:ahLst/>
            <a:cxnLst/>
            <a:rect l="l" t="t" r="r" b="b"/>
            <a:pathLst>
              <a:path w="1" h="38" extrusionOk="0">
                <a:moveTo>
                  <a:pt x="0" y="1"/>
                </a:moveTo>
                <a:lnTo>
                  <a:pt x="0" y="1"/>
                </a:lnTo>
                <a:lnTo>
                  <a:pt x="0" y="38"/>
                </a:lnTo>
                <a:lnTo>
                  <a:pt x="0" y="38"/>
                </a:lnTo>
                <a:lnTo>
                  <a:pt x="0"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35">
            <a:extLst>
              <a:ext uri="{FF2B5EF4-FFF2-40B4-BE49-F238E27FC236}">
                <a16:creationId xmlns:a16="http://schemas.microsoft.com/office/drawing/2014/main" id="{92F66956-BAA9-3135-3DC3-8A09592458CB}"/>
              </a:ext>
            </a:extLst>
          </p:cNvPr>
          <p:cNvSpPr/>
          <p:nvPr/>
        </p:nvSpPr>
        <p:spPr>
          <a:xfrm>
            <a:off x="1244192" y="2392170"/>
            <a:ext cx="32" cy="1191"/>
          </a:xfrm>
          <a:custGeom>
            <a:avLst/>
            <a:gdLst/>
            <a:ahLst/>
            <a:cxnLst/>
            <a:rect l="l" t="t" r="r" b="b"/>
            <a:pathLst>
              <a:path w="1" h="38" fill="none" extrusionOk="0">
                <a:moveTo>
                  <a:pt x="0" y="1"/>
                </a:moveTo>
                <a:lnTo>
                  <a:pt x="0" y="1"/>
                </a:lnTo>
                <a:lnTo>
                  <a:pt x="0" y="38"/>
                </a:lnTo>
                <a:lnTo>
                  <a:pt x="0" y="3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35">
            <a:extLst>
              <a:ext uri="{FF2B5EF4-FFF2-40B4-BE49-F238E27FC236}">
                <a16:creationId xmlns:a16="http://schemas.microsoft.com/office/drawing/2014/main" id="{18FDD760-B15D-2902-4856-E7B2A5986FB4}"/>
              </a:ext>
            </a:extLst>
          </p:cNvPr>
          <p:cNvSpPr/>
          <p:nvPr/>
        </p:nvSpPr>
        <p:spPr>
          <a:xfrm>
            <a:off x="1244192" y="2393329"/>
            <a:ext cx="32" cy="1222"/>
          </a:xfrm>
          <a:custGeom>
            <a:avLst/>
            <a:gdLst/>
            <a:ahLst/>
            <a:cxnLst/>
            <a:rect l="l" t="t" r="r" b="b"/>
            <a:pathLst>
              <a:path w="1" h="39" extrusionOk="0">
                <a:moveTo>
                  <a:pt x="0" y="1"/>
                </a:moveTo>
                <a:lnTo>
                  <a:pt x="0" y="1"/>
                </a:lnTo>
                <a:lnTo>
                  <a:pt x="0" y="38"/>
                </a:lnTo>
                <a:lnTo>
                  <a:pt x="0" y="38"/>
                </a:lnTo>
                <a:lnTo>
                  <a:pt x="0"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35">
            <a:extLst>
              <a:ext uri="{FF2B5EF4-FFF2-40B4-BE49-F238E27FC236}">
                <a16:creationId xmlns:a16="http://schemas.microsoft.com/office/drawing/2014/main" id="{6223A1B5-CD2C-123D-2808-28EEDB4E462F}"/>
              </a:ext>
            </a:extLst>
          </p:cNvPr>
          <p:cNvSpPr/>
          <p:nvPr/>
        </p:nvSpPr>
        <p:spPr>
          <a:xfrm>
            <a:off x="1244192" y="2393329"/>
            <a:ext cx="32" cy="1222"/>
          </a:xfrm>
          <a:custGeom>
            <a:avLst/>
            <a:gdLst/>
            <a:ahLst/>
            <a:cxnLst/>
            <a:rect l="l" t="t" r="r" b="b"/>
            <a:pathLst>
              <a:path w="1" h="39" fill="none" extrusionOk="0">
                <a:moveTo>
                  <a:pt x="0" y="1"/>
                </a:moveTo>
                <a:lnTo>
                  <a:pt x="0" y="1"/>
                </a:lnTo>
                <a:lnTo>
                  <a:pt x="0" y="38"/>
                </a:lnTo>
                <a:lnTo>
                  <a:pt x="0" y="3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35">
            <a:extLst>
              <a:ext uri="{FF2B5EF4-FFF2-40B4-BE49-F238E27FC236}">
                <a16:creationId xmlns:a16="http://schemas.microsoft.com/office/drawing/2014/main" id="{20AA2924-DA2C-778A-CC69-84A0B920F72B}"/>
              </a:ext>
            </a:extLst>
          </p:cNvPr>
          <p:cNvSpPr/>
          <p:nvPr/>
        </p:nvSpPr>
        <p:spPr>
          <a:xfrm>
            <a:off x="1244192" y="2394520"/>
            <a:ext cx="32" cy="1191"/>
          </a:xfrm>
          <a:custGeom>
            <a:avLst/>
            <a:gdLst/>
            <a:ahLst/>
            <a:cxnLst/>
            <a:rect l="l" t="t" r="r" b="b"/>
            <a:pathLst>
              <a:path w="1" h="38" extrusionOk="0">
                <a:moveTo>
                  <a:pt x="0" y="0"/>
                </a:moveTo>
                <a:lnTo>
                  <a:pt x="0" y="0"/>
                </a:lnTo>
                <a:lnTo>
                  <a:pt x="0" y="37"/>
                </a:lnTo>
                <a:lnTo>
                  <a:pt x="0" y="37"/>
                </a:lnTo>
                <a:lnTo>
                  <a:pt x="0" y="0"/>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35">
            <a:extLst>
              <a:ext uri="{FF2B5EF4-FFF2-40B4-BE49-F238E27FC236}">
                <a16:creationId xmlns:a16="http://schemas.microsoft.com/office/drawing/2014/main" id="{41D914C8-8479-0C38-842B-FEEA54975007}"/>
              </a:ext>
            </a:extLst>
          </p:cNvPr>
          <p:cNvSpPr/>
          <p:nvPr/>
        </p:nvSpPr>
        <p:spPr>
          <a:xfrm>
            <a:off x="1244192" y="2394520"/>
            <a:ext cx="32" cy="1191"/>
          </a:xfrm>
          <a:custGeom>
            <a:avLst/>
            <a:gdLst/>
            <a:ahLst/>
            <a:cxnLst/>
            <a:rect l="l" t="t" r="r" b="b"/>
            <a:pathLst>
              <a:path w="1" h="38" fill="none" extrusionOk="0">
                <a:moveTo>
                  <a:pt x="0" y="0"/>
                </a:moveTo>
                <a:lnTo>
                  <a:pt x="0" y="0"/>
                </a:lnTo>
                <a:lnTo>
                  <a:pt x="0" y="37"/>
                </a:lnTo>
                <a:lnTo>
                  <a:pt x="0" y="37"/>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35">
            <a:extLst>
              <a:ext uri="{FF2B5EF4-FFF2-40B4-BE49-F238E27FC236}">
                <a16:creationId xmlns:a16="http://schemas.microsoft.com/office/drawing/2014/main" id="{B5BAADB5-7B0E-C249-518D-0D2A549E25B3}"/>
              </a:ext>
            </a:extLst>
          </p:cNvPr>
          <p:cNvSpPr/>
          <p:nvPr/>
        </p:nvSpPr>
        <p:spPr>
          <a:xfrm>
            <a:off x="1244192" y="2396838"/>
            <a:ext cx="32" cy="31"/>
          </a:xfrm>
          <a:custGeom>
            <a:avLst/>
            <a:gdLst/>
            <a:ahLst/>
            <a:cxnLst/>
            <a:rect l="l" t="t" r="r" b="b"/>
            <a:pathLst>
              <a:path w="1" h="1" extrusionOk="0">
                <a:moveTo>
                  <a:pt x="0" y="0"/>
                </a:moveTo>
                <a:lnTo>
                  <a:pt x="0" y="0"/>
                </a:lnTo>
                <a:lnTo>
                  <a:pt x="0" y="0"/>
                </a:lnTo>
                <a:lnTo>
                  <a:pt x="0" y="0"/>
                </a:lnTo>
                <a:lnTo>
                  <a:pt x="0" y="0"/>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35">
            <a:extLst>
              <a:ext uri="{FF2B5EF4-FFF2-40B4-BE49-F238E27FC236}">
                <a16:creationId xmlns:a16="http://schemas.microsoft.com/office/drawing/2014/main" id="{1910F3AA-D560-22FC-E992-E5EF95AEDD4A}"/>
              </a:ext>
            </a:extLst>
          </p:cNvPr>
          <p:cNvSpPr/>
          <p:nvPr/>
        </p:nvSpPr>
        <p:spPr>
          <a:xfrm>
            <a:off x="1244192" y="2396838"/>
            <a:ext cx="32" cy="31"/>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35">
            <a:extLst>
              <a:ext uri="{FF2B5EF4-FFF2-40B4-BE49-F238E27FC236}">
                <a16:creationId xmlns:a16="http://schemas.microsoft.com/office/drawing/2014/main" id="{EE4AFB77-DB7D-0036-544C-8D1D16A9974D}"/>
              </a:ext>
            </a:extLst>
          </p:cNvPr>
          <p:cNvSpPr/>
          <p:nvPr/>
        </p:nvSpPr>
        <p:spPr>
          <a:xfrm>
            <a:off x="1244192" y="2397998"/>
            <a:ext cx="32" cy="1191"/>
          </a:xfrm>
          <a:custGeom>
            <a:avLst/>
            <a:gdLst/>
            <a:ahLst/>
            <a:cxnLst/>
            <a:rect l="l" t="t" r="r" b="b"/>
            <a:pathLst>
              <a:path w="1" h="38" extrusionOk="0">
                <a:moveTo>
                  <a:pt x="0" y="1"/>
                </a:moveTo>
                <a:lnTo>
                  <a:pt x="0" y="1"/>
                </a:lnTo>
                <a:lnTo>
                  <a:pt x="0" y="38"/>
                </a:lnTo>
                <a:lnTo>
                  <a:pt x="0" y="38"/>
                </a:lnTo>
                <a:lnTo>
                  <a:pt x="0"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35">
            <a:extLst>
              <a:ext uri="{FF2B5EF4-FFF2-40B4-BE49-F238E27FC236}">
                <a16:creationId xmlns:a16="http://schemas.microsoft.com/office/drawing/2014/main" id="{0CA48C67-11F0-6338-9837-966EF6535B8F}"/>
              </a:ext>
            </a:extLst>
          </p:cNvPr>
          <p:cNvSpPr/>
          <p:nvPr/>
        </p:nvSpPr>
        <p:spPr>
          <a:xfrm>
            <a:off x="1244192" y="2397998"/>
            <a:ext cx="32" cy="1191"/>
          </a:xfrm>
          <a:custGeom>
            <a:avLst/>
            <a:gdLst/>
            <a:ahLst/>
            <a:cxnLst/>
            <a:rect l="l" t="t" r="r" b="b"/>
            <a:pathLst>
              <a:path w="1" h="38" fill="none" extrusionOk="0">
                <a:moveTo>
                  <a:pt x="0" y="1"/>
                </a:moveTo>
                <a:lnTo>
                  <a:pt x="0" y="1"/>
                </a:lnTo>
                <a:lnTo>
                  <a:pt x="0" y="38"/>
                </a:lnTo>
                <a:lnTo>
                  <a:pt x="0" y="3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35">
            <a:extLst>
              <a:ext uri="{FF2B5EF4-FFF2-40B4-BE49-F238E27FC236}">
                <a16:creationId xmlns:a16="http://schemas.microsoft.com/office/drawing/2014/main" id="{F178FCFA-E42A-AA38-2AF6-AADF6462744B}"/>
              </a:ext>
            </a:extLst>
          </p:cNvPr>
          <p:cNvSpPr/>
          <p:nvPr/>
        </p:nvSpPr>
        <p:spPr>
          <a:xfrm>
            <a:off x="1244192" y="2399157"/>
            <a:ext cx="32" cy="1222"/>
          </a:xfrm>
          <a:custGeom>
            <a:avLst/>
            <a:gdLst/>
            <a:ahLst/>
            <a:cxnLst/>
            <a:rect l="l" t="t" r="r" b="b"/>
            <a:pathLst>
              <a:path w="1" h="39" extrusionOk="0">
                <a:moveTo>
                  <a:pt x="0" y="1"/>
                </a:moveTo>
                <a:lnTo>
                  <a:pt x="0" y="1"/>
                </a:lnTo>
                <a:lnTo>
                  <a:pt x="0" y="38"/>
                </a:lnTo>
                <a:lnTo>
                  <a:pt x="0" y="38"/>
                </a:lnTo>
                <a:lnTo>
                  <a:pt x="0"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35">
            <a:extLst>
              <a:ext uri="{FF2B5EF4-FFF2-40B4-BE49-F238E27FC236}">
                <a16:creationId xmlns:a16="http://schemas.microsoft.com/office/drawing/2014/main" id="{B3226CE6-D7C4-0065-1641-C0EC927DB8C6}"/>
              </a:ext>
            </a:extLst>
          </p:cNvPr>
          <p:cNvSpPr/>
          <p:nvPr/>
        </p:nvSpPr>
        <p:spPr>
          <a:xfrm>
            <a:off x="1244192" y="2399157"/>
            <a:ext cx="32" cy="1222"/>
          </a:xfrm>
          <a:custGeom>
            <a:avLst/>
            <a:gdLst/>
            <a:ahLst/>
            <a:cxnLst/>
            <a:rect l="l" t="t" r="r" b="b"/>
            <a:pathLst>
              <a:path w="1" h="39" fill="none" extrusionOk="0">
                <a:moveTo>
                  <a:pt x="0" y="1"/>
                </a:moveTo>
                <a:lnTo>
                  <a:pt x="0" y="1"/>
                </a:lnTo>
                <a:lnTo>
                  <a:pt x="0" y="38"/>
                </a:lnTo>
                <a:lnTo>
                  <a:pt x="0" y="3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35">
            <a:extLst>
              <a:ext uri="{FF2B5EF4-FFF2-40B4-BE49-F238E27FC236}">
                <a16:creationId xmlns:a16="http://schemas.microsoft.com/office/drawing/2014/main" id="{2D0CA145-3AFC-769D-5E2A-539FEF691E9D}"/>
              </a:ext>
            </a:extLst>
          </p:cNvPr>
          <p:cNvSpPr/>
          <p:nvPr/>
        </p:nvSpPr>
        <p:spPr>
          <a:xfrm>
            <a:off x="1244192" y="2400348"/>
            <a:ext cx="32" cy="1191"/>
          </a:xfrm>
          <a:custGeom>
            <a:avLst/>
            <a:gdLst/>
            <a:ahLst/>
            <a:cxnLst/>
            <a:rect l="l" t="t" r="r" b="b"/>
            <a:pathLst>
              <a:path w="1" h="38" extrusionOk="0">
                <a:moveTo>
                  <a:pt x="0" y="0"/>
                </a:moveTo>
                <a:lnTo>
                  <a:pt x="0" y="0"/>
                </a:lnTo>
                <a:lnTo>
                  <a:pt x="0" y="37"/>
                </a:lnTo>
                <a:lnTo>
                  <a:pt x="0" y="37"/>
                </a:lnTo>
                <a:lnTo>
                  <a:pt x="0" y="0"/>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35">
            <a:extLst>
              <a:ext uri="{FF2B5EF4-FFF2-40B4-BE49-F238E27FC236}">
                <a16:creationId xmlns:a16="http://schemas.microsoft.com/office/drawing/2014/main" id="{9FB78DF8-3B60-74F3-77A3-FAB09ABAEA8C}"/>
              </a:ext>
            </a:extLst>
          </p:cNvPr>
          <p:cNvSpPr/>
          <p:nvPr/>
        </p:nvSpPr>
        <p:spPr>
          <a:xfrm>
            <a:off x="1244192" y="2400348"/>
            <a:ext cx="32" cy="1191"/>
          </a:xfrm>
          <a:custGeom>
            <a:avLst/>
            <a:gdLst/>
            <a:ahLst/>
            <a:cxnLst/>
            <a:rect l="l" t="t" r="r" b="b"/>
            <a:pathLst>
              <a:path w="1" h="38" fill="none" extrusionOk="0">
                <a:moveTo>
                  <a:pt x="0" y="0"/>
                </a:moveTo>
                <a:lnTo>
                  <a:pt x="0" y="0"/>
                </a:lnTo>
                <a:lnTo>
                  <a:pt x="0" y="37"/>
                </a:lnTo>
                <a:lnTo>
                  <a:pt x="0" y="37"/>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35">
            <a:extLst>
              <a:ext uri="{FF2B5EF4-FFF2-40B4-BE49-F238E27FC236}">
                <a16:creationId xmlns:a16="http://schemas.microsoft.com/office/drawing/2014/main" id="{DAD4415E-FAF0-D02F-9FD3-9059371098A4}"/>
              </a:ext>
            </a:extLst>
          </p:cNvPr>
          <p:cNvSpPr/>
          <p:nvPr/>
        </p:nvSpPr>
        <p:spPr>
          <a:xfrm>
            <a:off x="1244192" y="2402666"/>
            <a:ext cx="32" cy="31"/>
          </a:xfrm>
          <a:custGeom>
            <a:avLst/>
            <a:gdLst/>
            <a:ahLst/>
            <a:cxnLst/>
            <a:rect l="l" t="t" r="r" b="b"/>
            <a:pathLst>
              <a:path w="1" h="1" extrusionOk="0">
                <a:moveTo>
                  <a:pt x="0" y="0"/>
                </a:moveTo>
                <a:lnTo>
                  <a:pt x="0" y="0"/>
                </a:lnTo>
                <a:lnTo>
                  <a:pt x="0" y="0"/>
                </a:lnTo>
                <a:lnTo>
                  <a:pt x="0" y="0"/>
                </a:lnTo>
                <a:lnTo>
                  <a:pt x="0" y="0"/>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35">
            <a:extLst>
              <a:ext uri="{FF2B5EF4-FFF2-40B4-BE49-F238E27FC236}">
                <a16:creationId xmlns:a16="http://schemas.microsoft.com/office/drawing/2014/main" id="{1B623148-AB8A-FDC9-63C2-877FA1EA8E22}"/>
              </a:ext>
            </a:extLst>
          </p:cNvPr>
          <p:cNvSpPr/>
          <p:nvPr/>
        </p:nvSpPr>
        <p:spPr>
          <a:xfrm>
            <a:off x="1244192" y="2402666"/>
            <a:ext cx="32" cy="31"/>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35">
            <a:extLst>
              <a:ext uri="{FF2B5EF4-FFF2-40B4-BE49-F238E27FC236}">
                <a16:creationId xmlns:a16="http://schemas.microsoft.com/office/drawing/2014/main" id="{9F13DD3F-4D70-29AB-0084-C2A0EC843893}"/>
              </a:ext>
            </a:extLst>
          </p:cNvPr>
          <p:cNvSpPr/>
          <p:nvPr/>
        </p:nvSpPr>
        <p:spPr>
          <a:xfrm>
            <a:off x="1244192" y="2403826"/>
            <a:ext cx="32" cy="1191"/>
          </a:xfrm>
          <a:custGeom>
            <a:avLst/>
            <a:gdLst/>
            <a:ahLst/>
            <a:cxnLst/>
            <a:rect l="l" t="t" r="r" b="b"/>
            <a:pathLst>
              <a:path w="1" h="38" extrusionOk="0">
                <a:moveTo>
                  <a:pt x="0" y="1"/>
                </a:moveTo>
                <a:lnTo>
                  <a:pt x="0" y="1"/>
                </a:lnTo>
                <a:lnTo>
                  <a:pt x="0" y="38"/>
                </a:lnTo>
                <a:lnTo>
                  <a:pt x="0" y="38"/>
                </a:lnTo>
                <a:lnTo>
                  <a:pt x="0"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35">
            <a:extLst>
              <a:ext uri="{FF2B5EF4-FFF2-40B4-BE49-F238E27FC236}">
                <a16:creationId xmlns:a16="http://schemas.microsoft.com/office/drawing/2014/main" id="{7AFC025A-304E-AB75-1B43-9CAB92529E60}"/>
              </a:ext>
            </a:extLst>
          </p:cNvPr>
          <p:cNvSpPr/>
          <p:nvPr/>
        </p:nvSpPr>
        <p:spPr>
          <a:xfrm>
            <a:off x="1244192" y="2403826"/>
            <a:ext cx="32" cy="1191"/>
          </a:xfrm>
          <a:custGeom>
            <a:avLst/>
            <a:gdLst/>
            <a:ahLst/>
            <a:cxnLst/>
            <a:rect l="l" t="t" r="r" b="b"/>
            <a:pathLst>
              <a:path w="1" h="38" fill="none" extrusionOk="0">
                <a:moveTo>
                  <a:pt x="0" y="1"/>
                </a:moveTo>
                <a:lnTo>
                  <a:pt x="0" y="1"/>
                </a:lnTo>
                <a:lnTo>
                  <a:pt x="0" y="38"/>
                </a:lnTo>
                <a:lnTo>
                  <a:pt x="0" y="3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35">
            <a:extLst>
              <a:ext uri="{FF2B5EF4-FFF2-40B4-BE49-F238E27FC236}">
                <a16:creationId xmlns:a16="http://schemas.microsoft.com/office/drawing/2014/main" id="{40145C7A-164F-E24B-4B27-3C5D2F719616}"/>
              </a:ext>
            </a:extLst>
          </p:cNvPr>
          <p:cNvSpPr/>
          <p:nvPr/>
        </p:nvSpPr>
        <p:spPr>
          <a:xfrm>
            <a:off x="1244192" y="2404985"/>
            <a:ext cx="32" cy="1222"/>
          </a:xfrm>
          <a:custGeom>
            <a:avLst/>
            <a:gdLst/>
            <a:ahLst/>
            <a:cxnLst/>
            <a:rect l="l" t="t" r="r" b="b"/>
            <a:pathLst>
              <a:path w="1" h="39" extrusionOk="0">
                <a:moveTo>
                  <a:pt x="0" y="1"/>
                </a:moveTo>
                <a:lnTo>
                  <a:pt x="0" y="1"/>
                </a:lnTo>
                <a:lnTo>
                  <a:pt x="0" y="38"/>
                </a:lnTo>
                <a:lnTo>
                  <a:pt x="0" y="38"/>
                </a:lnTo>
                <a:lnTo>
                  <a:pt x="0"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35">
            <a:extLst>
              <a:ext uri="{FF2B5EF4-FFF2-40B4-BE49-F238E27FC236}">
                <a16:creationId xmlns:a16="http://schemas.microsoft.com/office/drawing/2014/main" id="{F49180FD-FA2C-08C5-E2B7-A5458F760206}"/>
              </a:ext>
            </a:extLst>
          </p:cNvPr>
          <p:cNvSpPr/>
          <p:nvPr/>
        </p:nvSpPr>
        <p:spPr>
          <a:xfrm>
            <a:off x="1244192" y="2404985"/>
            <a:ext cx="32" cy="1222"/>
          </a:xfrm>
          <a:custGeom>
            <a:avLst/>
            <a:gdLst/>
            <a:ahLst/>
            <a:cxnLst/>
            <a:rect l="l" t="t" r="r" b="b"/>
            <a:pathLst>
              <a:path w="1" h="39" fill="none" extrusionOk="0">
                <a:moveTo>
                  <a:pt x="0" y="1"/>
                </a:moveTo>
                <a:lnTo>
                  <a:pt x="0" y="1"/>
                </a:lnTo>
                <a:lnTo>
                  <a:pt x="0" y="38"/>
                </a:lnTo>
                <a:lnTo>
                  <a:pt x="0" y="3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35">
            <a:extLst>
              <a:ext uri="{FF2B5EF4-FFF2-40B4-BE49-F238E27FC236}">
                <a16:creationId xmlns:a16="http://schemas.microsoft.com/office/drawing/2014/main" id="{8B2DB91C-93F9-A87A-B225-82245DAF8883}"/>
              </a:ext>
            </a:extLst>
          </p:cNvPr>
          <p:cNvSpPr/>
          <p:nvPr/>
        </p:nvSpPr>
        <p:spPr>
          <a:xfrm>
            <a:off x="1244192" y="2406176"/>
            <a:ext cx="32" cy="1191"/>
          </a:xfrm>
          <a:custGeom>
            <a:avLst/>
            <a:gdLst/>
            <a:ahLst/>
            <a:cxnLst/>
            <a:rect l="l" t="t" r="r" b="b"/>
            <a:pathLst>
              <a:path w="1" h="38" extrusionOk="0">
                <a:moveTo>
                  <a:pt x="0" y="0"/>
                </a:moveTo>
                <a:lnTo>
                  <a:pt x="0" y="0"/>
                </a:lnTo>
                <a:lnTo>
                  <a:pt x="0" y="37"/>
                </a:lnTo>
                <a:lnTo>
                  <a:pt x="0" y="37"/>
                </a:lnTo>
                <a:lnTo>
                  <a:pt x="0" y="0"/>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35">
            <a:extLst>
              <a:ext uri="{FF2B5EF4-FFF2-40B4-BE49-F238E27FC236}">
                <a16:creationId xmlns:a16="http://schemas.microsoft.com/office/drawing/2014/main" id="{D6CE918C-61D0-D07D-2261-D44698227CF4}"/>
              </a:ext>
            </a:extLst>
          </p:cNvPr>
          <p:cNvSpPr/>
          <p:nvPr/>
        </p:nvSpPr>
        <p:spPr>
          <a:xfrm>
            <a:off x="1244192" y="2406176"/>
            <a:ext cx="32" cy="1191"/>
          </a:xfrm>
          <a:custGeom>
            <a:avLst/>
            <a:gdLst/>
            <a:ahLst/>
            <a:cxnLst/>
            <a:rect l="l" t="t" r="r" b="b"/>
            <a:pathLst>
              <a:path w="1" h="38" fill="none" extrusionOk="0">
                <a:moveTo>
                  <a:pt x="0" y="0"/>
                </a:moveTo>
                <a:lnTo>
                  <a:pt x="0" y="0"/>
                </a:lnTo>
                <a:lnTo>
                  <a:pt x="0" y="37"/>
                </a:lnTo>
                <a:lnTo>
                  <a:pt x="0" y="37"/>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35">
            <a:extLst>
              <a:ext uri="{FF2B5EF4-FFF2-40B4-BE49-F238E27FC236}">
                <a16:creationId xmlns:a16="http://schemas.microsoft.com/office/drawing/2014/main" id="{387C0794-8953-2F03-51B0-D81C3EA14E12}"/>
              </a:ext>
            </a:extLst>
          </p:cNvPr>
          <p:cNvSpPr/>
          <p:nvPr/>
        </p:nvSpPr>
        <p:spPr>
          <a:xfrm>
            <a:off x="1243008" y="2408494"/>
            <a:ext cx="1216" cy="1191"/>
          </a:xfrm>
          <a:custGeom>
            <a:avLst/>
            <a:gdLst/>
            <a:ahLst/>
            <a:cxnLst/>
            <a:rect l="l" t="t" r="r" b="b"/>
            <a:pathLst>
              <a:path w="38" h="38" extrusionOk="0">
                <a:moveTo>
                  <a:pt x="37" y="1"/>
                </a:moveTo>
                <a:lnTo>
                  <a:pt x="37" y="1"/>
                </a:lnTo>
                <a:lnTo>
                  <a:pt x="0" y="38"/>
                </a:lnTo>
                <a:lnTo>
                  <a:pt x="0" y="38"/>
                </a:lnTo>
                <a:lnTo>
                  <a:pt x="37"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35">
            <a:extLst>
              <a:ext uri="{FF2B5EF4-FFF2-40B4-BE49-F238E27FC236}">
                <a16:creationId xmlns:a16="http://schemas.microsoft.com/office/drawing/2014/main" id="{9E2E3974-2546-0C8B-C3D8-C6CE6609B85F}"/>
              </a:ext>
            </a:extLst>
          </p:cNvPr>
          <p:cNvSpPr/>
          <p:nvPr/>
        </p:nvSpPr>
        <p:spPr>
          <a:xfrm>
            <a:off x="1243008" y="2408494"/>
            <a:ext cx="1216" cy="1191"/>
          </a:xfrm>
          <a:custGeom>
            <a:avLst/>
            <a:gdLst/>
            <a:ahLst/>
            <a:cxnLst/>
            <a:rect l="l" t="t" r="r" b="b"/>
            <a:pathLst>
              <a:path w="38" h="38" fill="none" extrusionOk="0">
                <a:moveTo>
                  <a:pt x="37" y="1"/>
                </a:moveTo>
                <a:lnTo>
                  <a:pt x="37" y="1"/>
                </a:lnTo>
                <a:lnTo>
                  <a:pt x="0" y="38"/>
                </a:lnTo>
                <a:lnTo>
                  <a:pt x="0" y="38"/>
                </a:lnTo>
                <a:lnTo>
                  <a:pt x="3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35">
            <a:extLst>
              <a:ext uri="{FF2B5EF4-FFF2-40B4-BE49-F238E27FC236}">
                <a16:creationId xmlns:a16="http://schemas.microsoft.com/office/drawing/2014/main" id="{37BD88E0-BF54-F921-396A-85299825C04F}"/>
              </a:ext>
            </a:extLst>
          </p:cNvPr>
          <p:cNvSpPr/>
          <p:nvPr/>
        </p:nvSpPr>
        <p:spPr>
          <a:xfrm>
            <a:off x="1243008" y="2409653"/>
            <a:ext cx="32" cy="1191"/>
          </a:xfrm>
          <a:custGeom>
            <a:avLst/>
            <a:gdLst/>
            <a:ahLst/>
            <a:cxnLst/>
            <a:rect l="l" t="t" r="r" b="b"/>
            <a:pathLst>
              <a:path w="1" h="38" extrusionOk="0">
                <a:moveTo>
                  <a:pt x="0" y="1"/>
                </a:moveTo>
                <a:lnTo>
                  <a:pt x="0" y="1"/>
                </a:lnTo>
                <a:lnTo>
                  <a:pt x="0" y="38"/>
                </a:lnTo>
                <a:lnTo>
                  <a:pt x="0" y="38"/>
                </a:lnTo>
                <a:lnTo>
                  <a:pt x="0"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35">
            <a:extLst>
              <a:ext uri="{FF2B5EF4-FFF2-40B4-BE49-F238E27FC236}">
                <a16:creationId xmlns:a16="http://schemas.microsoft.com/office/drawing/2014/main" id="{4205D1DF-030B-2DE8-A876-3D355C9AF9D1}"/>
              </a:ext>
            </a:extLst>
          </p:cNvPr>
          <p:cNvSpPr/>
          <p:nvPr/>
        </p:nvSpPr>
        <p:spPr>
          <a:xfrm>
            <a:off x="1243008" y="2409653"/>
            <a:ext cx="32" cy="1191"/>
          </a:xfrm>
          <a:custGeom>
            <a:avLst/>
            <a:gdLst/>
            <a:ahLst/>
            <a:cxnLst/>
            <a:rect l="l" t="t" r="r" b="b"/>
            <a:pathLst>
              <a:path w="1" h="38" fill="none" extrusionOk="0">
                <a:moveTo>
                  <a:pt x="0" y="1"/>
                </a:moveTo>
                <a:lnTo>
                  <a:pt x="0" y="1"/>
                </a:lnTo>
                <a:lnTo>
                  <a:pt x="0" y="38"/>
                </a:lnTo>
                <a:lnTo>
                  <a:pt x="0" y="3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35">
            <a:extLst>
              <a:ext uri="{FF2B5EF4-FFF2-40B4-BE49-F238E27FC236}">
                <a16:creationId xmlns:a16="http://schemas.microsoft.com/office/drawing/2014/main" id="{3B4952E7-AB7D-5D95-B8A8-D616AD5376FB}"/>
              </a:ext>
            </a:extLst>
          </p:cNvPr>
          <p:cNvSpPr/>
          <p:nvPr/>
        </p:nvSpPr>
        <p:spPr>
          <a:xfrm>
            <a:off x="1243008" y="2410813"/>
            <a:ext cx="32" cy="1222"/>
          </a:xfrm>
          <a:custGeom>
            <a:avLst/>
            <a:gdLst/>
            <a:ahLst/>
            <a:cxnLst/>
            <a:rect l="l" t="t" r="r" b="b"/>
            <a:pathLst>
              <a:path w="1" h="39" extrusionOk="0">
                <a:moveTo>
                  <a:pt x="0" y="1"/>
                </a:moveTo>
                <a:lnTo>
                  <a:pt x="0" y="1"/>
                </a:lnTo>
                <a:lnTo>
                  <a:pt x="0" y="38"/>
                </a:lnTo>
                <a:lnTo>
                  <a:pt x="0" y="38"/>
                </a:lnTo>
                <a:lnTo>
                  <a:pt x="0"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35">
            <a:extLst>
              <a:ext uri="{FF2B5EF4-FFF2-40B4-BE49-F238E27FC236}">
                <a16:creationId xmlns:a16="http://schemas.microsoft.com/office/drawing/2014/main" id="{73E91038-62E1-E977-5F15-9C3D8518B055}"/>
              </a:ext>
            </a:extLst>
          </p:cNvPr>
          <p:cNvSpPr/>
          <p:nvPr/>
        </p:nvSpPr>
        <p:spPr>
          <a:xfrm>
            <a:off x="1243008" y="2410813"/>
            <a:ext cx="32" cy="1222"/>
          </a:xfrm>
          <a:custGeom>
            <a:avLst/>
            <a:gdLst/>
            <a:ahLst/>
            <a:cxnLst/>
            <a:rect l="l" t="t" r="r" b="b"/>
            <a:pathLst>
              <a:path w="1" h="39" fill="none" extrusionOk="0">
                <a:moveTo>
                  <a:pt x="0" y="1"/>
                </a:moveTo>
                <a:lnTo>
                  <a:pt x="0" y="1"/>
                </a:lnTo>
                <a:lnTo>
                  <a:pt x="0" y="38"/>
                </a:lnTo>
                <a:lnTo>
                  <a:pt x="0" y="3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35">
            <a:extLst>
              <a:ext uri="{FF2B5EF4-FFF2-40B4-BE49-F238E27FC236}">
                <a16:creationId xmlns:a16="http://schemas.microsoft.com/office/drawing/2014/main" id="{CB1555CE-6B30-138E-6604-67401300B978}"/>
              </a:ext>
            </a:extLst>
          </p:cNvPr>
          <p:cNvSpPr/>
          <p:nvPr/>
        </p:nvSpPr>
        <p:spPr>
          <a:xfrm>
            <a:off x="1243008" y="2413163"/>
            <a:ext cx="32" cy="31"/>
          </a:xfrm>
          <a:custGeom>
            <a:avLst/>
            <a:gdLst/>
            <a:ahLst/>
            <a:cxnLst/>
            <a:rect l="l" t="t" r="r" b="b"/>
            <a:pathLst>
              <a:path w="1" h="1" extrusionOk="0">
                <a:moveTo>
                  <a:pt x="0" y="0"/>
                </a:moveTo>
                <a:lnTo>
                  <a:pt x="0" y="0"/>
                </a:lnTo>
                <a:lnTo>
                  <a:pt x="0" y="0"/>
                </a:lnTo>
                <a:lnTo>
                  <a:pt x="0" y="0"/>
                </a:lnTo>
                <a:lnTo>
                  <a:pt x="0" y="0"/>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35">
            <a:extLst>
              <a:ext uri="{FF2B5EF4-FFF2-40B4-BE49-F238E27FC236}">
                <a16:creationId xmlns:a16="http://schemas.microsoft.com/office/drawing/2014/main" id="{3598438D-1DAB-092F-62FA-FD135A36E6EE}"/>
              </a:ext>
            </a:extLst>
          </p:cNvPr>
          <p:cNvSpPr/>
          <p:nvPr/>
        </p:nvSpPr>
        <p:spPr>
          <a:xfrm>
            <a:off x="1243008" y="2413163"/>
            <a:ext cx="32" cy="31"/>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35">
            <a:extLst>
              <a:ext uri="{FF2B5EF4-FFF2-40B4-BE49-F238E27FC236}">
                <a16:creationId xmlns:a16="http://schemas.microsoft.com/office/drawing/2014/main" id="{7A4CEED3-21D8-C796-A500-A6EF2A2581BB}"/>
              </a:ext>
            </a:extLst>
          </p:cNvPr>
          <p:cNvSpPr/>
          <p:nvPr/>
        </p:nvSpPr>
        <p:spPr>
          <a:xfrm>
            <a:off x="1243008" y="2414322"/>
            <a:ext cx="32" cy="1191"/>
          </a:xfrm>
          <a:custGeom>
            <a:avLst/>
            <a:gdLst/>
            <a:ahLst/>
            <a:cxnLst/>
            <a:rect l="l" t="t" r="r" b="b"/>
            <a:pathLst>
              <a:path w="1" h="38" extrusionOk="0">
                <a:moveTo>
                  <a:pt x="0" y="1"/>
                </a:moveTo>
                <a:lnTo>
                  <a:pt x="0" y="1"/>
                </a:lnTo>
                <a:lnTo>
                  <a:pt x="0" y="38"/>
                </a:lnTo>
                <a:lnTo>
                  <a:pt x="0" y="38"/>
                </a:lnTo>
                <a:lnTo>
                  <a:pt x="0"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35">
            <a:extLst>
              <a:ext uri="{FF2B5EF4-FFF2-40B4-BE49-F238E27FC236}">
                <a16:creationId xmlns:a16="http://schemas.microsoft.com/office/drawing/2014/main" id="{6FE20A81-70AA-462C-F9CF-6637CCB502A5}"/>
              </a:ext>
            </a:extLst>
          </p:cNvPr>
          <p:cNvSpPr/>
          <p:nvPr/>
        </p:nvSpPr>
        <p:spPr>
          <a:xfrm>
            <a:off x="1243008" y="2414322"/>
            <a:ext cx="32" cy="1191"/>
          </a:xfrm>
          <a:custGeom>
            <a:avLst/>
            <a:gdLst/>
            <a:ahLst/>
            <a:cxnLst/>
            <a:rect l="l" t="t" r="r" b="b"/>
            <a:pathLst>
              <a:path w="1" h="38" fill="none" extrusionOk="0">
                <a:moveTo>
                  <a:pt x="0" y="1"/>
                </a:moveTo>
                <a:lnTo>
                  <a:pt x="0" y="1"/>
                </a:lnTo>
                <a:lnTo>
                  <a:pt x="0" y="38"/>
                </a:lnTo>
                <a:lnTo>
                  <a:pt x="0" y="3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35">
            <a:extLst>
              <a:ext uri="{FF2B5EF4-FFF2-40B4-BE49-F238E27FC236}">
                <a16:creationId xmlns:a16="http://schemas.microsoft.com/office/drawing/2014/main" id="{F863AC46-1A42-D461-3E8E-5F20B9817DA6}"/>
              </a:ext>
            </a:extLst>
          </p:cNvPr>
          <p:cNvSpPr/>
          <p:nvPr/>
        </p:nvSpPr>
        <p:spPr>
          <a:xfrm>
            <a:off x="1243008" y="2415481"/>
            <a:ext cx="32" cy="1191"/>
          </a:xfrm>
          <a:custGeom>
            <a:avLst/>
            <a:gdLst/>
            <a:ahLst/>
            <a:cxnLst/>
            <a:rect l="l" t="t" r="r" b="b"/>
            <a:pathLst>
              <a:path w="1" h="38" extrusionOk="0">
                <a:moveTo>
                  <a:pt x="0" y="1"/>
                </a:moveTo>
                <a:lnTo>
                  <a:pt x="0" y="1"/>
                </a:lnTo>
                <a:lnTo>
                  <a:pt x="0" y="38"/>
                </a:lnTo>
                <a:lnTo>
                  <a:pt x="0" y="38"/>
                </a:lnTo>
                <a:lnTo>
                  <a:pt x="0"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35">
            <a:extLst>
              <a:ext uri="{FF2B5EF4-FFF2-40B4-BE49-F238E27FC236}">
                <a16:creationId xmlns:a16="http://schemas.microsoft.com/office/drawing/2014/main" id="{027A89DC-81C7-7C9B-1134-462440ADD0DD}"/>
              </a:ext>
            </a:extLst>
          </p:cNvPr>
          <p:cNvSpPr/>
          <p:nvPr/>
        </p:nvSpPr>
        <p:spPr>
          <a:xfrm>
            <a:off x="1243008" y="2415481"/>
            <a:ext cx="32" cy="1191"/>
          </a:xfrm>
          <a:custGeom>
            <a:avLst/>
            <a:gdLst/>
            <a:ahLst/>
            <a:cxnLst/>
            <a:rect l="l" t="t" r="r" b="b"/>
            <a:pathLst>
              <a:path w="1" h="38" fill="none" extrusionOk="0">
                <a:moveTo>
                  <a:pt x="0" y="1"/>
                </a:moveTo>
                <a:lnTo>
                  <a:pt x="0" y="1"/>
                </a:lnTo>
                <a:lnTo>
                  <a:pt x="0" y="38"/>
                </a:lnTo>
                <a:lnTo>
                  <a:pt x="0" y="3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35">
            <a:extLst>
              <a:ext uri="{FF2B5EF4-FFF2-40B4-BE49-F238E27FC236}">
                <a16:creationId xmlns:a16="http://schemas.microsoft.com/office/drawing/2014/main" id="{7E6D3302-C07F-FE46-A610-BBA2E28325C6}"/>
              </a:ext>
            </a:extLst>
          </p:cNvPr>
          <p:cNvSpPr/>
          <p:nvPr/>
        </p:nvSpPr>
        <p:spPr>
          <a:xfrm>
            <a:off x="1243008" y="2416641"/>
            <a:ext cx="32" cy="1222"/>
          </a:xfrm>
          <a:custGeom>
            <a:avLst/>
            <a:gdLst/>
            <a:ahLst/>
            <a:cxnLst/>
            <a:rect l="l" t="t" r="r" b="b"/>
            <a:pathLst>
              <a:path w="1" h="39" extrusionOk="0">
                <a:moveTo>
                  <a:pt x="0" y="1"/>
                </a:moveTo>
                <a:lnTo>
                  <a:pt x="0" y="1"/>
                </a:lnTo>
                <a:lnTo>
                  <a:pt x="0" y="38"/>
                </a:lnTo>
                <a:lnTo>
                  <a:pt x="0" y="38"/>
                </a:lnTo>
                <a:lnTo>
                  <a:pt x="0"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35">
            <a:extLst>
              <a:ext uri="{FF2B5EF4-FFF2-40B4-BE49-F238E27FC236}">
                <a16:creationId xmlns:a16="http://schemas.microsoft.com/office/drawing/2014/main" id="{A4AE8E1B-9155-CC87-AC83-F62AE1AF8F78}"/>
              </a:ext>
            </a:extLst>
          </p:cNvPr>
          <p:cNvSpPr/>
          <p:nvPr/>
        </p:nvSpPr>
        <p:spPr>
          <a:xfrm>
            <a:off x="1243008" y="2416641"/>
            <a:ext cx="32" cy="1222"/>
          </a:xfrm>
          <a:custGeom>
            <a:avLst/>
            <a:gdLst/>
            <a:ahLst/>
            <a:cxnLst/>
            <a:rect l="l" t="t" r="r" b="b"/>
            <a:pathLst>
              <a:path w="1" h="39" fill="none" extrusionOk="0">
                <a:moveTo>
                  <a:pt x="0" y="1"/>
                </a:moveTo>
                <a:lnTo>
                  <a:pt x="0" y="1"/>
                </a:lnTo>
                <a:lnTo>
                  <a:pt x="0" y="38"/>
                </a:lnTo>
                <a:lnTo>
                  <a:pt x="0" y="3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35">
            <a:extLst>
              <a:ext uri="{FF2B5EF4-FFF2-40B4-BE49-F238E27FC236}">
                <a16:creationId xmlns:a16="http://schemas.microsoft.com/office/drawing/2014/main" id="{CB7B72A8-D9FD-2523-F1C4-734151E68CF1}"/>
              </a:ext>
            </a:extLst>
          </p:cNvPr>
          <p:cNvSpPr/>
          <p:nvPr/>
        </p:nvSpPr>
        <p:spPr>
          <a:xfrm>
            <a:off x="1243008" y="2417831"/>
            <a:ext cx="32" cy="1191"/>
          </a:xfrm>
          <a:custGeom>
            <a:avLst/>
            <a:gdLst/>
            <a:ahLst/>
            <a:cxnLst/>
            <a:rect l="l" t="t" r="r" b="b"/>
            <a:pathLst>
              <a:path w="1" h="38" extrusionOk="0">
                <a:moveTo>
                  <a:pt x="0" y="0"/>
                </a:moveTo>
                <a:lnTo>
                  <a:pt x="0" y="0"/>
                </a:lnTo>
                <a:lnTo>
                  <a:pt x="0" y="37"/>
                </a:lnTo>
                <a:lnTo>
                  <a:pt x="0" y="37"/>
                </a:lnTo>
                <a:lnTo>
                  <a:pt x="0" y="0"/>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35">
            <a:extLst>
              <a:ext uri="{FF2B5EF4-FFF2-40B4-BE49-F238E27FC236}">
                <a16:creationId xmlns:a16="http://schemas.microsoft.com/office/drawing/2014/main" id="{2C985E88-C4AE-720F-404A-910E164C04E4}"/>
              </a:ext>
            </a:extLst>
          </p:cNvPr>
          <p:cNvSpPr/>
          <p:nvPr/>
        </p:nvSpPr>
        <p:spPr>
          <a:xfrm>
            <a:off x="1243008" y="2417831"/>
            <a:ext cx="32" cy="1191"/>
          </a:xfrm>
          <a:custGeom>
            <a:avLst/>
            <a:gdLst/>
            <a:ahLst/>
            <a:cxnLst/>
            <a:rect l="l" t="t" r="r" b="b"/>
            <a:pathLst>
              <a:path w="1" h="38" fill="none" extrusionOk="0">
                <a:moveTo>
                  <a:pt x="0" y="0"/>
                </a:moveTo>
                <a:lnTo>
                  <a:pt x="0" y="0"/>
                </a:lnTo>
                <a:lnTo>
                  <a:pt x="0" y="37"/>
                </a:lnTo>
                <a:lnTo>
                  <a:pt x="0" y="37"/>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35">
            <a:extLst>
              <a:ext uri="{FF2B5EF4-FFF2-40B4-BE49-F238E27FC236}">
                <a16:creationId xmlns:a16="http://schemas.microsoft.com/office/drawing/2014/main" id="{4051A30B-F261-FF5D-5961-5006B08713FF}"/>
              </a:ext>
            </a:extLst>
          </p:cNvPr>
          <p:cNvSpPr/>
          <p:nvPr/>
        </p:nvSpPr>
        <p:spPr>
          <a:xfrm>
            <a:off x="1243008" y="2420150"/>
            <a:ext cx="32" cy="4700"/>
          </a:xfrm>
          <a:custGeom>
            <a:avLst/>
            <a:gdLst/>
            <a:ahLst/>
            <a:cxnLst/>
            <a:rect l="l" t="t" r="r" b="b"/>
            <a:pathLst>
              <a:path w="1" h="150" extrusionOk="0">
                <a:moveTo>
                  <a:pt x="0" y="1"/>
                </a:moveTo>
                <a:lnTo>
                  <a:pt x="0" y="1"/>
                </a:lnTo>
                <a:lnTo>
                  <a:pt x="0" y="149"/>
                </a:lnTo>
                <a:lnTo>
                  <a:pt x="0" y="149"/>
                </a:lnTo>
                <a:lnTo>
                  <a:pt x="0"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35">
            <a:extLst>
              <a:ext uri="{FF2B5EF4-FFF2-40B4-BE49-F238E27FC236}">
                <a16:creationId xmlns:a16="http://schemas.microsoft.com/office/drawing/2014/main" id="{7C51B05D-B969-92ED-6A20-5C6ED73E5784}"/>
              </a:ext>
            </a:extLst>
          </p:cNvPr>
          <p:cNvSpPr/>
          <p:nvPr/>
        </p:nvSpPr>
        <p:spPr>
          <a:xfrm>
            <a:off x="1243008" y="2420150"/>
            <a:ext cx="32" cy="4700"/>
          </a:xfrm>
          <a:custGeom>
            <a:avLst/>
            <a:gdLst/>
            <a:ahLst/>
            <a:cxnLst/>
            <a:rect l="l" t="t" r="r" b="b"/>
            <a:pathLst>
              <a:path w="1" h="150" fill="none" extrusionOk="0">
                <a:moveTo>
                  <a:pt x="0" y="1"/>
                </a:moveTo>
                <a:lnTo>
                  <a:pt x="0" y="1"/>
                </a:lnTo>
                <a:lnTo>
                  <a:pt x="0" y="149"/>
                </a:lnTo>
                <a:lnTo>
                  <a:pt x="0" y="149"/>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35">
            <a:extLst>
              <a:ext uri="{FF2B5EF4-FFF2-40B4-BE49-F238E27FC236}">
                <a16:creationId xmlns:a16="http://schemas.microsoft.com/office/drawing/2014/main" id="{D476D3FA-22A6-E940-4F7F-7F91B9B906B9}"/>
              </a:ext>
            </a:extLst>
          </p:cNvPr>
          <p:cNvSpPr/>
          <p:nvPr/>
        </p:nvSpPr>
        <p:spPr>
          <a:xfrm>
            <a:off x="1243008" y="2425978"/>
            <a:ext cx="32" cy="31"/>
          </a:xfrm>
          <a:custGeom>
            <a:avLst/>
            <a:gdLst/>
            <a:ahLst/>
            <a:cxnLst/>
            <a:rect l="l" t="t" r="r" b="b"/>
            <a:pathLst>
              <a:path w="1" h="1" extrusionOk="0">
                <a:moveTo>
                  <a:pt x="0" y="1"/>
                </a:moveTo>
                <a:lnTo>
                  <a:pt x="0" y="1"/>
                </a:lnTo>
                <a:lnTo>
                  <a:pt x="0" y="1"/>
                </a:lnTo>
                <a:lnTo>
                  <a:pt x="0" y="1"/>
                </a:lnTo>
                <a:lnTo>
                  <a:pt x="0"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35">
            <a:extLst>
              <a:ext uri="{FF2B5EF4-FFF2-40B4-BE49-F238E27FC236}">
                <a16:creationId xmlns:a16="http://schemas.microsoft.com/office/drawing/2014/main" id="{4253CCCE-C302-4655-F3A3-EAFA276B24F9}"/>
              </a:ext>
            </a:extLst>
          </p:cNvPr>
          <p:cNvSpPr/>
          <p:nvPr/>
        </p:nvSpPr>
        <p:spPr>
          <a:xfrm>
            <a:off x="1243008" y="2425978"/>
            <a:ext cx="32" cy="31"/>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35">
            <a:extLst>
              <a:ext uri="{FF2B5EF4-FFF2-40B4-BE49-F238E27FC236}">
                <a16:creationId xmlns:a16="http://schemas.microsoft.com/office/drawing/2014/main" id="{7A718BA4-638B-DC75-6915-84F7FE45C56B}"/>
              </a:ext>
            </a:extLst>
          </p:cNvPr>
          <p:cNvSpPr/>
          <p:nvPr/>
        </p:nvSpPr>
        <p:spPr>
          <a:xfrm>
            <a:off x="1243008" y="2427137"/>
            <a:ext cx="32" cy="1222"/>
          </a:xfrm>
          <a:custGeom>
            <a:avLst/>
            <a:gdLst/>
            <a:ahLst/>
            <a:cxnLst/>
            <a:rect l="l" t="t" r="r" b="b"/>
            <a:pathLst>
              <a:path w="1" h="39" extrusionOk="0">
                <a:moveTo>
                  <a:pt x="0" y="1"/>
                </a:moveTo>
                <a:lnTo>
                  <a:pt x="0" y="1"/>
                </a:lnTo>
                <a:lnTo>
                  <a:pt x="0" y="38"/>
                </a:lnTo>
                <a:lnTo>
                  <a:pt x="0" y="38"/>
                </a:lnTo>
                <a:lnTo>
                  <a:pt x="0"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35">
            <a:extLst>
              <a:ext uri="{FF2B5EF4-FFF2-40B4-BE49-F238E27FC236}">
                <a16:creationId xmlns:a16="http://schemas.microsoft.com/office/drawing/2014/main" id="{4CE4408D-8AD2-60A7-4F43-1CB0FE967EBC}"/>
              </a:ext>
            </a:extLst>
          </p:cNvPr>
          <p:cNvSpPr/>
          <p:nvPr/>
        </p:nvSpPr>
        <p:spPr>
          <a:xfrm>
            <a:off x="1243008" y="2427137"/>
            <a:ext cx="32" cy="1222"/>
          </a:xfrm>
          <a:custGeom>
            <a:avLst/>
            <a:gdLst/>
            <a:ahLst/>
            <a:cxnLst/>
            <a:rect l="l" t="t" r="r" b="b"/>
            <a:pathLst>
              <a:path w="1" h="39" fill="none" extrusionOk="0">
                <a:moveTo>
                  <a:pt x="0" y="1"/>
                </a:moveTo>
                <a:lnTo>
                  <a:pt x="0" y="1"/>
                </a:lnTo>
                <a:lnTo>
                  <a:pt x="0" y="38"/>
                </a:lnTo>
                <a:lnTo>
                  <a:pt x="0" y="3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35">
            <a:extLst>
              <a:ext uri="{FF2B5EF4-FFF2-40B4-BE49-F238E27FC236}">
                <a16:creationId xmlns:a16="http://schemas.microsoft.com/office/drawing/2014/main" id="{44FF8AF5-D4E2-4370-365B-A0EE443F498A}"/>
              </a:ext>
            </a:extLst>
          </p:cNvPr>
          <p:cNvSpPr/>
          <p:nvPr/>
        </p:nvSpPr>
        <p:spPr>
          <a:xfrm>
            <a:off x="1243008" y="2428328"/>
            <a:ext cx="32" cy="1191"/>
          </a:xfrm>
          <a:custGeom>
            <a:avLst/>
            <a:gdLst/>
            <a:ahLst/>
            <a:cxnLst/>
            <a:rect l="l" t="t" r="r" b="b"/>
            <a:pathLst>
              <a:path w="1" h="38" extrusionOk="0">
                <a:moveTo>
                  <a:pt x="0" y="0"/>
                </a:moveTo>
                <a:lnTo>
                  <a:pt x="0" y="0"/>
                </a:lnTo>
                <a:lnTo>
                  <a:pt x="0" y="37"/>
                </a:lnTo>
                <a:lnTo>
                  <a:pt x="0" y="37"/>
                </a:lnTo>
                <a:lnTo>
                  <a:pt x="0" y="0"/>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35">
            <a:extLst>
              <a:ext uri="{FF2B5EF4-FFF2-40B4-BE49-F238E27FC236}">
                <a16:creationId xmlns:a16="http://schemas.microsoft.com/office/drawing/2014/main" id="{FCF3DD89-CC1B-9D99-49B4-B1C5052E432D}"/>
              </a:ext>
            </a:extLst>
          </p:cNvPr>
          <p:cNvSpPr/>
          <p:nvPr/>
        </p:nvSpPr>
        <p:spPr>
          <a:xfrm>
            <a:off x="1243008" y="2428328"/>
            <a:ext cx="32" cy="1191"/>
          </a:xfrm>
          <a:custGeom>
            <a:avLst/>
            <a:gdLst/>
            <a:ahLst/>
            <a:cxnLst/>
            <a:rect l="l" t="t" r="r" b="b"/>
            <a:pathLst>
              <a:path w="1" h="38" fill="none" extrusionOk="0">
                <a:moveTo>
                  <a:pt x="0" y="0"/>
                </a:moveTo>
                <a:lnTo>
                  <a:pt x="0" y="0"/>
                </a:lnTo>
                <a:lnTo>
                  <a:pt x="0" y="37"/>
                </a:lnTo>
                <a:lnTo>
                  <a:pt x="0" y="37"/>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35">
            <a:extLst>
              <a:ext uri="{FF2B5EF4-FFF2-40B4-BE49-F238E27FC236}">
                <a16:creationId xmlns:a16="http://schemas.microsoft.com/office/drawing/2014/main" id="{F732936B-B7E2-8848-8899-E49487BA9CB5}"/>
              </a:ext>
            </a:extLst>
          </p:cNvPr>
          <p:cNvSpPr/>
          <p:nvPr/>
        </p:nvSpPr>
        <p:spPr>
          <a:xfrm>
            <a:off x="1243008" y="2429487"/>
            <a:ext cx="32" cy="1191"/>
          </a:xfrm>
          <a:custGeom>
            <a:avLst/>
            <a:gdLst/>
            <a:ahLst/>
            <a:cxnLst/>
            <a:rect l="l" t="t" r="r" b="b"/>
            <a:pathLst>
              <a:path w="1" h="38" extrusionOk="0">
                <a:moveTo>
                  <a:pt x="0" y="0"/>
                </a:moveTo>
                <a:lnTo>
                  <a:pt x="0" y="0"/>
                </a:lnTo>
                <a:lnTo>
                  <a:pt x="0" y="37"/>
                </a:lnTo>
                <a:lnTo>
                  <a:pt x="0" y="37"/>
                </a:lnTo>
                <a:lnTo>
                  <a:pt x="0" y="0"/>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35">
            <a:extLst>
              <a:ext uri="{FF2B5EF4-FFF2-40B4-BE49-F238E27FC236}">
                <a16:creationId xmlns:a16="http://schemas.microsoft.com/office/drawing/2014/main" id="{CFD67342-6EFE-1111-3270-290E7ED3441C}"/>
              </a:ext>
            </a:extLst>
          </p:cNvPr>
          <p:cNvSpPr/>
          <p:nvPr/>
        </p:nvSpPr>
        <p:spPr>
          <a:xfrm>
            <a:off x="1243008" y="2429487"/>
            <a:ext cx="32" cy="1191"/>
          </a:xfrm>
          <a:custGeom>
            <a:avLst/>
            <a:gdLst/>
            <a:ahLst/>
            <a:cxnLst/>
            <a:rect l="l" t="t" r="r" b="b"/>
            <a:pathLst>
              <a:path w="1" h="38" fill="none" extrusionOk="0">
                <a:moveTo>
                  <a:pt x="0" y="0"/>
                </a:moveTo>
                <a:lnTo>
                  <a:pt x="0" y="0"/>
                </a:lnTo>
                <a:lnTo>
                  <a:pt x="0" y="37"/>
                </a:lnTo>
                <a:lnTo>
                  <a:pt x="0" y="37"/>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35">
            <a:extLst>
              <a:ext uri="{FF2B5EF4-FFF2-40B4-BE49-F238E27FC236}">
                <a16:creationId xmlns:a16="http://schemas.microsoft.com/office/drawing/2014/main" id="{650F3A4C-4A13-7A9D-193B-1134DDC6C361}"/>
              </a:ext>
            </a:extLst>
          </p:cNvPr>
          <p:cNvSpPr/>
          <p:nvPr/>
        </p:nvSpPr>
        <p:spPr>
          <a:xfrm>
            <a:off x="1243008" y="2431806"/>
            <a:ext cx="32" cy="31"/>
          </a:xfrm>
          <a:custGeom>
            <a:avLst/>
            <a:gdLst/>
            <a:ahLst/>
            <a:cxnLst/>
            <a:rect l="l" t="t" r="r" b="b"/>
            <a:pathLst>
              <a:path w="1" h="1" extrusionOk="0">
                <a:moveTo>
                  <a:pt x="0" y="1"/>
                </a:moveTo>
                <a:lnTo>
                  <a:pt x="0" y="1"/>
                </a:lnTo>
                <a:lnTo>
                  <a:pt x="0" y="1"/>
                </a:lnTo>
                <a:lnTo>
                  <a:pt x="0" y="1"/>
                </a:lnTo>
                <a:lnTo>
                  <a:pt x="0"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35">
            <a:extLst>
              <a:ext uri="{FF2B5EF4-FFF2-40B4-BE49-F238E27FC236}">
                <a16:creationId xmlns:a16="http://schemas.microsoft.com/office/drawing/2014/main" id="{2011ECFE-1E83-6413-42AE-9E420D1FAA6F}"/>
              </a:ext>
            </a:extLst>
          </p:cNvPr>
          <p:cNvSpPr/>
          <p:nvPr/>
        </p:nvSpPr>
        <p:spPr>
          <a:xfrm>
            <a:off x="1243008" y="2431806"/>
            <a:ext cx="32" cy="31"/>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35">
            <a:extLst>
              <a:ext uri="{FF2B5EF4-FFF2-40B4-BE49-F238E27FC236}">
                <a16:creationId xmlns:a16="http://schemas.microsoft.com/office/drawing/2014/main" id="{4610127B-1778-E7D1-05B1-9CDE38B93DD6}"/>
              </a:ext>
            </a:extLst>
          </p:cNvPr>
          <p:cNvSpPr/>
          <p:nvPr/>
        </p:nvSpPr>
        <p:spPr>
          <a:xfrm>
            <a:off x="1243008" y="2432965"/>
            <a:ext cx="32" cy="1222"/>
          </a:xfrm>
          <a:custGeom>
            <a:avLst/>
            <a:gdLst/>
            <a:ahLst/>
            <a:cxnLst/>
            <a:rect l="l" t="t" r="r" b="b"/>
            <a:pathLst>
              <a:path w="1" h="39" extrusionOk="0">
                <a:moveTo>
                  <a:pt x="0" y="1"/>
                </a:moveTo>
                <a:lnTo>
                  <a:pt x="0" y="1"/>
                </a:lnTo>
                <a:lnTo>
                  <a:pt x="0" y="38"/>
                </a:lnTo>
                <a:lnTo>
                  <a:pt x="0" y="38"/>
                </a:lnTo>
                <a:lnTo>
                  <a:pt x="0"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35">
            <a:extLst>
              <a:ext uri="{FF2B5EF4-FFF2-40B4-BE49-F238E27FC236}">
                <a16:creationId xmlns:a16="http://schemas.microsoft.com/office/drawing/2014/main" id="{1F0FF771-CD4D-C91D-E267-64A9FC1891BC}"/>
              </a:ext>
            </a:extLst>
          </p:cNvPr>
          <p:cNvSpPr/>
          <p:nvPr/>
        </p:nvSpPr>
        <p:spPr>
          <a:xfrm>
            <a:off x="1243008" y="2432965"/>
            <a:ext cx="32" cy="1222"/>
          </a:xfrm>
          <a:custGeom>
            <a:avLst/>
            <a:gdLst/>
            <a:ahLst/>
            <a:cxnLst/>
            <a:rect l="l" t="t" r="r" b="b"/>
            <a:pathLst>
              <a:path w="1" h="39" fill="none" extrusionOk="0">
                <a:moveTo>
                  <a:pt x="0" y="1"/>
                </a:moveTo>
                <a:lnTo>
                  <a:pt x="0" y="1"/>
                </a:lnTo>
                <a:lnTo>
                  <a:pt x="0" y="38"/>
                </a:lnTo>
                <a:lnTo>
                  <a:pt x="0" y="3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35">
            <a:extLst>
              <a:ext uri="{FF2B5EF4-FFF2-40B4-BE49-F238E27FC236}">
                <a16:creationId xmlns:a16="http://schemas.microsoft.com/office/drawing/2014/main" id="{B9FA421F-EE2F-A212-7DCD-252AB2E97F15}"/>
              </a:ext>
            </a:extLst>
          </p:cNvPr>
          <p:cNvSpPr/>
          <p:nvPr/>
        </p:nvSpPr>
        <p:spPr>
          <a:xfrm>
            <a:off x="1241792" y="2434155"/>
            <a:ext cx="32" cy="1191"/>
          </a:xfrm>
          <a:custGeom>
            <a:avLst/>
            <a:gdLst/>
            <a:ahLst/>
            <a:cxnLst/>
            <a:rect l="l" t="t" r="r" b="b"/>
            <a:pathLst>
              <a:path w="1" h="38" extrusionOk="0">
                <a:moveTo>
                  <a:pt x="1" y="0"/>
                </a:moveTo>
                <a:lnTo>
                  <a:pt x="1" y="0"/>
                </a:lnTo>
                <a:lnTo>
                  <a:pt x="1" y="37"/>
                </a:lnTo>
                <a:lnTo>
                  <a:pt x="1" y="37"/>
                </a:lnTo>
                <a:lnTo>
                  <a:pt x="1" y="0"/>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35">
            <a:extLst>
              <a:ext uri="{FF2B5EF4-FFF2-40B4-BE49-F238E27FC236}">
                <a16:creationId xmlns:a16="http://schemas.microsoft.com/office/drawing/2014/main" id="{7A5E1DFD-E6B5-00E4-1458-93EC64EDF0D0}"/>
              </a:ext>
            </a:extLst>
          </p:cNvPr>
          <p:cNvSpPr/>
          <p:nvPr/>
        </p:nvSpPr>
        <p:spPr>
          <a:xfrm>
            <a:off x="1241792" y="2434155"/>
            <a:ext cx="32" cy="1191"/>
          </a:xfrm>
          <a:custGeom>
            <a:avLst/>
            <a:gdLst/>
            <a:ahLst/>
            <a:cxnLst/>
            <a:rect l="l" t="t" r="r" b="b"/>
            <a:pathLst>
              <a:path w="1" h="38" fill="none" extrusionOk="0">
                <a:moveTo>
                  <a:pt x="1" y="0"/>
                </a:moveTo>
                <a:lnTo>
                  <a:pt x="1" y="0"/>
                </a:lnTo>
                <a:lnTo>
                  <a:pt x="1" y="37"/>
                </a:lnTo>
                <a:lnTo>
                  <a:pt x="1" y="37"/>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35">
            <a:extLst>
              <a:ext uri="{FF2B5EF4-FFF2-40B4-BE49-F238E27FC236}">
                <a16:creationId xmlns:a16="http://schemas.microsoft.com/office/drawing/2014/main" id="{AF6A6B74-9B41-8FE1-C046-2233B552EF54}"/>
              </a:ext>
            </a:extLst>
          </p:cNvPr>
          <p:cNvSpPr/>
          <p:nvPr/>
        </p:nvSpPr>
        <p:spPr>
          <a:xfrm>
            <a:off x="1241792" y="2435315"/>
            <a:ext cx="32" cy="1191"/>
          </a:xfrm>
          <a:custGeom>
            <a:avLst/>
            <a:gdLst/>
            <a:ahLst/>
            <a:cxnLst/>
            <a:rect l="l" t="t" r="r" b="b"/>
            <a:pathLst>
              <a:path w="1" h="38" extrusionOk="0">
                <a:moveTo>
                  <a:pt x="1" y="0"/>
                </a:moveTo>
                <a:lnTo>
                  <a:pt x="1" y="0"/>
                </a:lnTo>
                <a:lnTo>
                  <a:pt x="1" y="37"/>
                </a:lnTo>
                <a:lnTo>
                  <a:pt x="1" y="37"/>
                </a:lnTo>
                <a:lnTo>
                  <a:pt x="1" y="0"/>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35">
            <a:extLst>
              <a:ext uri="{FF2B5EF4-FFF2-40B4-BE49-F238E27FC236}">
                <a16:creationId xmlns:a16="http://schemas.microsoft.com/office/drawing/2014/main" id="{187DCD96-230B-4DEE-079F-C799E0C52419}"/>
              </a:ext>
            </a:extLst>
          </p:cNvPr>
          <p:cNvSpPr/>
          <p:nvPr/>
        </p:nvSpPr>
        <p:spPr>
          <a:xfrm>
            <a:off x="1241792" y="2435315"/>
            <a:ext cx="32" cy="1191"/>
          </a:xfrm>
          <a:custGeom>
            <a:avLst/>
            <a:gdLst/>
            <a:ahLst/>
            <a:cxnLst/>
            <a:rect l="l" t="t" r="r" b="b"/>
            <a:pathLst>
              <a:path w="1" h="38" fill="none" extrusionOk="0">
                <a:moveTo>
                  <a:pt x="1" y="0"/>
                </a:moveTo>
                <a:lnTo>
                  <a:pt x="1" y="0"/>
                </a:lnTo>
                <a:lnTo>
                  <a:pt x="1" y="37"/>
                </a:lnTo>
                <a:lnTo>
                  <a:pt x="1" y="37"/>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35">
            <a:extLst>
              <a:ext uri="{FF2B5EF4-FFF2-40B4-BE49-F238E27FC236}">
                <a16:creationId xmlns:a16="http://schemas.microsoft.com/office/drawing/2014/main" id="{FD7C9C6E-E519-A97A-B39A-B4C44EB2F9C9}"/>
              </a:ext>
            </a:extLst>
          </p:cNvPr>
          <p:cNvSpPr/>
          <p:nvPr/>
        </p:nvSpPr>
        <p:spPr>
          <a:xfrm>
            <a:off x="1241792" y="2437633"/>
            <a:ext cx="32" cy="31"/>
          </a:xfrm>
          <a:custGeom>
            <a:avLst/>
            <a:gdLst/>
            <a:ahLst/>
            <a:cxnLst/>
            <a:rect l="l" t="t" r="r" b="b"/>
            <a:pathLst>
              <a:path w="1" h="1" extrusionOk="0">
                <a:moveTo>
                  <a:pt x="1" y="1"/>
                </a:moveTo>
                <a:lnTo>
                  <a:pt x="1" y="1"/>
                </a:lnTo>
                <a:lnTo>
                  <a:pt x="1" y="1"/>
                </a:lnTo>
                <a:lnTo>
                  <a:pt x="1" y="1"/>
                </a:lnTo>
                <a:lnTo>
                  <a:pt x="1"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35">
            <a:extLst>
              <a:ext uri="{FF2B5EF4-FFF2-40B4-BE49-F238E27FC236}">
                <a16:creationId xmlns:a16="http://schemas.microsoft.com/office/drawing/2014/main" id="{C0A3C483-43B9-D33B-0F52-B8FE86C8AE4F}"/>
              </a:ext>
            </a:extLst>
          </p:cNvPr>
          <p:cNvSpPr/>
          <p:nvPr/>
        </p:nvSpPr>
        <p:spPr>
          <a:xfrm>
            <a:off x="1241792" y="2437633"/>
            <a:ext cx="32" cy="31"/>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35">
            <a:extLst>
              <a:ext uri="{FF2B5EF4-FFF2-40B4-BE49-F238E27FC236}">
                <a16:creationId xmlns:a16="http://schemas.microsoft.com/office/drawing/2014/main" id="{83E9E283-0DDC-7A3E-1814-9D4B97E347C6}"/>
              </a:ext>
            </a:extLst>
          </p:cNvPr>
          <p:cNvSpPr/>
          <p:nvPr/>
        </p:nvSpPr>
        <p:spPr>
          <a:xfrm>
            <a:off x="1241792" y="2438793"/>
            <a:ext cx="32" cy="1222"/>
          </a:xfrm>
          <a:custGeom>
            <a:avLst/>
            <a:gdLst/>
            <a:ahLst/>
            <a:cxnLst/>
            <a:rect l="l" t="t" r="r" b="b"/>
            <a:pathLst>
              <a:path w="1" h="39" extrusionOk="0">
                <a:moveTo>
                  <a:pt x="1" y="1"/>
                </a:moveTo>
                <a:lnTo>
                  <a:pt x="1" y="1"/>
                </a:lnTo>
                <a:lnTo>
                  <a:pt x="1" y="38"/>
                </a:lnTo>
                <a:lnTo>
                  <a:pt x="1" y="38"/>
                </a:lnTo>
                <a:lnTo>
                  <a:pt x="1"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35">
            <a:extLst>
              <a:ext uri="{FF2B5EF4-FFF2-40B4-BE49-F238E27FC236}">
                <a16:creationId xmlns:a16="http://schemas.microsoft.com/office/drawing/2014/main" id="{74CD7366-89CA-84A8-1856-92A4E82CD1D6}"/>
              </a:ext>
            </a:extLst>
          </p:cNvPr>
          <p:cNvSpPr/>
          <p:nvPr/>
        </p:nvSpPr>
        <p:spPr>
          <a:xfrm>
            <a:off x="1241792" y="2438793"/>
            <a:ext cx="32" cy="1222"/>
          </a:xfrm>
          <a:custGeom>
            <a:avLst/>
            <a:gdLst/>
            <a:ahLst/>
            <a:cxnLst/>
            <a:rect l="l" t="t" r="r" b="b"/>
            <a:pathLst>
              <a:path w="1" h="39" fill="none" extrusionOk="0">
                <a:moveTo>
                  <a:pt x="1" y="1"/>
                </a:moveTo>
                <a:lnTo>
                  <a:pt x="1" y="1"/>
                </a:lnTo>
                <a:lnTo>
                  <a:pt x="1" y="38"/>
                </a:lnTo>
                <a:lnTo>
                  <a:pt x="1" y="38"/>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35">
            <a:extLst>
              <a:ext uri="{FF2B5EF4-FFF2-40B4-BE49-F238E27FC236}">
                <a16:creationId xmlns:a16="http://schemas.microsoft.com/office/drawing/2014/main" id="{567AFBC1-B748-43DB-552C-E0E45235AEB1}"/>
              </a:ext>
            </a:extLst>
          </p:cNvPr>
          <p:cNvSpPr/>
          <p:nvPr/>
        </p:nvSpPr>
        <p:spPr>
          <a:xfrm>
            <a:off x="1241792" y="2439983"/>
            <a:ext cx="32" cy="1191"/>
          </a:xfrm>
          <a:custGeom>
            <a:avLst/>
            <a:gdLst/>
            <a:ahLst/>
            <a:cxnLst/>
            <a:rect l="l" t="t" r="r" b="b"/>
            <a:pathLst>
              <a:path w="1" h="38" extrusionOk="0">
                <a:moveTo>
                  <a:pt x="1" y="0"/>
                </a:moveTo>
                <a:lnTo>
                  <a:pt x="1" y="0"/>
                </a:lnTo>
                <a:lnTo>
                  <a:pt x="1" y="37"/>
                </a:lnTo>
                <a:lnTo>
                  <a:pt x="1" y="37"/>
                </a:lnTo>
                <a:lnTo>
                  <a:pt x="1" y="0"/>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35">
            <a:extLst>
              <a:ext uri="{FF2B5EF4-FFF2-40B4-BE49-F238E27FC236}">
                <a16:creationId xmlns:a16="http://schemas.microsoft.com/office/drawing/2014/main" id="{D9219CAD-4909-95CF-2B3F-B841F6F4F2D0}"/>
              </a:ext>
            </a:extLst>
          </p:cNvPr>
          <p:cNvSpPr/>
          <p:nvPr/>
        </p:nvSpPr>
        <p:spPr>
          <a:xfrm>
            <a:off x="1241792" y="2439983"/>
            <a:ext cx="32" cy="1191"/>
          </a:xfrm>
          <a:custGeom>
            <a:avLst/>
            <a:gdLst/>
            <a:ahLst/>
            <a:cxnLst/>
            <a:rect l="l" t="t" r="r" b="b"/>
            <a:pathLst>
              <a:path w="1" h="38" fill="none" extrusionOk="0">
                <a:moveTo>
                  <a:pt x="1" y="0"/>
                </a:moveTo>
                <a:lnTo>
                  <a:pt x="1" y="0"/>
                </a:lnTo>
                <a:lnTo>
                  <a:pt x="1" y="37"/>
                </a:lnTo>
                <a:lnTo>
                  <a:pt x="1" y="37"/>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35">
            <a:extLst>
              <a:ext uri="{FF2B5EF4-FFF2-40B4-BE49-F238E27FC236}">
                <a16:creationId xmlns:a16="http://schemas.microsoft.com/office/drawing/2014/main" id="{2AEE7FA5-6F22-D5F3-C2B1-CFA50DDC49FB}"/>
              </a:ext>
            </a:extLst>
          </p:cNvPr>
          <p:cNvSpPr/>
          <p:nvPr/>
        </p:nvSpPr>
        <p:spPr>
          <a:xfrm>
            <a:off x="1241792" y="2442302"/>
            <a:ext cx="32" cy="31"/>
          </a:xfrm>
          <a:custGeom>
            <a:avLst/>
            <a:gdLst/>
            <a:ahLst/>
            <a:cxnLst/>
            <a:rect l="l" t="t" r="r" b="b"/>
            <a:pathLst>
              <a:path w="1" h="1" extrusionOk="0">
                <a:moveTo>
                  <a:pt x="1" y="1"/>
                </a:moveTo>
                <a:lnTo>
                  <a:pt x="1" y="1"/>
                </a:lnTo>
                <a:lnTo>
                  <a:pt x="1" y="1"/>
                </a:lnTo>
                <a:lnTo>
                  <a:pt x="1" y="1"/>
                </a:lnTo>
                <a:lnTo>
                  <a:pt x="1"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35">
            <a:extLst>
              <a:ext uri="{FF2B5EF4-FFF2-40B4-BE49-F238E27FC236}">
                <a16:creationId xmlns:a16="http://schemas.microsoft.com/office/drawing/2014/main" id="{A11D88AD-3273-7678-157F-C759172C4985}"/>
              </a:ext>
            </a:extLst>
          </p:cNvPr>
          <p:cNvSpPr/>
          <p:nvPr/>
        </p:nvSpPr>
        <p:spPr>
          <a:xfrm>
            <a:off x="1241792" y="2442302"/>
            <a:ext cx="32" cy="31"/>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35">
            <a:extLst>
              <a:ext uri="{FF2B5EF4-FFF2-40B4-BE49-F238E27FC236}">
                <a16:creationId xmlns:a16="http://schemas.microsoft.com/office/drawing/2014/main" id="{E94E65C2-D341-294C-7DB0-F8F842CD1808}"/>
              </a:ext>
            </a:extLst>
          </p:cNvPr>
          <p:cNvSpPr/>
          <p:nvPr/>
        </p:nvSpPr>
        <p:spPr>
          <a:xfrm>
            <a:off x="1241792" y="2443461"/>
            <a:ext cx="32" cy="1191"/>
          </a:xfrm>
          <a:custGeom>
            <a:avLst/>
            <a:gdLst/>
            <a:ahLst/>
            <a:cxnLst/>
            <a:rect l="l" t="t" r="r" b="b"/>
            <a:pathLst>
              <a:path w="1" h="38" extrusionOk="0">
                <a:moveTo>
                  <a:pt x="1" y="1"/>
                </a:moveTo>
                <a:lnTo>
                  <a:pt x="1" y="1"/>
                </a:lnTo>
                <a:lnTo>
                  <a:pt x="1" y="38"/>
                </a:lnTo>
                <a:lnTo>
                  <a:pt x="1" y="38"/>
                </a:lnTo>
                <a:lnTo>
                  <a:pt x="1"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35">
            <a:extLst>
              <a:ext uri="{FF2B5EF4-FFF2-40B4-BE49-F238E27FC236}">
                <a16:creationId xmlns:a16="http://schemas.microsoft.com/office/drawing/2014/main" id="{6F02195C-6459-0C8F-FBD0-0F4142805491}"/>
              </a:ext>
            </a:extLst>
          </p:cNvPr>
          <p:cNvSpPr/>
          <p:nvPr/>
        </p:nvSpPr>
        <p:spPr>
          <a:xfrm>
            <a:off x="1241792" y="2443461"/>
            <a:ext cx="32" cy="1191"/>
          </a:xfrm>
          <a:custGeom>
            <a:avLst/>
            <a:gdLst/>
            <a:ahLst/>
            <a:cxnLst/>
            <a:rect l="l" t="t" r="r" b="b"/>
            <a:pathLst>
              <a:path w="1" h="38" fill="none" extrusionOk="0">
                <a:moveTo>
                  <a:pt x="1" y="1"/>
                </a:moveTo>
                <a:lnTo>
                  <a:pt x="1" y="1"/>
                </a:lnTo>
                <a:lnTo>
                  <a:pt x="1" y="38"/>
                </a:lnTo>
                <a:lnTo>
                  <a:pt x="1" y="38"/>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35">
            <a:extLst>
              <a:ext uri="{FF2B5EF4-FFF2-40B4-BE49-F238E27FC236}">
                <a16:creationId xmlns:a16="http://schemas.microsoft.com/office/drawing/2014/main" id="{BA6691FC-17E7-E88B-28E9-193D819CA672}"/>
              </a:ext>
            </a:extLst>
          </p:cNvPr>
          <p:cNvSpPr/>
          <p:nvPr/>
        </p:nvSpPr>
        <p:spPr>
          <a:xfrm>
            <a:off x="1241792" y="2444620"/>
            <a:ext cx="32" cy="1222"/>
          </a:xfrm>
          <a:custGeom>
            <a:avLst/>
            <a:gdLst/>
            <a:ahLst/>
            <a:cxnLst/>
            <a:rect l="l" t="t" r="r" b="b"/>
            <a:pathLst>
              <a:path w="1" h="39" extrusionOk="0">
                <a:moveTo>
                  <a:pt x="1" y="1"/>
                </a:moveTo>
                <a:lnTo>
                  <a:pt x="1" y="1"/>
                </a:lnTo>
                <a:lnTo>
                  <a:pt x="1" y="38"/>
                </a:lnTo>
                <a:lnTo>
                  <a:pt x="1" y="38"/>
                </a:lnTo>
                <a:lnTo>
                  <a:pt x="1"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35">
            <a:extLst>
              <a:ext uri="{FF2B5EF4-FFF2-40B4-BE49-F238E27FC236}">
                <a16:creationId xmlns:a16="http://schemas.microsoft.com/office/drawing/2014/main" id="{B1723D5F-E8E2-3FD0-F1A0-94E8FE1BCE84}"/>
              </a:ext>
            </a:extLst>
          </p:cNvPr>
          <p:cNvSpPr/>
          <p:nvPr/>
        </p:nvSpPr>
        <p:spPr>
          <a:xfrm>
            <a:off x="1241792" y="2444620"/>
            <a:ext cx="32" cy="1222"/>
          </a:xfrm>
          <a:custGeom>
            <a:avLst/>
            <a:gdLst/>
            <a:ahLst/>
            <a:cxnLst/>
            <a:rect l="l" t="t" r="r" b="b"/>
            <a:pathLst>
              <a:path w="1" h="39" fill="none" extrusionOk="0">
                <a:moveTo>
                  <a:pt x="1" y="1"/>
                </a:moveTo>
                <a:lnTo>
                  <a:pt x="1" y="1"/>
                </a:lnTo>
                <a:lnTo>
                  <a:pt x="1" y="38"/>
                </a:lnTo>
                <a:lnTo>
                  <a:pt x="1" y="38"/>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35">
            <a:extLst>
              <a:ext uri="{FF2B5EF4-FFF2-40B4-BE49-F238E27FC236}">
                <a16:creationId xmlns:a16="http://schemas.microsoft.com/office/drawing/2014/main" id="{79B8097E-4692-F211-8612-0ECC8E0F69F7}"/>
              </a:ext>
            </a:extLst>
          </p:cNvPr>
          <p:cNvSpPr/>
          <p:nvPr/>
        </p:nvSpPr>
        <p:spPr>
          <a:xfrm>
            <a:off x="1241792" y="2445811"/>
            <a:ext cx="32" cy="1191"/>
          </a:xfrm>
          <a:custGeom>
            <a:avLst/>
            <a:gdLst/>
            <a:ahLst/>
            <a:cxnLst/>
            <a:rect l="l" t="t" r="r" b="b"/>
            <a:pathLst>
              <a:path w="1" h="38" extrusionOk="0">
                <a:moveTo>
                  <a:pt x="1" y="0"/>
                </a:moveTo>
                <a:lnTo>
                  <a:pt x="1" y="0"/>
                </a:lnTo>
                <a:lnTo>
                  <a:pt x="1" y="37"/>
                </a:lnTo>
                <a:lnTo>
                  <a:pt x="1" y="37"/>
                </a:lnTo>
                <a:lnTo>
                  <a:pt x="1" y="0"/>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35">
            <a:extLst>
              <a:ext uri="{FF2B5EF4-FFF2-40B4-BE49-F238E27FC236}">
                <a16:creationId xmlns:a16="http://schemas.microsoft.com/office/drawing/2014/main" id="{39E55871-1E77-BF16-BB05-05EFA01D63C9}"/>
              </a:ext>
            </a:extLst>
          </p:cNvPr>
          <p:cNvSpPr/>
          <p:nvPr/>
        </p:nvSpPr>
        <p:spPr>
          <a:xfrm>
            <a:off x="1241792" y="2445811"/>
            <a:ext cx="32" cy="1191"/>
          </a:xfrm>
          <a:custGeom>
            <a:avLst/>
            <a:gdLst/>
            <a:ahLst/>
            <a:cxnLst/>
            <a:rect l="l" t="t" r="r" b="b"/>
            <a:pathLst>
              <a:path w="1" h="38" fill="none" extrusionOk="0">
                <a:moveTo>
                  <a:pt x="1" y="0"/>
                </a:moveTo>
                <a:lnTo>
                  <a:pt x="1" y="0"/>
                </a:lnTo>
                <a:lnTo>
                  <a:pt x="1" y="37"/>
                </a:lnTo>
                <a:lnTo>
                  <a:pt x="1" y="37"/>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35">
            <a:extLst>
              <a:ext uri="{FF2B5EF4-FFF2-40B4-BE49-F238E27FC236}">
                <a16:creationId xmlns:a16="http://schemas.microsoft.com/office/drawing/2014/main" id="{E4BD5512-B642-D485-E00C-19413355A487}"/>
              </a:ext>
            </a:extLst>
          </p:cNvPr>
          <p:cNvSpPr/>
          <p:nvPr/>
        </p:nvSpPr>
        <p:spPr>
          <a:xfrm>
            <a:off x="1241792" y="2448130"/>
            <a:ext cx="32" cy="31"/>
          </a:xfrm>
          <a:custGeom>
            <a:avLst/>
            <a:gdLst/>
            <a:ahLst/>
            <a:cxnLst/>
            <a:rect l="l" t="t" r="r" b="b"/>
            <a:pathLst>
              <a:path w="1" h="1" extrusionOk="0">
                <a:moveTo>
                  <a:pt x="1" y="1"/>
                </a:moveTo>
                <a:lnTo>
                  <a:pt x="1" y="1"/>
                </a:lnTo>
                <a:lnTo>
                  <a:pt x="1" y="1"/>
                </a:lnTo>
                <a:lnTo>
                  <a:pt x="1" y="1"/>
                </a:lnTo>
                <a:lnTo>
                  <a:pt x="1"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35">
            <a:extLst>
              <a:ext uri="{FF2B5EF4-FFF2-40B4-BE49-F238E27FC236}">
                <a16:creationId xmlns:a16="http://schemas.microsoft.com/office/drawing/2014/main" id="{25BD9C6B-865D-9D22-1A1E-E6C964C869FD}"/>
              </a:ext>
            </a:extLst>
          </p:cNvPr>
          <p:cNvSpPr/>
          <p:nvPr/>
        </p:nvSpPr>
        <p:spPr>
          <a:xfrm>
            <a:off x="1241792" y="2448130"/>
            <a:ext cx="32" cy="31"/>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35">
            <a:extLst>
              <a:ext uri="{FF2B5EF4-FFF2-40B4-BE49-F238E27FC236}">
                <a16:creationId xmlns:a16="http://schemas.microsoft.com/office/drawing/2014/main" id="{8753C683-95F8-BE5F-6541-D8B69F03B325}"/>
              </a:ext>
            </a:extLst>
          </p:cNvPr>
          <p:cNvSpPr/>
          <p:nvPr/>
        </p:nvSpPr>
        <p:spPr>
          <a:xfrm>
            <a:off x="1241792" y="2449289"/>
            <a:ext cx="32" cy="1191"/>
          </a:xfrm>
          <a:custGeom>
            <a:avLst/>
            <a:gdLst/>
            <a:ahLst/>
            <a:cxnLst/>
            <a:rect l="l" t="t" r="r" b="b"/>
            <a:pathLst>
              <a:path w="1" h="38" extrusionOk="0">
                <a:moveTo>
                  <a:pt x="1" y="1"/>
                </a:moveTo>
                <a:lnTo>
                  <a:pt x="1" y="1"/>
                </a:lnTo>
                <a:lnTo>
                  <a:pt x="1" y="38"/>
                </a:lnTo>
                <a:lnTo>
                  <a:pt x="1" y="38"/>
                </a:lnTo>
                <a:lnTo>
                  <a:pt x="1"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35">
            <a:extLst>
              <a:ext uri="{FF2B5EF4-FFF2-40B4-BE49-F238E27FC236}">
                <a16:creationId xmlns:a16="http://schemas.microsoft.com/office/drawing/2014/main" id="{BF1BBF0F-9E21-C8F0-3585-A6C03938AB72}"/>
              </a:ext>
            </a:extLst>
          </p:cNvPr>
          <p:cNvSpPr/>
          <p:nvPr/>
        </p:nvSpPr>
        <p:spPr>
          <a:xfrm>
            <a:off x="1241792" y="2449289"/>
            <a:ext cx="32" cy="1191"/>
          </a:xfrm>
          <a:custGeom>
            <a:avLst/>
            <a:gdLst/>
            <a:ahLst/>
            <a:cxnLst/>
            <a:rect l="l" t="t" r="r" b="b"/>
            <a:pathLst>
              <a:path w="1" h="38" fill="none" extrusionOk="0">
                <a:moveTo>
                  <a:pt x="1" y="1"/>
                </a:moveTo>
                <a:lnTo>
                  <a:pt x="1" y="1"/>
                </a:lnTo>
                <a:lnTo>
                  <a:pt x="1" y="38"/>
                </a:lnTo>
                <a:lnTo>
                  <a:pt x="1" y="38"/>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35">
            <a:extLst>
              <a:ext uri="{FF2B5EF4-FFF2-40B4-BE49-F238E27FC236}">
                <a16:creationId xmlns:a16="http://schemas.microsoft.com/office/drawing/2014/main" id="{A0D1E153-7AF6-B935-4AC0-EA0FEC1EF4B9}"/>
              </a:ext>
            </a:extLst>
          </p:cNvPr>
          <p:cNvSpPr/>
          <p:nvPr/>
        </p:nvSpPr>
        <p:spPr>
          <a:xfrm>
            <a:off x="1241792" y="2450448"/>
            <a:ext cx="32" cy="1222"/>
          </a:xfrm>
          <a:custGeom>
            <a:avLst/>
            <a:gdLst/>
            <a:ahLst/>
            <a:cxnLst/>
            <a:rect l="l" t="t" r="r" b="b"/>
            <a:pathLst>
              <a:path w="1" h="39" extrusionOk="0">
                <a:moveTo>
                  <a:pt x="1" y="1"/>
                </a:moveTo>
                <a:lnTo>
                  <a:pt x="1" y="1"/>
                </a:lnTo>
                <a:lnTo>
                  <a:pt x="1" y="38"/>
                </a:lnTo>
                <a:lnTo>
                  <a:pt x="1" y="38"/>
                </a:lnTo>
                <a:lnTo>
                  <a:pt x="1"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35">
            <a:extLst>
              <a:ext uri="{FF2B5EF4-FFF2-40B4-BE49-F238E27FC236}">
                <a16:creationId xmlns:a16="http://schemas.microsoft.com/office/drawing/2014/main" id="{4E27149C-E444-6230-4CE4-7D1EF3898830}"/>
              </a:ext>
            </a:extLst>
          </p:cNvPr>
          <p:cNvSpPr/>
          <p:nvPr/>
        </p:nvSpPr>
        <p:spPr>
          <a:xfrm>
            <a:off x="1241792" y="2450448"/>
            <a:ext cx="32" cy="1222"/>
          </a:xfrm>
          <a:custGeom>
            <a:avLst/>
            <a:gdLst/>
            <a:ahLst/>
            <a:cxnLst/>
            <a:rect l="l" t="t" r="r" b="b"/>
            <a:pathLst>
              <a:path w="1" h="39" fill="none" extrusionOk="0">
                <a:moveTo>
                  <a:pt x="1" y="1"/>
                </a:moveTo>
                <a:lnTo>
                  <a:pt x="1" y="1"/>
                </a:lnTo>
                <a:lnTo>
                  <a:pt x="1" y="38"/>
                </a:lnTo>
                <a:lnTo>
                  <a:pt x="1" y="38"/>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35">
            <a:extLst>
              <a:ext uri="{FF2B5EF4-FFF2-40B4-BE49-F238E27FC236}">
                <a16:creationId xmlns:a16="http://schemas.microsoft.com/office/drawing/2014/main" id="{3C46DB85-FBE1-832E-6DB1-482ABB8CBAB7}"/>
              </a:ext>
            </a:extLst>
          </p:cNvPr>
          <p:cNvSpPr/>
          <p:nvPr/>
        </p:nvSpPr>
        <p:spPr>
          <a:xfrm>
            <a:off x="1241792" y="2452798"/>
            <a:ext cx="32" cy="31"/>
          </a:xfrm>
          <a:custGeom>
            <a:avLst/>
            <a:gdLst/>
            <a:ahLst/>
            <a:cxnLst/>
            <a:rect l="l" t="t" r="r" b="b"/>
            <a:pathLst>
              <a:path w="1" h="1" extrusionOk="0">
                <a:moveTo>
                  <a:pt x="1" y="0"/>
                </a:moveTo>
                <a:lnTo>
                  <a:pt x="1" y="0"/>
                </a:lnTo>
                <a:lnTo>
                  <a:pt x="1" y="0"/>
                </a:lnTo>
                <a:lnTo>
                  <a:pt x="1" y="0"/>
                </a:lnTo>
                <a:lnTo>
                  <a:pt x="1" y="0"/>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35">
            <a:extLst>
              <a:ext uri="{FF2B5EF4-FFF2-40B4-BE49-F238E27FC236}">
                <a16:creationId xmlns:a16="http://schemas.microsoft.com/office/drawing/2014/main" id="{AAF42049-4B16-BFC2-153D-1DEC9E0137CE}"/>
              </a:ext>
            </a:extLst>
          </p:cNvPr>
          <p:cNvSpPr/>
          <p:nvPr/>
        </p:nvSpPr>
        <p:spPr>
          <a:xfrm>
            <a:off x="1241792" y="2452798"/>
            <a:ext cx="32" cy="31"/>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35">
            <a:extLst>
              <a:ext uri="{FF2B5EF4-FFF2-40B4-BE49-F238E27FC236}">
                <a16:creationId xmlns:a16="http://schemas.microsoft.com/office/drawing/2014/main" id="{0FDC71D7-B304-ED95-CCA8-EE0B678DD896}"/>
              </a:ext>
            </a:extLst>
          </p:cNvPr>
          <p:cNvSpPr/>
          <p:nvPr/>
        </p:nvSpPr>
        <p:spPr>
          <a:xfrm>
            <a:off x="1241792" y="2453958"/>
            <a:ext cx="32" cy="1191"/>
          </a:xfrm>
          <a:custGeom>
            <a:avLst/>
            <a:gdLst/>
            <a:ahLst/>
            <a:cxnLst/>
            <a:rect l="l" t="t" r="r" b="b"/>
            <a:pathLst>
              <a:path w="1" h="38" extrusionOk="0">
                <a:moveTo>
                  <a:pt x="1" y="1"/>
                </a:moveTo>
                <a:lnTo>
                  <a:pt x="1" y="1"/>
                </a:lnTo>
                <a:lnTo>
                  <a:pt x="1" y="38"/>
                </a:lnTo>
                <a:lnTo>
                  <a:pt x="1" y="38"/>
                </a:lnTo>
                <a:lnTo>
                  <a:pt x="1"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35">
            <a:extLst>
              <a:ext uri="{FF2B5EF4-FFF2-40B4-BE49-F238E27FC236}">
                <a16:creationId xmlns:a16="http://schemas.microsoft.com/office/drawing/2014/main" id="{2AC39104-D214-BE53-81CA-1C0730654277}"/>
              </a:ext>
            </a:extLst>
          </p:cNvPr>
          <p:cNvSpPr/>
          <p:nvPr/>
        </p:nvSpPr>
        <p:spPr>
          <a:xfrm>
            <a:off x="1241792" y="2453958"/>
            <a:ext cx="32" cy="1191"/>
          </a:xfrm>
          <a:custGeom>
            <a:avLst/>
            <a:gdLst/>
            <a:ahLst/>
            <a:cxnLst/>
            <a:rect l="l" t="t" r="r" b="b"/>
            <a:pathLst>
              <a:path w="1" h="38" fill="none" extrusionOk="0">
                <a:moveTo>
                  <a:pt x="1" y="1"/>
                </a:moveTo>
                <a:lnTo>
                  <a:pt x="1" y="1"/>
                </a:lnTo>
                <a:lnTo>
                  <a:pt x="1" y="38"/>
                </a:lnTo>
                <a:lnTo>
                  <a:pt x="1" y="38"/>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35">
            <a:extLst>
              <a:ext uri="{FF2B5EF4-FFF2-40B4-BE49-F238E27FC236}">
                <a16:creationId xmlns:a16="http://schemas.microsoft.com/office/drawing/2014/main" id="{E581001A-F96B-A93F-ADD2-90C4A014807E}"/>
              </a:ext>
            </a:extLst>
          </p:cNvPr>
          <p:cNvSpPr/>
          <p:nvPr/>
        </p:nvSpPr>
        <p:spPr>
          <a:xfrm>
            <a:off x="1241792" y="2455117"/>
            <a:ext cx="32" cy="1222"/>
          </a:xfrm>
          <a:custGeom>
            <a:avLst/>
            <a:gdLst/>
            <a:ahLst/>
            <a:cxnLst/>
            <a:rect l="l" t="t" r="r" b="b"/>
            <a:pathLst>
              <a:path w="1" h="39" extrusionOk="0">
                <a:moveTo>
                  <a:pt x="1" y="1"/>
                </a:moveTo>
                <a:lnTo>
                  <a:pt x="1" y="1"/>
                </a:lnTo>
                <a:lnTo>
                  <a:pt x="1" y="38"/>
                </a:lnTo>
                <a:lnTo>
                  <a:pt x="1" y="38"/>
                </a:lnTo>
                <a:lnTo>
                  <a:pt x="1"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35">
            <a:extLst>
              <a:ext uri="{FF2B5EF4-FFF2-40B4-BE49-F238E27FC236}">
                <a16:creationId xmlns:a16="http://schemas.microsoft.com/office/drawing/2014/main" id="{E0E07E44-9A46-454A-3A07-C6D29C942CBC}"/>
              </a:ext>
            </a:extLst>
          </p:cNvPr>
          <p:cNvSpPr/>
          <p:nvPr/>
        </p:nvSpPr>
        <p:spPr>
          <a:xfrm>
            <a:off x="1241792" y="2455117"/>
            <a:ext cx="32" cy="1222"/>
          </a:xfrm>
          <a:custGeom>
            <a:avLst/>
            <a:gdLst/>
            <a:ahLst/>
            <a:cxnLst/>
            <a:rect l="l" t="t" r="r" b="b"/>
            <a:pathLst>
              <a:path w="1" h="39" fill="none" extrusionOk="0">
                <a:moveTo>
                  <a:pt x="1" y="1"/>
                </a:moveTo>
                <a:lnTo>
                  <a:pt x="1" y="1"/>
                </a:lnTo>
                <a:lnTo>
                  <a:pt x="1" y="38"/>
                </a:lnTo>
                <a:lnTo>
                  <a:pt x="1" y="38"/>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35">
            <a:extLst>
              <a:ext uri="{FF2B5EF4-FFF2-40B4-BE49-F238E27FC236}">
                <a16:creationId xmlns:a16="http://schemas.microsoft.com/office/drawing/2014/main" id="{A9D3CF11-F18E-097A-9B0D-55E3E831E52E}"/>
              </a:ext>
            </a:extLst>
          </p:cNvPr>
          <p:cNvSpPr/>
          <p:nvPr/>
        </p:nvSpPr>
        <p:spPr>
          <a:xfrm>
            <a:off x="1241792" y="2456308"/>
            <a:ext cx="32" cy="1191"/>
          </a:xfrm>
          <a:custGeom>
            <a:avLst/>
            <a:gdLst/>
            <a:ahLst/>
            <a:cxnLst/>
            <a:rect l="l" t="t" r="r" b="b"/>
            <a:pathLst>
              <a:path w="1" h="38" extrusionOk="0">
                <a:moveTo>
                  <a:pt x="1" y="0"/>
                </a:moveTo>
                <a:lnTo>
                  <a:pt x="1" y="0"/>
                </a:lnTo>
                <a:lnTo>
                  <a:pt x="1" y="37"/>
                </a:lnTo>
                <a:lnTo>
                  <a:pt x="1" y="37"/>
                </a:lnTo>
                <a:lnTo>
                  <a:pt x="1" y="0"/>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35">
            <a:extLst>
              <a:ext uri="{FF2B5EF4-FFF2-40B4-BE49-F238E27FC236}">
                <a16:creationId xmlns:a16="http://schemas.microsoft.com/office/drawing/2014/main" id="{13819DED-75A0-4B36-2791-341A6F25A463}"/>
              </a:ext>
            </a:extLst>
          </p:cNvPr>
          <p:cNvSpPr/>
          <p:nvPr/>
        </p:nvSpPr>
        <p:spPr>
          <a:xfrm>
            <a:off x="1241792" y="2456308"/>
            <a:ext cx="32" cy="1191"/>
          </a:xfrm>
          <a:custGeom>
            <a:avLst/>
            <a:gdLst/>
            <a:ahLst/>
            <a:cxnLst/>
            <a:rect l="l" t="t" r="r" b="b"/>
            <a:pathLst>
              <a:path w="1" h="38" fill="none" extrusionOk="0">
                <a:moveTo>
                  <a:pt x="1" y="0"/>
                </a:moveTo>
                <a:lnTo>
                  <a:pt x="1" y="0"/>
                </a:lnTo>
                <a:lnTo>
                  <a:pt x="1" y="37"/>
                </a:lnTo>
                <a:lnTo>
                  <a:pt x="1" y="37"/>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35">
            <a:extLst>
              <a:ext uri="{FF2B5EF4-FFF2-40B4-BE49-F238E27FC236}">
                <a16:creationId xmlns:a16="http://schemas.microsoft.com/office/drawing/2014/main" id="{F3CC1F72-8DBF-92D4-DCBA-B304F8752403}"/>
              </a:ext>
            </a:extLst>
          </p:cNvPr>
          <p:cNvSpPr/>
          <p:nvPr/>
        </p:nvSpPr>
        <p:spPr>
          <a:xfrm>
            <a:off x="1241792" y="2458626"/>
            <a:ext cx="32" cy="31"/>
          </a:xfrm>
          <a:custGeom>
            <a:avLst/>
            <a:gdLst/>
            <a:ahLst/>
            <a:cxnLst/>
            <a:rect l="l" t="t" r="r" b="b"/>
            <a:pathLst>
              <a:path w="1" h="1" extrusionOk="0">
                <a:moveTo>
                  <a:pt x="1" y="0"/>
                </a:moveTo>
                <a:lnTo>
                  <a:pt x="1" y="0"/>
                </a:lnTo>
                <a:lnTo>
                  <a:pt x="1" y="0"/>
                </a:lnTo>
                <a:lnTo>
                  <a:pt x="1" y="0"/>
                </a:lnTo>
                <a:lnTo>
                  <a:pt x="1" y="0"/>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35">
            <a:extLst>
              <a:ext uri="{FF2B5EF4-FFF2-40B4-BE49-F238E27FC236}">
                <a16:creationId xmlns:a16="http://schemas.microsoft.com/office/drawing/2014/main" id="{5A03560A-69B9-D7E1-22B5-7B30C5FC7EB2}"/>
              </a:ext>
            </a:extLst>
          </p:cNvPr>
          <p:cNvSpPr/>
          <p:nvPr/>
        </p:nvSpPr>
        <p:spPr>
          <a:xfrm>
            <a:off x="1241792" y="2458626"/>
            <a:ext cx="32" cy="31"/>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35">
            <a:extLst>
              <a:ext uri="{FF2B5EF4-FFF2-40B4-BE49-F238E27FC236}">
                <a16:creationId xmlns:a16="http://schemas.microsoft.com/office/drawing/2014/main" id="{78713679-7367-729F-0827-64153481A051}"/>
              </a:ext>
            </a:extLst>
          </p:cNvPr>
          <p:cNvSpPr/>
          <p:nvPr/>
        </p:nvSpPr>
        <p:spPr>
          <a:xfrm>
            <a:off x="1241792" y="2459785"/>
            <a:ext cx="32" cy="1191"/>
          </a:xfrm>
          <a:custGeom>
            <a:avLst/>
            <a:gdLst/>
            <a:ahLst/>
            <a:cxnLst/>
            <a:rect l="l" t="t" r="r" b="b"/>
            <a:pathLst>
              <a:path w="1" h="38" extrusionOk="0">
                <a:moveTo>
                  <a:pt x="1" y="1"/>
                </a:moveTo>
                <a:lnTo>
                  <a:pt x="1" y="1"/>
                </a:lnTo>
                <a:lnTo>
                  <a:pt x="1" y="38"/>
                </a:lnTo>
                <a:lnTo>
                  <a:pt x="1" y="38"/>
                </a:lnTo>
                <a:lnTo>
                  <a:pt x="1"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35">
            <a:extLst>
              <a:ext uri="{FF2B5EF4-FFF2-40B4-BE49-F238E27FC236}">
                <a16:creationId xmlns:a16="http://schemas.microsoft.com/office/drawing/2014/main" id="{3B687ED5-7580-83A4-FE9D-19EF40B01DAF}"/>
              </a:ext>
            </a:extLst>
          </p:cNvPr>
          <p:cNvSpPr/>
          <p:nvPr/>
        </p:nvSpPr>
        <p:spPr>
          <a:xfrm>
            <a:off x="1241792" y="2459785"/>
            <a:ext cx="32" cy="1191"/>
          </a:xfrm>
          <a:custGeom>
            <a:avLst/>
            <a:gdLst/>
            <a:ahLst/>
            <a:cxnLst/>
            <a:rect l="l" t="t" r="r" b="b"/>
            <a:pathLst>
              <a:path w="1" h="38" fill="none" extrusionOk="0">
                <a:moveTo>
                  <a:pt x="1" y="1"/>
                </a:moveTo>
                <a:lnTo>
                  <a:pt x="1" y="1"/>
                </a:lnTo>
                <a:lnTo>
                  <a:pt x="1" y="38"/>
                </a:lnTo>
                <a:lnTo>
                  <a:pt x="1" y="38"/>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35">
            <a:extLst>
              <a:ext uri="{FF2B5EF4-FFF2-40B4-BE49-F238E27FC236}">
                <a16:creationId xmlns:a16="http://schemas.microsoft.com/office/drawing/2014/main" id="{C95FABFB-95EE-21D7-625A-4F29E7F86117}"/>
              </a:ext>
            </a:extLst>
          </p:cNvPr>
          <p:cNvSpPr/>
          <p:nvPr/>
        </p:nvSpPr>
        <p:spPr>
          <a:xfrm>
            <a:off x="1241792" y="2460945"/>
            <a:ext cx="32" cy="1222"/>
          </a:xfrm>
          <a:custGeom>
            <a:avLst/>
            <a:gdLst/>
            <a:ahLst/>
            <a:cxnLst/>
            <a:rect l="l" t="t" r="r" b="b"/>
            <a:pathLst>
              <a:path w="1" h="39" extrusionOk="0">
                <a:moveTo>
                  <a:pt x="1" y="1"/>
                </a:moveTo>
                <a:lnTo>
                  <a:pt x="1" y="1"/>
                </a:lnTo>
                <a:lnTo>
                  <a:pt x="1" y="38"/>
                </a:lnTo>
                <a:lnTo>
                  <a:pt x="1" y="38"/>
                </a:lnTo>
                <a:lnTo>
                  <a:pt x="1"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35">
            <a:extLst>
              <a:ext uri="{FF2B5EF4-FFF2-40B4-BE49-F238E27FC236}">
                <a16:creationId xmlns:a16="http://schemas.microsoft.com/office/drawing/2014/main" id="{E0A996AF-031D-90EA-F69A-64413A92344B}"/>
              </a:ext>
            </a:extLst>
          </p:cNvPr>
          <p:cNvSpPr/>
          <p:nvPr/>
        </p:nvSpPr>
        <p:spPr>
          <a:xfrm>
            <a:off x="1241792" y="2460945"/>
            <a:ext cx="32" cy="1222"/>
          </a:xfrm>
          <a:custGeom>
            <a:avLst/>
            <a:gdLst/>
            <a:ahLst/>
            <a:cxnLst/>
            <a:rect l="l" t="t" r="r" b="b"/>
            <a:pathLst>
              <a:path w="1" h="39" fill="none" extrusionOk="0">
                <a:moveTo>
                  <a:pt x="1" y="1"/>
                </a:moveTo>
                <a:lnTo>
                  <a:pt x="1" y="1"/>
                </a:lnTo>
                <a:lnTo>
                  <a:pt x="1" y="38"/>
                </a:lnTo>
                <a:lnTo>
                  <a:pt x="1" y="38"/>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35">
            <a:extLst>
              <a:ext uri="{FF2B5EF4-FFF2-40B4-BE49-F238E27FC236}">
                <a16:creationId xmlns:a16="http://schemas.microsoft.com/office/drawing/2014/main" id="{806041D4-F95B-30A7-303B-A05DD0845E59}"/>
              </a:ext>
            </a:extLst>
          </p:cNvPr>
          <p:cNvSpPr/>
          <p:nvPr/>
        </p:nvSpPr>
        <p:spPr>
          <a:xfrm>
            <a:off x="1241792" y="2463295"/>
            <a:ext cx="32" cy="31"/>
          </a:xfrm>
          <a:custGeom>
            <a:avLst/>
            <a:gdLst/>
            <a:ahLst/>
            <a:cxnLst/>
            <a:rect l="l" t="t" r="r" b="b"/>
            <a:pathLst>
              <a:path w="1" h="1" extrusionOk="0">
                <a:moveTo>
                  <a:pt x="1" y="0"/>
                </a:moveTo>
                <a:lnTo>
                  <a:pt x="1" y="0"/>
                </a:lnTo>
                <a:lnTo>
                  <a:pt x="1" y="0"/>
                </a:lnTo>
                <a:lnTo>
                  <a:pt x="1" y="0"/>
                </a:lnTo>
                <a:lnTo>
                  <a:pt x="1" y="0"/>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35">
            <a:extLst>
              <a:ext uri="{FF2B5EF4-FFF2-40B4-BE49-F238E27FC236}">
                <a16:creationId xmlns:a16="http://schemas.microsoft.com/office/drawing/2014/main" id="{A8F25725-E183-B2A6-1472-81EFEB03887C}"/>
              </a:ext>
            </a:extLst>
          </p:cNvPr>
          <p:cNvSpPr/>
          <p:nvPr/>
        </p:nvSpPr>
        <p:spPr>
          <a:xfrm>
            <a:off x="1241792" y="2463295"/>
            <a:ext cx="32" cy="31"/>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35">
            <a:extLst>
              <a:ext uri="{FF2B5EF4-FFF2-40B4-BE49-F238E27FC236}">
                <a16:creationId xmlns:a16="http://schemas.microsoft.com/office/drawing/2014/main" id="{52BAFE9D-7333-2D16-1A0C-0CD797C627A3}"/>
              </a:ext>
            </a:extLst>
          </p:cNvPr>
          <p:cNvSpPr/>
          <p:nvPr/>
        </p:nvSpPr>
        <p:spPr>
          <a:xfrm>
            <a:off x="1241792" y="2464454"/>
            <a:ext cx="32" cy="1191"/>
          </a:xfrm>
          <a:custGeom>
            <a:avLst/>
            <a:gdLst/>
            <a:ahLst/>
            <a:cxnLst/>
            <a:rect l="l" t="t" r="r" b="b"/>
            <a:pathLst>
              <a:path w="1" h="38" extrusionOk="0">
                <a:moveTo>
                  <a:pt x="1" y="0"/>
                </a:moveTo>
                <a:lnTo>
                  <a:pt x="1" y="0"/>
                </a:lnTo>
                <a:lnTo>
                  <a:pt x="1" y="38"/>
                </a:lnTo>
                <a:lnTo>
                  <a:pt x="1" y="38"/>
                </a:lnTo>
                <a:lnTo>
                  <a:pt x="1" y="0"/>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35">
            <a:extLst>
              <a:ext uri="{FF2B5EF4-FFF2-40B4-BE49-F238E27FC236}">
                <a16:creationId xmlns:a16="http://schemas.microsoft.com/office/drawing/2014/main" id="{42FC5039-7CF6-E3C2-2E2A-7E96B55A7F87}"/>
              </a:ext>
            </a:extLst>
          </p:cNvPr>
          <p:cNvSpPr/>
          <p:nvPr/>
        </p:nvSpPr>
        <p:spPr>
          <a:xfrm>
            <a:off x="1241792" y="2464454"/>
            <a:ext cx="32" cy="1191"/>
          </a:xfrm>
          <a:custGeom>
            <a:avLst/>
            <a:gdLst/>
            <a:ahLst/>
            <a:cxnLst/>
            <a:rect l="l" t="t" r="r" b="b"/>
            <a:pathLst>
              <a:path w="1" h="38" fill="none" extrusionOk="0">
                <a:moveTo>
                  <a:pt x="1" y="0"/>
                </a:moveTo>
                <a:lnTo>
                  <a:pt x="1" y="0"/>
                </a:lnTo>
                <a:lnTo>
                  <a:pt x="1" y="38"/>
                </a:lnTo>
                <a:lnTo>
                  <a:pt x="1" y="38"/>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35">
            <a:extLst>
              <a:ext uri="{FF2B5EF4-FFF2-40B4-BE49-F238E27FC236}">
                <a16:creationId xmlns:a16="http://schemas.microsoft.com/office/drawing/2014/main" id="{29EDE3B6-4B0F-27C2-D190-FF01E57FAFCA}"/>
              </a:ext>
            </a:extLst>
          </p:cNvPr>
          <p:cNvSpPr/>
          <p:nvPr/>
        </p:nvSpPr>
        <p:spPr>
          <a:xfrm>
            <a:off x="1240608" y="2465613"/>
            <a:ext cx="1216" cy="1191"/>
          </a:xfrm>
          <a:custGeom>
            <a:avLst/>
            <a:gdLst/>
            <a:ahLst/>
            <a:cxnLst/>
            <a:rect l="l" t="t" r="r" b="b"/>
            <a:pathLst>
              <a:path w="38" h="38" extrusionOk="0">
                <a:moveTo>
                  <a:pt x="38" y="1"/>
                </a:moveTo>
                <a:lnTo>
                  <a:pt x="38" y="1"/>
                </a:lnTo>
                <a:lnTo>
                  <a:pt x="1" y="38"/>
                </a:lnTo>
                <a:lnTo>
                  <a:pt x="1" y="38"/>
                </a:lnTo>
                <a:lnTo>
                  <a:pt x="38"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35">
            <a:extLst>
              <a:ext uri="{FF2B5EF4-FFF2-40B4-BE49-F238E27FC236}">
                <a16:creationId xmlns:a16="http://schemas.microsoft.com/office/drawing/2014/main" id="{E8123EC3-17F3-7165-DB8E-512CB61E40DA}"/>
              </a:ext>
            </a:extLst>
          </p:cNvPr>
          <p:cNvSpPr/>
          <p:nvPr/>
        </p:nvSpPr>
        <p:spPr>
          <a:xfrm>
            <a:off x="1240608" y="2465613"/>
            <a:ext cx="1216" cy="1191"/>
          </a:xfrm>
          <a:custGeom>
            <a:avLst/>
            <a:gdLst/>
            <a:ahLst/>
            <a:cxnLst/>
            <a:rect l="l" t="t" r="r" b="b"/>
            <a:pathLst>
              <a:path w="38" h="38" fill="none" extrusionOk="0">
                <a:moveTo>
                  <a:pt x="38" y="1"/>
                </a:moveTo>
                <a:lnTo>
                  <a:pt x="38" y="1"/>
                </a:lnTo>
                <a:lnTo>
                  <a:pt x="1" y="38"/>
                </a:lnTo>
                <a:lnTo>
                  <a:pt x="1" y="38"/>
                </a:lnTo>
                <a:lnTo>
                  <a:pt x="3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35">
            <a:extLst>
              <a:ext uri="{FF2B5EF4-FFF2-40B4-BE49-F238E27FC236}">
                <a16:creationId xmlns:a16="http://schemas.microsoft.com/office/drawing/2014/main" id="{9158B003-B590-4290-8F1B-E0E909386BE4}"/>
              </a:ext>
            </a:extLst>
          </p:cNvPr>
          <p:cNvSpPr/>
          <p:nvPr/>
        </p:nvSpPr>
        <p:spPr>
          <a:xfrm>
            <a:off x="1240608" y="2466773"/>
            <a:ext cx="32" cy="1222"/>
          </a:xfrm>
          <a:custGeom>
            <a:avLst/>
            <a:gdLst/>
            <a:ahLst/>
            <a:cxnLst/>
            <a:rect l="l" t="t" r="r" b="b"/>
            <a:pathLst>
              <a:path w="1" h="39" extrusionOk="0">
                <a:moveTo>
                  <a:pt x="1" y="1"/>
                </a:moveTo>
                <a:lnTo>
                  <a:pt x="1" y="1"/>
                </a:lnTo>
                <a:lnTo>
                  <a:pt x="1" y="38"/>
                </a:lnTo>
                <a:lnTo>
                  <a:pt x="1" y="38"/>
                </a:lnTo>
                <a:lnTo>
                  <a:pt x="1"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35">
            <a:extLst>
              <a:ext uri="{FF2B5EF4-FFF2-40B4-BE49-F238E27FC236}">
                <a16:creationId xmlns:a16="http://schemas.microsoft.com/office/drawing/2014/main" id="{E7694C33-A1B9-7DAD-8420-A3B81A26A9BC}"/>
              </a:ext>
            </a:extLst>
          </p:cNvPr>
          <p:cNvSpPr/>
          <p:nvPr/>
        </p:nvSpPr>
        <p:spPr>
          <a:xfrm>
            <a:off x="1240608" y="2466773"/>
            <a:ext cx="32" cy="1222"/>
          </a:xfrm>
          <a:custGeom>
            <a:avLst/>
            <a:gdLst/>
            <a:ahLst/>
            <a:cxnLst/>
            <a:rect l="l" t="t" r="r" b="b"/>
            <a:pathLst>
              <a:path w="1" h="39" fill="none" extrusionOk="0">
                <a:moveTo>
                  <a:pt x="1" y="1"/>
                </a:moveTo>
                <a:lnTo>
                  <a:pt x="1" y="1"/>
                </a:lnTo>
                <a:lnTo>
                  <a:pt x="1" y="38"/>
                </a:lnTo>
                <a:lnTo>
                  <a:pt x="1" y="38"/>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35">
            <a:extLst>
              <a:ext uri="{FF2B5EF4-FFF2-40B4-BE49-F238E27FC236}">
                <a16:creationId xmlns:a16="http://schemas.microsoft.com/office/drawing/2014/main" id="{088FB608-0F87-5888-F63C-90D8164AC9C0}"/>
              </a:ext>
            </a:extLst>
          </p:cNvPr>
          <p:cNvSpPr/>
          <p:nvPr/>
        </p:nvSpPr>
        <p:spPr>
          <a:xfrm>
            <a:off x="1240608" y="2469123"/>
            <a:ext cx="32" cy="31"/>
          </a:xfrm>
          <a:custGeom>
            <a:avLst/>
            <a:gdLst/>
            <a:ahLst/>
            <a:cxnLst/>
            <a:rect l="l" t="t" r="r" b="b"/>
            <a:pathLst>
              <a:path w="1" h="1" extrusionOk="0">
                <a:moveTo>
                  <a:pt x="1" y="0"/>
                </a:moveTo>
                <a:lnTo>
                  <a:pt x="1" y="0"/>
                </a:lnTo>
                <a:lnTo>
                  <a:pt x="1" y="0"/>
                </a:lnTo>
                <a:lnTo>
                  <a:pt x="1" y="0"/>
                </a:lnTo>
                <a:lnTo>
                  <a:pt x="1" y="0"/>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35">
            <a:extLst>
              <a:ext uri="{FF2B5EF4-FFF2-40B4-BE49-F238E27FC236}">
                <a16:creationId xmlns:a16="http://schemas.microsoft.com/office/drawing/2014/main" id="{F0D0E96D-6FD1-3EDF-FDB3-793723A8F366}"/>
              </a:ext>
            </a:extLst>
          </p:cNvPr>
          <p:cNvSpPr/>
          <p:nvPr/>
        </p:nvSpPr>
        <p:spPr>
          <a:xfrm>
            <a:off x="1240608" y="2469123"/>
            <a:ext cx="32" cy="31"/>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35">
            <a:extLst>
              <a:ext uri="{FF2B5EF4-FFF2-40B4-BE49-F238E27FC236}">
                <a16:creationId xmlns:a16="http://schemas.microsoft.com/office/drawing/2014/main" id="{D9F3C15F-AE60-8D91-E81D-F653412A9E35}"/>
              </a:ext>
            </a:extLst>
          </p:cNvPr>
          <p:cNvSpPr/>
          <p:nvPr/>
        </p:nvSpPr>
        <p:spPr>
          <a:xfrm>
            <a:off x="1240608" y="2470282"/>
            <a:ext cx="32" cy="2350"/>
          </a:xfrm>
          <a:custGeom>
            <a:avLst/>
            <a:gdLst/>
            <a:ahLst/>
            <a:cxnLst/>
            <a:rect l="l" t="t" r="r" b="b"/>
            <a:pathLst>
              <a:path w="1" h="75" extrusionOk="0">
                <a:moveTo>
                  <a:pt x="1" y="1"/>
                </a:moveTo>
                <a:lnTo>
                  <a:pt x="1" y="1"/>
                </a:lnTo>
                <a:lnTo>
                  <a:pt x="1" y="75"/>
                </a:lnTo>
                <a:lnTo>
                  <a:pt x="1" y="75"/>
                </a:lnTo>
                <a:lnTo>
                  <a:pt x="1"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35">
            <a:extLst>
              <a:ext uri="{FF2B5EF4-FFF2-40B4-BE49-F238E27FC236}">
                <a16:creationId xmlns:a16="http://schemas.microsoft.com/office/drawing/2014/main" id="{DAFE3EB4-26DF-7C40-AAB1-E851FA3402FA}"/>
              </a:ext>
            </a:extLst>
          </p:cNvPr>
          <p:cNvSpPr/>
          <p:nvPr/>
        </p:nvSpPr>
        <p:spPr>
          <a:xfrm>
            <a:off x="1240608" y="2470282"/>
            <a:ext cx="32" cy="2350"/>
          </a:xfrm>
          <a:custGeom>
            <a:avLst/>
            <a:gdLst/>
            <a:ahLst/>
            <a:cxnLst/>
            <a:rect l="l" t="t" r="r" b="b"/>
            <a:pathLst>
              <a:path w="1" h="75" fill="none" extrusionOk="0">
                <a:moveTo>
                  <a:pt x="1" y="1"/>
                </a:moveTo>
                <a:lnTo>
                  <a:pt x="1" y="1"/>
                </a:lnTo>
                <a:lnTo>
                  <a:pt x="1" y="75"/>
                </a:lnTo>
                <a:lnTo>
                  <a:pt x="1" y="75"/>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35">
            <a:extLst>
              <a:ext uri="{FF2B5EF4-FFF2-40B4-BE49-F238E27FC236}">
                <a16:creationId xmlns:a16="http://schemas.microsoft.com/office/drawing/2014/main" id="{6349D683-2EFE-6E65-D5DF-2DE38AD7837C}"/>
              </a:ext>
            </a:extLst>
          </p:cNvPr>
          <p:cNvSpPr/>
          <p:nvPr/>
        </p:nvSpPr>
        <p:spPr>
          <a:xfrm>
            <a:off x="1240608" y="2473791"/>
            <a:ext cx="32" cy="1191"/>
          </a:xfrm>
          <a:custGeom>
            <a:avLst/>
            <a:gdLst/>
            <a:ahLst/>
            <a:cxnLst/>
            <a:rect l="l" t="t" r="r" b="b"/>
            <a:pathLst>
              <a:path w="1" h="38" extrusionOk="0">
                <a:moveTo>
                  <a:pt x="1" y="0"/>
                </a:moveTo>
                <a:lnTo>
                  <a:pt x="1" y="0"/>
                </a:lnTo>
                <a:lnTo>
                  <a:pt x="1" y="37"/>
                </a:lnTo>
                <a:lnTo>
                  <a:pt x="1" y="37"/>
                </a:lnTo>
                <a:lnTo>
                  <a:pt x="1" y="0"/>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35">
            <a:extLst>
              <a:ext uri="{FF2B5EF4-FFF2-40B4-BE49-F238E27FC236}">
                <a16:creationId xmlns:a16="http://schemas.microsoft.com/office/drawing/2014/main" id="{34B13010-FF32-36B5-07A5-03F58A25F92B}"/>
              </a:ext>
            </a:extLst>
          </p:cNvPr>
          <p:cNvSpPr/>
          <p:nvPr/>
        </p:nvSpPr>
        <p:spPr>
          <a:xfrm>
            <a:off x="1240608" y="2473791"/>
            <a:ext cx="32" cy="1191"/>
          </a:xfrm>
          <a:custGeom>
            <a:avLst/>
            <a:gdLst/>
            <a:ahLst/>
            <a:cxnLst/>
            <a:rect l="l" t="t" r="r" b="b"/>
            <a:pathLst>
              <a:path w="1" h="38" fill="none" extrusionOk="0">
                <a:moveTo>
                  <a:pt x="1" y="0"/>
                </a:moveTo>
                <a:lnTo>
                  <a:pt x="1" y="0"/>
                </a:lnTo>
                <a:lnTo>
                  <a:pt x="1" y="37"/>
                </a:lnTo>
                <a:lnTo>
                  <a:pt x="1" y="37"/>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35">
            <a:extLst>
              <a:ext uri="{FF2B5EF4-FFF2-40B4-BE49-F238E27FC236}">
                <a16:creationId xmlns:a16="http://schemas.microsoft.com/office/drawing/2014/main" id="{F407C831-FD15-96D0-63CE-D6DF6C5A1838}"/>
              </a:ext>
            </a:extLst>
          </p:cNvPr>
          <p:cNvSpPr/>
          <p:nvPr/>
        </p:nvSpPr>
        <p:spPr>
          <a:xfrm>
            <a:off x="1240608" y="2474950"/>
            <a:ext cx="32" cy="1191"/>
          </a:xfrm>
          <a:custGeom>
            <a:avLst/>
            <a:gdLst/>
            <a:ahLst/>
            <a:cxnLst/>
            <a:rect l="l" t="t" r="r" b="b"/>
            <a:pathLst>
              <a:path w="1" h="38" extrusionOk="0">
                <a:moveTo>
                  <a:pt x="1" y="0"/>
                </a:moveTo>
                <a:lnTo>
                  <a:pt x="1" y="0"/>
                </a:lnTo>
                <a:lnTo>
                  <a:pt x="1" y="38"/>
                </a:lnTo>
                <a:lnTo>
                  <a:pt x="1" y="38"/>
                </a:lnTo>
                <a:lnTo>
                  <a:pt x="1" y="0"/>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35">
            <a:extLst>
              <a:ext uri="{FF2B5EF4-FFF2-40B4-BE49-F238E27FC236}">
                <a16:creationId xmlns:a16="http://schemas.microsoft.com/office/drawing/2014/main" id="{B43224C8-4CA6-774F-9570-413DD433D8FB}"/>
              </a:ext>
            </a:extLst>
          </p:cNvPr>
          <p:cNvSpPr/>
          <p:nvPr/>
        </p:nvSpPr>
        <p:spPr>
          <a:xfrm>
            <a:off x="1240608" y="2474950"/>
            <a:ext cx="32" cy="1191"/>
          </a:xfrm>
          <a:custGeom>
            <a:avLst/>
            <a:gdLst/>
            <a:ahLst/>
            <a:cxnLst/>
            <a:rect l="l" t="t" r="r" b="b"/>
            <a:pathLst>
              <a:path w="1" h="38" fill="none" extrusionOk="0">
                <a:moveTo>
                  <a:pt x="1" y="0"/>
                </a:moveTo>
                <a:lnTo>
                  <a:pt x="1" y="0"/>
                </a:lnTo>
                <a:lnTo>
                  <a:pt x="1" y="38"/>
                </a:lnTo>
                <a:lnTo>
                  <a:pt x="1" y="38"/>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35">
            <a:extLst>
              <a:ext uri="{FF2B5EF4-FFF2-40B4-BE49-F238E27FC236}">
                <a16:creationId xmlns:a16="http://schemas.microsoft.com/office/drawing/2014/main" id="{67598051-075C-3221-C45B-BFB78F047BB6}"/>
              </a:ext>
            </a:extLst>
          </p:cNvPr>
          <p:cNvSpPr/>
          <p:nvPr/>
        </p:nvSpPr>
        <p:spPr>
          <a:xfrm>
            <a:off x="1240608" y="2477269"/>
            <a:ext cx="32" cy="1191"/>
          </a:xfrm>
          <a:custGeom>
            <a:avLst/>
            <a:gdLst/>
            <a:ahLst/>
            <a:cxnLst/>
            <a:rect l="l" t="t" r="r" b="b"/>
            <a:pathLst>
              <a:path w="1" h="38" extrusionOk="0">
                <a:moveTo>
                  <a:pt x="1" y="1"/>
                </a:moveTo>
                <a:lnTo>
                  <a:pt x="1" y="1"/>
                </a:lnTo>
                <a:lnTo>
                  <a:pt x="1" y="38"/>
                </a:lnTo>
                <a:lnTo>
                  <a:pt x="1" y="38"/>
                </a:lnTo>
                <a:lnTo>
                  <a:pt x="1"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35">
            <a:extLst>
              <a:ext uri="{FF2B5EF4-FFF2-40B4-BE49-F238E27FC236}">
                <a16:creationId xmlns:a16="http://schemas.microsoft.com/office/drawing/2014/main" id="{BA4ECC45-2DD1-04BC-7F71-B310AE0D8ACC}"/>
              </a:ext>
            </a:extLst>
          </p:cNvPr>
          <p:cNvSpPr/>
          <p:nvPr/>
        </p:nvSpPr>
        <p:spPr>
          <a:xfrm>
            <a:off x="1240608" y="2477269"/>
            <a:ext cx="32" cy="1191"/>
          </a:xfrm>
          <a:custGeom>
            <a:avLst/>
            <a:gdLst/>
            <a:ahLst/>
            <a:cxnLst/>
            <a:rect l="l" t="t" r="r" b="b"/>
            <a:pathLst>
              <a:path w="1" h="38" fill="none" extrusionOk="0">
                <a:moveTo>
                  <a:pt x="1" y="1"/>
                </a:moveTo>
                <a:lnTo>
                  <a:pt x="1" y="1"/>
                </a:lnTo>
                <a:lnTo>
                  <a:pt x="1" y="38"/>
                </a:lnTo>
                <a:lnTo>
                  <a:pt x="1" y="38"/>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35">
            <a:extLst>
              <a:ext uri="{FF2B5EF4-FFF2-40B4-BE49-F238E27FC236}">
                <a16:creationId xmlns:a16="http://schemas.microsoft.com/office/drawing/2014/main" id="{BECD83A5-B059-D585-C4BA-90B1CA3B24FA}"/>
              </a:ext>
            </a:extLst>
          </p:cNvPr>
          <p:cNvSpPr/>
          <p:nvPr/>
        </p:nvSpPr>
        <p:spPr>
          <a:xfrm>
            <a:off x="1240608" y="2478428"/>
            <a:ext cx="32" cy="1222"/>
          </a:xfrm>
          <a:custGeom>
            <a:avLst/>
            <a:gdLst/>
            <a:ahLst/>
            <a:cxnLst/>
            <a:rect l="l" t="t" r="r" b="b"/>
            <a:pathLst>
              <a:path w="1" h="39" extrusionOk="0">
                <a:moveTo>
                  <a:pt x="1" y="1"/>
                </a:moveTo>
                <a:lnTo>
                  <a:pt x="1" y="1"/>
                </a:lnTo>
                <a:lnTo>
                  <a:pt x="1" y="38"/>
                </a:lnTo>
                <a:lnTo>
                  <a:pt x="1" y="38"/>
                </a:lnTo>
                <a:lnTo>
                  <a:pt x="1"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35">
            <a:extLst>
              <a:ext uri="{FF2B5EF4-FFF2-40B4-BE49-F238E27FC236}">
                <a16:creationId xmlns:a16="http://schemas.microsoft.com/office/drawing/2014/main" id="{E94D4169-9ABB-F805-135C-6F46A036A3ED}"/>
              </a:ext>
            </a:extLst>
          </p:cNvPr>
          <p:cNvSpPr/>
          <p:nvPr/>
        </p:nvSpPr>
        <p:spPr>
          <a:xfrm>
            <a:off x="1240608" y="2478428"/>
            <a:ext cx="32" cy="1222"/>
          </a:xfrm>
          <a:custGeom>
            <a:avLst/>
            <a:gdLst/>
            <a:ahLst/>
            <a:cxnLst/>
            <a:rect l="l" t="t" r="r" b="b"/>
            <a:pathLst>
              <a:path w="1" h="39" fill="none" extrusionOk="0">
                <a:moveTo>
                  <a:pt x="1" y="1"/>
                </a:moveTo>
                <a:lnTo>
                  <a:pt x="1" y="1"/>
                </a:lnTo>
                <a:lnTo>
                  <a:pt x="1" y="38"/>
                </a:lnTo>
                <a:lnTo>
                  <a:pt x="1" y="38"/>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35">
            <a:extLst>
              <a:ext uri="{FF2B5EF4-FFF2-40B4-BE49-F238E27FC236}">
                <a16:creationId xmlns:a16="http://schemas.microsoft.com/office/drawing/2014/main" id="{7B4BA579-D73A-66C9-145E-CA6531DCB626}"/>
              </a:ext>
            </a:extLst>
          </p:cNvPr>
          <p:cNvSpPr/>
          <p:nvPr/>
        </p:nvSpPr>
        <p:spPr>
          <a:xfrm>
            <a:off x="1240608" y="2479619"/>
            <a:ext cx="32" cy="1191"/>
          </a:xfrm>
          <a:custGeom>
            <a:avLst/>
            <a:gdLst/>
            <a:ahLst/>
            <a:cxnLst/>
            <a:rect l="l" t="t" r="r" b="b"/>
            <a:pathLst>
              <a:path w="1" h="38" extrusionOk="0">
                <a:moveTo>
                  <a:pt x="1" y="0"/>
                </a:moveTo>
                <a:lnTo>
                  <a:pt x="1" y="0"/>
                </a:lnTo>
                <a:lnTo>
                  <a:pt x="1" y="37"/>
                </a:lnTo>
                <a:lnTo>
                  <a:pt x="1" y="37"/>
                </a:lnTo>
                <a:lnTo>
                  <a:pt x="1" y="0"/>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35">
            <a:extLst>
              <a:ext uri="{FF2B5EF4-FFF2-40B4-BE49-F238E27FC236}">
                <a16:creationId xmlns:a16="http://schemas.microsoft.com/office/drawing/2014/main" id="{09EF3861-7995-6632-C04B-C856762022AD}"/>
              </a:ext>
            </a:extLst>
          </p:cNvPr>
          <p:cNvSpPr/>
          <p:nvPr/>
        </p:nvSpPr>
        <p:spPr>
          <a:xfrm>
            <a:off x="1240608" y="2479619"/>
            <a:ext cx="32" cy="1191"/>
          </a:xfrm>
          <a:custGeom>
            <a:avLst/>
            <a:gdLst/>
            <a:ahLst/>
            <a:cxnLst/>
            <a:rect l="l" t="t" r="r" b="b"/>
            <a:pathLst>
              <a:path w="1" h="38" fill="none" extrusionOk="0">
                <a:moveTo>
                  <a:pt x="1" y="0"/>
                </a:moveTo>
                <a:lnTo>
                  <a:pt x="1" y="0"/>
                </a:lnTo>
                <a:lnTo>
                  <a:pt x="1" y="37"/>
                </a:lnTo>
                <a:lnTo>
                  <a:pt x="1" y="37"/>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35">
            <a:extLst>
              <a:ext uri="{FF2B5EF4-FFF2-40B4-BE49-F238E27FC236}">
                <a16:creationId xmlns:a16="http://schemas.microsoft.com/office/drawing/2014/main" id="{FB8827EB-B58C-6CD4-AB60-AEAAA4D2ACF6}"/>
              </a:ext>
            </a:extLst>
          </p:cNvPr>
          <p:cNvSpPr/>
          <p:nvPr/>
        </p:nvSpPr>
        <p:spPr>
          <a:xfrm>
            <a:off x="1240608" y="2481938"/>
            <a:ext cx="32" cy="31"/>
          </a:xfrm>
          <a:custGeom>
            <a:avLst/>
            <a:gdLst/>
            <a:ahLst/>
            <a:cxnLst/>
            <a:rect l="l" t="t" r="r" b="b"/>
            <a:pathLst>
              <a:path w="1" h="1" extrusionOk="0">
                <a:moveTo>
                  <a:pt x="1" y="1"/>
                </a:moveTo>
                <a:lnTo>
                  <a:pt x="1" y="1"/>
                </a:lnTo>
                <a:lnTo>
                  <a:pt x="1" y="1"/>
                </a:lnTo>
                <a:lnTo>
                  <a:pt x="1" y="1"/>
                </a:lnTo>
                <a:lnTo>
                  <a:pt x="1"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35">
            <a:extLst>
              <a:ext uri="{FF2B5EF4-FFF2-40B4-BE49-F238E27FC236}">
                <a16:creationId xmlns:a16="http://schemas.microsoft.com/office/drawing/2014/main" id="{67431749-085E-149F-C327-0B55AD7F9115}"/>
              </a:ext>
            </a:extLst>
          </p:cNvPr>
          <p:cNvSpPr/>
          <p:nvPr/>
        </p:nvSpPr>
        <p:spPr>
          <a:xfrm>
            <a:off x="1240608" y="2481938"/>
            <a:ext cx="32" cy="31"/>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35">
            <a:extLst>
              <a:ext uri="{FF2B5EF4-FFF2-40B4-BE49-F238E27FC236}">
                <a16:creationId xmlns:a16="http://schemas.microsoft.com/office/drawing/2014/main" id="{94B8DCBD-45FC-1D9A-D6C0-A2C5B1B0120E}"/>
              </a:ext>
            </a:extLst>
          </p:cNvPr>
          <p:cNvSpPr/>
          <p:nvPr/>
        </p:nvSpPr>
        <p:spPr>
          <a:xfrm>
            <a:off x="1240608" y="2483097"/>
            <a:ext cx="32" cy="1191"/>
          </a:xfrm>
          <a:custGeom>
            <a:avLst/>
            <a:gdLst/>
            <a:ahLst/>
            <a:cxnLst/>
            <a:rect l="l" t="t" r="r" b="b"/>
            <a:pathLst>
              <a:path w="1" h="38" extrusionOk="0">
                <a:moveTo>
                  <a:pt x="1" y="1"/>
                </a:moveTo>
                <a:lnTo>
                  <a:pt x="1" y="1"/>
                </a:lnTo>
                <a:lnTo>
                  <a:pt x="1" y="38"/>
                </a:lnTo>
                <a:lnTo>
                  <a:pt x="1" y="38"/>
                </a:lnTo>
                <a:lnTo>
                  <a:pt x="1"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35">
            <a:extLst>
              <a:ext uri="{FF2B5EF4-FFF2-40B4-BE49-F238E27FC236}">
                <a16:creationId xmlns:a16="http://schemas.microsoft.com/office/drawing/2014/main" id="{19EE79E9-F920-1A7B-F8CA-7F3489509E0E}"/>
              </a:ext>
            </a:extLst>
          </p:cNvPr>
          <p:cNvSpPr/>
          <p:nvPr/>
        </p:nvSpPr>
        <p:spPr>
          <a:xfrm>
            <a:off x="1240608" y="2483097"/>
            <a:ext cx="32" cy="1191"/>
          </a:xfrm>
          <a:custGeom>
            <a:avLst/>
            <a:gdLst/>
            <a:ahLst/>
            <a:cxnLst/>
            <a:rect l="l" t="t" r="r" b="b"/>
            <a:pathLst>
              <a:path w="1" h="38" fill="none" extrusionOk="0">
                <a:moveTo>
                  <a:pt x="1" y="1"/>
                </a:moveTo>
                <a:lnTo>
                  <a:pt x="1" y="1"/>
                </a:lnTo>
                <a:lnTo>
                  <a:pt x="1" y="38"/>
                </a:lnTo>
                <a:lnTo>
                  <a:pt x="1" y="38"/>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35">
            <a:extLst>
              <a:ext uri="{FF2B5EF4-FFF2-40B4-BE49-F238E27FC236}">
                <a16:creationId xmlns:a16="http://schemas.microsoft.com/office/drawing/2014/main" id="{B59C36D6-17F3-6688-2449-9FD9563E7FD0}"/>
              </a:ext>
            </a:extLst>
          </p:cNvPr>
          <p:cNvSpPr/>
          <p:nvPr/>
        </p:nvSpPr>
        <p:spPr>
          <a:xfrm>
            <a:off x="1240608" y="2484256"/>
            <a:ext cx="32" cy="1222"/>
          </a:xfrm>
          <a:custGeom>
            <a:avLst/>
            <a:gdLst/>
            <a:ahLst/>
            <a:cxnLst/>
            <a:rect l="l" t="t" r="r" b="b"/>
            <a:pathLst>
              <a:path w="1" h="39" extrusionOk="0">
                <a:moveTo>
                  <a:pt x="1" y="1"/>
                </a:moveTo>
                <a:lnTo>
                  <a:pt x="1" y="1"/>
                </a:lnTo>
                <a:lnTo>
                  <a:pt x="1" y="38"/>
                </a:lnTo>
                <a:lnTo>
                  <a:pt x="1" y="38"/>
                </a:lnTo>
                <a:lnTo>
                  <a:pt x="1"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35">
            <a:extLst>
              <a:ext uri="{FF2B5EF4-FFF2-40B4-BE49-F238E27FC236}">
                <a16:creationId xmlns:a16="http://schemas.microsoft.com/office/drawing/2014/main" id="{1799A2B9-54A7-9DB4-1E92-ED5304517B9D}"/>
              </a:ext>
            </a:extLst>
          </p:cNvPr>
          <p:cNvSpPr/>
          <p:nvPr/>
        </p:nvSpPr>
        <p:spPr>
          <a:xfrm>
            <a:off x="1240608" y="2484256"/>
            <a:ext cx="32" cy="1222"/>
          </a:xfrm>
          <a:custGeom>
            <a:avLst/>
            <a:gdLst/>
            <a:ahLst/>
            <a:cxnLst/>
            <a:rect l="l" t="t" r="r" b="b"/>
            <a:pathLst>
              <a:path w="1" h="39" fill="none" extrusionOk="0">
                <a:moveTo>
                  <a:pt x="1" y="1"/>
                </a:moveTo>
                <a:lnTo>
                  <a:pt x="1" y="1"/>
                </a:lnTo>
                <a:lnTo>
                  <a:pt x="1" y="38"/>
                </a:lnTo>
                <a:lnTo>
                  <a:pt x="1" y="38"/>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35">
            <a:extLst>
              <a:ext uri="{FF2B5EF4-FFF2-40B4-BE49-F238E27FC236}">
                <a16:creationId xmlns:a16="http://schemas.microsoft.com/office/drawing/2014/main" id="{96DB7A35-A639-F621-6A44-71E56ED019E1}"/>
              </a:ext>
            </a:extLst>
          </p:cNvPr>
          <p:cNvSpPr/>
          <p:nvPr/>
        </p:nvSpPr>
        <p:spPr>
          <a:xfrm>
            <a:off x="1240608" y="2486606"/>
            <a:ext cx="32" cy="31"/>
          </a:xfrm>
          <a:custGeom>
            <a:avLst/>
            <a:gdLst/>
            <a:ahLst/>
            <a:cxnLst/>
            <a:rect l="l" t="t" r="r" b="b"/>
            <a:pathLst>
              <a:path w="1" h="1" extrusionOk="0">
                <a:moveTo>
                  <a:pt x="1" y="0"/>
                </a:moveTo>
                <a:lnTo>
                  <a:pt x="1" y="0"/>
                </a:lnTo>
                <a:lnTo>
                  <a:pt x="1" y="0"/>
                </a:lnTo>
                <a:lnTo>
                  <a:pt x="1" y="0"/>
                </a:lnTo>
                <a:lnTo>
                  <a:pt x="1" y="0"/>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35">
            <a:extLst>
              <a:ext uri="{FF2B5EF4-FFF2-40B4-BE49-F238E27FC236}">
                <a16:creationId xmlns:a16="http://schemas.microsoft.com/office/drawing/2014/main" id="{52AE9E5D-3CC0-EB7B-8E17-3FFFFEA2CDCD}"/>
              </a:ext>
            </a:extLst>
          </p:cNvPr>
          <p:cNvSpPr/>
          <p:nvPr/>
        </p:nvSpPr>
        <p:spPr>
          <a:xfrm>
            <a:off x="1240608" y="2486606"/>
            <a:ext cx="32" cy="31"/>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35">
            <a:extLst>
              <a:ext uri="{FF2B5EF4-FFF2-40B4-BE49-F238E27FC236}">
                <a16:creationId xmlns:a16="http://schemas.microsoft.com/office/drawing/2014/main" id="{34A5FD72-CA31-9AB9-800D-3785C4A87BB0}"/>
              </a:ext>
            </a:extLst>
          </p:cNvPr>
          <p:cNvSpPr/>
          <p:nvPr/>
        </p:nvSpPr>
        <p:spPr>
          <a:xfrm>
            <a:off x="1240608" y="2487765"/>
            <a:ext cx="32" cy="31"/>
          </a:xfrm>
          <a:custGeom>
            <a:avLst/>
            <a:gdLst/>
            <a:ahLst/>
            <a:cxnLst/>
            <a:rect l="l" t="t" r="r" b="b"/>
            <a:pathLst>
              <a:path w="1" h="1" extrusionOk="0">
                <a:moveTo>
                  <a:pt x="1" y="1"/>
                </a:moveTo>
                <a:lnTo>
                  <a:pt x="1" y="1"/>
                </a:lnTo>
                <a:lnTo>
                  <a:pt x="1" y="1"/>
                </a:lnTo>
                <a:lnTo>
                  <a:pt x="1" y="1"/>
                </a:lnTo>
                <a:lnTo>
                  <a:pt x="1"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35">
            <a:extLst>
              <a:ext uri="{FF2B5EF4-FFF2-40B4-BE49-F238E27FC236}">
                <a16:creationId xmlns:a16="http://schemas.microsoft.com/office/drawing/2014/main" id="{702DD85A-E9DF-2FB3-C951-6E591E1798CB}"/>
              </a:ext>
            </a:extLst>
          </p:cNvPr>
          <p:cNvSpPr/>
          <p:nvPr/>
        </p:nvSpPr>
        <p:spPr>
          <a:xfrm>
            <a:off x="1240608" y="2487765"/>
            <a:ext cx="32" cy="31"/>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35">
            <a:extLst>
              <a:ext uri="{FF2B5EF4-FFF2-40B4-BE49-F238E27FC236}">
                <a16:creationId xmlns:a16="http://schemas.microsoft.com/office/drawing/2014/main" id="{1A27D920-6255-B647-54E6-7C59A13CF3DC}"/>
              </a:ext>
            </a:extLst>
          </p:cNvPr>
          <p:cNvSpPr/>
          <p:nvPr/>
        </p:nvSpPr>
        <p:spPr>
          <a:xfrm>
            <a:off x="1240608" y="2488925"/>
            <a:ext cx="32" cy="1222"/>
          </a:xfrm>
          <a:custGeom>
            <a:avLst/>
            <a:gdLst/>
            <a:ahLst/>
            <a:cxnLst/>
            <a:rect l="l" t="t" r="r" b="b"/>
            <a:pathLst>
              <a:path w="1" h="39" extrusionOk="0">
                <a:moveTo>
                  <a:pt x="1" y="1"/>
                </a:moveTo>
                <a:lnTo>
                  <a:pt x="1" y="1"/>
                </a:lnTo>
                <a:lnTo>
                  <a:pt x="1" y="38"/>
                </a:lnTo>
                <a:lnTo>
                  <a:pt x="1" y="38"/>
                </a:lnTo>
                <a:lnTo>
                  <a:pt x="1"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35">
            <a:extLst>
              <a:ext uri="{FF2B5EF4-FFF2-40B4-BE49-F238E27FC236}">
                <a16:creationId xmlns:a16="http://schemas.microsoft.com/office/drawing/2014/main" id="{BDAA4A13-F993-DD1F-DDCB-62E8E495A748}"/>
              </a:ext>
            </a:extLst>
          </p:cNvPr>
          <p:cNvSpPr/>
          <p:nvPr/>
        </p:nvSpPr>
        <p:spPr>
          <a:xfrm>
            <a:off x="1240608" y="2488925"/>
            <a:ext cx="32" cy="1222"/>
          </a:xfrm>
          <a:custGeom>
            <a:avLst/>
            <a:gdLst/>
            <a:ahLst/>
            <a:cxnLst/>
            <a:rect l="l" t="t" r="r" b="b"/>
            <a:pathLst>
              <a:path w="1" h="39" fill="none" extrusionOk="0">
                <a:moveTo>
                  <a:pt x="1" y="1"/>
                </a:moveTo>
                <a:lnTo>
                  <a:pt x="1" y="1"/>
                </a:lnTo>
                <a:lnTo>
                  <a:pt x="1" y="38"/>
                </a:lnTo>
                <a:lnTo>
                  <a:pt x="1" y="38"/>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35">
            <a:extLst>
              <a:ext uri="{FF2B5EF4-FFF2-40B4-BE49-F238E27FC236}">
                <a16:creationId xmlns:a16="http://schemas.microsoft.com/office/drawing/2014/main" id="{77F291DD-E45A-B486-05CF-8962B390DA05}"/>
              </a:ext>
            </a:extLst>
          </p:cNvPr>
          <p:cNvSpPr/>
          <p:nvPr/>
        </p:nvSpPr>
        <p:spPr>
          <a:xfrm>
            <a:off x="1240608" y="2490115"/>
            <a:ext cx="32" cy="1191"/>
          </a:xfrm>
          <a:custGeom>
            <a:avLst/>
            <a:gdLst/>
            <a:ahLst/>
            <a:cxnLst/>
            <a:rect l="l" t="t" r="r" b="b"/>
            <a:pathLst>
              <a:path w="1" h="38" extrusionOk="0">
                <a:moveTo>
                  <a:pt x="1" y="0"/>
                </a:moveTo>
                <a:lnTo>
                  <a:pt x="1" y="0"/>
                </a:lnTo>
                <a:lnTo>
                  <a:pt x="1" y="37"/>
                </a:lnTo>
                <a:lnTo>
                  <a:pt x="1" y="37"/>
                </a:lnTo>
                <a:lnTo>
                  <a:pt x="1" y="0"/>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35">
            <a:extLst>
              <a:ext uri="{FF2B5EF4-FFF2-40B4-BE49-F238E27FC236}">
                <a16:creationId xmlns:a16="http://schemas.microsoft.com/office/drawing/2014/main" id="{D28A0E3F-0F86-565E-4CCF-9857EEEF12D6}"/>
              </a:ext>
            </a:extLst>
          </p:cNvPr>
          <p:cNvSpPr/>
          <p:nvPr/>
        </p:nvSpPr>
        <p:spPr>
          <a:xfrm>
            <a:off x="1240608" y="2490115"/>
            <a:ext cx="32" cy="1191"/>
          </a:xfrm>
          <a:custGeom>
            <a:avLst/>
            <a:gdLst/>
            <a:ahLst/>
            <a:cxnLst/>
            <a:rect l="l" t="t" r="r" b="b"/>
            <a:pathLst>
              <a:path w="1" h="38" fill="none" extrusionOk="0">
                <a:moveTo>
                  <a:pt x="1" y="0"/>
                </a:moveTo>
                <a:lnTo>
                  <a:pt x="1" y="0"/>
                </a:lnTo>
                <a:lnTo>
                  <a:pt x="1" y="37"/>
                </a:lnTo>
                <a:lnTo>
                  <a:pt x="1" y="37"/>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35">
            <a:extLst>
              <a:ext uri="{FF2B5EF4-FFF2-40B4-BE49-F238E27FC236}">
                <a16:creationId xmlns:a16="http://schemas.microsoft.com/office/drawing/2014/main" id="{523B4B0D-981C-C8C4-D811-2A57A11B2867}"/>
              </a:ext>
            </a:extLst>
          </p:cNvPr>
          <p:cNvSpPr/>
          <p:nvPr/>
        </p:nvSpPr>
        <p:spPr>
          <a:xfrm>
            <a:off x="1240608" y="2492434"/>
            <a:ext cx="32" cy="31"/>
          </a:xfrm>
          <a:custGeom>
            <a:avLst/>
            <a:gdLst/>
            <a:ahLst/>
            <a:cxnLst/>
            <a:rect l="l" t="t" r="r" b="b"/>
            <a:pathLst>
              <a:path w="1" h="1" extrusionOk="0">
                <a:moveTo>
                  <a:pt x="1" y="0"/>
                </a:moveTo>
                <a:lnTo>
                  <a:pt x="1" y="0"/>
                </a:lnTo>
                <a:lnTo>
                  <a:pt x="1" y="0"/>
                </a:lnTo>
                <a:lnTo>
                  <a:pt x="1" y="0"/>
                </a:lnTo>
                <a:lnTo>
                  <a:pt x="1" y="0"/>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35">
            <a:extLst>
              <a:ext uri="{FF2B5EF4-FFF2-40B4-BE49-F238E27FC236}">
                <a16:creationId xmlns:a16="http://schemas.microsoft.com/office/drawing/2014/main" id="{D33EFF8A-6D23-3F1B-A577-F3D1FA7F08CC}"/>
              </a:ext>
            </a:extLst>
          </p:cNvPr>
          <p:cNvSpPr/>
          <p:nvPr/>
        </p:nvSpPr>
        <p:spPr>
          <a:xfrm>
            <a:off x="1240608" y="2492434"/>
            <a:ext cx="32" cy="31"/>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35">
            <a:extLst>
              <a:ext uri="{FF2B5EF4-FFF2-40B4-BE49-F238E27FC236}">
                <a16:creationId xmlns:a16="http://schemas.microsoft.com/office/drawing/2014/main" id="{5E81AB1C-FE3D-40B0-A699-F4801CBDCFEF}"/>
              </a:ext>
            </a:extLst>
          </p:cNvPr>
          <p:cNvSpPr/>
          <p:nvPr/>
        </p:nvSpPr>
        <p:spPr>
          <a:xfrm>
            <a:off x="1240608" y="2493593"/>
            <a:ext cx="32" cy="1191"/>
          </a:xfrm>
          <a:custGeom>
            <a:avLst/>
            <a:gdLst/>
            <a:ahLst/>
            <a:cxnLst/>
            <a:rect l="l" t="t" r="r" b="b"/>
            <a:pathLst>
              <a:path w="1" h="38" extrusionOk="0">
                <a:moveTo>
                  <a:pt x="1" y="1"/>
                </a:moveTo>
                <a:lnTo>
                  <a:pt x="1" y="1"/>
                </a:lnTo>
                <a:lnTo>
                  <a:pt x="1" y="38"/>
                </a:lnTo>
                <a:lnTo>
                  <a:pt x="1" y="38"/>
                </a:lnTo>
                <a:lnTo>
                  <a:pt x="1"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35">
            <a:extLst>
              <a:ext uri="{FF2B5EF4-FFF2-40B4-BE49-F238E27FC236}">
                <a16:creationId xmlns:a16="http://schemas.microsoft.com/office/drawing/2014/main" id="{6E9854F0-ABD0-55EC-3E52-9C572D25C179}"/>
              </a:ext>
            </a:extLst>
          </p:cNvPr>
          <p:cNvSpPr/>
          <p:nvPr/>
        </p:nvSpPr>
        <p:spPr>
          <a:xfrm>
            <a:off x="1240608" y="2493593"/>
            <a:ext cx="32" cy="1191"/>
          </a:xfrm>
          <a:custGeom>
            <a:avLst/>
            <a:gdLst/>
            <a:ahLst/>
            <a:cxnLst/>
            <a:rect l="l" t="t" r="r" b="b"/>
            <a:pathLst>
              <a:path w="1" h="38" fill="none" extrusionOk="0">
                <a:moveTo>
                  <a:pt x="1" y="1"/>
                </a:moveTo>
                <a:lnTo>
                  <a:pt x="1" y="1"/>
                </a:lnTo>
                <a:lnTo>
                  <a:pt x="1" y="38"/>
                </a:lnTo>
                <a:lnTo>
                  <a:pt x="1" y="38"/>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35">
            <a:extLst>
              <a:ext uri="{FF2B5EF4-FFF2-40B4-BE49-F238E27FC236}">
                <a16:creationId xmlns:a16="http://schemas.microsoft.com/office/drawing/2014/main" id="{B2D71BDE-85EF-FCBE-AAB3-4859E4F0D024}"/>
              </a:ext>
            </a:extLst>
          </p:cNvPr>
          <p:cNvSpPr/>
          <p:nvPr/>
        </p:nvSpPr>
        <p:spPr>
          <a:xfrm>
            <a:off x="1240608" y="2494752"/>
            <a:ext cx="32" cy="1222"/>
          </a:xfrm>
          <a:custGeom>
            <a:avLst/>
            <a:gdLst/>
            <a:ahLst/>
            <a:cxnLst/>
            <a:rect l="l" t="t" r="r" b="b"/>
            <a:pathLst>
              <a:path w="1" h="39" extrusionOk="0">
                <a:moveTo>
                  <a:pt x="1" y="1"/>
                </a:moveTo>
                <a:lnTo>
                  <a:pt x="1" y="1"/>
                </a:lnTo>
                <a:lnTo>
                  <a:pt x="1" y="38"/>
                </a:lnTo>
                <a:lnTo>
                  <a:pt x="1" y="38"/>
                </a:lnTo>
                <a:lnTo>
                  <a:pt x="1"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35">
            <a:extLst>
              <a:ext uri="{FF2B5EF4-FFF2-40B4-BE49-F238E27FC236}">
                <a16:creationId xmlns:a16="http://schemas.microsoft.com/office/drawing/2014/main" id="{B954C39B-F4FE-1D7B-9D44-117F14BF4A55}"/>
              </a:ext>
            </a:extLst>
          </p:cNvPr>
          <p:cNvSpPr/>
          <p:nvPr/>
        </p:nvSpPr>
        <p:spPr>
          <a:xfrm>
            <a:off x="1240608" y="2494752"/>
            <a:ext cx="32" cy="1222"/>
          </a:xfrm>
          <a:custGeom>
            <a:avLst/>
            <a:gdLst/>
            <a:ahLst/>
            <a:cxnLst/>
            <a:rect l="l" t="t" r="r" b="b"/>
            <a:pathLst>
              <a:path w="1" h="39" fill="none" extrusionOk="0">
                <a:moveTo>
                  <a:pt x="1" y="1"/>
                </a:moveTo>
                <a:lnTo>
                  <a:pt x="1" y="1"/>
                </a:lnTo>
                <a:lnTo>
                  <a:pt x="1" y="38"/>
                </a:lnTo>
                <a:lnTo>
                  <a:pt x="1" y="38"/>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35">
            <a:extLst>
              <a:ext uri="{FF2B5EF4-FFF2-40B4-BE49-F238E27FC236}">
                <a16:creationId xmlns:a16="http://schemas.microsoft.com/office/drawing/2014/main" id="{5121E8C1-E4C4-3389-94C5-2AB95415903E}"/>
              </a:ext>
            </a:extLst>
          </p:cNvPr>
          <p:cNvSpPr/>
          <p:nvPr/>
        </p:nvSpPr>
        <p:spPr>
          <a:xfrm>
            <a:off x="1240608" y="2497102"/>
            <a:ext cx="32" cy="31"/>
          </a:xfrm>
          <a:custGeom>
            <a:avLst/>
            <a:gdLst/>
            <a:ahLst/>
            <a:cxnLst/>
            <a:rect l="l" t="t" r="r" b="b"/>
            <a:pathLst>
              <a:path w="1" h="1" extrusionOk="0">
                <a:moveTo>
                  <a:pt x="1" y="0"/>
                </a:moveTo>
                <a:lnTo>
                  <a:pt x="1" y="0"/>
                </a:lnTo>
                <a:lnTo>
                  <a:pt x="1" y="0"/>
                </a:lnTo>
                <a:lnTo>
                  <a:pt x="1" y="0"/>
                </a:lnTo>
                <a:lnTo>
                  <a:pt x="1" y="0"/>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35">
            <a:extLst>
              <a:ext uri="{FF2B5EF4-FFF2-40B4-BE49-F238E27FC236}">
                <a16:creationId xmlns:a16="http://schemas.microsoft.com/office/drawing/2014/main" id="{C2AC21BB-61FC-E903-5D1B-306AB52D6E2C}"/>
              </a:ext>
            </a:extLst>
          </p:cNvPr>
          <p:cNvSpPr/>
          <p:nvPr/>
        </p:nvSpPr>
        <p:spPr>
          <a:xfrm>
            <a:off x="1240608" y="2497102"/>
            <a:ext cx="32" cy="31"/>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35">
            <a:extLst>
              <a:ext uri="{FF2B5EF4-FFF2-40B4-BE49-F238E27FC236}">
                <a16:creationId xmlns:a16="http://schemas.microsoft.com/office/drawing/2014/main" id="{CDE24A98-B9FB-C721-2D2E-B78BC0CAAD08}"/>
              </a:ext>
            </a:extLst>
          </p:cNvPr>
          <p:cNvSpPr/>
          <p:nvPr/>
        </p:nvSpPr>
        <p:spPr>
          <a:xfrm>
            <a:off x="1240608" y="2498262"/>
            <a:ext cx="32" cy="31"/>
          </a:xfrm>
          <a:custGeom>
            <a:avLst/>
            <a:gdLst/>
            <a:ahLst/>
            <a:cxnLst/>
            <a:rect l="l" t="t" r="r" b="b"/>
            <a:pathLst>
              <a:path w="1" h="1" extrusionOk="0">
                <a:moveTo>
                  <a:pt x="1" y="0"/>
                </a:moveTo>
                <a:lnTo>
                  <a:pt x="1" y="0"/>
                </a:lnTo>
                <a:lnTo>
                  <a:pt x="1" y="0"/>
                </a:lnTo>
                <a:lnTo>
                  <a:pt x="1" y="0"/>
                </a:lnTo>
                <a:lnTo>
                  <a:pt x="1" y="0"/>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35">
            <a:extLst>
              <a:ext uri="{FF2B5EF4-FFF2-40B4-BE49-F238E27FC236}">
                <a16:creationId xmlns:a16="http://schemas.microsoft.com/office/drawing/2014/main" id="{C4C4C1E6-DDDD-0AA2-4CFE-6E6BD0B9B3B6}"/>
              </a:ext>
            </a:extLst>
          </p:cNvPr>
          <p:cNvSpPr/>
          <p:nvPr/>
        </p:nvSpPr>
        <p:spPr>
          <a:xfrm>
            <a:off x="1240608" y="2498262"/>
            <a:ext cx="32" cy="31"/>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35">
            <a:extLst>
              <a:ext uri="{FF2B5EF4-FFF2-40B4-BE49-F238E27FC236}">
                <a16:creationId xmlns:a16="http://schemas.microsoft.com/office/drawing/2014/main" id="{64CC7F86-E81B-7CF4-D29A-2C356829DC2E}"/>
              </a:ext>
            </a:extLst>
          </p:cNvPr>
          <p:cNvSpPr/>
          <p:nvPr/>
        </p:nvSpPr>
        <p:spPr>
          <a:xfrm>
            <a:off x="1240608" y="2499421"/>
            <a:ext cx="32" cy="1191"/>
          </a:xfrm>
          <a:custGeom>
            <a:avLst/>
            <a:gdLst/>
            <a:ahLst/>
            <a:cxnLst/>
            <a:rect l="l" t="t" r="r" b="b"/>
            <a:pathLst>
              <a:path w="1" h="38" extrusionOk="0">
                <a:moveTo>
                  <a:pt x="1" y="1"/>
                </a:moveTo>
                <a:lnTo>
                  <a:pt x="1" y="1"/>
                </a:lnTo>
                <a:lnTo>
                  <a:pt x="1" y="38"/>
                </a:lnTo>
                <a:lnTo>
                  <a:pt x="1" y="38"/>
                </a:lnTo>
                <a:lnTo>
                  <a:pt x="1"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35">
            <a:extLst>
              <a:ext uri="{FF2B5EF4-FFF2-40B4-BE49-F238E27FC236}">
                <a16:creationId xmlns:a16="http://schemas.microsoft.com/office/drawing/2014/main" id="{C39D18F5-F045-BB0D-A8C2-8D5970763D63}"/>
              </a:ext>
            </a:extLst>
          </p:cNvPr>
          <p:cNvSpPr/>
          <p:nvPr/>
        </p:nvSpPr>
        <p:spPr>
          <a:xfrm>
            <a:off x="1240608" y="2499421"/>
            <a:ext cx="32" cy="1191"/>
          </a:xfrm>
          <a:custGeom>
            <a:avLst/>
            <a:gdLst/>
            <a:ahLst/>
            <a:cxnLst/>
            <a:rect l="l" t="t" r="r" b="b"/>
            <a:pathLst>
              <a:path w="1" h="38" fill="none" extrusionOk="0">
                <a:moveTo>
                  <a:pt x="1" y="1"/>
                </a:moveTo>
                <a:lnTo>
                  <a:pt x="1" y="1"/>
                </a:lnTo>
                <a:lnTo>
                  <a:pt x="1" y="38"/>
                </a:lnTo>
                <a:lnTo>
                  <a:pt x="1" y="38"/>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35">
            <a:extLst>
              <a:ext uri="{FF2B5EF4-FFF2-40B4-BE49-F238E27FC236}">
                <a16:creationId xmlns:a16="http://schemas.microsoft.com/office/drawing/2014/main" id="{11C11798-ED43-C345-ED2F-5C58A0986E72}"/>
              </a:ext>
            </a:extLst>
          </p:cNvPr>
          <p:cNvSpPr/>
          <p:nvPr/>
        </p:nvSpPr>
        <p:spPr>
          <a:xfrm>
            <a:off x="1240608" y="2500580"/>
            <a:ext cx="32" cy="1222"/>
          </a:xfrm>
          <a:custGeom>
            <a:avLst/>
            <a:gdLst/>
            <a:ahLst/>
            <a:cxnLst/>
            <a:rect l="l" t="t" r="r" b="b"/>
            <a:pathLst>
              <a:path w="1" h="39" extrusionOk="0">
                <a:moveTo>
                  <a:pt x="1" y="1"/>
                </a:moveTo>
                <a:lnTo>
                  <a:pt x="1" y="1"/>
                </a:lnTo>
                <a:lnTo>
                  <a:pt x="1" y="38"/>
                </a:lnTo>
                <a:lnTo>
                  <a:pt x="1" y="38"/>
                </a:lnTo>
                <a:lnTo>
                  <a:pt x="1"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35">
            <a:extLst>
              <a:ext uri="{FF2B5EF4-FFF2-40B4-BE49-F238E27FC236}">
                <a16:creationId xmlns:a16="http://schemas.microsoft.com/office/drawing/2014/main" id="{012B5FC8-D5AC-0724-1B0A-CBB62AE41E65}"/>
              </a:ext>
            </a:extLst>
          </p:cNvPr>
          <p:cNvSpPr/>
          <p:nvPr/>
        </p:nvSpPr>
        <p:spPr>
          <a:xfrm>
            <a:off x="1240608" y="2500580"/>
            <a:ext cx="32" cy="1222"/>
          </a:xfrm>
          <a:custGeom>
            <a:avLst/>
            <a:gdLst/>
            <a:ahLst/>
            <a:cxnLst/>
            <a:rect l="l" t="t" r="r" b="b"/>
            <a:pathLst>
              <a:path w="1" h="39" fill="none" extrusionOk="0">
                <a:moveTo>
                  <a:pt x="1" y="1"/>
                </a:moveTo>
                <a:lnTo>
                  <a:pt x="1" y="1"/>
                </a:lnTo>
                <a:lnTo>
                  <a:pt x="1" y="38"/>
                </a:lnTo>
                <a:lnTo>
                  <a:pt x="1" y="38"/>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35">
            <a:extLst>
              <a:ext uri="{FF2B5EF4-FFF2-40B4-BE49-F238E27FC236}">
                <a16:creationId xmlns:a16="http://schemas.microsoft.com/office/drawing/2014/main" id="{86EE5B74-CF12-E2FD-A910-104826BE3D19}"/>
              </a:ext>
            </a:extLst>
          </p:cNvPr>
          <p:cNvSpPr/>
          <p:nvPr/>
        </p:nvSpPr>
        <p:spPr>
          <a:xfrm>
            <a:off x="1240608" y="2502930"/>
            <a:ext cx="32" cy="31"/>
          </a:xfrm>
          <a:custGeom>
            <a:avLst/>
            <a:gdLst/>
            <a:ahLst/>
            <a:cxnLst/>
            <a:rect l="l" t="t" r="r" b="b"/>
            <a:pathLst>
              <a:path w="1" h="1" extrusionOk="0">
                <a:moveTo>
                  <a:pt x="1" y="0"/>
                </a:moveTo>
                <a:lnTo>
                  <a:pt x="1" y="0"/>
                </a:lnTo>
                <a:lnTo>
                  <a:pt x="1" y="0"/>
                </a:lnTo>
                <a:lnTo>
                  <a:pt x="1" y="0"/>
                </a:lnTo>
                <a:lnTo>
                  <a:pt x="1" y="0"/>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35">
            <a:extLst>
              <a:ext uri="{FF2B5EF4-FFF2-40B4-BE49-F238E27FC236}">
                <a16:creationId xmlns:a16="http://schemas.microsoft.com/office/drawing/2014/main" id="{684152AF-BD0F-A107-612E-4F466EBE7AE4}"/>
              </a:ext>
            </a:extLst>
          </p:cNvPr>
          <p:cNvSpPr/>
          <p:nvPr/>
        </p:nvSpPr>
        <p:spPr>
          <a:xfrm>
            <a:off x="1240608" y="2502930"/>
            <a:ext cx="32" cy="31"/>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35">
            <a:extLst>
              <a:ext uri="{FF2B5EF4-FFF2-40B4-BE49-F238E27FC236}">
                <a16:creationId xmlns:a16="http://schemas.microsoft.com/office/drawing/2014/main" id="{B7ACD726-C8EA-8EEB-E29D-D845A900BE7A}"/>
              </a:ext>
            </a:extLst>
          </p:cNvPr>
          <p:cNvSpPr/>
          <p:nvPr/>
        </p:nvSpPr>
        <p:spPr>
          <a:xfrm>
            <a:off x="1240608" y="2504090"/>
            <a:ext cx="32" cy="1191"/>
          </a:xfrm>
          <a:custGeom>
            <a:avLst/>
            <a:gdLst/>
            <a:ahLst/>
            <a:cxnLst/>
            <a:rect l="l" t="t" r="r" b="b"/>
            <a:pathLst>
              <a:path w="1" h="38" extrusionOk="0">
                <a:moveTo>
                  <a:pt x="1" y="1"/>
                </a:moveTo>
                <a:lnTo>
                  <a:pt x="1" y="1"/>
                </a:lnTo>
                <a:lnTo>
                  <a:pt x="1" y="38"/>
                </a:lnTo>
                <a:lnTo>
                  <a:pt x="1" y="38"/>
                </a:lnTo>
                <a:lnTo>
                  <a:pt x="1"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35">
            <a:extLst>
              <a:ext uri="{FF2B5EF4-FFF2-40B4-BE49-F238E27FC236}">
                <a16:creationId xmlns:a16="http://schemas.microsoft.com/office/drawing/2014/main" id="{1366DA1E-A61A-4219-5C8E-C0DA6A91A4DB}"/>
              </a:ext>
            </a:extLst>
          </p:cNvPr>
          <p:cNvSpPr/>
          <p:nvPr/>
        </p:nvSpPr>
        <p:spPr>
          <a:xfrm>
            <a:off x="1240608" y="2504090"/>
            <a:ext cx="32" cy="1191"/>
          </a:xfrm>
          <a:custGeom>
            <a:avLst/>
            <a:gdLst/>
            <a:ahLst/>
            <a:cxnLst/>
            <a:rect l="l" t="t" r="r" b="b"/>
            <a:pathLst>
              <a:path w="1" h="38" fill="none" extrusionOk="0">
                <a:moveTo>
                  <a:pt x="1" y="1"/>
                </a:moveTo>
                <a:lnTo>
                  <a:pt x="1" y="1"/>
                </a:lnTo>
                <a:lnTo>
                  <a:pt x="1" y="38"/>
                </a:lnTo>
                <a:lnTo>
                  <a:pt x="1" y="38"/>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35">
            <a:extLst>
              <a:ext uri="{FF2B5EF4-FFF2-40B4-BE49-F238E27FC236}">
                <a16:creationId xmlns:a16="http://schemas.microsoft.com/office/drawing/2014/main" id="{E01A1E5F-8B80-F360-6B3A-7E4CE060272C}"/>
              </a:ext>
            </a:extLst>
          </p:cNvPr>
          <p:cNvSpPr/>
          <p:nvPr/>
        </p:nvSpPr>
        <p:spPr>
          <a:xfrm>
            <a:off x="1240608" y="2505249"/>
            <a:ext cx="32" cy="1191"/>
          </a:xfrm>
          <a:custGeom>
            <a:avLst/>
            <a:gdLst/>
            <a:ahLst/>
            <a:cxnLst/>
            <a:rect l="l" t="t" r="r" b="b"/>
            <a:pathLst>
              <a:path w="1" h="38" extrusionOk="0">
                <a:moveTo>
                  <a:pt x="1" y="1"/>
                </a:moveTo>
                <a:lnTo>
                  <a:pt x="1" y="1"/>
                </a:lnTo>
                <a:lnTo>
                  <a:pt x="1" y="38"/>
                </a:lnTo>
                <a:lnTo>
                  <a:pt x="1" y="38"/>
                </a:lnTo>
                <a:lnTo>
                  <a:pt x="1"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35">
            <a:extLst>
              <a:ext uri="{FF2B5EF4-FFF2-40B4-BE49-F238E27FC236}">
                <a16:creationId xmlns:a16="http://schemas.microsoft.com/office/drawing/2014/main" id="{F44576E6-E73A-A7D1-E452-F32E911C79C0}"/>
              </a:ext>
            </a:extLst>
          </p:cNvPr>
          <p:cNvSpPr/>
          <p:nvPr/>
        </p:nvSpPr>
        <p:spPr>
          <a:xfrm>
            <a:off x="1240608" y="2505249"/>
            <a:ext cx="32" cy="1191"/>
          </a:xfrm>
          <a:custGeom>
            <a:avLst/>
            <a:gdLst/>
            <a:ahLst/>
            <a:cxnLst/>
            <a:rect l="l" t="t" r="r" b="b"/>
            <a:pathLst>
              <a:path w="1" h="38" fill="none" extrusionOk="0">
                <a:moveTo>
                  <a:pt x="1" y="1"/>
                </a:moveTo>
                <a:lnTo>
                  <a:pt x="1" y="1"/>
                </a:lnTo>
                <a:lnTo>
                  <a:pt x="1" y="38"/>
                </a:lnTo>
                <a:lnTo>
                  <a:pt x="1" y="38"/>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35">
            <a:extLst>
              <a:ext uri="{FF2B5EF4-FFF2-40B4-BE49-F238E27FC236}">
                <a16:creationId xmlns:a16="http://schemas.microsoft.com/office/drawing/2014/main" id="{38703DB6-83D4-9BDC-A10A-4A047C112AEE}"/>
              </a:ext>
            </a:extLst>
          </p:cNvPr>
          <p:cNvSpPr/>
          <p:nvPr/>
        </p:nvSpPr>
        <p:spPr>
          <a:xfrm>
            <a:off x="1240608" y="2507599"/>
            <a:ext cx="32" cy="31"/>
          </a:xfrm>
          <a:custGeom>
            <a:avLst/>
            <a:gdLst/>
            <a:ahLst/>
            <a:cxnLst/>
            <a:rect l="l" t="t" r="r" b="b"/>
            <a:pathLst>
              <a:path w="1" h="1" extrusionOk="0">
                <a:moveTo>
                  <a:pt x="1" y="0"/>
                </a:moveTo>
                <a:lnTo>
                  <a:pt x="1" y="0"/>
                </a:lnTo>
                <a:lnTo>
                  <a:pt x="1" y="0"/>
                </a:lnTo>
                <a:lnTo>
                  <a:pt x="1" y="0"/>
                </a:lnTo>
                <a:lnTo>
                  <a:pt x="1" y="0"/>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35">
            <a:extLst>
              <a:ext uri="{FF2B5EF4-FFF2-40B4-BE49-F238E27FC236}">
                <a16:creationId xmlns:a16="http://schemas.microsoft.com/office/drawing/2014/main" id="{3CB5D870-C59B-6A56-F126-AFEE5CA79CD1}"/>
              </a:ext>
            </a:extLst>
          </p:cNvPr>
          <p:cNvSpPr/>
          <p:nvPr/>
        </p:nvSpPr>
        <p:spPr>
          <a:xfrm>
            <a:off x="1240608" y="2507599"/>
            <a:ext cx="32" cy="31"/>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35">
            <a:extLst>
              <a:ext uri="{FF2B5EF4-FFF2-40B4-BE49-F238E27FC236}">
                <a16:creationId xmlns:a16="http://schemas.microsoft.com/office/drawing/2014/main" id="{CD228065-0935-E915-2B09-E8D580E1A208}"/>
              </a:ext>
            </a:extLst>
          </p:cNvPr>
          <p:cNvSpPr/>
          <p:nvPr/>
        </p:nvSpPr>
        <p:spPr>
          <a:xfrm>
            <a:off x="1240608" y="2508758"/>
            <a:ext cx="32" cy="31"/>
          </a:xfrm>
          <a:custGeom>
            <a:avLst/>
            <a:gdLst/>
            <a:ahLst/>
            <a:cxnLst/>
            <a:rect l="l" t="t" r="r" b="b"/>
            <a:pathLst>
              <a:path w="1" h="1" extrusionOk="0">
                <a:moveTo>
                  <a:pt x="1" y="0"/>
                </a:moveTo>
                <a:lnTo>
                  <a:pt x="1" y="0"/>
                </a:lnTo>
                <a:lnTo>
                  <a:pt x="1" y="0"/>
                </a:lnTo>
                <a:lnTo>
                  <a:pt x="1" y="0"/>
                </a:lnTo>
                <a:lnTo>
                  <a:pt x="1" y="0"/>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35">
            <a:extLst>
              <a:ext uri="{FF2B5EF4-FFF2-40B4-BE49-F238E27FC236}">
                <a16:creationId xmlns:a16="http://schemas.microsoft.com/office/drawing/2014/main" id="{9BA7B34A-8255-D57F-6479-C50DA501B9CB}"/>
              </a:ext>
            </a:extLst>
          </p:cNvPr>
          <p:cNvSpPr/>
          <p:nvPr/>
        </p:nvSpPr>
        <p:spPr>
          <a:xfrm>
            <a:off x="1240608" y="2508758"/>
            <a:ext cx="32" cy="31"/>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35">
            <a:extLst>
              <a:ext uri="{FF2B5EF4-FFF2-40B4-BE49-F238E27FC236}">
                <a16:creationId xmlns:a16="http://schemas.microsoft.com/office/drawing/2014/main" id="{B5283ECA-E866-DE88-D334-6B64938A84EB}"/>
              </a:ext>
            </a:extLst>
          </p:cNvPr>
          <p:cNvSpPr/>
          <p:nvPr/>
        </p:nvSpPr>
        <p:spPr>
          <a:xfrm>
            <a:off x="1240608" y="2509917"/>
            <a:ext cx="32" cy="1191"/>
          </a:xfrm>
          <a:custGeom>
            <a:avLst/>
            <a:gdLst/>
            <a:ahLst/>
            <a:cxnLst/>
            <a:rect l="l" t="t" r="r" b="b"/>
            <a:pathLst>
              <a:path w="1" h="38" extrusionOk="0">
                <a:moveTo>
                  <a:pt x="1" y="1"/>
                </a:moveTo>
                <a:lnTo>
                  <a:pt x="1" y="1"/>
                </a:lnTo>
                <a:lnTo>
                  <a:pt x="1" y="38"/>
                </a:lnTo>
                <a:lnTo>
                  <a:pt x="1" y="38"/>
                </a:lnTo>
                <a:lnTo>
                  <a:pt x="1"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35">
            <a:extLst>
              <a:ext uri="{FF2B5EF4-FFF2-40B4-BE49-F238E27FC236}">
                <a16:creationId xmlns:a16="http://schemas.microsoft.com/office/drawing/2014/main" id="{69A8E08E-E40E-C9EE-3EFD-80F650BC90C3}"/>
              </a:ext>
            </a:extLst>
          </p:cNvPr>
          <p:cNvSpPr/>
          <p:nvPr/>
        </p:nvSpPr>
        <p:spPr>
          <a:xfrm>
            <a:off x="1240608" y="2509917"/>
            <a:ext cx="32" cy="1191"/>
          </a:xfrm>
          <a:custGeom>
            <a:avLst/>
            <a:gdLst/>
            <a:ahLst/>
            <a:cxnLst/>
            <a:rect l="l" t="t" r="r" b="b"/>
            <a:pathLst>
              <a:path w="1" h="38" fill="none" extrusionOk="0">
                <a:moveTo>
                  <a:pt x="1" y="1"/>
                </a:moveTo>
                <a:lnTo>
                  <a:pt x="1" y="1"/>
                </a:lnTo>
                <a:lnTo>
                  <a:pt x="1" y="38"/>
                </a:lnTo>
                <a:lnTo>
                  <a:pt x="1" y="38"/>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35">
            <a:extLst>
              <a:ext uri="{FF2B5EF4-FFF2-40B4-BE49-F238E27FC236}">
                <a16:creationId xmlns:a16="http://schemas.microsoft.com/office/drawing/2014/main" id="{CD9F9339-DC83-77CE-122E-377CE1246320}"/>
              </a:ext>
            </a:extLst>
          </p:cNvPr>
          <p:cNvSpPr/>
          <p:nvPr/>
        </p:nvSpPr>
        <p:spPr>
          <a:xfrm>
            <a:off x="1240608" y="2511077"/>
            <a:ext cx="32" cy="1191"/>
          </a:xfrm>
          <a:custGeom>
            <a:avLst/>
            <a:gdLst/>
            <a:ahLst/>
            <a:cxnLst/>
            <a:rect l="l" t="t" r="r" b="b"/>
            <a:pathLst>
              <a:path w="1" h="38" extrusionOk="0">
                <a:moveTo>
                  <a:pt x="1" y="1"/>
                </a:moveTo>
                <a:lnTo>
                  <a:pt x="1" y="1"/>
                </a:lnTo>
                <a:lnTo>
                  <a:pt x="1" y="38"/>
                </a:lnTo>
                <a:lnTo>
                  <a:pt x="1" y="38"/>
                </a:lnTo>
                <a:lnTo>
                  <a:pt x="1"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35">
            <a:extLst>
              <a:ext uri="{FF2B5EF4-FFF2-40B4-BE49-F238E27FC236}">
                <a16:creationId xmlns:a16="http://schemas.microsoft.com/office/drawing/2014/main" id="{0A0164AF-DA84-0011-4B5D-9961317D14EE}"/>
              </a:ext>
            </a:extLst>
          </p:cNvPr>
          <p:cNvSpPr/>
          <p:nvPr/>
        </p:nvSpPr>
        <p:spPr>
          <a:xfrm>
            <a:off x="1240608" y="2511077"/>
            <a:ext cx="32" cy="1191"/>
          </a:xfrm>
          <a:custGeom>
            <a:avLst/>
            <a:gdLst/>
            <a:ahLst/>
            <a:cxnLst/>
            <a:rect l="l" t="t" r="r" b="b"/>
            <a:pathLst>
              <a:path w="1" h="38" fill="none" extrusionOk="0">
                <a:moveTo>
                  <a:pt x="1" y="1"/>
                </a:moveTo>
                <a:lnTo>
                  <a:pt x="1" y="1"/>
                </a:lnTo>
                <a:lnTo>
                  <a:pt x="1" y="38"/>
                </a:lnTo>
                <a:lnTo>
                  <a:pt x="1" y="38"/>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35">
            <a:extLst>
              <a:ext uri="{FF2B5EF4-FFF2-40B4-BE49-F238E27FC236}">
                <a16:creationId xmlns:a16="http://schemas.microsoft.com/office/drawing/2014/main" id="{2A09D841-D5C9-9BEC-CED6-700A21CBA50F}"/>
              </a:ext>
            </a:extLst>
          </p:cNvPr>
          <p:cNvSpPr/>
          <p:nvPr/>
        </p:nvSpPr>
        <p:spPr>
          <a:xfrm>
            <a:off x="1239424" y="2513427"/>
            <a:ext cx="1216" cy="31"/>
          </a:xfrm>
          <a:custGeom>
            <a:avLst/>
            <a:gdLst/>
            <a:ahLst/>
            <a:cxnLst/>
            <a:rect l="l" t="t" r="r" b="b"/>
            <a:pathLst>
              <a:path w="38" h="1" extrusionOk="0">
                <a:moveTo>
                  <a:pt x="38" y="0"/>
                </a:moveTo>
                <a:lnTo>
                  <a:pt x="38" y="0"/>
                </a:lnTo>
                <a:lnTo>
                  <a:pt x="1" y="0"/>
                </a:lnTo>
                <a:lnTo>
                  <a:pt x="1" y="0"/>
                </a:lnTo>
                <a:lnTo>
                  <a:pt x="38" y="0"/>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35">
            <a:extLst>
              <a:ext uri="{FF2B5EF4-FFF2-40B4-BE49-F238E27FC236}">
                <a16:creationId xmlns:a16="http://schemas.microsoft.com/office/drawing/2014/main" id="{C4384F66-C3BE-BBBA-72F5-BFB0B0BEACD5}"/>
              </a:ext>
            </a:extLst>
          </p:cNvPr>
          <p:cNvSpPr/>
          <p:nvPr/>
        </p:nvSpPr>
        <p:spPr>
          <a:xfrm>
            <a:off x="1239424" y="2513427"/>
            <a:ext cx="1216" cy="31"/>
          </a:xfrm>
          <a:custGeom>
            <a:avLst/>
            <a:gdLst/>
            <a:ahLst/>
            <a:cxnLst/>
            <a:rect l="l" t="t" r="r" b="b"/>
            <a:pathLst>
              <a:path w="38" h="1" fill="none" extrusionOk="0">
                <a:moveTo>
                  <a:pt x="38" y="0"/>
                </a:moveTo>
                <a:lnTo>
                  <a:pt x="38" y="0"/>
                </a:lnTo>
                <a:lnTo>
                  <a:pt x="1" y="0"/>
                </a:lnTo>
                <a:lnTo>
                  <a:pt x="1" y="0"/>
                </a:lnTo>
                <a:lnTo>
                  <a:pt x="3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35">
            <a:extLst>
              <a:ext uri="{FF2B5EF4-FFF2-40B4-BE49-F238E27FC236}">
                <a16:creationId xmlns:a16="http://schemas.microsoft.com/office/drawing/2014/main" id="{0166087D-AF25-D03C-37C0-AA268AFA9F3D}"/>
              </a:ext>
            </a:extLst>
          </p:cNvPr>
          <p:cNvSpPr/>
          <p:nvPr/>
        </p:nvSpPr>
        <p:spPr>
          <a:xfrm>
            <a:off x="1239424" y="2514586"/>
            <a:ext cx="32" cy="1191"/>
          </a:xfrm>
          <a:custGeom>
            <a:avLst/>
            <a:gdLst/>
            <a:ahLst/>
            <a:cxnLst/>
            <a:rect l="l" t="t" r="r" b="b"/>
            <a:pathLst>
              <a:path w="1" h="38" extrusionOk="0">
                <a:moveTo>
                  <a:pt x="1" y="0"/>
                </a:moveTo>
                <a:lnTo>
                  <a:pt x="1" y="0"/>
                </a:lnTo>
                <a:lnTo>
                  <a:pt x="1" y="38"/>
                </a:lnTo>
                <a:lnTo>
                  <a:pt x="1" y="38"/>
                </a:lnTo>
                <a:lnTo>
                  <a:pt x="1" y="0"/>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35">
            <a:extLst>
              <a:ext uri="{FF2B5EF4-FFF2-40B4-BE49-F238E27FC236}">
                <a16:creationId xmlns:a16="http://schemas.microsoft.com/office/drawing/2014/main" id="{EC4222E8-D6DF-4C76-7D69-2F78458C7AAD}"/>
              </a:ext>
            </a:extLst>
          </p:cNvPr>
          <p:cNvSpPr/>
          <p:nvPr/>
        </p:nvSpPr>
        <p:spPr>
          <a:xfrm>
            <a:off x="1239424" y="2514586"/>
            <a:ext cx="32" cy="1191"/>
          </a:xfrm>
          <a:custGeom>
            <a:avLst/>
            <a:gdLst/>
            <a:ahLst/>
            <a:cxnLst/>
            <a:rect l="l" t="t" r="r" b="b"/>
            <a:pathLst>
              <a:path w="1" h="38" fill="none" extrusionOk="0">
                <a:moveTo>
                  <a:pt x="1" y="0"/>
                </a:moveTo>
                <a:lnTo>
                  <a:pt x="1" y="0"/>
                </a:lnTo>
                <a:lnTo>
                  <a:pt x="1" y="38"/>
                </a:lnTo>
                <a:lnTo>
                  <a:pt x="1" y="38"/>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35">
            <a:extLst>
              <a:ext uri="{FF2B5EF4-FFF2-40B4-BE49-F238E27FC236}">
                <a16:creationId xmlns:a16="http://schemas.microsoft.com/office/drawing/2014/main" id="{48F255FE-743F-552E-9211-CFA35D63058F}"/>
              </a:ext>
            </a:extLst>
          </p:cNvPr>
          <p:cNvSpPr/>
          <p:nvPr/>
        </p:nvSpPr>
        <p:spPr>
          <a:xfrm>
            <a:off x="1239424" y="2515745"/>
            <a:ext cx="32" cy="1191"/>
          </a:xfrm>
          <a:custGeom>
            <a:avLst/>
            <a:gdLst/>
            <a:ahLst/>
            <a:cxnLst/>
            <a:rect l="l" t="t" r="r" b="b"/>
            <a:pathLst>
              <a:path w="1" h="38" extrusionOk="0">
                <a:moveTo>
                  <a:pt x="1" y="1"/>
                </a:moveTo>
                <a:lnTo>
                  <a:pt x="1" y="1"/>
                </a:lnTo>
                <a:lnTo>
                  <a:pt x="1" y="38"/>
                </a:lnTo>
                <a:lnTo>
                  <a:pt x="1" y="38"/>
                </a:lnTo>
                <a:lnTo>
                  <a:pt x="1"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35">
            <a:extLst>
              <a:ext uri="{FF2B5EF4-FFF2-40B4-BE49-F238E27FC236}">
                <a16:creationId xmlns:a16="http://schemas.microsoft.com/office/drawing/2014/main" id="{46572005-042C-EFA9-BA5C-D03411285F7B}"/>
              </a:ext>
            </a:extLst>
          </p:cNvPr>
          <p:cNvSpPr/>
          <p:nvPr/>
        </p:nvSpPr>
        <p:spPr>
          <a:xfrm>
            <a:off x="1239424" y="2515745"/>
            <a:ext cx="32" cy="1191"/>
          </a:xfrm>
          <a:custGeom>
            <a:avLst/>
            <a:gdLst/>
            <a:ahLst/>
            <a:cxnLst/>
            <a:rect l="l" t="t" r="r" b="b"/>
            <a:pathLst>
              <a:path w="1" h="38" fill="none" extrusionOk="0">
                <a:moveTo>
                  <a:pt x="1" y="1"/>
                </a:moveTo>
                <a:lnTo>
                  <a:pt x="1" y="1"/>
                </a:lnTo>
                <a:lnTo>
                  <a:pt x="1" y="38"/>
                </a:lnTo>
                <a:lnTo>
                  <a:pt x="1" y="38"/>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35">
            <a:extLst>
              <a:ext uri="{FF2B5EF4-FFF2-40B4-BE49-F238E27FC236}">
                <a16:creationId xmlns:a16="http://schemas.microsoft.com/office/drawing/2014/main" id="{C8E9FB32-D357-6178-0074-4EF4BB95E747}"/>
              </a:ext>
            </a:extLst>
          </p:cNvPr>
          <p:cNvSpPr/>
          <p:nvPr/>
        </p:nvSpPr>
        <p:spPr>
          <a:xfrm>
            <a:off x="1239424" y="2518064"/>
            <a:ext cx="32" cy="31"/>
          </a:xfrm>
          <a:custGeom>
            <a:avLst/>
            <a:gdLst/>
            <a:ahLst/>
            <a:cxnLst/>
            <a:rect l="l" t="t" r="r" b="b"/>
            <a:pathLst>
              <a:path w="1" h="1" extrusionOk="0">
                <a:moveTo>
                  <a:pt x="1" y="1"/>
                </a:moveTo>
                <a:lnTo>
                  <a:pt x="1" y="1"/>
                </a:lnTo>
                <a:lnTo>
                  <a:pt x="1" y="1"/>
                </a:lnTo>
                <a:lnTo>
                  <a:pt x="1" y="1"/>
                </a:lnTo>
                <a:lnTo>
                  <a:pt x="1"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35">
            <a:extLst>
              <a:ext uri="{FF2B5EF4-FFF2-40B4-BE49-F238E27FC236}">
                <a16:creationId xmlns:a16="http://schemas.microsoft.com/office/drawing/2014/main" id="{CB931E45-6103-29C6-F604-1CD6A45EAE37}"/>
              </a:ext>
            </a:extLst>
          </p:cNvPr>
          <p:cNvSpPr/>
          <p:nvPr/>
        </p:nvSpPr>
        <p:spPr>
          <a:xfrm>
            <a:off x="1239424" y="2518064"/>
            <a:ext cx="32" cy="31"/>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35">
            <a:extLst>
              <a:ext uri="{FF2B5EF4-FFF2-40B4-BE49-F238E27FC236}">
                <a16:creationId xmlns:a16="http://schemas.microsoft.com/office/drawing/2014/main" id="{3A35E09E-5CF4-4FFC-22A0-09A905E7DA84}"/>
              </a:ext>
            </a:extLst>
          </p:cNvPr>
          <p:cNvSpPr/>
          <p:nvPr/>
        </p:nvSpPr>
        <p:spPr>
          <a:xfrm>
            <a:off x="1239424" y="2523923"/>
            <a:ext cx="32" cy="1191"/>
          </a:xfrm>
          <a:custGeom>
            <a:avLst/>
            <a:gdLst/>
            <a:ahLst/>
            <a:cxnLst/>
            <a:rect l="l" t="t" r="r" b="b"/>
            <a:pathLst>
              <a:path w="1" h="38" extrusionOk="0">
                <a:moveTo>
                  <a:pt x="1" y="0"/>
                </a:moveTo>
                <a:lnTo>
                  <a:pt x="1" y="0"/>
                </a:lnTo>
                <a:lnTo>
                  <a:pt x="1" y="37"/>
                </a:lnTo>
                <a:lnTo>
                  <a:pt x="1" y="37"/>
                </a:lnTo>
                <a:lnTo>
                  <a:pt x="1" y="0"/>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35">
            <a:extLst>
              <a:ext uri="{FF2B5EF4-FFF2-40B4-BE49-F238E27FC236}">
                <a16:creationId xmlns:a16="http://schemas.microsoft.com/office/drawing/2014/main" id="{93F285B8-E0E6-F89B-382C-93F61053B633}"/>
              </a:ext>
            </a:extLst>
          </p:cNvPr>
          <p:cNvSpPr/>
          <p:nvPr/>
        </p:nvSpPr>
        <p:spPr>
          <a:xfrm>
            <a:off x="1239424" y="2523923"/>
            <a:ext cx="32" cy="1191"/>
          </a:xfrm>
          <a:custGeom>
            <a:avLst/>
            <a:gdLst/>
            <a:ahLst/>
            <a:cxnLst/>
            <a:rect l="l" t="t" r="r" b="b"/>
            <a:pathLst>
              <a:path w="1" h="38" fill="none" extrusionOk="0">
                <a:moveTo>
                  <a:pt x="1" y="0"/>
                </a:moveTo>
                <a:lnTo>
                  <a:pt x="1" y="0"/>
                </a:lnTo>
                <a:lnTo>
                  <a:pt x="1" y="37"/>
                </a:lnTo>
                <a:lnTo>
                  <a:pt x="1" y="37"/>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35">
            <a:extLst>
              <a:ext uri="{FF2B5EF4-FFF2-40B4-BE49-F238E27FC236}">
                <a16:creationId xmlns:a16="http://schemas.microsoft.com/office/drawing/2014/main" id="{65E116CA-CA4A-86A0-D530-7C4AFF80A27E}"/>
              </a:ext>
            </a:extLst>
          </p:cNvPr>
          <p:cNvSpPr/>
          <p:nvPr/>
        </p:nvSpPr>
        <p:spPr>
          <a:xfrm>
            <a:off x="1239424" y="2526242"/>
            <a:ext cx="32" cy="31"/>
          </a:xfrm>
          <a:custGeom>
            <a:avLst/>
            <a:gdLst/>
            <a:ahLst/>
            <a:cxnLst/>
            <a:rect l="l" t="t" r="r" b="b"/>
            <a:pathLst>
              <a:path w="1" h="1" extrusionOk="0">
                <a:moveTo>
                  <a:pt x="1" y="0"/>
                </a:moveTo>
                <a:lnTo>
                  <a:pt x="1" y="0"/>
                </a:lnTo>
                <a:lnTo>
                  <a:pt x="1" y="0"/>
                </a:lnTo>
                <a:lnTo>
                  <a:pt x="1" y="0"/>
                </a:lnTo>
                <a:lnTo>
                  <a:pt x="1" y="0"/>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35">
            <a:extLst>
              <a:ext uri="{FF2B5EF4-FFF2-40B4-BE49-F238E27FC236}">
                <a16:creationId xmlns:a16="http://schemas.microsoft.com/office/drawing/2014/main" id="{09E867DE-8937-2C4F-DE04-EFF88FDED491}"/>
              </a:ext>
            </a:extLst>
          </p:cNvPr>
          <p:cNvSpPr/>
          <p:nvPr/>
        </p:nvSpPr>
        <p:spPr>
          <a:xfrm>
            <a:off x="1239424" y="2526242"/>
            <a:ext cx="32" cy="31"/>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35">
            <a:extLst>
              <a:ext uri="{FF2B5EF4-FFF2-40B4-BE49-F238E27FC236}">
                <a16:creationId xmlns:a16="http://schemas.microsoft.com/office/drawing/2014/main" id="{5EB0BBF7-5362-4FF2-3B34-DB156891DFBD}"/>
              </a:ext>
            </a:extLst>
          </p:cNvPr>
          <p:cNvSpPr/>
          <p:nvPr/>
        </p:nvSpPr>
        <p:spPr>
          <a:xfrm>
            <a:off x="1239424" y="2527401"/>
            <a:ext cx="32" cy="31"/>
          </a:xfrm>
          <a:custGeom>
            <a:avLst/>
            <a:gdLst/>
            <a:ahLst/>
            <a:cxnLst/>
            <a:rect l="l" t="t" r="r" b="b"/>
            <a:pathLst>
              <a:path w="1" h="1" extrusionOk="0">
                <a:moveTo>
                  <a:pt x="1" y="1"/>
                </a:moveTo>
                <a:lnTo>
                  <a:pt x="1" y="1"/>
                </a:lnTo>
                <a:lnTo>
                  <a:pt x="1" y="1"/>
                </a:lnTo>
                <a:lnTo>
                  <a:pt x="1" y="1"/>
                </a:lnTo>
                <a:lnTo>
                  <a:pt x="1"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35">
            <a:extLst>
              <a:ext uri="{FF2B5EF4-FFF2-40B4-BE49-F238E27FC236}">
                <a16:creationId xmlns:a16="http://schemas.microsoft.com/office/drawing/2014/main" id="{9448D9E7-9113-08B4-9C3B-DD72B30FAED7}"/>
              </a:ext>
            </a:extLst>
          </p:cNvPr>
          <p:cNvSpPr/>
          <p:nvPr/>
        </p:nvSpPr>
        <p:spPr>
          <a:xfrm>
            <a:off x="1239424" y="2527401"/>
            <a:ext cx="32" cy="31"/>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35">
            <a:extLst>
              <a:ext uri="{FF2B5EF4-FFF2-40B4-BE49-F238E27FC236}">
                <a16:creationId xmlns:a16="http://schemas.microsoft.com/office/drawing/2014/main" id="{7FAD4E1E-CEDB-D5DA-785A-21A5F7FFFF17}"/>
              </a:ext>
            </a:extLst>
          </p:cNvPr>
          <p:cNvSpPr/>
          <p:nvPr/>
        </p:nvSpPr>
        <p:spPr>
          <a:xfrm>
            <a:off x="1239424" y="2528560"/>
            <a:ext cx="32" cy="1222"/>
          </a:xfrm>
          <a:custGeom>
            <a:avLst/>
            <a:gdLst/>
            <a:ahLst/>
            <a:cxnLst/>
            <a:rect l="l" t="t" r="r" b="b"/>
            <a:pathLst>
              <a:path w="1" h="39" extrusionOk="0">
                <a:moveTo>
                  <a:pt x="1" y="1"/>
                </a:moveTo>
                <a:lnTo>
                  <a:pt x="1" y="1"/>
                </a:lnTo>
                <a:lnTo>
                  <a:pt x="1" y="38"/>
                </a:lnTo>
                <a:lnTo>
                  <a:pt x="1" y="38"/>
                </a:lnTo>
                <a:lnTo>
                  <a:pt x="1"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35">
            <a:extLst>
              <a:ext uri="{FF2B5EF4-FFF2-40B4-BE49-F238E27FC236}">
                <a16:creationId xmlns:a16="http://schemas.microsoft.com/office/drawing/2014/main" id="{D621EF55-27A1-B746-6DE3-942D3406325E}"/>
              </a:ext>
            </a:extLst>
          </p:cNvPr>
          <p:cNvSpPr/>
          <p:nvPr/>
        </p:nvSpPr>
        <p:spPr>
          <a:xfrm>
            <a:off x="1239424" y="2528560"/>
            <a:ext cx="32" cy="1222"/>
          </a:xfrm>
          <a:custGeom>
            <a:avLst/>
            <a:gdLst/>
            <a:ahLst/>
            <a:cxnLst/>
            <a:rect l="l" t="t" r="r" b="b"/>
            <a:pathLst>
              <a:path w="1" h="39" fill="none" extrusionOk="0">
                <a:moveTo>
                  <a:pt x="1" y="1"/>
                </a:moveTo>
                <a:lnTo>
                  <a:pt x="1" y="1"/>
                </a:lnTo>
                <a:lnTo>
                  <a:pt x="1" y="38"/>
                </a:lnTo>
                <a:lnTo>
                  <a:pt x="1" y="38"/>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35">
            <a:extLst>
              <a:ext uri="{FF2B5EF4-FFF2-40B4-BE49-F238E27FC236}">
                <a16:creationId xmlns:a16="http://schemas.microsoft.com/office/drawing/2014/main" id="{C52A16C1-A39C-3A2D-EE34-BA77DFAFEA71}"/>
              </a:ext>
            </a:extLst>
          </p:cNvPr>
          <p:cNvSpPr/>
          <p:nvPr/>
        </p:nvSpPr>
        <p:spPr>
          <a:xfrm>
            <a:off x="1239424" y="2529751"/>
            <a:ext cx="32" cy="1191"/>
          </a:xfrm>
          <a:custGeom>
            <a:avLst/>
            <a:gdLst/>
            <a:ahLst/>
            <a:cxnLst/>
            <a:rect l="l" t="t" r="r" b="b"/>
            <a:pathLst>
              <a:path w="1" h="38" extrusionOk="0">
                <a:moveTo>
                  <a:pt x="1" y="0"/>
                </a:moveTo>
                <a:lnTo>
                  <a:pt x="1" y="0"/>
                </a:lnTo>
                <a:lnTo>
                  <a:pt x="1" y="37"/>
                </a:lnTo>
                <a:lnTo>
                  <a:pt x="1" y="37"/>
                </a:lnTo>
                <a:lnTo>
                  <a:pt x="1" y="0"/>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35">
            <a:extLst>
              <a:ext uri="{FF2B5EF4-FFF2-40B4-BE49-F238E27FC236}">
                <a16:creationId xmlns:a16="http://schemas.microsoft.com/office/drawing/2014/main" id="{2A3A69E4-C263-3B23-01A5-8AE3725E2168}"/>
              </a:ext>
            </a:extLst>
          </p:cNvPr>
          <p:cNvSpPr/>
          <p:nvPr/>
        </p:nvSpPr>
        <p:spPr>
          <a:xfrm>
            <a:off x="1239424" y="2529751"/>
            <a:ext cx="32" cy="1191"/>
          </a:xfrm>
          <a:custGeom>
            <a:avLst/>
            <a:gdLst/>
            <a:ahLst/>
            <a:cxnLst/>
            <a:rect l="l" t="t" r="r" b="b"/>
            <a:pathLst>
              <a:path w="1" h="38" fill="none" extrusionOk="0">
                <a:moveTo>
                  <a:pt x="1" y="0"/>
                </a:moveTo>
                <a:lnTo>
                  <a:pt x="1" y="0"/>
                </a:lnTo>
                <a:lnTo>
                  <a:pt x="1" y="37"/>
                </a:lnTo>
                <a:lnTo>
                  <a:pt x="1" y="37"/>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35">
            <a:extLst>
              <a:ext uri="{FF2B5EF4-FFF2-40B4-BE49-F238E27FC236}">
                <a16:creationId xmlns:a16="http://schemas.microsoft.com/office/drawing/2014/main" id="{D88CA873-FB2C-9033-F2E6-CCC399D79D0A}"/>
              </a:ext>
            </a:extLst>
          </p:cNvPr>
          <p:cNvSpPr/>
          <p:nvPr/>
        </p:nvSpPr>
        <p:spPr>
          <a:xfrm>
            <a:off x="1239424" y="2532070"/>
            <a:ext cx="32" cy="31"/>
          </a:xfrm>
          <a:custGeom>
            <a:avLst/>
            <a:gdLst/>
            <a:ahLst/>
            <a:cxnLst/>
            <a:rect l="l" t="t" r="r" b="b"/>
            <a:pathLst>
              <a:path w="1" h="1" extrusionOk="0">
                <a:moveTo>
                  <a:pt x="1" y="0"/>
                </a:moveTo>
                <a:lnTo>
                  <a:pt x="1" y="0"/>
                </a:lnTo>
                <a:lnTo>
                  <a:pt x="1" y="0"/>
                </a:lnTo>
                <a:lnTo>
                  <a:pt x="1" y="0"/>
                </a:lnTo>
                <a:lnTo>
                  <a:pt x="1" y="0"/>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35">
            <a:extLst>
              <a:ext uri="{FF2B5EF4-FFF2-40B4-BE49-F238E27FC236}">
                <a16:creationId xmlns:a16="http://schemas.microsoft.com/office/drawing/2014/main" id="{53218ADE-AD3C-72C5-A195-7F00961B9D6C}"/>
              </a:ext>
            </a:extLst>
          </p:cNvPr>
          <p:cNvSpPr/>
          <p:nvPr/>
        </p:nvSpPr>
        <p:spPr>
          <a:xfrm>
            <a:off x="1239424" y="2532070"/>
            <a:ext cx="32" cy="31"/>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35">
            <a:extLst>
              <a:ext uri="{FF2B5EF4-FFF2-40B4-BE49-F238E27FC236}">
                <a16:creationId xmlns:a16="http://schemas.microsoft.com/office/drawing/2014/main" id="{5634AA60-3C5F-BBF2-7EC0-1E5721E43098}"/>
              </a:ext>
            </a:extLst>
          </p:cNvPr>
          <p:cNvSpPr/>
          <p:nvPr/>
        </p:nvSpPr>
        <p:spPr>
          <a:xfrm>
            <a:off x="1239424" y="2533229"/>
            <a:ext cx="32" cy="1191"/>
          </a:xfrm>
          <a:custGeom>
            <a:avLst/>
            <a:gdLst/>
            <a:ahLst/>
            <a:cxnLst/>
            <a:rect l="l" t="t" r="r" b="b"/>
            <a:pathLst>
              <a:path w="1" h="38" extrusionOk="0">
                <a:moveTo>
                  <a:pt x="1" y="1"/>
                </a:moveTo>
                <a:lnTo>
                  <a:pt x="1" y="1"/>
                </a:lnTo>
                <a:lnTo>
                  <a:pt x="1" y="38"/>
                </a:lnTo>
                <a:lnTo>
                  <a:pt x="1" y="38"/>
                </a:lnTo>
                <a:lnTo>
                  <a:pt x="1"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35">
            <a:extLst>
              <a:ext uri="{FF2B5EF4-FFF2-40B4-BE49-F238E27FC236}">
                <a16:creationId xmlns:a16="http://schemas.microsoft.com/office/drawing/2014/main" id="{9B742062-2886-0D70-A0E4-38224410DC1A}"/>
              </a:ext>
            </a:extLst>
          </p:cNvPr>
          <p:cNvSpPr/>
          <p:nvPr/>
        </p:nvSpPr>
        <p:spPr>
          <a:xfrm>
            <a:off x="1239424" y="2533229"/>
            <a:ext cx="32" cy="1191"/>
          </a:xfrm>
          <a:custGeom>
            <a:avLst/>
            <a:gdLst/>
            <a:ahLst/>
            <a:cxnLst/>
            <a:rect l="l" t="t" r="r" b="b"/>
            <a:pathLst>
              <a:path w="1" h="38" fill="none" extrusionOk="0">
                <a:moveTo>
                  <a:pt x="1" y="1"/>
                </a:moveTo>
                <a:lnTo>
                  <a:pt x="1" y="1"/>
                </a:lnTo>
                <a:lnTo>
                  <a:pt x="1" y="38"/>
                </a:lnTo>
                <a:lnTo>
                  <a:pt x="1" y="38"/>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35">
            <a:extLst>
              <a:ext uri="{FF2B5EF4-FFF2-40B4-BE49-F238E27FC236}">
                <a16:creationId xmlns:a16="http://schemas.microsoft.com/office/drawing/2014/main" id="{486C43E9-C281-3DF9-2B41-F019C17AA576}"/>
              </a:ext>
            </a:extLst>
          </p:cNvPr>
          <p:cNvSpPr/>
          <p:nvPr/>
        </p:nvSpPr>
        <p:spPr>
          <a:xfrm>
            <a:off x="1239424" y="2534388"/>
            <a:ext cx="32" cy="1222"/>
          </a:xfrm>
          <a:custGeom>
            <a:avLst/>
            <a:gdLst/>
            <a:ahLst/>
            <a:cxnLst/>
            <a:rect l="l" t="t" r="r" b="b"/>
            <a:pathLst>
              <a:path w="1" h="39" extrusionOk="0">
                <a:moveTo>
                  <a:pt x="1" y="1"/>
                </a:moveTo>
                <a:lnTo>
                  <a:pt x="1" y="1"/>
                </a:lnTo>
                <a:lnTo>
                  <a:pt x="1" y="38"/>
                </a:lnTo>
                <a:lnTo>
                  <a:pt x="1" y="38"/>
                </a:lnTo>
                <a:lnTo>
                  <a:pt x="1"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35">
            <a:extLst>
              <a:ext uri="{FF2B5EF4-FFF2-40B4-BE49-F238E27FC236}">
                <a16:creationId xmlns:a16="http://schemas.microsoft.com/office/drawing/2014/main" id="{DADF888C-B6A7-8848-54E6-1805727BDA83}"/>
              </a:ext>
            </a:extLst>
          </p:cNvPr>
          <p:cNvSpPr/>
          <p:nvPr/>
        </p:nvSpPr>
        <p:spPr>
          <a:xfrm>
            <a:off x="1239424" y="2534388"/>
            <a:ext cx="32" cy="1222"/>
          </a:xfrm>
          <a:custGeom>
            <a:avLst/>
            <a:gdLst/>
            <a:ahLst/>
            <a:cxnLst/>
            <a:rect l="l" t="t" r="r" b="b"/>
            <a:pathLst>
              <a:path w="1" h="39" fill="none" extrusionOk="0">
                <a:moveTo>
                  <a:pt x="1" y="1"/>
                </a:moveTo>
                <a:lnTo>
                  <a:pt x="1" y="1"/>
                </a:lnTo>
                <a:lnTo>
                  <a:pt x="1" y="38"/>
                </a:lnTo>
                <a:lnTo>
                  <a:pt x="1" y="38"/>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35">
            <a:extLst>
              <a:ext uri="{FF2B5EF4-FFF2-40B4-BE49-F238E27FC236}">
                <a16:creationId xmlns:a16="http://schemas.microsoft.com/office/drawing/2014/main" id="{C95D71F8-08A3-954F-1444-85D0843296EB}"/>
              </a:ext>
            </a:extLst>
          </p:cNvPr>
          <p:cNvSpPr/>
          <p:nvPr/>
        </p:nvSpPr>
        <p:spPr>
          <a:xfrm>
            <a:off x="1239424" y="2536738"/>
            <a:ext cx="32" cy="31"/>
          </a:xfrm>
          <a:custGeom>
            <a:avLst/>
            <a:gdLst/>
            <a:ahLst/>
            <a:cxnLst/>
            <a:rect l="l" t="t" r="r" b="b"/>
            <a:pathLst>
              <a:path w="1" h="1" extrusionOk="0">
                <a:moveTo>
                  <a:pt x="1" y="0"/>
                </a:moveTo>
                <a:lnTo>
                  <a:pt x="1" y="0"/>
                </a:lnTo>
                <a:lnTo>
                  <a:pt x="1" y="0"/>
                </a:lnTo>
                <a:lnTo>
                  <a:pt x="1" y="0"/>
                </a:lnTo>
                <a:lnTo>
                  <a:pt x="1" y="0"/>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35">
            <a:extLst>
              <a:ext uri="{FF2B5EF4-FFF2-40B4-BE49-F238E27FC236}">
                <a16:creationId xmlns:a16="http://schemas.microsoft.com/office/drawing/2014/main" id="{01EAFD1F-55EE-8614-9E97-2ECA69642B66}"/>
              </a:ext>
            </a:extLst>
          </p:cNvPr>
          <p:cNvSpPr/>
          <p:nvPr/>
        </p:nvSpPr>
        <p:spPr>
          <a:xfrm>
            <a:off x="1239424" y="2536738"/>
            <a:ext cx="32" cy="31"/>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35">
            <a:extLst>
              <a:ext uri="{FF2B5EF4-FFF2-40B4-BE49-F238E27FC236}">
                <a16:creationId xmlns:a16="http://schemas.microsoft.com/office/drawing/2014/main" id="{2D7D82D4-DC42-8D98-8FF3-E987C8CF4993}"/>
              </a:ext>
            </a:extLst>
          </p:cNvPr>
          <p:cNvSpPr/>
          <p:nvPr/>
        </p:nvSpPr>
        <p:spPr>
          <a:xfrm>
            <a:off x="1239424" y="2537897"/>
            <a:ext cx="32" cy="1191"/>
          </a:xfrm>
          <a:custGeom>
            <a:avLst/>
            <a:gdLst/>
            <a:ahLst/>
            <a:cxnLst/>
            <a:rect l="l" t="t" r="r" b="b"/>
            <a:pathLst>
              <a:path w="1" h="38" extrusionOk="0">
                <a:moveTo>
                  <a:pt x="1" y="1"/>
                </a:moveTo>
                <a:lnTo>
                  <a:pt x="1" y="1"/>
                </a:lnTo>
                <a:lnTo>
                  <a:pt x="1" y="38"/>
                </a:lnTo>
                <a:lnTo>
                  <a:pt x="1" y="38"/>
                </a:lnTo>
                <a:lnTo>
                  <a:pt x="1"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35">
            <a:extLst>
              <a:ext uri="{FF2B5EF4-FFF2-40B4-BE49-F238E27FC236}">
                <a16:creationId xmlns:a16="http://schemas.microsoft.com/office/drawing/2014/main" id="{8BA9E3EE-1839-86FD-C263-B7BE0A482F2A}"/>
              </a:ext>
            </a:extLst>
          </p:cNvPr>
          <p:cNvSpPr/>
          <p:nvPr/>
        </p:nvSpPr>
        <p:spPr>
          <a:xfrm>
            <a:off x="1239424" y="2537897"/>
            <a:ext cx="32" cy="1191"/>
          </a:xfrm>
          <a:custGeom>
            <a:avLst/>
            <a:gdLst/>
            <a:ahLst/>
            <a:cxnLst/>
            <a:rect l="l" t="t" r="r" b="b"/>
            <a:pathLst>
              <a:path w="1" h="38" fill="none" extrusionOk="0">
                <a:moveTo>
                  <a:pt x="1" y="1"/>
                </a:moveTo>
                <a:lnTo>
                  <a:pt x="1" y="1"/>
                </a:lnTo>
                <a:lnTo>
                  <a:pt x="1" y="38"/>
                </a:lnTo>
                <a:lnTo>
                  <a:pt x="1" y="38"/>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35">
            <a:extLst>
              <a:ext uri="{FF2B5EF4-FFF2-40B4-BE49-F238E27FC236}">
                <a16:creationId xmlns:a16="http://schemas.microsoft.com/office/drawing/2014/main" id="{724109B1-DDE4-305F-CF88-E3B61D7A6071}"/>
              </a:ext>
            </a:extLst>
          </p:cNvPr>
          <p:cNvSpPr/>
          <p:nvPr/>
        </p:nvSpPr>
        <p:spPr>
          <a:xfrm>
            <a:off x="1239424" y="2539057"/>
            <a:ext cx="32" cy="1191"/>
          </a:xfrm>
          <a:custGeom>
            <a:avLst/>
            <a:gdLst/>
            <a:ahLst/>
            <a:cxnLst/>
            <a:rect l="l" t="t" r="r" b="b"/>
            <a:pathLst>
              <a:path w="1" h="38" extrusionOk="0">
                <a:moveTo>
                  <a:pt x="1" y="1"/>
                </a:moveTo>
                <a:lnTo>
                  <a:pt x="1" y="1"/>
                </a:lnTo>
                <a:lnTo>
                  <a:pt x="1" y="38"/>
                </a:lnTo>
                <a:lnTo>
                  <a:pt x="1" y="38"/>
                </a:lnTo>
                <a:lnTo>
                  <a:pt x="1"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35">
            <a:extLst>
              <a:ext uri="{FF2B5EF4-FFF2-40B4-BE49-F238E27FC236}">
                <a16:creationId xmlns:a16="http://schemas.microsoft.com/office/drawing/2014/main" id="{89A13E8A-3703-A24F-F045-10C6099D3524}"/>
              </a:ext>
            </a:extLst>
          </p:cNvPr>
          <p:cNvSpPr/>
          <p:nvPr/>
        </p:nvSpPr>
        <p:spPr>
          <a:xfrm>
            <a:off x="1239424" y="2539057"/>
            <a:ext cx="32" cy="1191"/>
          </a:xfrm>
          <a:custGeom>
            <a:avLst/>
            <a:gdLst/>
            <a:ahLst/>
            <a:cxnLst/>
            <a:rect l="l" t="t" r="r" b="b"/>
            <a:pathLst>
              <a:path w="1" h="38" fill="none" extrusionOk="0">
                <a:moveTo>
                  <a:pt x="1" y="1"/>
                </a:moveTo>
                <a:lnTo>
                  <a:pt x="1" y="1"/>
                </a:lnTo>
                <a:lnTo>
                  <a:pt x="1" y="38"/>
                </a:lnTo>
                <a:lnTo>
                  <a:pt x="1" y="38"/>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35">
            <a:extLst>
              <a:ext uri="{FF2B5EF4-FFF2-40B4-BE49-F238E27FC236}">
                <a16:creationId xmlns:a16="http://schemas.microsoft.com/office/drawing/2014/main" id="{E4E3420B-C37E-FBF9-BE11-F1ED469482BC}"/>
              </a:ext>
            </a:extLst>
          </p:cNvPr>
          <p:cNvSpPr/>
          <p:nvPr/>
        </p:nvSpPr>
        <p:spPr>
          <a:xfrm>
            <a:off x="1239424" y="2541407"/>
            <a:ext cx="32" cy="31"/>
          </a:xfrm>
          <a:custGeom>
            <a:avLst/>
            <a:gdLst/>
            <a:ahLst/>
            <a:cxnLst/>
            <a:rect l="l" t="t" r="r" b="b"/>
            <a:pathLst>
              <a:path w="1" h="1" extrusionOk="0">
                <a:moveTo>
                  <a:pt x="1" y="0"/>
                </a:moveTo>
                <a:lnTo>
                  <a:pt x="1" y="0"/>
                </a:lnTo>
                <a:lnTo>
                  <a:pt x="1" y="0"/>
                </a:lnTo>
                <a:lnTo>
                  <a:pt x="1" y="0"/>
                </a:lnTo>
                <a:lnTo>
                  <a:pt x="1" y="0"/>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35">
            <a:extLst>
              <a:ext uri="{FF2B5EF4-FFF2-40B4-BE49-F238E27FC236}">
                <a16:creationId xmlns:a16="http://schemas.microsoft.com/office/drawing/2014/main" id="{CFB165E3-9195-3219-E6A7-B5CC6881AED2}"/>
              </a:ext>
            </a:extLst>
          </p:cNvPr>
          <p:cNvSpPr/>
          <p:nvPr/>
        </p:nvSpPr>
        <p:spPr>
          <a:xfrm>
            <a:off x="1239424" y="2541407"/>
            <a:ext cx="32" cy="31"/>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35">
            <a:extLst>
              <a:ext uri="{FF2B5EF4-FFF2-40B4-BE49-F238E27FC236}">
                <a16:creationId xmlns:a16="http://schemas.microsoft.com/office/drawing/2014/main" id="{92B2D3AE-9CB9-CA6E-565C-EC1E8005CD70}"/>
              </a:ext>
            </a:extLst>
          </p:cNvPr>
          <p:cNvSpPr/>
          <p:nvPr/>
        </p:nvSpPr>
        <p:spPr>
          <a:xfrm>
            <a:off x="1239424" y="2542566"/>
            <a:ext cx="32" cy="31"/>
          </a:xfrm>
          <a:custGeom>
            <a:avLst/>
            <a:gdLst/>
            <a:ahLst/>
            <a:cxnLst/>
            <a:rect l="l" t="t" r="r" b="b"/>
            <a:pathLst>
              <a:path w="1" h="1" extrusionOk="0">
                <a:moveTo>
                  <a:pt x="1" y="0"/>
                </a:moveTo>
                <a:lnTo>
                  <a:pt x="1" y="0"/>
                </a:lnTo>
                <a:lnTo>
                  <a:pt x="1" y="0"/>
                </a:lnTo>
                <a:lnTo>
                  <a:pt x="1" y="0"/>
                </a:lnTo>
                <a:lnTo>
                  <a:pt x="1" y="0"/>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35">
            <a:extLst>
              <a:ext uri="{FF2B5EF4-FFF2-40B4-BE49-F238E27FC236}">
                <a16:creationId xmlns:a16="http://schemas.microsoft.com/office/drawing/2014/main" id="{3EBDE2D9-0B33-E69A-58FE-DEC81D75D660}"/>
              </a:ext>
            </a:extLst>
          </p:cNvPr>
          <p:cNvSpPr/>
          <p:nvPr/>
        </p:nvSpPr>
        <p:spPr>
          <a:xfrm>
            <a:off x="1239424" y="2542566"/>
            <a:ext cx="32" cy="31"/>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35">
            <a:extLst>
              <a:ext uri="{FF2B5EF4-FFF2-40B4-BE49-F238E27FC236}">
                <a16:creationId xmlns:a16="http://schemas.microsoft.com/office/drawing/2014/main" id="{9F89925F-0A32-11A5-FB87-E89921BD1B8A}"/>
              </a:ext>
            </a:extLst>
          </p:cNvPr>
          <p:cNvSpPr/>
          <p:nvPr/>
        </p:nvSpPr>
        <p:spPr>
          <a:xfrm>
            <a:off x="1239424" y="2543725"/>
            <a:ext cx="32" cy="1191"/>
          </a:xfrm>
          <a:custGeom>
            <a:avLst/>
            <a:gdLst/>
            <a:ahLst/>
            <a:cxnLst/>
            <a:rect l="l" t="t" r="r" b="b"/>
            <a:pathLst>
              <a:path w="1" h="38" extrusionOk="0">
                <a:moveTo>
                  <a:pt x="1" y="1"/>
                </a:moveTo>
                <a:lnTo>
                  <a:pt x="1" y="1"/>
                </a:lnTo>
                <a:lnTo>
                  <a:pt x="1" y="38"/>
                </a:lnTo>
                <a:lnTo>
                  <a:pt x="1" y="38"/>
                </a:lnTo>
                <a:lnTo>
                  <a:pt x="1"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35">
            <a:extLst>
              <a:ext uri="{FF2B5EF4-FFF2-40B4-BE49-F238E27FC236}">
                <a16:creationId xmlns:a16="http://schemas.microsoft.com/office/drawing/2014/main" id="{07C05BEF-BDF6-BBEB-B0C0-D891BD2F19E1}"/>
              </a:ext>
            </a:extLst>
          </p:cNvPr>
          <p:cNvSpPr/>
          <p:nvPr/>
        </p:nvSpPr>
        <p:spPr>
          <a:xfrm>
            <a:off x="1239424" y="2543725"/>
            <a:ext cx="32" cy="1191"/>
          </a:xfrm>
          <a:custGeom>
            <a:avLst/>
            <a:gdLst/>
            <a:ahLst/>
            <a:cxnLst/>
            <a:rect l="l" t="t" r="r" b="b"/>
            <a:pathLst>
              <a:path w="1" h="38" fill="none" extrusionOk="0">
                <a:moveTo>
                  <a:pt x="1" y="1"/>
                </a:moveTo>
                <a:lnTo>
                  <a:pt x="1" y="1"/>
                </a:lnTo>
                <a:lnTo>
                  <a:pt x="1" y="38"/>
                </a:lnTo>
                <a:lnTo>
                  <a:pt x="1" y="38"/>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35">
            <a:extLst>
              <a:ext uri="{FF2B5EF4-FFF2-40B4-BE49-F238E27FC236}">
                <a16:creationId xmlns:a16="http://schemas.microsoft.com/office/drawing/2014/main" id="{0A20015D-B6A4-3C3E-DC91-FDE38038D6A0}"/>
              </a:ext>
            </a:extLst>
          </p:cNvPr>
          <p:cNvSpPr/>
          <p:nvPr/>
        </p:nvSpPr>
        <p:spPr>
          <a:xfrm>
            <a:off x="1239424" y="2544884"/>
            <a:ext cx="32" cy="1191"/>
          </a:xfrm>
          <a:custGeom>
            <a:avLst/>
            <a:gdLst/>
            <a:ahLst/>
            <a:cxnLst/>
            <a:rect l="l" t="t" r="r" b="b"/>
            <a:pathLst>
              <a:path w="1" h="38" extrusionOk="0">
                <a:moveTo>
                  <a:pt x="1" y="1"/>
                </a:moveTo>
                <a:lnTo>
                  <a:pt x="1" y="1"/>
                </a:lnTo>
                <a:lnTo>
                  <a:pt x="1" y="38"/>
                </a:lnTo>
                <a:lnTo>
                  <a:pt x="1" y="38"/>
                </a:lnTo>
                <a:lnTo>
                  <a:pt x="1"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35">
            <a:extLst>
              <a:ext uri="{FF2B5EF4-FFF2-40B4-BE49-F238E27FC236}">
                <a16:creationId xmlns:a16="http://schemas.microsoft.com/office/drawing/2014/main" id="{F9A6B035-2FCC-3EA0-A445-7C90340E05CD}"/>
              </a:ext>
            </a:extLst>
          </p:cNvPr>
          <p:cNvSpPr/>
          <p:nvPr/>
        </p:nvSpPr>
        <p:spPr>
          <a:xfrm>
            <a:off x="1239424" y="2544884"/>
            <a:ext cx="32" cy="1191"/>
          </a:xfrm>
          <a:custGeom>
            <a:avLst/>
            <a:gdLst/>
            <a:ahLst/>
            <a:cxnLst/>
            <a:rect l="l" t="t" r="r" b="b"/>
            <a:pathLst>
              <a:path w="1" h="38" fill="none" extrusionOk="0">
                <a:moveTo>
                  <a:pt x="1" y="1"/>
                </a:moveTo>
                <a:lnTo>
                  <a:pt x="1" y="1"/>
                </a:lnTo>
                <a:lnTo>
                  <a:pt x="1" y="38"/>
                </a:lnTo>
                <a:lnTo>
                  <a:pt x="1" y="38"/>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35">
            <a:extLst>
              <a:ext uri="{FF2B5EF4-FFF2-40B4-BE49-F238E27FC236}">
                <a16:creationId xmlns:a16="http://schemas.microsoft.com/office/drawing/2014/main" id="{308058DA-084D-A9AE-076C-A2FE5BD99932}"/>
              </a:ext>
            </a:extLst>
          </p:cNvPr>
          <p:cNvSpPr/>
          <p:nvPr/>
        </p:nvSpPr>
        <p:spPr>
          <a:xfrm>
            <a:off x="1239424" y="2547234"/>
            <a:ext cx="32" cy="31"/>
          </a:xfrm>
          <a:custGeom>
            <a:avLst/>
            <a:gdLst/>
            <a:ahLst/>
            <a:cxnLst/>
            <a:rect l="l" t="t" r="r" b="b"/>
            <a:pathLst>
              <a:path w="1" h="1" extrusionOk="0">
                <a:moveTo>
                  <a:pt x="1" y="0"/>
                </a:moveTo>
                <a:lnTo>
                  <a:pt x="1" y="0"/>
                </a:lnTo>
                <a:lnTo>
                  <a:pt x="1" y="0"/>
                </a:lnTo>
                <a:lnTo>
                  <a:pt x="1" y="0"/>
                </a:lnTo>
                <a:lnTo>
                  <a:pt x="1" y="0"/>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35">
            <a:extLst>
              <a:ext uri="{FF2B5EF4-FFF2-40B4-BE49-F238E27FC236}">
                <a16:creationId xmlns:a16="http://schemas.microsoft.com/office/drawing/2014/main" id="{0DDCB9CC-720D-A0DF-D58E-9E901CFAB80C}"/>
              </a:ext>
            </a:extLst>
          </p:cNvPr>
          <p:cNvSpPr/>
          <p:nvPr/>
        </p:nvSpPr>
        <p:spPr>
          <a:xfrm>
            <a:off x="1239424" y="2547234"/>
            <a:ext cx="32" cy="31"/>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35">
            <a:extLst>
              <a:ext uri="{FF2B5EF4-FFF2-40B4-BE49-F238E27FC236}">
                <a16:creationId xmlns:a16="http://schemas.microsoft.com/office/drawing/2014/main" id="{2BEC1AFB-A71A-C7C7-1EBF-2FDBD7A8E97A}"/>
              </a:ext>
            </a:extLst>
          </p:cNvPr>
          <p:cNvSpPr/>
          <p:nvPr/>
        </p:nvSpPr>
        <p:spPr>
          <a:xfrm>
            <a:off x="1239424" y="2548394"/>
            <a:ext cx="32" cy="1191"/>
          </a:xfrm>
          <a:custGeom>
            <a:avLst/>
            <a:gdLst/>
            <a:ahLst/>
            <a:cxnLst/>
            <a:rect l="l" t="t" r="r" b="b"/>
            <a:pathLst>
              <a:path w="1" h="38" extrusionOk="0">
                <a:moveTo>
                  <a:pt x="1" y="0"/>
                </a:moveTo>
                <a:lnTo>
                  <a:pt x="1" y="0"/>
                </a:lnTo>
                <a:lnTo>
                  <a:pt x="1" y="38"/>
                </a:lnTo>
                <a:lnTo>
                  <a:pt x="1" y="38"/>
                </a:lnTo>
                <a:lnTo>
                  <a:pt x="1" y="0"/>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35">
            <a:extLst>
              <a:ext uri="{FF2B5EF4-FFF2-40B4-BE49-F238E27FC236}">
                <a16:creationId xmlns:a16="http://schemas.microsoft.com/office/drawing/2014/main" id="{DBD19361-88D5-D4D5-9CC1-C6EA509EFCC3}"/>
              </a:ext>
            </a:extLst>
          </p:cNvPr>
          <p:cNvSpPr/>
          <p:nvPr/>
        </p:nvSpPr>
        <p:spPr>
          <a:xfrm>
            <a:off x="1239424" y="2548394"/>
            <a:ext cx="32" cy="1191"/>
          </a:xfrm>
          <a:custGeom>
            <a:avLst/>
            <a:gdLst/>
            <a:ahLst/>
            <a:cxnLst/>
            <a:rect l="l" t="t" r="r" b="b"/>
            <a:pathLst>
              <a:path w="1" h="38" fill="none" extrusionOk="0">
                <a:moveTo>
                  <a:pt x="1" y="0"/>
                </a:moveTo>
                <a:lnTo>
                  <a:pt x="1" y="0"/>
                </a:lnTo>
                <a:lnTo>
                  <a:pt x="1" y="38"/>
                </a:lnTo>
                <a:lnTo>
                  <a:pt x="1" y="38"/>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35">
            <a:extLst>
              <a:ext uri="{FF2B5EF4-FFF2-40B4-BE49-F238E27FC236}">
                <a16:creationId xmlns:a16="http://schemas.microsoft.com/office/drawing/2014/main" id="{1FC349B8-BA56-C0B1-3231-C171701EB317}"/>
              </a:ext>
            </a:extLst>
          </p:cNvPr>
          <p:cNvSpPr/>
          <p:nvPr/>
        </p:nvSpPr>
        <p:spPr>
          <a:xfrm>
            <a:off x="1239424" y="2549553"/>
            <a:ext cx="32" cy="1191"/>
          </a:xfrm>
          <a:custGeom>
            <a:avLst/>
            <a:gdLst/>
            <a:ahLst/>
            <a:cxnLst/>
            <a:rect l="l" t="t" r="r" b="b"/>
            <a:pathLst>
              <a:path w="1" h="38" extrusionOk="0">
                <a:moveTo>
                  <a:pt x="1" y="1"/>
                </a:moveTo>
                <a:lnTo>
                  <a:pt x="1" y="1"/>
                </a:lnTo>
                <a:lnTo>
                  <a:pt x="1" y="38"/>
                </a:lnTo>
                <a:lnTo>
                  <a:pt x="1" y="38"/>
                </a:lnTo>
                <a:lnTo>
                  <a:pt x="1"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35">
            <a:extLst>
              <a:ext uri="{FF2B5EF4-FFF2-40B4-BE49-F238E27FC236}">
                <a16:creationId xmlns:a16="http://schemas.microsoft.com/office/drawing/2014/main" id="{7347E98B-D318-B525-9F0F-E5232F9B5B98}"/>
              </a:ext>
            </a:extLst>
          </p:cNvPr>
          <p:cNvSpPr/>
          <p:nvPr/>
        </p:nvSpPr>
        <p:spPr>
          <a:xfrm>
            <a:off x="1239424" y="2549553"/>
            <a:ext cx="32" cy="1191"/>
          </a:xfrm>
          <a:custGeom>
            <a:avLst/>
            <a:gdLst/>
            <a:ahLst/>
            <a:cxnLst/>
            <a:rect l="l" t="t" r="r" b="b"/>
            <a:pathLst>
              <a:path w="1" h="38" fill="none" extrusionOk="0">
                <a:moveTo>
                  <a:pt x="1" y="1"/>
                </a:moveTo>
                <a:lnTo>
                  <a:pt x="1" y="1"/>
                </a:lnTo>
                <a:lnTo>
                  <a:pt x="1" y="38"/>
                </a:lnTo>
                <a:lnTo>
                  <a:pt x="1" y="38"/>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35">
            <a:extLst>
              <a:ext uri="{FF2B5EF4-FFF2-40B4-BE49-F238E27FC236}">
                <a16:creationId xmlns:a16="http://schemas.microsoft.com/office/drawing/2014/main" id="{22CD521C-F682-6EDF-F09C-31E1AF3FD124}"/>
              </a:ext>
            </a:extLst>
          </p:cNvPr>
          <p:cNvSpPr/>
          <p:nvPr/>
        </p:nvSpPr>
        <p:spPr>
          <a:xfrm>
            <a:off x="1239424" y="2551872"/>
            <a:ext cx="32" cy="31"/>
          </a:xfrm>
          <a:custGeom>
            <a:avLst/>
            <a:gdLst/>
            <a:ahLst/>
            <a:cxnLst/>
            <a:rect l="l" t="t" r="r" b="b"/>
            <a:pathLst>
              <a:path w="1" h="1" extrusionOk="0">
                <a:moveTo>
                  <a:pt x="1" y="1"/>
                </a:moveTo>
                <a:lnTo>
                  <a:pt x="1" y="1"/>
                </a:lnTo>
                <a:lnTo>
                  <a:pt x="1" y="1"/>
                </a:lnTo>
                <a:lnTo>
                  <a:pt x="1" y="1"/>
                </a:lnTo>
                <a:lnTo>
                  <a:pt x="1"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35">
            <a:extLst>
              <a:ext uri="{FF2B5EF4-FFF2-40B4-BE49-F238E27FC236}">
                <a16:creationId xmlns:a16="http://schemas.microsoft.com/office/drawing/2014/main" id="{E825FC39-B67E-BE61-1376-3CDE0759BD58}"/>
              </a:ext>
            </a:extLst>
          </p:cNvPr>
          <p:cNvSpPr/>
          <p:nvPr/>
        </p:nvSpPr>
        <p:spPr>
          <a:xfrm>
            <a:off x="1239424" y="2551872"/>
            <a:ext cx="32" cy="31"/>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35">
            <a:extLst>
              <a:ext uri="{FF2B5EF4-FFF2-40B4-BE49-F238E27FC236}">
                <a16:creationId xmlns:a16="http://schemas.microsoft.com/office/drawing/2014/main" id="{9CCD871D-7248-3BA3-78C9-B0BEF52F2FBC}"/>
              </a:ext>
            </a:extLst>
          </p:cNvPr>
          <p:cNvSpPr/>
          <p:nvPr/>
        </p:nvSpPr>
        <p:spPr>
          <a:xfrm>
            <a:off x="1239424" y="2553062"/>
            <a:ext cx="32" cy="31"/>
          </a:xfrm>
          <a:custGeom>
            <a:avLst/>
            <a:gdLst/>
            <a:ahLst/>
            <a:cxnLst/>
            <a:rect l="l" t="t" r="r" b="b"/>
            <a:pathLst>
              <a:path w="1" h="1" extrusionOk="0">
                <a:moveTo>
                  <a:pt x="1" y="0"/>
                </a:moveTo>
                <a:lnTo>
                  <a:pt x="1" y="0"/>
                </a:lnTo>
                <a:lnTo>
                  <a:pt x="1" y="0"/>
                </a:lnTo>
                <a:lnTo>
                  <a:pt x="1" y="0"/>
                </a:lnTo>
                <a:lnTo>
                  <a:pt x="1" y="0"/>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35">
            <a:extLst>
              <a:ext uri="{FF2B5EF4-FFF2-40B4-BE49-F238E27FC236}">
                <a16:creationId xmlns:a16="http://schemas.microsoft.com/office/drawing/2014/main" id="{100F5DC5-651F-8411-513F-4D8CC3F2E6E1}"/>
              </a:ext>
            </a:extLst>
          </p:cNvPr>
          <p:cNvSpPr/>
          <p:nvPr/>
        </p:nvSpPr>
        <p:spPr>
          <a:xfrm>
            <a:off x="1239424" y="2553062"/>
            <a:ext cx="32" cy="31"/>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35">
            <a:extLst>
              <a:ext uri="{FF2B5EF4-FFF2-40B4-BE49-F238E27FC236}">
                <a16:creationId xmlns:a16="http://schemas.microsoft.com/office/drawing/2014/main" id="{F2109C40-B817-9C87-5076-ACD4E6CBFD82}"/>
              </a:ext>
            </a:extLst>
          </p:cNvPr>
          <p:cNvSpPr/>
          <p:nvPr/>
        </p:nvSpPr>
        <p:spPr>
          <a:xfrm>
            <a:off x="1239424" y="2554222"/>
            <a:ext cx="32" cy="1191"/>
          </a:xfrm>
          <a:custGeom>
            <a:avLst/>
            <a:gdLst/>
            <a:ahLst/>
            <a:cxnLst/>
            <a:rect l="l" t="t" r="r" b="b"/>
            <a:pathLst>
              <a:path w="1" h="38" extrusionOk="0">
                <a:moveTo>
                  <a:pt x="1" y="0"/>
                </a:moveTo>
                <a:lnTo>
                  <a:pt x="1" y="0"/>
                </a:lnTo>
                <a:lnTo>
                  <a:pt x="1" y="38"/>
                </a:lnTo>
                <a:lnTo>
                  <a:pt x="1" y="38"/>
                </a:lnTo>
                <a:lnTo>
                  <a:pt x="1" y="0"/>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35">
            <a:extLst>
              <a:ext uri="{FF2B5EF4-FFF2-40B4-BE49-F238E27FC236}">
                <a16:creationId xmlns:a16="http://schemas.microsoft.com/office/drawing/2014/main" id="{22335EB2-55D1-C26D-4661-2FE0DF8ED1BF}"/>
              </a:ext>
            </a:extLst>
          </p:cNvPr>
          <p:cNvSpPr/>
          <p:nvPr/>
        </p:nvSpPr>
        <p:spPr>
          <a:xfrm>
            <a:off x="1239424" y="2554222"/>
            <a:ext cx="32" cy="1191"/>
          </a:xfrm>
          <a:custGeom>
            <a:avLst/>
            <a:gdLst/>
            <a:ahLst/>
            <a:cxnLst/>
            <a:rect l="l" t="t" r="r" b="b"/>
            <a:pathLst>
              <a:path w="1" h="38" fill="none" extrusionOk="0">
                <a:moveTo>
                  <a:pt x="1" y="0"/>
                </a:moveTo>
                <a:lnTo>
                  <a:pt x="1" y="0"/>
                </a:lnTo>
                <a:lnTo>
                  <a:pt x="1" y="38"/>
                </a:lnTo>
                <a:lnTo>
                  <a:pt x="1" y="38"/>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35">
            <a:extLst>
              <a:ext uri="{FF2B5EF4-FFF2-40B4-BE49-F238E27FC236}">
                <a16:creationId xmlns:a16="http://schemas.microsoft.com/office/drawing/2014/main" id="{96E84ACF-C16E-FF1C-E330-363C62DF3229}"/>
              </a:ext>
            </a:extLst>
          </p:cNvPr>
          <p:cNvSpPr/>
          <p:nvPr/>
        </p:nvSpPr>
        <p:spPr>
          <a:xfrm>
            <a:off x="1239424" y="2556540"/>
            <a:ext cx="32" cy="31"/>
          </a:xfrm>
          <a:custGeom>
            <a:avLst/>
            <a:gdLst/>
            <a:ahLst/>
            <a:cxnLst/>
            <a:rect l="l" t="t" r="r" b="b"/>
            <a:pathLst>
              <a:path w="1" h="1" extrusionOk="0">
                <a:moveTo>
                  <a:pt x="1" y="1"/>
                </a:moveTo>
                <a:lnTo>
                  <a:pt x="1" y="1"/>
                </a:lnTo>
                <a:lnTo>
                  <a:pt x="1" y="1"/>
                </a:lnTo>
                <a:lnTo>
                  <a:pt x="1" y="1"/>
                </a:lnTo>
                <a:lnTo>
                  <a:pt x="1"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35">
            <a:extLst>
              <a:ext uri="{FF2B5EF4-FFF2-40B4-BE49-F238E27FC236}">
                <a16:creationId xmlns:a16="http://schemas.microsoft.com/office/drawing/2014/main" id="{BE9FF772-CDE8-2B63-C336-32F83B7735EF}"/>
              </a:ext>
            </a:extLst>
          </p:cNvPr>
          <p:cNvSpPr/>
          <p:nvPr/>
        </p:nvSpPr>
        <p:spPr>
          <a:xfrm>
            <a:off x="1239424" y="2556540"/>
            <a:ext cx="32" cy="31"/>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35">
            <a:extLst>
              <a:ext uri="{FF2B5EF4-FFF2-40B4-BE49-F238E27FC236}">
                <a16:creationId xmlns:a16="http://schemas.microsoft.com/office/drawing/2014/main" id="{433A9F65-039E-50EA-E217-FDF91EB2AE3C}"/>
              </a:ext>
            </a:extLst>
          </p:cNvPr>
          <p:cNvSpPr/>
          <p:nvPr/>
        </p:nvSpPr>
        <p:spPr>
          <a:xfrm>
            <a:off x="1239424" y="2557731"/>
            <a:ext cx="32" cy="31"/>
          </a:xfrm>
          <a:custGeom>
            <a:avLst/>
            <a:gdLst/>
            <a:ahLst/>
            <a:cxnLst/>
            <a:rect l="l" t="t" r="r" b="b"/>
            <a:pathLst>
              <a:path w="1" h="1" extrusionOk="0">
                <a:moveTo>
                  <a:pt x="1" y="0"/>
                </a:moveTo>
                <a:lnTo>
                  <a:pt x="1" y="0"/>
                </a:lnTo>
                <a:lnTo>
                  <a:pt x="1" y="0"/>
                </a:lnTo>
                <a:lnTo>
                  <a:pt x="1" y="0"/>
                </a:lnTo>
                <a:lnTo>
                  <a:pt x="1" y="0"/>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35">
            <a:extLst>
              <a:ext uri="{FF2B5EF4-FFF2-40B4-BE49-F238E27FC236}">
                <a16:creationId xmlns:a16="http://schemas.microsoft.com/office/drawing/2014/main" id="{7DBFC49F-010F-70FE-BA76-7B2780419DD7}"/>
              </a:ext>
            </a:extLst>
          </p:cNvPr>
          <p:cNvSpPr/>
          <p:nvPr/>
        </p:nvSpPr>
        <p:spPr>
          <a:xfrm>
            <a:off x="1239424" y="2557731"/>
            <a:ext cx="32" cy="31"/>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35">
            <a:extLst>
              <a:ext uri="{FF2B5EF4-FFF2-40B4-BE49-F238E27FC236}">
                <a16:creationId xmlns:a16="http://schemas.microsoft.com/office/drawing/2014/main" id="{1176817B-7D5C-3AAA-FAAF-13EB73C25954}"/>
              </a:ext>
            </a:extLst>
          </p:cNvPr>
          <p:cNvSpPr/>
          <p:nvPr/>
        </p:nvSpPr>
        <p:spPr>
          <a:xfrm>
            <a:off x="1239424" y="2558890"/>
            <a:ext cx="32" cy="1191"/>
          </a:xfrm>
          <a:custGeom>
            <a:avLst/>
            <a:gdLst/>
            <a:ahLst/>
            <a:cxnLst/>
            <a:rect l="l" t="t" r="r" b="b"/>
            <a:pathLst>
              <a:path w="1" h="38" extrusionOk="0">
                <a:moveTo>
                  <a:pt x="1" y="0"/>
                </a:moveTo>
                <a:lnTo>
                  <a:pt x="1" y="0"/>
                </a:lnTo>
                <a:lnTo>
                  <a:pt x="1" y="37"/>
                </a:lnTo>
                <a:lnTo>
                  <a:pt x="1" y="37"/>
                </a:lnTo>
                <a:lnTo>
                  <a:pt x="1" y="0"/>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35">
            <a:extLst>
              <a:ext uri="{FF2B5EF4-FFF2-40B4-BE49-F238E27FC236}">
                <a16:creationId xmlns:a16="http://schemas.microsoft.com/office/drawing/2014/main" id="{9D45571C-E77C-7174-B2A7-C3A8F7274B7E}"/>
              </a:ext>
            </a:extLst>
          </p:cNvPr>
          <p:cNvSpPr/>
          <p:nvPr/>
        </p:nvSpPr>
        <p:spPr>
          <a:xfrm>
            <a:off x="1239424" y="2558890"/>
            <a:ext cx="32" cy="1191"/>
          </a:xfrm>
          <a:custGeom>
            <a:avLst/>
            <a:gdLst/>
            <a:ahLst/>
            <a:cxnLst/>
            <a:rect l="l" t="t" r="r" b="b"/>
            <a:pathLst>
              <a:path w="1" h="38" fill="none" extrusionOk="0">
                <a:moveTo>
                  <a:pt x="1" y="0"/>
                </a:moveTo>
                <a:lnTo>
                  <a:pt x="1" y="0"/>
                </a:lnTo>
                <a:lnTo>
                  <a:pt x="1" y="37"/>
                </a:lnTo>
                <a:lnTo>
                  <a:pt x="1" y="37"/>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35">
            <a:extLst>
              <a:ext uri="{FF2B5EF4-FFF2-40B4-BE49-F238E27FC236}">
                <a16:creationId xmlns:a16="http://schemas.microsoft.com/office/drawing/2014/main" id="{5A66BE5F-2C75-2953-6A39-5B552AB7C9CF}"/>
              </a:ext>
            </a:extLst>
          </p:cNvPr>
          <p:cNvSpPr/>
          <p:nvPr/>
        </p:nvSpPr>
        <p:spPr>
          <a:xfrm>
            <a:off x="1239424" y="2560049"/>
            <a:ext cx="32" cy="1191"/>
          </a:xfrm>
          <a:custGeom>
            <a:avLst/>
            <a:gdLst/>
            <a:ahLst/>
            <a:cxnLst/>
            <a:rect l="l" t="t" r="r" b="b"/>
            <a:pathLst>
              <a:path w="1" h="38" extrusionOk="0">
                <a:moveTo>
                  <a:pt x="1" y="0"/>
                </a:moveTo>
                <a:lnTo>
                  <a:pt x="1" y="0"/>
                </a:lnTo>
                <a:lnTo>
                  <a:pt x="1" y="38"/>
                </a:lnTo>
                <a:lnTo>
                  <a:pt x="1" y="38"/>
                </a:lnTo>
                <a:lnTo>
                  <a:pt x="1" y="0"/>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35">
            <a:extLst>
              <a:ext uri="{FF2B5EF4-FFF2-40B4-BE49-F238E27FC236}">
                <a16:creationId xmlns:a16="http://schemas.microsoft.com/office/drawing/2014/main" id="{F60197F7-BFCC-7C2A-7DBE-926618055BA7}"/>
              </a:ext>
            </a:extLst>
          </p:cNvPr>
          <p:cNvSpPr/>
          <p:nvPr/>
        </p:nvSpPr>
        <p:spPr>
          <a:xfrm>
            <a:off x="1239424" y="2560049"/>
            <a:ext cx="32" cy="1191"/>
          </a:xfrm>
          <a:custGeom>
            <a:avLst/>
            <a:gdLst/>
            <a:ahLst/>
            <a:cxnLst/>
            <a:rect l="l" t="t" r="r" b="b"/>
            <a:pathLst>
              <a:path w="1" h="38" fill="none" extrusionOk="0">
                <a:moveTo>
                  <a:pt x="1" y="0"/>
                </a:moveTo>
                <a:lnTo>
                  <a:pt x="1" y="0"/>
                </a:lnTo>
                <a:lnTo>
                  <a:pt x="1" y="38"/>
                </a:lnTo>
                <a:lnTo>
                  <a:pt x="1" y="38"/>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35">
            <a:extLst>
              <a:ext uri="{FF2B5EF4-FFF2-40B4-BE49-F238E27FC236}">
                <a16:creationId xmlns:a16="http://schemas.microsoft.com/office/drawing/2014/main" id="{8ABAE1AA-FF9F-2DB3-4263-1E4BACB80802}"/>
              </a:ext>
            </a:extLst>
          </p:cNvPr>
          <p:cNvSpPr/>
          <p:nvPr/>
        </p:nvSpPr>
        <p:spPr>
          <a:xfrm>
            <a:off x="1239424" y="2562368"/>
            <a:ext cx="32" cy="31"/>
          </a:xfrm>
          <a:custGeom>
            <a:avLst/>
            <a:gdLst/>
            <a:ahLst/>
            <a:cxnLst/>
            <a:rect l="l" t="t" r="r" b="b"/>
            <a:pathLst>
              <a:path w="1" h="1" extrusionOk="0">
                <a:moveTo>
                  <a:pt x="1" y="1"/>
                </a:moveTo>
                <a:lnTo>
                  <a:pt x="1" y="1"/>
                </a:lnTo>
                <a:lnTo>
                  <a:pt x="1" y="1"/>
                </a:lnTo>
                <a:lnTo>
                  <a:pt x="1" y="1"/>
                </a:lnTo>
                <a:lnTo>
                  <a:pt x="1"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35">
            <a:extLst>
              <a:ext uri="{FF2B5EF4-FFF2-40B4-BE49-F238E27FC236}">
                <a16:creationId xmlns:a16="http://schemas.microsoft.com/office/drawing/2014/main" id="{9986905C-14A2-9003-A249-AEBFB9818C07}"/>
              </a:ext>
            </a:extLst>
          </p:cNvPr>
          <p:cNvSpPr/>
          <p:nvPr/>
        </p:nvSpPr>
        <p:spPr>
          <a:xfrm>
            <a:off x="1239424" y="2562368"/>
            <a:ext cx="32" cy="31"/>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35">
            <a:extLst>
              <a:ext uri="{FF2B5EF4-FFF2-40B4-BE49-F238E27FC236}">
                <a16:creationId xmlns:a16="http://schemas.microsoft.com/office/drawing/2014/main" id="{747156F5-8E9F-85BE-84E1-07F63B996830}"/>
              </a:ext>
            </a:extLst>
          </p:cNvPr>
          <p:cNvSpPr/>
          <p:nvPr/>
        </p:nvSpPr>
        <p:spPr>
          <a:xfrm>
            <a:off x="1239424" y="2563559"/>
            <a:ext cx="32" cy="1191"/>
          </a:xfrm>
          <a:custGeom>
            <a:avLst/>
            <a:gdLst/>
            <a:ahLst/>
            <a:cxnLst/>
            <a:rect l="l" t="t" r="r" b="b"/>
            <a:pathLst>
              <a:path w="1" h="38" extrusionOk="0">
                <a:moveTo>
                  <a:pt x="1" y="0"/>
                </a:moveTo>
                <a:lnTo>
                  <a:pt x="1" y="0"/>
                </a:lnTo>
                <a:lnTo>
                  <a:pt x="1" y="37"/>
                </a:lnTo>
                <a:lnTo>
                  <a:pt x="1" y="37"/>
                </a:lnTo>
                <a:lnTo>
                  <a:pt x="1" y="0"/>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35">
            <a:extLst>
              <a:ext uri="{FF2B5EF4-FFF2-40B4-BE49-F238E27FC236}">
                <a16:creationId xmlns:a16="http://schemas.microsoft.com/office/drawing/2014/main" id="{A49127FB-C754-AA4D-7925-85762E3DA2DA}"/>
              </a:ext>
            </a:extLst>
          </p:cNvPr>
          <p:cNvSpPr/>
          <p:nvPr/>
        </p:nvSpPr>
        <p:spPr>
          <a:xfrm>
            <a:off x="1239424" y="2563559"/>
            <a:ext cx="32" cy="1191"/>
          </a:xfrm>
          <a:custGeom>
            <a:avLst/>
            <a:gdLst/>
            <a:ahLst/>
            <a:cxnLst/>
            <a:rect l="l" t="t" r="r" b="b"/>
            <a:pathLst>
              <a:path w="1" h="38" fill="none" extrusionOk="0">
                <a:moveTo>
                  <a:pt x="1" y="0"/>
                </a:moveTo>
                <a:lnTo>
                  <a:pt x="1" y="0"/>
                </a:lnTo>
                <a:lnTo>
                  <a:pt x="1" y="37"/>
                </a:lnTo>
                <a:lnTo>
                  <a:pt x="1" y="37"/>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35">
            <a:extLst>
              <a:ext uri="{FF2B5EF4-FFF2-40B4-BE49-F238E27FC236}">
                <a16:creationId xmlns:a16="http://schemas.microsoft.com/office/drawing/2014/main" id="{34728657-9519-086F-C9D7-908182898205}"/>
              </a:ext>
            </a:extLst>
          </p:cNvPr>
          <p:cNvSpPr/>
          <p:nvPr/>
        </p:nvSpPr>
        <p:spPr>
          <a:xfrm>
            <a:off x="1239424" y="2564718"/>
            <a:ext cx="32" cy="1191"/>
          </a:xfrm>
          <a:custGeom>
            <a:avLst/>
            <a:gdLst/>
            <a:ahLst/>
            <a:cxnLst/>
            <a:rect l="l" t="t" r="r" b="b"/>
            <a:pathLst>
              <a:path w="1" h="38" extrusionOk="0">
                <a:moveTo>
                  <a:pt x="1" y="0"/>
                </a:moveTo>
                <a:lnTo>
                  <a:pt x="1" y="0"/>
                </a:lnTo>
                <a:lnTo>
                  <a:pt x="1" y="37"/>
                </a:lnTo>
                <a:lnTo>
                  <a:pt x="1" y="37"/>
                </a:lnTo>
                <a:lnTo>
                  <a:pt x="1" y="0"/>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35">
            <a:extLst>
              <a:ext uri="{FF2B5EF4-FFF2-40B4-BE49-F238E27FC236}">
                <a16:creationId xmlns:a16="http://schemas.microsoft.com/office/drawing/2014/main" id="{D36ECA16-9A13-3426-EFE6-E7A225B57391}"/>
              </a:ext>
            </a:extLst>
          </p:cNvPr>
          <p:cNvSpPr/>
          <p:nvPr/>
        </p:nvSpPr>
        <p:spPr>
          <a:xfrm>
            <a:off x="1239424" y="2564718"/>
            <a:ext cx="32" cy="1191"/>
          </a:xfrm>
          <a:custGeom>
            <a:avLst/>
            <a:gdLst/>
            <a:ahLst/>
            <a:cxnLst/>
            <a:rect l="l" t="t" r="r" b="b"/>
            <a:pathLst>
              <a:path w="1" h="38" fill="none" extrusionOk="0">
                <a:moveTo>
                  <a:pt x="1" y="0"/>
                </a:moveTo>
                <a:lnTo>
                  <a:pt x="1" y="0"/>
                </a:lnTo>
                <a:lnTo>
                  <a:pt x="1" y="37"/>
                </a:lnTo>
                <a:lnTo>
                  <a:pt x="1" y="37"/>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35">
            <a:extLst>
              <a:ext uri="{FF2B5EF4-FFF2-40B4-BE49-F238E27FC236}">
                <a16:creationId xmlns:a16="http://schemas.microsoft.com/office/drawing/2014/main" id="{4781F1BC-4069-021B-AB06-EFC95F292574}"/>
              </a:ext>
            </a:extLst>
          </p:cNvPr>
          <p:cNvSpPr/>
          <p:nvPr/>
        </p:nvSpPr>
        <p:spPr>
          <a:xfrm>
            <a:off x="1239424" y="2567037"/>
            <a:ext cx="32" cy="31"/>
          </a:xfrm>
          <a:custGeom>
            <a:avLst/>
            <a:gdLst/>
            <a:ahLst/>
            <a:cxnLst/>
            <a:rect l="l" t="t" r="r" b="b"/>
            <a:pathLst>
              <a:path w="1" h="1" extrusionOk="0">
                <a:moveTo>
                  <a:pt x="1" y="1"/>
                </a:moveTo>
                <a:lnTo>
                  <a:pt x="1" y="1"/>
                </a:lnTo>
                <a:lnTo>
                  <a:pt x="1" y="1"/>
                </a:lnTo>
                <a:lnTo>
                  <a:pt x="1" y="1"/>
                </a:lnTo>
                <a:lnTo>
                  <a:pt x="1"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35">
            <a:extLst>
              <a:ext uri="{FF2B5EF4-FFF2-40B4-BE49-F238E27FC236}">
                <a16:creationId xmlns:a16="http://schemas.microsoft.com/office/drawing/2014/main" id="{1013D77D-85D9-D694-7B06-0431299AE37F}"/>
              </a:ext>
            </a:extLst>
          </p:cNvPr>
          <p:cNvSpPr/>
          <p:nvPr/>
        </p:nvSpPr>
        <p:spPr>
          <a:xfrm>
            <a:off x="1239424" y="2567037"/>
            <a:ext cx="32" cy="31"/>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35">
            <a:extLst>
              <a:ext uri="{FF2B5EF4-FFF2-40B4-BE49-F238E27FC236}">
                <a16:creationId xmlns:a16="http://schemas.microsoft.com/office/drawing/2014/main" id="{9389D77F-6031-3061-CF33-657344858649}"/>
              </a:ext>
            </a:extLst>
          </p:cNvPr>
          <p:cNvSpPr/>
          <p:nvPr/>
        </p:nvSpPr>
        <p:spPr>
          <a:xfrm>
            <a:off x="1239424" y="2568196"/>
            <a:ext cx="32" cy="31"/>
          </a:xfrm>
          <a:custGeom>
            <a:avLst/>
            <a:gdLst/>
            <a:ahLst/>
            <a:cxnLst/>
            <a:rect l="l" t="t" r="r" b="b"/>
            <a:pathLst>
              <a:path w="1" h="1" extrusionOk="0">
                <a:moveTo>
                  <a:pt x="1" y="1"/>
                </a:moveTo>
                <a:lnTo>
                  <a:pt x="1" y="1"/>
                </a:lnTo>
                <a:lnTo>
                  <a:pt x="1" y="1"/>
                </a:lnTo>
                <a:lnTo>
                  <a:pt x="1" y="1"/>
                </a:lnTo>
                <a:lnTo>
                  <a:pt x="1"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35">
            <a:extLst>
              <a:ext uri="{FF2B5EF4-FFF2-40B4-BE49-F238E27FC236}">
                <a16:creationId xmlns:a16="http://schemas.microsoft.com/office/drawing/2014/main" id="{6DAA9151-F3D7-2BE3-EF96-D62A6993C49A}"/>
              </a:ext>
            </a:extLst>
          </p:cNvPr>
          <p:cNvSpPr/>
          <p:nvPr/>
        </p:nvSpPr>
        <p:spPr>
          <a:xfrm>
            <a:off x="1239424" y="2568196"/>
            <a:ext cx="32" cy="31"/>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35">
            <a:extLst>
              <a:ext uri="{FF2B5EF4-FFF2-40B4-BE49-F238E27FC236}">
                <a16:creationId xmlns:a16="http://schemas.microsoft.com/office/drawing/2014/main" id="{954EDDC8-59C4-26E6-199C-5D325B35383E}"/>
              </a:ext>
            </a:extLst>
          </p:cNvPr>
          <p:cNvSpPr/>
          <p:nvPr/>
        </p:nvSpPr>
        <p:spPr>
          <a:xfrm>
            <a:off x="1239424" y="2569387"/>
            <a:ext cx="32" cy="1191"/>
          </a:xfrm>
          <a:custGeom>
            <a:avLst/>
            <a:gdLst/>
            <a:ahLst/>
            <a:cxnLst/>
            <a:rect l="l" t="t" r="r" b="b"/>
            <a:pathLst>
              <a:path w="1" h="38" extrusionOk="0">
                <a:moveTo>
                  <a:pt x="1" y="0"/>
                </a:moveTo>
                <a:lnTo>
                  <a:pt x="1" y="0"/>
                </a:lnTo>
                <a:lnTo>
                  <a:pt x="1" y="37"/>
                </a:lnTo>
                <a:lnTo>
                  <a:pt x="1" y="37"/>
                </a:lnTo>
                <a:lnTo>
                  <a:pt x="1" y="0"/>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35">
            <a:extLst>
              <a:ext uri="{FF2B5EF4-FFF2-40B4-BE49-F238E27FC236}">
                <a16:creationId xmlns:a16="http://schemas.microsoft.com/office/drawing/2014/main" id="{9A6F0C8A-9F9C-525A-F7CB-25C2FC80EFAF}"/>
              </a:ext>
            </a:extLst>
          </p:cNvPr>
          <p:cNvSpPr/>
          <p:nvPr/>
        </p:nvSpPr>
        <p:spPr>
          <a:xfrm>
            <a:off x="1239424" y="2569387"/>
            <a:ext cx="32" cy="1191"/>
          </a:xfrm>
          <a:custGeom>
            <a:avLst/>
            <a:gdLst/>
            <a:ahLst/>
            <a:cxnLst/>
            <a:rect l="l" t="t" r="r" b="b"/>
            <a:pathLst>
              <a:path w="1" h="38" fill="none" extrusionOk="0">
                <a:moveTo>
                  <a:pt x="1" y="0"/>
                </a:moveTo>
                <a:lnTo>
                  <a:pt x="1" y="0"/>
                </a:lnTo>
                <a:lnTo>
                  <a:pt x="1" y="37"/>
                </a:lnTo>
                <a:lnTo>
                  <a:pt x="1" y="37"/>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35">
            <a:extLst>
              <a:ext uri="{FF2B5EF4-FFF2-40B4-BE49-F238E27FC236}">
                <a16:creationId xmlns:a16="http://schemas.microsoft.com/office/drawing/2014/main" id="{E7357D38-5DE7-2666-F021-91ABA763EE2D}"/>
              </a:ext>
            </a:extLst>
          </p:cNvPr>
          <p:cNvSpPr/>
          <p:nvPr/>
        </p:nvSpPr>
        <p:spPr>
          <a:xfrm>
            <a:off x="7904544" y="2569387"/>
            <a:ext cx="32" cy="1191"/>
          </a:xfrm>
          <a:custGeom>
            <a:avLst/>
            <a:gdLst/>
            <a:ahLst/>
            <a:cxnLst/>
            <a:rect l="l" t="t" r="r" b="b"/>
            <a:pathLst>
              <a:path w="1" h="38" fill="none" extrusionOk="0">
                <a:moveTo>
                  <a:pt x="0" y="0"/>
                </a:moveTo>
                <a:lnTo>
                  <a:pt x="0" y="0"/>
                </a:lnTo>
                <a:lnTo>
                  <a:pt x="0" y="37"/>
                </a:lnTo>
                <a:lnTo>
                  <a:pt x="0" y="37"/>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35">
            <a:extLst>
              <a:ext uri="{FF2B5EF4-FFF2-40B4-BE49-F238E27FC236}">
                <a16:creationId xmlns:a16="http://schemas.microsoft.com/office/drawing/2014/main" id="{3C168727-C07E-9931-EE7C-20FB62F710E0}"/>
              </a:ext>
            </a:extLst>
          </p:cNvPr>
          <p:cNvSpPr/>
          <p:nvPr/>
        </p:nvSpPr>
        <p:spPr>
          <a:xfrm>
            <a:off x="7904544" y="2568196"/>
            <a:ext cx="32" cy="31"/>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35">
            <a:extLst>
              <a:ext uri="{FF2B5EF4-FFF2-40B4-BE49-F238E27FC236}">
                <a16:creationId xmlns:a16="http://schemas.microsoft.com/office/drawing/2014/main" id="{8FCAEB88-48A4-17C4-144D-7D5C47B7BCFD}"/>
              </a:ext>
            </a:extLst>
          </p:cNvPr>
          <p:cNvSpPr/>
          <p:nvPr/>
        </p:nvSpPr>
        <p:spPr>
          <a:xfrm>
            <a:off x="7904544" y="2567037"/>
            <a:ext cx="32" cy="31"/>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35">
            <a:extLst>
              <a:ext uri="{FF2B5EF4-FFF2-40B4-BE49-F238E27FC236}">
                <a16:creationId xmlns:a16="http://schemas.microsoft.com/office/drawing/2014/main" id="{3D7FA8BE-2FE1-BFD3-9769-F319C9AF50B1}"/>
              </a:ext>
            </a:extLst>
          </p:cNvPr>
          <p:cNvSpPr/>
          <p:nvPr/>
        </p:nvSpPr>
        <p:spPr>
          <a:xfrm>
            <a:off x="7904544" y="2564718"/>
            <a:ext cx="32" cy="1191"/>
          </a:xfrm>
          <a:custGeom>
            <a:avLst/>
            <a:gdLst/>
            <a:ahLst/>
            <a:cxnLst/>
            <a:rect l="l" t="t" r="r" b="b"/>
            <a:pathLst>
              <a:path w="1" h="38" fill="none" extrusionOk="0">
                <a:moveTo>
                  <a:pt x="0" y="0"/>
                </a:moveTo>
                <a:lnTo>
                  <a:pt x="0" y="0"/>
                </a:lnTo>
                <a:lnTo>
                  <a:pt x="0" y="37"/>
                </a:lnTo>
                <a:lnTo>
                  <a:pt x="0" y="37"/>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35">
            <a:extLst>
              <a:ext uri="{FF2B5EF4-FFF2-40B4-BE49-F238E27FC236}">
                <a16:creationId xmlns:a16="http://schemas.microsoft.com/office/drawing/2014/main" id="{AEA01DB6-826A-8B4D-E539-6735AAC67C01}"/>
              </a:ext>
            </a:extLst>
          </p:cNvPr>
          <p:cNvSpPr/>
          <p:nvPr/>
        </p:nvSpPr>
        <p:spPr>
          <a:xfrm>
            <a:off x="7904544" y="2563559"/>
            <a:ext cx="32" cy="1191"/>
          </a:xfrm>
          <a:custGeom>
            <a:avLst/>
            <a:gdLst/>
            <a:ahLst/>
            <a:cxnLst/>
            <a:rect l="l" t="t" r="r" b="b"/>
            <a:pathLst>
              <a:path w="1" h="38" fill="none" extrusionOk="0">
                <a:moveTo>
                  <a:pt x="0" y="0"/>
                </a:moveTo>
                <a:lnTo>
                  <a:pt x="0" y="0"/>
                </a:lnTo>
                <a:lnTo>
                  <a:pt x="0" y="37"/>
                </a:lnTo>
                <a:lnTo>
                  <a:pt x="0" y="37"/>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35">
            <a:extLst>
              <a:ext uri="{FF2B5EF4-FFF2-40B4-BE49-F238E27FC236}">
                <a16:creationId xmlns:a16="http://schemas.microsoft.com/office/drawing/2014/main" id="{A2AAEF23-C6B7-6700-F828-C617A6423433}"/>
              </a:ext>
            </a:extLst>
          </p:cNvPr>
          <p:cNvSpPr/>
          <p:nvPr/>
        </p:nvSpPr>
        <p:spPr>
          <a:xfrm>
            <a:off x="7904544" y="2562368"/>
            <a:ext cx="32" cy="31"/>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35">
            <a:extLst>
              <a:ext uri="{FF2B5EF4-FFF2-40B4-BE49-F238E27FC236}">
                <a16:creationId xmlns:a16="http://schemas.microsoft.com/office/drawing/2014/main" id="{505CE14B-2088-E917-33D7-FA7C2A6DD2FE}"/>
              </a:ext>
            </a:extLst>
          </p:cNvPr>
          <p:cNvSpPr/>
          <p:nvPr/>
        </p:nvSpPr>
        <p:spPr>
          <a:xfrm>
            <a:off x="7904544" y="2560049"/>
            <a:ext cx="32" cy="1191"/>
          </a:xfrm>
          <a:custGeom>
            <a:avLst/>
            <a:gdLst/>
            <a:ahLst/>
            <a:cxnLst/>
            <a:rect l="l" t="t" r="r" b="b"/>
            <a:pathLst>
              <a:path w="1" h="38" fill="none" extrusionOk="0">
                <a:moveTo>
                  <a:pt x="0" y="0"/>
                </a:moveTo>
                <a:lnTo>
                  <a:pt x="0" y="0"/>
                </a:lnTo>
                <a:lnTo>
                  <a:pt x="0" y="38"/>
                </a:lnTo>
                <a:lnTo>
                  <a:pt x="0" y="3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35">
            <a:extLst>
              <a:ext uri="{FF2B5EF4-FFF2-40B4-BE49-F238E27FC236}">
                <a16:creationId xmlns:a16="http://schemas.microsoft.com/office/drawing/2014/main" id="{770E42A9-D119-A836-A8AC-420EAAE9FE08}"/>
              </a:ext>
            </a:extLst>
          </p:cNvPr>
          <p:cNvSpPr/>
          <p:nvPr/>
        </p:nvSpPr>
        <p:spPr>
          <a:xfrm>
            <a:off x="7904544" y="2558890"/>
            <a:ext cx="32" cy="1191"/>
          </a:xfrm>
          <a:custGeom>
            <a:avLst/>
            <a:gdLst/>
            <a:ahLst/>
            <a:cxnLst/>
            <a:rect l="l" t="t" r="r" b="b"/>
            <a:pathLst>
              <a:path w="1" h="38" fill="none" extrusionOk="0">
                <a:moveTo>
                  <a:pt x="0" y="0"/>
                </a:moveTo>
                <a:lnTo>
                  <a:pt x="0" y="0"/>
                </a:lnTo>
                <a:lnTo>
                  <a:pt x="0" y="37"/>
                </a:lnTo>
                <a:lnTo>
                  <a:pt x="0" y="37"/>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35">
            <a:extLst>
              <a:ext uri="{FF2B5EF4-FFF2-40B4-BE49-F238E27FC236}">
                <a16:creationId xmlns:a16="http://schemas.microsoft.com/office/drawing/2014/main" id="{F89240BF-E76A-BE9D-F1EC-D0D707FB263A}"/>
              </a:ext>
            </a:extLst>
          </p:cNvPr>
          <p:cNvSpPr/>
          <p:nvPr/>
        </p:nvSpPr>
        <p:spPr>
          <a:xfrm>
            <a:off x="7904544" y="2557731"/>
            <a:ext cx="32" cy="31"/>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35">
            <a:extLst>
              <a:ext uri="{FF2B5EF4-FFF2-40B4-BE49-F238E27FC236}">
                <a16:creationId xmlns:a16="http://schemas.microsoft.com/office/drawing/2014/main" id="{58CEDA4E-1DAD-3FF1-4F6A-54FB684206B6}"/>
              </a:ext>
            </a:extLst>
          </p:cNvPr>
          <p:cNvSpPr/>
          <p:nvPr/>
        </p:nvSpPr>
        <p:spPr>
          <a:xfrm>
            <a:off x="7904544" y="2555381"/>
            <a:ext cx="32" cy="1191"/>
          </a:xfrm>
          <a:custGeom>
            <a:avLst/>
            <a:gdLst/>
            <a:ahLst/>
            <a:cxnLst/>
            <a:rect l="l" t="t" r="r" b="b"/>
            <a:pathLst>
              <a:path w="1" h="38" fill="none" extrusionOk="0">
                <a:moveTo>
                  <a:pt x="0" y="1"/>
                </a:moveTo>
                <a:lnTo>
                  <a:pt x="0" y="1"/>
                </a:lnTo>
                <a:lnTo>
                  <a:pt x="0" y="38"/>
                </a:lnTo>
                <a:lnTo>
                  <a:pt x="0" y="3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35">
            <a:extLst>
              <a:ext uri="{FF2B5EF4-FFF2-40B4-BE49-F238E27FC236}">
                <a16:creationId xmlns:a16="http://schemas.microsoft.com/office/drawing/2014/main" id="{375047EA-A339-A258-27FD-0F94CD54AD55}"/>
              </a:ext>
            </a:extLst>
          </p:cNvPr>
          <p:cNvSpPr/>
          <p:nvPr/>
        </p:nvSpPr>
        <p:spPr>
          <a:xfrm>
            <a:off x="7904544" y="2554222"/>
            <a:ext cx="32" cy="1191"/>
          </a:xfrm>
          <a:custGeom>
            <a:avLst/>
            <a:gdLst/>
            <a:ahLst/>
            <a:cxnLst/>
            <a:rect l="l" t="t" r="r" b="b"/>
            <a:pathLst>
              <a:path w="1" h="38" fill="none" extrusionOk="0">
                <a:moveTo>
                  <a:pt x="0" y="0"/>
                </a:moveTo>
                <a:lnTo>
                  <a:pt x="0" y="0"/>
                </a:lnTo>
                <a:lnTo>
                  <a:pt x="0" y="38"/>
                </a:lnTo>
                <a:lnTo>
                  <a:pt x="0" y="3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35">
            <a:extLst>
              <a:ext uri="{FF2B5EF4-FFF2-40B4-BE49-F238E27FC236}">
                <a16:creationId xmlns:a16="http://schemas.microsoft.com/office/drawing/2014/main" id="{F48CA718-CC09-10A1-AFC1-528F0E2EF427}"/>
              </a:ext>
            </a:extLst>
          </p:cNvPr>
          <p:cNvSpPr/>
          <p:nvPr/>
        </p:nvSpPr>
        <p:spPr>
          <a:xfrm>
            <a:off x="7904544" y="2553062"/>
            <a:ext cx="32" cy="31"/>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35">
            <a:extLst>
              <a:ext uri="{FF2B5EF4-FFF2-40B4-BE49-F238E27FC236}">
                <a16:creationId xmlns:a16="http://schemas.microsoft.com/office/drawing/2014/main" id="{F4E2A221-DE02-4523-DA68-F7353F25E74D}"/>
              </a:ext>
            </a:extLst>
          </p:cNvPr>
          <p:cNvSpPr/>
          <p:nvPr/>
        </p:nvSpPr>
        <p:spPr>
          <a:xfrm>
            <a:off x="7904544" y="2551872"/>
            <a:ext cx="32" cy="31"/>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35">
            <a:extLst>
              <a:ext uri="{FF2B5EF4-FFF2-40B4-BE49-F238E27FC236}">
                <a16:creationId xmlns:a16="http://schemas.microsoft.com/office/drawing/2014/main" id="{F260CE87-13FD-6A67-0910-9FA75D585A1C}"/>
              </a:ext>
            </a:extLst>
          </p:cNvPr>
          <p:cNvSpPr/>
          <p:nvPr/>
        </p:nvSpPr>
        <p:spPr>
          <a:xfrm>
            <a:off x="7904544" y="2549553"/>
            <a:ext cx="32" cy="1191"/>
          </a:xfrm>
          <a:custGeom>
            <a:avLst/>
            <a:gdLst/>
            <a:ahLst/>
            <a:cxnLst/>
            <a:rect l="l" t="t" r="r" b="b"/>
            <a:pathLst>
              <a:path w="1" h="38" fill="none" extrusionOk="0">
                <a:moveTo>
                  <a:pt x="0" y="1"/>
                </a:moveTo>
                <a:lnTo>
                  <a:pt x="0" y="1"/>
                </a:lnTo>
                <a:lnTo>
                  <a:pt x="0" y="38"/>
                </a:lnTo>
                <a:lnTo>
                  <a:pt x="0" y="3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35">
            <a:extLst>
              <a:ext uri="{FF2B5EF4-FFF2-40B4-BE49-F238E27FC236}">
                <a16:creationId xmlns:a16="http://schemas.microsoft.com/office/drawing/2014/main" id="{2A214719-5751-24B9-0303-B1115FB5D384}"/>
              </a:ext>
            </a:extLst>
          </p:cNvPr>
          <p:cNvSpPr/>
          <p:nvPr/>
        </p:nvSpPr>
        <p:spPr>
          <a:xfrm>
            <a:off x="7904544" y="2548394"/>
            <a:ext cx="32" cy="1191"/>
          </a:xfrm>
          <a:custGeom>
            <a:avLst/>
            <a:gdLst/>
            <a:ahLst/>
            <a:cxnLst/>
            <a:rect l="l" t="t" r="r" b="b"/>
            <a:pathLst>
              <a:path w="1" h="38" fill="none" extrusionOk="0">
                <a:moveTo>
                  <a:pt x="0" y="0"/>
                </a:moveTo>
                <a:lnTo>
                  <a:pt x="0" y="0"/>
                </a:lnTo>
                <a:lnTo>
                  <a:pt x="0" y="38"/>
                </a:lnTo>
                <a:lnTo>
                  <a:pt x="0" y="3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35">
            <a:extLst>
              <a:ext uri="{FF2B5EF4-FFF2-40B4-BE49-F238E27FC236}">
                <a16:creationId xmlns:a16="http://schemas.microsoft.com/office/drawing/2014/main" id="{C044878C-3787-7635-5EB4-BC91432739E6}"/>
              </a:ext>
            </a:extLst>
          </p:cNvPr>
          <p:cNvSpPr/>
          <p:nvPr/>
        </p:nvSpPr>
        <p:spPr>
          <a:xfrm>
            <a:off x="7904544" y="2547234"/>
            <a:ext cx="32" cy="31"/>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35">
            <a:extLst>
              <a:ext uri="{FF2B5EF4-FFF2-40B4-BE49-F238E27FC236}">
                <a16:creationId xmlns:a16="http://schemas.microsoft.com/office/drawing/2014/main" id="{E8D21870-C025-7FCF-3113-DBAC6600E53F}"/>
              </a:ext>
            </a:extLst>
          </p:cNvPr>
          <p:cNvSpPr/>
          <p:nvPr/>
        </p:nvSpPr>
        <p:spPr>
          <a:xfrm>
            <a:off x="7904544" y="2544884"/>
            <a:ext cx="32" cy="1191"/>
          </a:xfrm>
          <a:custGeom>
            <a:avLst/>
            <a:gdLst/>
            <a:ahLst/>
            <a:cxnLst/>
            <a:rect l="l" t="t" r="r" b="b"/>
            <a:pathLst>
              <a:path w="1" h="38" fill="none" extrusionOk="0">
                <a:moveTo>
                  <a:pt x="0" y="1"/>
                </a:moveTo>
                <a:lnTo>
                  <a:pt x="0" y="1"/>
                </a:lnTo>
                <a:lnTo>
                  <a:pt x="0" y="38"/>
                </a:lnTo>
                <a:lnTo>
                  <a:pt x="0" y="3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35">
            <a:extLst>
              <a:ext uri="{FF2B5EF4-FFF2-40B4-BE49-F238E27FC236}">
                <a16:creationId xmlns:a16="http://schemas.microsoft.com/office/drawing/2014/main" id="{17695587-982A-D2C0-1E5B-43C52788DDBC}"/>
              </a:ext>
            </a:extLst>
          </p:cNvPr>
          <p:cNvSpPr/>
          <p:nvPr/>
        </p:nvSpPr>
        <p:spPr>
          <a:xfrm>
            <a:off x="7904544" y="2543725"/>
            <a:ext cx="32" cy="1191"/>
          </a:xfrm>
          <a:custGeom>
            <a:avLst/>
            <a:gdLst/>
            <a:ahLst/>
            <a:cxnLst/>
            <a:rect l="l" t="t" r="r" b="b"/>
            <a:pathLst>
              <a:path w="1" h="38" fill="none" extrusionOk="0">
                <a:moveTo>
                  <a:pt x="0" y="1"/>
                </a:moveTo>
                <a:lnTo>
                  <a:pt x="0" y="1"/>
                </a:lnTo>
                <a:lnTo>
                  <a:pt x="0" y="38"/>
                </a:lnTo>
                <a:lnTo>
                  <a:pt x="0" y="3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35">
            <a:extLst>
              <a:ext uri="{FF2B5EF4-FFF2-40B4-BE49-F238E27FC236}">
                <a16:creationId xmlns:a16="http://schemas.microsoft.com/office/drawing/2014/main" id="{AC97D4ED-3015-100D-DCCE-5E1F69BE0633}"/>
              </a:ext>
            </a:extLst>
          </p:cNvPr>
          <p:cNvSpPr/>
          <p:nvPr/>
        </p:nvSpPr>
        <p:spPr>
          <a:xfrm>
            <a:off x="7904544" y="2542566"/>
            <a:ext cx="32" cy="31"/>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35">
            <a:extLst>
              <a:ext uri="{FF2B5EF4-FFF2-40B4-BE49-F238E27FC236}">
                <a16:creationId xmlns:a16="http://schemas.microsoft.com/office/drawing/2014/main" id="{E0D271C0-27C1-9A46-17FA-06AF303F025C}"/>
              </a:ext>
            </a:extLst>
          </p:cNvPr>
          <p:cNvSpPr/>
          <p:nvPr/>
        </p:nvSpPr>
        <p:spPr>
          <a:xfrm>
            <a:off x="7904544" y="2541407"/>
            <a:ext cx="32" cy="31"/>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35">
            <a:extLst>
              <a:ext uri="{FF2B5EF4-FFF2-40B4-BE49-F238E27FC236}">
                <a16:creationId xmlns:a16="http://schemas.microsoft.com/office/drawing/2014/main" id="{95BBB807-3AE7-5326-83A5-F26F40C6FE64}"/>
              </a:ext>
            </a:extLst>
          </p:cNvPr>
          <p:cNvSpPr/>
          <p:nvPr/>
        </p:nvSpPr>
        <p:spPr>
          <a:xfrm>
            <a:off x="7904544" y="2539057"/>
            <a:ext cx="32" cy="1191"/>
          </a:xfrm>
          <a:custGeom>
            <a:avLst/>
            <a:gdLst/>
            <a:ahLst/>
            <a:cxnLst/>
            <a:rect l="l" t="t" r="r" b="b"/>
            <a:pathLst>
              <a:path w="1" h="38" fill="none" extrusionOk="0">
                <a:moveTo>
                  <a:pt x="0" y="1"/>
                </a:moveTo>
                <a:lnTo>
                  <a:pt x="0" y="1"/>
                </a:lnTo>
                <a:lnTo>
                  <a:pt x="0" y="38"/>
                </a:lnTo>
                <a:lnTo>
                  <a:pt x="0" y="3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35">
            <a:extLst>
              <a:ext uri="{FF2B5EF4-FFF2-40B4-BE49-F238E27FC236}">
                <a16:creationId xmlns:a16="http://schemas.microsoft.com/office/drawing/2014/main" id="{73049789-926A-4BC8-0AF3-EEFA255EBE90}"/>
              </a:ext>
            </a:extLst>
          </p:cNvPr>
          <p:cNvSpPr/>
          <p:nvPr/>
        </p:nvSpPr>
        <p:spPr>
          <a:xfrm>
            <a:off x="7904544" y="2537897"/>
            <a:ext cx="32" cy="1191"/>
          </a:xfrm>
          <a:custGeom>
            <a:avLst/>
            <a:gdLst/>
            <a:ahLst/>
            <a:cxnLst/>
            <a:rect l="l" t="t" r="r" b="b"/>
            <a:pathLst>
              <a:path w="1" h="38" fill="none" extrusionOk="0">
                <a:moveTo>
                  <a:pt x="0" y="1"/>
                </a:moveTo>
                <a:lnTo>
                  <a:pt x="0" y="1"/>
                </a:lnTo>
                <a:lnTo>
                  <a:pt x="0" y="38"/>
                </a:lnTo>
                <a:lnTo>
                  <a:pt x="0" y="3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35">
            <a:extLst>
              <a:ext uri="{FF2B5EF4-FFF2-40B4-BE49-F238E27FC236}">
                <a16:creationId xmlns:a16="http://schemas.microsoft.com/office/drawing/2014/main" id="{2FAA54A6-E5BE-8308-9566-8B85C9E10FB6}"/>
              </a:ext>
            </a:extLst>
          </p:cNvPr>
          <p:cNvSpPr/>
          <p:nvPr/>
        </p:nvSpPr>
        <p:spPr>
          <a:xfrm>
            <a:off x="7904544" y="2536738"/>
            <a:ext cx="32" cy="31"/>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35">
            <a:extLst>
              <a:ext uri="{FF2B5EF4-FFF2-40B4-BE49-F238E27FC236}">
                <a16:creationId xmlns:a16="http://schemas.microsoft.com/office/drawing/2014/main" id="{FCE097A1-3B22-E7ED-CB39-06620C9F6611}"/>
              </a:ext>
            </a:extLst>
          </p:cNvPr>
          <p:cNvSpPr/>
          <p:nvPr/>
        </p:nvSpPr>
        <p:spPr>
          <a:xfrm>
            <a:off x="7904544" y="2534388"/>
            <a:ext cx="32" cy="1222"/>
          </a:xfrm>
          <a:custGeom>
            <a:avLst/>
            <a:gdLst/>
            <a:ahLst/>
            <a:cxnLst/>
            <a:rect l="l" t="t" r="r" b="b"/>
            <a:pathLst>
              <a:path w="1" h="39" fill="none" extrusionOk="0">
                <a:moveTo>
                  <a:pt x="0" y="1"/>
                </a:moveTo>
                <a:lnTo>
                  <a:pt x="0" y="1"/>
                </a:lnTo>
                <a:lnTo>
                  <a:pt x="0" y="38"/>
                </a:lnTo>
                <a:lnTo>
                  <a:pt x="0" y="3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35">
            <a:extLst>
              <a:ext uri="{FF2B5EF4-FFF2-40B4-BE49-F238E27FC236}">
                <a16:creationId xmlns:a16="http://schemas.microsoft.com/office/drawing/2014/main" id="{B554C12C-4E54-B2AF-C476-E79B065D4B96}"/>
              </a:ext>
            </a:extLst>
          </p:cNvPr>
          <p:cNvSpPr/>
          <p:nvPr/>
        </p:nvSpPr>
        <p:spPr>
          <a:xfrm>
            <a:off x="7904544" y="2533229"/>
            <a:ext cx="32" cy="1191"/>
          </a:xfrm>
          <a:custGeom>
            <a:avLst/>
            <a:gdLst/>
            <a:ahLst/>
            <a:cxnLst/>
            <a:rect l="l" t="t" r="r" b="b"/>
            <a:pathLst>
              <a:path w="1" h="38" fill="none" extrusionOk="0">
                <a:moveTo>
                  <a:pt x="0" y="1"/>
                </a:moveTo>
                <a:lnTo>
                  <a:pt x="0" y="1"/>
                </a:lnTo>
                <a:lnTo>
                  <a:pt x="0" y="38"/>
                </a:lnTo>
                <a:lnTo>
                  <a:pt x="0" y="3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35">
            <a:extLst>
              <a:ext uri="{FF2B5EF4-FFF2-40B4-BE49-F238E27FC236}">
                <a16:creationId xmlns:a16="http://schemas.microsoft.com/office/drawing/2014/main" id="{1A494F64-A4AD-A165-39A8-4F0E0C5A6445}"/>
              </a:ext>
            </a:extLst>
          </p:cNvPr>
          <p:cNvSpPr/>
          <p:nvPr/>
        </p:nvSpPr>
        <p:spPr>
          <a:xfrm>
            <a:off x="7904544" y="2532070"/>
            <a:ext cx="32" cy="31"/>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35">
            <a:extLst>
              <a:ext uri="{FF2B5EF4-FFF2-40B4-BE49-F238E27FC236}">
                <a16:creationId xmlns:a16="http://schemas.microsoft.com/office/drawing/2014/main" id="{2C58B8C1-D905-6256-3DDC-B2E4EDF1D5BD}"/>
              </a:ext>
            </a:extLst>
          </p:cNvPr>
          <p:cNvSpPr/>
          <p:nvPr/>
        </p:nvSpPr>
        <p:spPr>
          <a:xfrm>
            <a:off x="7904544" y="2530910"/>
            <a:ext cx="32" cy="31"/>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35">
            <a:extLst>
              <a:ext uri="{FF2B5EF4-FFF2-40B4-BE49-F238E27FC236}">
                <a16:creationId xmlns:a16="http://schemas.microsoft.com/office/drawing/2014/main" id="{7954065E-EFEC-91C8-5044-D649360CF80F}"/>
              </a:ext>
            </a:extLst>
          </p:cNvPr>
          <p:cNvSpPr/>
          <p:nvPr/>
        </p:nvSpPr>
        <p:spPr>
          <a:xfrm>
            <a:off x="7904544" y="2528560"/>
            <a:ext cx="32" cy="1222"/>
          </a:xfrm>
          <a:custGeom>
            <a:avLst/>
            <a:gdLst/>
            <a:ahLst/>
            <a:cxnLst/>
            <a:rect l="l" t="t" r="r" b="b"/>
            <a:pathLst>
              <a:path w="1" h="39" fill="none" extrusionOk="0">
                <a:moveTo>
                  <a:pt x="0" y="1"/>
                </a:moveTo>
                <a:lnTo>
                  <a:pt x="0" y="1"/>
                </a:lnTo>
                <a:lnTo>
                  <a:pt x="0" y="38"/>
                </a:lnTo>
                <a:lnTo>
                  <a:pt x="0" y="3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35">
            <a:extLst>
              <a:ext uri="{FF2B5EF4-FFF2-40B4-BE49-F238E27FC236}">
                <a16:creationId xmlns:a16="http://schemas.microsoft.com/office/drawing/2014/main" id="{AC11D5FE-6D98-B9B1-92AD-BC2A952F31AE}"/>
              </a:ext>
            </a:extLst>
          </p:cNvPr>
          <p:cNvSpPr/>
          <p:nvPr/>
        </p:nvSpPr>
        <p:spPr>
          <a:xfrm>
            <a:off x="7904544" y="2527401"/>
            <a:ext cx="32" cy="1191"/>
          </a:xfrm>
          <a:custGeom>
            <a:avLst/>
            <a:gdLst/>
            <a:ahLst/>
            <a:cxnLst/>
            <a:rect l="l" t="t" r="r" b="b"/>
            <a:pathLst>
              <a:path w="1" h="38" fill="none" extrusionOk="0">
                <a:moveTo>
                  <a:pt x="0" y="1"/>
                </a:moveTo>
                <a:lnTo>
                  <a:pt x="0" y="1"/>
                </a:lnTo>
                <a:lnTo>
                  <a:pt x="0" y="38"/>
                </a:lnTo>
                <a:lnTo>
                  <a:pt x="0" y="3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35">
            <a:extLst>
              <a:ext uri="{FF2B5EF4-FFF2-40B4-BE49-F238E27FC236}">
                <a16:creationId xmlns:a16="http://schemas.microsoft.com/office/drawing/2014/main" id="{3A006826-F006-DB50-1F2F-ACE30F17F1F7}"/>
              </a:ext>
            </a:extLst>
          </p:cNvPr>
          <p:cNvSpPr/>
          <p:nvPr/>
        </p:nvSpPr>
        <p:spPr>
          <a:xfrm>
            <a:off x="7904544" y="2526242"/>
            <a:ext cx="32" cy="31"/>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35">
            <a:extLst>
              <a:ext uri="{FF2B5EF4-FFF2-40B4-BE49-F238E27FC236}">
                <a16:creationId xmlns:a16="http://schemas.microsoft.com/office/drawing/2014/main" id="{20E3658E-5269-BAC1-5020-60B5B5A72453}"/>
              </a:ext>
            </a:extLst>
          </p:cNvPr>
          <p:cNvSpPr/>
          <p:nvPr/>
        </p:nvSpPr>
        <p:spPr>
          <a:xfrm>
            <a:off x="7904544" y="2522732"/>
            <a:ext cx="32" cy="31"/>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35">
            <a:extLst>
              <a:ext uri="{FF2B5EF4-FFF2-40B4-BE49-F238E27FC236}">
                <a16:creationId xmlns:a16="http://schemas.microsoft.com/office/drawing/2014/main" id="{65FED6AC-7B63-5F8B-C306-BFAB337A122F}"/>
              </a:ext>
            </a:extLst>
          </p:cNvPr>
          <p:cNvSpPr/>
          <p:nvPr/>
        </p:nvSpPr>
        <p:spPr>
          <a:xfrm>
            <a:off x="7904544" y="2519255"/>
            <a:ext cx="32" cy="31"/>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35">
            <a:extLst>
              <a:ext uri="{FF2B5EF4-FFF2-40B4-BE49-F238E27FC236}">
                <a16:creationId xmlns:a16="http://schemas.microsoft.com/office/drawing/2014/main" id="{4755BD82-935D-6E55-52CB-65DA85D7DAF5}"/>
              </a:ext>
            </a:extLst>
          </p:cNvPr>
          <p:cNvSpPr/>
          <p:nvPr/>
        </p:nvSpPr>
        <p:spPr>
          <a:xfrm>
            <a:off x="7904544" y="2518064"/>
            <a:ext cx="32" cy="31"/>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35">
            <a:extLst>
              <a:ext uri="{FF2B5EF4-FFF2-40B4-BE49-F238E27FC236}">
                <a16:creationId xmlns:a16="http://schemas.microsoft.com/office/drawing/2014/main" id="{D335A9F3-3D60-57DF-913D-F57E437BF420}"/>
              </a:ext>
            </a:extLst>
          </p:cNvPr>
          <p:cNvSpPr/>
          <p:nvPr/>
        </p:nvSpPr>
        <p:spPr>
          <a:xfrm>
            <a:off x="7904544" y="2515745"/>
            <a:ext cx="32" cy="1191"/>
          </a:xfrm>
          <a:custGeom>
            <a:avLst/>
            <a:gdLst/>
            <a:ahLst/>
            <a:cxnLst/>
            <a:rect l="l" t="t" r="r" b="b"/>
            <a:pathLst>
              <a:path w="1" h="38" fill="none" extrusionOk="0">
                <a:moveTo>
                  <a:pt x="0" y="1"/>
                </a:moveTo>
                <a:lnTo>
                  <a:pt x="0" y="1"/>
                </a:lnTo>
                <a:lnTo>
                  <a:pt x="0" y="38"/>
                </a:lnTo>
                <a:lnTo>
                  <a:pt x="0" y="3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35">
            <a:extLst>
              <a:ext uri="{FF2B5EF4-FFF2-40B4-BE49-F238E27FC236}">
                <a16:creationId xmlns:a16="http://schemas.microsoft.com/office/drawing/2014/main" id="{20034DFE-28DC-9379-CDE1-1A5C4D23B795}"/>
              </a:ext>
            </a:extLst>
          </p:cNvPr>
          <p:cNvSpPr/>
          <p:nvPr/>
        </p:nvSpPr>
        <p:spPr>
          <a:xfrm>
            <a:off x="7904544" y="2514586"/>
            <a:ext cx="32" cy="1191"/>
          </a:xfrm>
          <a:custGeom>
            <a:avLst/>
            <a:gdLst/>
            <a:ahLst/>
            <a:cxnLst/>
            <a:rect l="l" t="t" r="r" b="b"/>
            <a:pathLst>
              <a:path w="1" h="38" fill="none" extrusionOk="0">
                <a:moveTo>
                  <a:pt x="0" y="0"/>
                </a:moveTo>
                <a:lnTo>
                  <a:pt x="0" y="0"/>
                </a:lnTo>
                <a:lnTo>
                  <a:pt x="0" y="38"/>
                </a:lnTo>
                <a:lnTo>
                  <a:pt x="0" y="3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35">
            <a:extLst>
              <a:ext uri="{FF2B5EF4-FFF2-40B4-BE49-F238E27FC236}">
                <a16:creationId xmlns:a16="http://schemas.microsoft.com/office/drawing/2014/main" id="{F341F172-8432-451C-78CF-A8133CD19606}"/>
              </a:ext>
            </a:extLst>
          </p:cNvPr>
          <p:cNvSpPr/>
          <p:nvPr/>
        </p:nvSpPr>
        <p:spPr>
          <a:xfrm>
            <a:off x="7903360" y="2513427"/>
            <a:ext cx="1216" cy="31"/>
          </a:xfrm>
          <a:custGeom>
            <a:avLst/>
            <a:gdLst/>
            <a:ahLst/>
            <a:cxnLst/>
            <a:rect l="l" t="t" r="r" b="b"/>
            <a:pathLst>
              <a:path w="38" h="1" fill="none" extrusionOk="0">
                <a:moveTo>
                  <a:pt x="0" y="0"/>
                </a:moveTo>
                <a:lnTo>
                  <a:pt x="0" y="0"/>
                </a:lnTo>
                <a:lnTo>
                  <a:pt x="37" y="0"/>
                </a:lnTo>
                <a:lnTo>
                  <a:pt x="37"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35">
            <a:extLst>
              <a:ext uri="{FF2B5EF4-FFF2-40B4-BE49-F238E27FC236}">
                <a16:creationId xmlns:a16="http://schemas.microsoft.com/office/drawing/2014/main" id="{E8B66F89-237D-B21F-C7DA-34B5F9378854}"/>
              </a:ext>
            </a:extLst>
          </p:cNvPr>
          <p:cNvSpPr/>
          <p:nvPr/>
        </p:nvSpPr>
        <p:spPr>
          <a:xfrm>
            <a:off x="7903360" y="2511077"/>
            <a:ext cx="32" cy="1191"/>
          </a:xfrm>
          <a:custGeom>
            <a:avLst/>
            <a:gdLst/>
            <a:ahLst/>
            <a:cxnLst/>
            <a:rect l="l" t="t" r="r" b="b"/>
            <a:pathLst>
              <a:path w="1" h="38" fill="none" extrusionOk="0">
                <a:moveTo>
                  <a:pt x="0" y="1"/>
                </a:moveTo>
                <a:lnTo>
                  <a:pt x="0" y="1"/>
                </a:lnTo>
                <a:lnTo>
                  <a:pt x="0" y="38"/>
                </a:lnTo>
                <a:lnTo>
                  <a:pt x="0" y="3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35">
            <a:extLst>
              <a:ext uri="{FF2B5EF4-FFF2-40B4-BE49-F238E27FC236}">
                <a16:creationId xmlns:a16="http://schemas.microsoft.com/office/drawing/2014/main" id="{ABC8AF91-B559-AA1B-34F7-388C2BB51228}"/>
              </a:ext>
            </a:extLst>
          </p:cNvPr>
          <p:cNvSpPr/>
          <p:nvPr/>
        </p:nvSpPr>
        <p:spPr>
          <a:xfrm>
            <a:off x="7903360" y="2509917"/>
            <a:ext cx="32" cy="1191"/>
          </a:xfrm>
          <a:custGeom>
            <a:avLst/>
            <a:gdLst/>
            <a:ahLst/>
            <a:cxnLst/>
            <a:rect l="l" t="t" r="r" b="b"/>
            <a:pathLst>
              <a:path w="1" h="38" fill="none" extrusionOk="0">
                <a:moveTo>
                  <a:pt x="0" y="1"/>
                </a:moveTo>
                <a:lnTo>
                  <a:pt x="0" y="1"/>
                </a:lnTo>
                <a:lnTo>
                  <a:pt x="0" y="38"/>
                </a:lnTo>
                <a:lnTo>
                  <a:pt x="0" y="3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35">
            <a:extLst>
              <a:ext uri="{FF2B5EF4-FFF2-40B4-BE49-F238E27FC236}">
                <a16:creationId xmlns:a16="http://schemas.microsoft.com/office/drawing/2014/main" id="{3E1116A6-0186-F62D-5E23-D4957476364B}"/>
              </a:ext>
            </a:extLst>
          </p:cNvPr>
          <p:cNvSpPr/>
          <p:nvPr/>
        </p:nvSpPr>
        <p:spPr>
          <a:xfrm>
            <a:off x="7903360" y="2508758"/>
            <a:ext cx="32" cy="31"/>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35">
            <a:extLst>
              <a:ext uri="{FF2B5EF4-FFF2-40B4-BE49-F238E27FC236}">
                <a16:creationId xmlns:a16="http://schemas.microsoft.com/office/drawing/2014/main" id="{14B17343-CFD0-67F6-0AFA-D28EF62181A4}"/>
              </a:ext>
            </a:extLst>
          </p:cNvPr>
          <p:cNvSpPr/>
          <p:nvPr/>
        </p:nvSpPr>
        <p:spPr>
          <a:xfrm>
            <a:off x="7903360" y="2507599"/>
            <a:ext cx="32" cy="31"/>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35">
            <a:extLst>
              <a:ext uri="{FF2B5EF4-FFF2-40B4-BE49-F238E27FC236}">
                <a16:creationId xmlns:a16="http://schemas.microsoft.com/office/drawing/2014/main" id="{D3C33E83-6C7B-6CD6-DF2E-A60FE32D3683}"/>
              </a:ext>
            </a:extLst>
          </p:cNvPr>
          <p:cNvSpPr/>
          <p:nvPr/>
        </p:nvSpPr>
        <p:spPr>
          <a:xfrm>
            <a:off x="7903360" y="2505249"/>
            <a:ext cx="32" cy="1191"/>
          </a:xfrm>
          <a:custGeom>
            <a:avLst/>
            <a:gdLst/>
            <a:ahLst/>
            <a:cxnLst/>
            <a:rect l="l" t="t" r="r" b="b"/>
            <a:pathLst>
              <a:path w="1" h="38" fill="none" extrusionOk="0">
                <a:moveTo>
                  <a:pt x="0" y="1"/>
                </a:moveTo>
                <a:lnTo>
                  <a:pt x="0" y="1"/>
                </a:lnTo>
                <a:lnTo>
                  <a:pt x="0" y="38"/>
                </a:lnTo>
                <a:lnTo>
                  <a:pt x="0" y="3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35">
            <a:extLst>
              <a:ext uri="{FF2B5EF4-FFF2-40B4-BE49-F238E27FC236}">
                <a16:creationId xmlns:a16="http://schemas.microsoft.com/office/drawing/2014/main" id="{92C0395E-E843-954F-24B8-7F86F69CA837}"/>
              </a:ext>
            </a:extLst>
          </p:cNvPr>
          <p:cNvSpPr/>
          <p:nvPr/>
        </p:nvSpPr>
        <p:spPr>
          <a:xfrm>
            <a:off x="7903360" y="2504090"/>
            <a:ext cx="32" cy="1191"/>
          </a:xfrm>
          <a:custGeom>
            <a:avLst/>
            <a:gdLst/>
            <a:ahLst/>
            <a:cxnLst/>
            <a:rect l="l" t="t" r="r" b="b"/>
            <a:pathLst>
              <a:path w="1" h="38" fill="none" extrusionOk="0">
                <a:moveTo>
                  <a:pt x="0" y="1"/>
                </a:moveTo>
                <a:lnTo>
                  <a:pt x="0" y="1"/>
                </a:lnTo>
                <a:lnTo>
                  <a:pt x="0" y="38"/>
                </a:lnTo>
                <a:lnTo>
                  <a:pt x="0" y="3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35">
            <a:extLst>
              <a:ext uri="{FF2B5EF4-FFF2-40B4-BE49-F238E27FC236}">
                <a16:creationId xmlns:a16="http://schemas.microsoft.com/office/drawing/2014/main" id="{9009B400-7BBF-7C5B-1B08-B19FE18EFEF3}"/>
              </a:ext>
            </a:extLst>
          </p:cNvPr>
          <p:cNvSpPr/>
          <p:nvPr/>
        </p:nvSpPr>
        <p:spPr>
          <a:xfrm>
            <a:off x="7903360" y="2502930"/>
            <a:ext cx="32" cy="31"/>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35">
            <a:extLst>
              <a:ext uri="{FF2B5EF4-FFF2-40B4-BE49-F238E27FC236}">
                <a16:creationId xmlns:a16="http://schemas.microsoft.com/office/drawing/2014/main" id="{92D86951-E3F3-8FD1-714A-45480E36FA8A}"/>
              </a:ext>
            </a:extLst>
          </p:cNvPr>
          <p:cNvSpPr/>
          <p:nvPr/>
        </p:nvSpPr>
        <p:spPr>
          <a:xfrm>
            <a:off x="7903360" y="2500580"/>
            <a:ext cx="32" cy="1222"/>
          </a:xfrm>
          <a:custGeom>
            <a:avLst/>
            <a:gdLst/>
            <a:ahLst/>
            <a:cxnLst/>
            <a:rect l="l" t="t" r="r" b="b"/>
            <a:pathLst>
              <a:path w="1" h="39" fill="none" extrusionOk="0">
                <a:moveTo>
                  <a:pt x="0" y="1"/>
                </a:moveTo>
                <a:lnTo>
                  <a:pt x="0" y="1"/>
                </a:lnTo>
                <a:lnTo>
                  <a:pt x="0" y="38"/>
                </a:lnTo>
                <a:lnTo>
                  <a:pt x="0" y="3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35">
            <a:extLst>
              <a:ext uri="{FF2B5EF4-FFF2-40B4-BE49-F238E27FC236}">
                <a16:creationId xmlns:a16="http://schemas.microsoft.com/office/drawing/2014/main" id="{932E9B4F-503A-03BC-2298-770C08D3EF79}"/>
              </a:ext>
            </a:extLst>
          </p:cNvPr>
          <p:cNvSpPr/>
          <p:nvPr/>
        </p:nvSpPr>
        <p:spPr>
          <a:xfrm>
            <a:off x="7903360" y="2499421"/>
            <a:ext cx="32" cy="1191"/>
          </a:xfrm>
          <a:custGeom>
            <a:avLst/>
            <a:gdLst/>
            <a:ahLst/>
            <a:cxnLst/>
            <a:rect l="l" t="t" r="r" b="b"/>
            <a:pathLst>
              <a:path w="1" h="38" fill="none" extrusionOk="0">
                <a:moveTo>
                  <a:pt x="0" y="1"/>
                </a:moveTo>
                <a:lnTo>
                  <a:pt x="0" y="1"/>
                </a:lnTo>
                <a:lnTo>
                  <a:pt x="0" y="38"/>
                </a:lnTo>
                <a:lnTo>
                  <a:pt x="0" y="3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35">
            <a:extLst>
              <a:ext uri="{FF2B5EF4-FFF2-40B4-BE49-F238E27FC236}">
                <a16:creationId xmlns:a16="http://schemas.microsoft.com/office/drawing/2014/main" id="{08DD0D25-760A-4AD7-857E-2F00F84A9CD6}"/>
              </a:ext>
            </a:extLst>
          </p:cNvPr>
          <p:cNvSpPr/>
          <p:nvPr/>
        </p:nvSpPr>
        <p:spPr>
          <a:xfrm>
            <a:off x="7903360" y="2498262"/>
            <a:ext cx="32" cy="31"/>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35">
            <a:extLst>
              <a:ext uri="{FF2B5EF4-FFF2-40B4-BE49-F238E27FC236}">
                <a16:creationId xmlns:a16="http://schemas.microsoft.com/office/drawing/2014/main" id="{6B2FC417-6F7D-8C70-8A40-57E2BA184E97}"/>
              </a:ext>
            </a:extLst>
          </p:cNvPr>
          <p:cNvSpPr/>
          <p:nvPr/>
        </p:nvSpPr>
        <p:spPr>
          <a:xfrm>
            <a:off x="7903360" y="2497102"/>
            <a:ext cx="32" cy="31"/>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35">
            <a:extLst>
              <a:ext uri="{FF2B5EF4-FFF2-40B4-BE49-F238E27FC236}">
                <a16:creationId xmlns:a16="http://schemas.microsoft.com/office/drawing/2014/main" id="{35F0CBF2-E7C9-FDDA-8104-2E92EED5851F}"/>
              </a:ext>
            </a:extLst>
          </p:cNvPr>
          <p:cNvSpPr/>
          <p:nvPr/>
        </p:nvSpPr>
        <p:spPr>
          <a:xfrm>
            <a:off x="7903360" y="2494752"/>
            <a:ext cx="32" cy="1222"/>
          </a:xfrm>
          <a:custGeom>
            <a:avLst/>
            <a:gdLst/>
            <a:ahLst/>
            <a:cxnLst/>
            <a:rect l="l" t="t" r="r" b="b"/>
            <a:pathLst>
              <a:path w="1" h="39" fill="none" extrusionOk="0">
                <a:moveTo>
                  <a:pt x="0" y="1"/>
                </a:moveTo>
                <a:lnTo>
                  <a:pt x="0" y="1"/>
                </a:lnTo>
                <a:lnTo>
                  <a:pt x="0" y="38"/>
                </a:lnTo>
                <a:lnTo>
                  <a:pt x="0" y="3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35">
            <a:extLst>
              <a:ext uri="{FF2B5EF4-FFF2-40B4-BE49-F238E27FC236}">
                <a16:creationId xmlns:a16="http://schemas.microsoft.com/office/drawing/2014/main" id="{798E9D7A-6448-B691-C219-0C671DF9A95F}"/>
              </a:ext>
            </a:extLst>
          </p:cNvPr>
          <p:cNvSpPr/>
          <p:nvPr/>
        </p:nvSpPr>
        <p:spPr>
          <a:xfrm>
            <a:off x="7903360" y="2493593"/>
            <a:ext cx="32" cy="31"/>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35">
            <a:extLst>
              <a:ext uri="{FF2B5EF4-FFF2-40B4-BE49-F238E27FC236}">
                <a16:creationId xmlns:a16="http://schemas.microsoft.com/office/drawing/2014/main" id="{7F280FBE-4B7A-E971-CA1D-875B4212E7AE}"/>
              </a:ext>
            </a:extLst>
          </p:cNvPr>
          <p:cNvSpPr/>
          <p:nvPr/>
        </p:nvSpPr>
        <p:spPr>
          <a:xfrm>
            <a:off x="7903360" y="2492434"/>
            <a:ext cx="32" cy="31"/>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35">
            <a:extLst>
              <a:ext uri="{FF2B5EF4-FFF2-40B4-BE49-F238E27FC236}">
                <a16:creationId xmlns:a16="http://schemas.microsoft.com/office/drawing/2014/main" id="{B126D00E-C39A-2F60-3AD5-625DA246723E}"/>
              </a:ext>
            </a:extLst>
          </p:cNvPr>
          <p:cNvSpPr/>
          <p:nvPr/>
        </p:nvSpPr>
        <p:spPr>
          <a:xfrm>
            <a:off x="7903360" y="2490115"/>
            <a:ext cx="32" cy="1191"/>
          </a:xfrm>
          <a:custGeom>
            <a:avLst/>
            <a:gdLst/>
            <a:ahLst/>
            <a:cxnLst/>
            <a:rect l="l" t="t" r="r" b="b"/>
            <a:pathLst>
              <a:path w="1" h="38" fill="none" extrusionOk="0">
                <a:moveTo>
                  <a:pt x="0" y="0"/>
                </a:moveTo>
                <a:lnTo>
                  <a:pt x="0" y="0"/>
                </a:lnTo>
                <a:lnTo>
                  <a:pt x="0" y="37"/>
                </a:lnTo>
                <a:lnTo>
                  <a:pt x="0" y="37"/>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35">
            <a:extLst>
              <a:ext uri="{FF2B5EF4-FFF2-40B4-BE49-F238E27FC236}">
                <a16:creationId xmlns:a16="http://schemas.microsoft.com/office/drawing/2014/main" id="{A6205419-0F4B-1DB0-74CF-1E07FF600FFD}"/>
              </a:ext>
            </a:extLst>
          </p:cNvPr>
          <p:cNvSpPr/>
          <p:nvPr/>
        </p:nvSpPr>
        <p:spPr>
          <a:xfrm>
            <a:off x="7903360" y="2488925"/>
            <a:ext cx="32" cy="1222"/>
          </a:xfrm>
          <a:custGeom>
            <a:avLst/>
            <a:gdLst/>
            <a:ahLst/>
            <a:cxnLst/>
            <a:rect l="l" t="t" r="r" b="b"/>
            <a:pathLst>
              <a:path w="1" h="39" fill="none" extrusionOk="0">
                <a:moveTo>
                  <a:pt x="0" y="1"/>
                </a:moveTo>
                <a:lnTo>
                  <a:pt x="0" y="1"/>
                </a:lnTo>
                <a:lnTo>
                  <a:pt x="0" y="38"/>
                </a:lnTo>
                <a:lnTo>
                  <a:pt x="0" y="3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35">
            <a:extLst>
              <a:ext uri="{FF2B5EF4-FFF2-40B4-BE49-F238E27FC236}">
                <a16:creationId xmlns:a16="http://schemas.microsoft.com/office/drawing/2014/main" id="{39E23A8D-3400-50C2-59E9-F1C2916185BD}"/>
              </a:ext>
            </a:extLst>
          </p:cNvPr>
          <p:cNvSpPr/>
          <p:nvPr/>
        </p:nvSpPr>
        <p:spPr>
          <a:xfrm>
            <a:off x="7903360" y="2487765"/>
            <a:ext cx="32" cy="31"/>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35">
            <a:extLst>
              <a:ext uri="{FF2B5EF4-FFF2-40B4-BE49-F238E27FC236}">
                <a16:creationId xmlns:a16="http://schemas.microsoft.com/office/drawing/2014/main" id="{0E75C71D-9B11-D6F5-004C-29AF5190AB76}"/>
              </a:ext>
            </a:extLst>
          </p:cNvPr>
          <p:cNvSpPr/>
          <p:nvPr/>
        </p:nvSpPr>
        <p:spPr>
          <a:xfrm>
            <a:off x="7903360" y="2486606"/>
            <a:ext cx="32" cy="31"/>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35">
            <a:extLst>
              <a:ext uri="{FF2B5EF4-FFF2-40B4-BE49-F238E27FC236}">
                <a16:creationId xmlns:a16="http://schemas.microsoft.com/office/drawing/2014/main" id="{60EA372D-D6B0-5E81-FDCB-9020F6EC9A78}"/>
              </a:ext>
            </a:extLst>
          </p:cNvPr>
          <p:cNvSpPr/>
          <p:nvPr/>
        </p:nvSpPr>
        <p:spPr>
          <a:xfrm>
            <a:off x="7903360" y="2484256"/>
            <a:ext cx="32" cy="1222"/>
          </a:xfrm>
          <a:custGeom>
            <a:avLst/>
            <a:gdLst/>
            <a:ahLst/>
            <a:cxnLst/>
            <a:rect l="l" t="t" r="r" b="b"/>
            <a:pathLst>
              <a:path w="1" h="39" fill="none" extrusionOk="0">
                <a:moveTo>
                  <a:pt x="0" y="1"/>
                </a:moveTo>
                <a:lnTo>
                  <a:pt x="0" y="1"/>
                </a:lnTo>
                <a:lnTo>
                  <a:pt x="0" y="38"/>
                </a:lnTo>
                <a:lnTo>
                  <a:pt x="0" y="3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35">
            <a:extLst>
              <a:ext uri="{FF2B5EF4-FFF2-40B4-BE49-F238E27FC236}">
                <a16:creationId xmlns:a16="http://schemas.microsoft.com/office/drawing/2014/main" id="{F58B040D-537B-EA54-091C-E45C03B82F45}"/>
              </a:ext>
            </a:extLst>
          </p:cNvPr>
          <p:cNvSpPr/>
          <p:nvPr/>
        </p:nvSpPr>
        <p:spPr>
          <a:xfrm>
            <a:off x="7903360" y="2483097"/>
            <a:ext cx="32" cy="1191"/>
          </a:xfrm>
          <a:custGeom>
            <a:avLst/>
            <a:gdLst/>
            <a:ahLst/>
            <a:cxnLst/>
            <a:rect l="l" t="t" r="r" b="b"/>
            <a:pathLst>
              <a:path w="1" h="38" fill="none" extrusionOk="0">
                <a:moveTo>
                  <a:pt x="0" y="1"/>
                </a:moveTo>
                <a:lnTo>
                  <a:pt x="0" y="1"/>
                </a:lnTo>
                <a:lnTo>
                  <a:pt x="0" y="38"/>
                </a:lnTo>
                <a:lnTo>
                  <a:pt x="0" y="3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35">
            <a:extLst>
              <a:ext uri="{FF2B5EF4-FFF2-40B4-BE49-F238E27FC236}">
                <a16:creationId xmlns:a16="http://schemas.microsoft.com/office/drawing/2014/main" id="{B8B6337B-C914-920C-5AEE-D87396600821}"/>
              </a:ext>
            </a:extLst>
          </p:cNvPr>
          <p:cNvSpPr/>
          <p:nvPr/>
        </p:nvSpPr>
        <p:spPr>
          <a:xfrm>
            <a:off x="7903360" y="2481938"/>
            <a:ext cx="32" cy="31"/>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35">
            <a:extLst>
              <a:ext uri="{FF2B5EF4-FFF2-40B4-BE49-F238E27FC236}">
                <a16:creationId xmlns:a16="http://schemas.microsoft.com/office/drawing/2014/main" id="{0F155BAE-3A83-5424-0088-2E211E6B398E}"/>
              </a:ext>
            </a:extLst>
          </p:cNvPr>
          <p:cNvSpPr/>
          <p:nvPr/>
        </p:nvSpPr>
        <p:spPr>
          <a:xfrm>
            <a:off x="7903360" y="2479619"/>
            <a:ext cx="32" cy="1191"/>
          </a:xfrm>
          <a:custGeom>
            <a:avLst/>
            <a:gdLst/>
            <a:ahLst/>
            <a:cxnLst/>
            <a:rect l="l" t="t" r="r" b="b"/>
            <a:pathLst>
              <a:path w="1" h="38" fill="none" extrusionOk="0">
                <a:moveTo>
                  <a:pt x="0" y="0"/>
                </a:moveTo>
                <a:lnTo>
                  <a:pt x="0" y="0"/>
                </a:lnTo>
                <a:lnTo>
                  <a:pt x="0" y="37"/>
                </a:lnTo>
                <a:lnTo>
                  <a:pt x="0" y="37"/>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35">
            <a:extLst>
              <a:ext uri="{FF2B5EF4-FFF2-40B4-BE49-F238E27FC236}">
                <a16:creationId xmlns:a16="http://schemas.microsoft.com/office/drawing/2014/main" id="{7D728171-3E47-3401-ABBA-E2C4350ABA46}"/>
              </a:ext>
            </a:extLst>
          </p:cNvPr>
          <p:cNvSpPr/>
          <p:nvPr/>
        </p:nvSpPr>
        <p:spPr>
          <a:xfrm>
            <a:off x="7903360" y="2478428"/>
            <a:ext cx="32" cy="1222"/>
          </a:xfrm>
          <a:custGeom>
            <a:avLst/>
            <a:gdLst/>
            <a:ahLst/>
            <a:cxnLst/>
            <a:rect l="l" t="t" r="r" b="b"/>
            <a:pathLst>
              <a:path w="1" h="39" fill="none" extrusionOk="0">
                <a:moveTo>
                  <a:pt x="0" y="1"/>
                </a:moveTo>
                <a:lnTo>
                  <a:pt x="0" y="1"/>
                </a:lnTo>
                <a:lnTo>
                  <a:pt x="0" y="38"/>
                </a:lnTo>
                <a:lnTo>
                  <a:pt x="0" y="3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35">
            <a:extLst>
              <a:ext uri="{FF2B5EF4-FFF2-40B4-BE49-F238E27FC236}">
                <a16:creationId xmlns:a16="http://schemas.microsoft.com/office/drawing/2014/main" id="{F97C5FA6-0528-A010-6D64-0ABF1E2BC391}"/>
              </a:ext>
            </a:extLst>
          </p:cNvPr>
          <p:cNvSpPr/>
          <p:nvPr/>
        </p:nvSpPr>
        <p:spPr>
          <a:xfrm>
            <a:off x="7903360" y="2477269"/>
            <a:ext cx="32" cy="31"/>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35">
            <a:extLst>
              <a:ext uri="{FF2B5EF4-FFF2-40B4-BE49-F238E27FC236}">
                <a16:creationId xmlns:a16="http://schemas.microsoft.com/office/drawing/2014/main" id="{DB08E59F-7926-79B5-F51C-EB3862841E4B}"/>
              </a:ext>
            </a:extLst>
          </p:cNvPr>
          <p:cNvSpPr/>
          <p:nvPr/>
        </p:nvSpPr>
        <p:spPr>
          <a:xfrm>
            <a:off x="7903360" y="2476110"/>
            <a:ext cx="32" cy="31"/>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35">
            <a:extLst>
              <a:ext uri="{FF2B5EF4-FFF2-40B4-BE49-F238E27FC236}">
                <a16:creationId xmlns:a16="http://schemas.microsoft.com/office/drawing/2014/main" id="{5D288DF2-487C-D9B1-EDED-874DF4650419}"/>
              </a:ext>
            </a:extLst>
          </p:cNvPr>
          <p:cNvSpPr/>
          <p:nvPr/>
        </p:nvSpPr>
        <p:spPr>
          <a:xfrm>
            <a:off x="7903360" y="2473791"/>
            <a:ext cx="32" cy="1191"/>
          </a:xfrm>
          <a:custGeom>
            <a:avLst/>
            <a:gdLst/>
            <a:ahLst/>
            <a:cxnLst/>
            <a:rect l="l" t="t" r="r" b="b"/>
            <a:pathLst>
              <a:path w="1" h="38" fill="none" extrusionOk="0">
                <a:moveTo>
                  <a:pt x="0" y="0"/>
                </a:moveTo>
                <a:lnTo>
                  <a:pt x="0" y="0"/>
                </a:lnTo>
                <a:lnTo>
                  <a:pt x="0" y="37"/>
                </a:lnTo>
                <a:lnTo>
                  <a:pt x="0" y="37"/>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35">
            <a:extLst>
              <a:ext uri="{FF2B5EF4-FFF2-40B4-BE49-F238E27FC236}">
                <a16:creationId xmlns:a16="http://schemas.microsoft.com/office/drawing/2014/main" id="{0AC574A2-5C09-7792-DB0D-7769318649A9}"/>
              </a:ext>
            </a:extLst>
          </p:cNvPr>
          <p:cNvSpPr/>
          <p:nvPr/>
        </p:nvSpPr>
        <p:spPr>
          <a:xfrm>
            <a:off x="7903360" y="2472600"/>
            <a:ext cx="32" cy="1222"/>
          </a:xfrm>
          <a:custGeom>
            <a:avLst/>
            <a:gdLst/>
            <a:ahLst/>
            <a:cxnLst/>
            <a:rect l="l" t="t" r="r" b="b"/>
            <a:pathLst>
              <a:path w="1" h="39" fill="none" extrusionOk="0">
                <a:moveTo>
                  <a:pt x="0" y="1"/>
                </a:moveTo>
                <a:lnTo>
                  <a:pt x="0" y="1"/>
                </a:lnTo>
                <a:lnTo>
                  <a:pt x="0" y="38"/>
                </a:lnTo>
                <a:lnTo>
                  <a:pt x="0" y="3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35">
            <a:extLst>
              <a:ext uri="{FF2B5EF4-FFF2-40B4-BE49-F238E27FC236}">
                <a16:creationId xmlns:a16="http://schemas.microsoft.com/office/drawing/2014/main" id="{15BAB4BB-D9D7-A3BC-FC96-944664B20454}"/>
              </a:ext>
            </a:extLst>
          </p:cNvPr>
          <p:cNvSpPr/>
          <p:nvPr/>
        </p:nvSpPr>
        <p:spPr>
          <a:xfrm>
            <a:off x="7903360" y="2470282"/>
            <a:ext cx="32" cy="1191"/>
          </a:xfrm>
          <a:custGeom>
            <a:avLst/>
            <a:gdLst/>
            <a:ahLst/>
            <a:cxnLst/>
            <a:rect l="l" t="t" r="r" b="b"/>
            <a:pathLst>
              <a:path w="1" h="38" fill="none" extrusionOk="0">
                <a:moveTo>
                  <a:pt x="0" y="1"/>
                </a:moveTo>
                <a:lnTo>
                  <a:pt x="0" y="1"/>
                </a:lnTo>
                <a:lnTo>
                  <a:pt x="0" y="38"/>
                </a:lnTo>
                <a:lnTo>
                  <a:pt x="0" y="3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35">
            <a:extLst>
              <a:ext uri="{FF2B5EF4-FFF2-40B4-BE49-F238E27FC236}">
                <a16:creationId xmlns:a16="http://schemas.microsoft.com/office/drawing/2014/main" id="{987F79F9-2963-05F9-E206-E87A5F54D626}"/>
              </a:ext>
            </a:extLst>
          </p:cNvPr>
          <p:cNvSpPr/>
          <p:nvPr/>
        </p:nvSpPr>
        <p:spPr>
          <a:xfrm>
            <a:off x="7903360" y="2469123"/>
            <a:ext cx="32" cy="31"/>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35">
            <a:extLst>
              <a:ext uri="{FF2B5EF4-FFF2-40B4-BE49-F238E27FC236}">
                <a16:creationId xmlns:a16="http://schemas.microsoft.com/office/drawing/2014/main" id="{59453CCA-34A1-031A-111F-01EEA91969AE}"/>
              </a:ext>
            </a:extLst>
          </p:cNvPr>
          <p:cNvSpPr/>
          <p:nvPr/>
        </p:nvSpPr>
        <p:spPr>
          <a:xfrm>
            <a:off x="7903360" y="2467963"/>
            <a:ext cx="32" cy="31"/>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35">
            <a:extLst>
              <a:ext uri="{FF2B5EF4-FFF2-40B4-BE49-F238E27FC236}">
                <a16:creationId xmlns:a16="http://schemas.microsoft.com/office/drawing/2014/main" id="{42F62CEA-831B-4CFA-7B49-6BB6E0BCF3DD}"/>
              </a:ext>
            </a:extLst>
          </p:cNvPr>
          <p:cNvSpPr/>
          <p:nvPr/>
        </p:nvSpPr>
        <p:spPr>
          <a:xfrm>
            <a:off x="7902176" y="2465613"/>
            <a:ext cx="1216" cy="1191"/>
          </a:xfrm>
          <a:custGeom>
            <a:avLst/>
            <a:gdLst/>
            <a:ahLst/>
            <a:cxnLst/>
            <a:rect l="l" t="t" r="r" b="b"/>
            <a:pathLst>
              <a:path w="38" h="38" fill="none" extrusionOk="0">
                <a:moveTo>
                  <a:pt x="0" y="1"/>
                </a:moveTo>
                <a:lnTo>
                  <a:pt x="0" y="1"/>
                </a:lnTo>
                <a:lnTo>
                  <a:pt x="37" y="38"/>
                </a:lnTo>
                <a:lnTo>
                  <a:pt x="37" y="3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35">
            <a:extLst>
              <a:ext uri="{FF2B5EF4-FFF2-40B4-BE49-F238E27FC236}">
                <a16:creationId xmlns:a16="http://schemas.microsoft.com/office/drawing/2014/main" id="{699D884E-ABD0-670E-404B-FAAF1C3B69CF}"/>
              </a:ext>
            </a:extLst>
          </p:cNvPr>
          <p:cNvSpPr/>
          <p:nvPr/>
        </p:nvSpPr>
        <p:spPr>
          <a:xfrm>
            <a:off x="7902176" y="2464454"/>
            <a:ext cx="32" cy="1191"/>
          </a:xfrm>
          <a:custGeom>
            <a:avLst/>
            <a:gdLst/>
            <a:ahLst/>
            <a:cxnLst/>
            <a:rect l="l" t="t" r="r" b="b"/>
            <a:pathLst>
              <a:path w="1" h="38" fill="none" extrusionOk="0">
                <a:moveTo>
                  <a:pt x="0" y="0"/>
                </a:moveTo>
                <a:lnTo>
                  <a:pt x="0" y="0"/>
                </a:lnTo>
                <a:lnTo>
                  <a:pt x="0" y="38"/>
                </a:lnTo>
                <a:lnTo>
                  <a:pt x="0" y="3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35">
            <a:extLst>
              <a:ext uri="{FF2B5EF4-FFF2-40B4-BE49-F238E27FC236}">
                <a16:creationId xmlns:a16="http://schemas.microsoft.com/office/drawing/2014/main" id="{0F0BBF96-43FE-6B5B-6462-B603F5DE926C}"/>
              </a:ext>
            </a:extLst>
          </p:cNvPr>
          <p:cNvSpPr/>
          <p:nvPr/>
        </p:nvSpPr>
        <p:spPr>
          <a:xfrm>
            <a:off x="7902176" y="2463295"/>
            <a:ext cx="32" cy="31"/>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35">
            <a:extLst>
              <a:ext uri="{FF2B5EF4-FFF2-40B4-BE49-F238E27FC236}">
                <a16:creationId xmlns:a16="http://schemas.microsoft.com/office/drawing/2014/main" id="{F75772ED-8799-3E9B-E914-299303BFA0BD}"/>
              </a:ext>
            </a:extLst>
          </p:cNvPr>
          <p:cNvSpPr/>
          <p:nvPr/>
        </p:nvSpPr>
        <p:spPr>
          <a:xfrm>
            <a:off x="7902176" y="2460945"/>
            <a:ext cx="32" cy="1222"/>
          </a:xfrm>
          <a:custGeom>
            <a:avLst/>
            <a:gdLst/>
            <a:ahLst/>
            <a:cxnLst/>
            <a:rect l="l" t="t" r="r" b="b"/>
            <a:pathLst>
              <a:path w="1" h="39" fill="none" extrusionOk="0">
                <a:moveTo>
                  <a:pt x="0" y="1"/>
                </a:moveTo>
                <a:lnTo>
                  <a:pt x="0" y="1"/>
                </a:lnTo>
                <a:lnTo>
                  <a:pt x="0" y="38"/>
                </a:lnTo>
                <a:lnTo>
                  <a:pt x="0" y="3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35">
            <a:extLst>
              <a:ext uri="{FF2B5EF4-FFF2-40B4-BE49-F238E27FC236}">
                <a16:creationId xmlns:a16="http://schemas.microsoft.com/office/drawing/2014/main" id="{AFD3D0BB-531C-F20D-8FE8-98113070CC24}"/>
              </a:ext>
            </a:extLst>
          </p:cNvPr>
          <p:cNvSpPr/>
          <p:nvPr/>
        </p:nvSpPr>
        <p:spPr>
          <a:xfrm>
            <a:off x="7902176" y="2459785"/>
            <a:ext cx="32" cy="1191"/>
          </a:xfrm>
          <a:custGeom>
            <a:avLst/>
            <a:gdLst/>
            <a:ahLst/>
            <a:cxnLst/>
            <a:rect l="l" t="t" r="r" b="b"/>
            <a:pathLst>
              <a:path w="1" h="38" fill="none" extrusionOk="0">
                <a:moveTo>
                  <a:pt x="0" y="1"/>
                </a:moveTo>
                <a:lnTo>
                  <a:pt x="0" y="1"/>
                </a:lnTo>
                <a:lnTo>
                  <a:pt x="0" y="38"/>
                </a:lnTo>
                <a:lnTo>
                  <a:pt x="0" y="3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35">
            <a:extLst>
              <a:ext uri="{FF2B5EF4-FFF2-40B4-BE49-F238E27FC236}">
                <a16:creationId xmlns:a16="http://schemas.microsoft.com/office/drawing/2014/main" id="{8C95E3FB-BBAE-BA51-C958-D942F7CFAA03}"/>
              </a:ext>
            </a:extLst>
          </p:cNvPr>
          <p:cNvSpPr/>
          <p:nvPr/>
        </p:nvSpPr>
        <p:spPr>
          <a:xfrm>
            <a:off x="7902176" y="2458626"/>
            <a:ext cx="32" cy="31"/>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35">
            <a:extLst>
              <a:ext uri="{FF2B5EF4-FFF2-40B4-BE49-F238E27FC236}">
                <a16:creationId xmlns:a16="http://schemas.microsoft.com/office/drawing/2014/main" id="{B5B4EB8D-FF30-8BC6-5242-F13679FDBA72}"/>
              </a:ext>
            </a:extLst>
          </p:cNvPr>
          <p:cNvSpPr/>
          <p:nvPr/>
        </p:nvSpPr>
        <p:spPr>
          <a:xfrm>
            <a:off x="7902176" y="2457467"/>
            <a:ext cx="32" cy="31"/>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35">
            <a:extLst>
              <a:ext uri="{FF2B5EF4-FFF2-40B4-BE49-F238E27FC236}">
                <a16:creationId xmlns:a16="http://schemas.microsoft.com/office/drawing/2014/main" id="{BCE495E1-3710-0EB4-BD22-0DCD22015B31}"/>
              </a:ext>
            </a:extLst>
          </p:cNvPr>
          <p:cNvSpPr/>
          <p:nvPr/>
        </p:nvSpPr>
        <p:spPr>
          <a:xfrm>
            <a:off x="7902176" y="2455117"/>
            <a:ext cx="32" cy="1222"/>
          </a:xfrm>
          <a:custGeom>
            <a:avLst/>
            <a:gdLst/>
            <a:ahLst/>
            <a:cxnLst/>
            <a:rect l="l" t="t" r="r" b="b"/>
            <a:pathLst>
              <a:path w="1" h="39" fill="none" extrusionOk="0">
                <a:moveTo>
                  <a:pt x="0" y="1"/>
                </a:moveTo>
                <a:lnTo>
                  <a:pt x="0" y="1"/>
                </a:lnTo>
                <a:lnTo>
                  <a:pt x="0" y="38"/>
                </a:lnTo>
                <a:lnTo>
                  <a:pt x="0" y="3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35">
            <a:extLst>
              <a:ext uri="{FF2B5EF4-FFF2-40B4-BE49-F238E27FC236}">
                <a16:creationId xmlns:a16="http://schemas.microsoft.com/office/drawing/2014/main" id="{2F330570-960F-5736-FAFA-B2BA9512A0C3}"/>
              </a:ext>
            </a:extLst>
          </p:cNvPr>
          <p:cNvSpPr/>
          <p:nvPr/>
        </p:nvSpPr>
        <p:spPr>
          <a:xfrm>
            <a:off x="7902176" y="2453958"/>
            <a:ext cx="32" cy="1191"/>
          </a:xfrm>
          <a:custGeom>
            <a:avLst/>
            <a:gdLst/>
            <a:ahLst/>
            <a:cxnLst/>
            <a:rect l="l" t="t" r="r" b="b"/>
            <a:pathLst>
              <a:path w="1" h="38" fill="none" extrusionOk="0">
                <a:moveTo>
                  <a:pt x="0" y="1"/>
                </a:moveTo>
                <a:lnTo>
                  <a:pt x="0" y="1"/>
                </a:lnTo>
                <a:lnTo>
                  <a:pt x="0" y="38"/>
                </a:lnTo>
                <a:lnTo>
                  <a:pt x="0" y="3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35">
            <a:extLst>
              <a:ext uri="{FF2B5EF4-FFF2-40B4-BE49-F238E27FC236}">
                <a16:creationId xmlns:a16="http://schemas.microsoft.com/office/drawing/2014/main" id="{37FE4D44-679E-4F46-38C4-961CC7B0AFA2}"/>
              </a:ext>
            </a:extLst>
          </p:cNvPr>
          <p:cNvSpPr/>
          <p:nvPr/>
        </p:nvSpPr>
        <p:spPr>
          <a:xfrm>
            <a:off x="7902176" y="2452798"/>
            <a:ext cx="32" cy="31"/>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35">
            <a:extLst>
              <a:ext uri="{FF2B5EF4-FFF2-40B4-BE49-F238E27FC236}">
                <a16:creationId xmlns:a16="http://schemas.microsoft.com/office/drawing/2014/main" id="{3ACC7827-F8C5-90CB-7112-F038D93229F8}"/>
              </a:ext>
            </a:extLst>
          </p:cNvPr>
          <p:cNvSpPr/>
          <p:nvPr/>
        </p:nvSpPr>
        <p:spPr>
          <a:xfrm>
            <a:off x="7902176" y="2450448"/>
            <a:ext cx="32" cy="1222"/>
          </a:xfrm>
          <a:custGeom>
            <a:avLst/>
            <a:gdLst/>
            <a:ahLst/>
            <a:cxnLst/>
            <a:rect l="l" t="t" r="r" b="b"/>
            <a:pathLst>
              <a:path w="1" h="39" fill="none" extrusionOk="0">
                <a:moveTo>
                  <a:pt x="0" y="1"/>
                </a:moveTo>
                <a:lnTo>
                  <a:pt x="0" y="1"/>
                </a:lnTo>
                <a:lnTo>
                  <a:pt x="0" y="38"/>
                </a:lnTo>
                <a:lnTo>
                  <a:pt x="0" y="3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35">
            <a:extLst>
              <a:ext uri="{FF2B5EF4-FFF2-40B4-BE49-F238E27FC236}">
                <a16:creationId xmlns:a16="http://schemas.microsoft.com/office/drawing/2014/main" id="{354F85E3-3E69-EAE6-B6D9-697D70183F3E}"/>
              </a:ext>
            </a:extLst>
          </p:cNvPr>
          <p:cNvSpPr/>
          <p:nvPr/>
        </p:nvSpPr>
        <p:spPr>
          <a:xfrm>
            <a:off x="7902176" y="2449289"/>
            <a:ext cx="32" cy="1191"/>
          </a:xfrm>
          <a:custGeom>
            <a:avLst/>
            <a:gdLst/>
            <a:ahLst/>
            <a:cxnLst/>
            <a:rect l="l" t="t" r="r" b="b"/>
            <a:pathLst>
              <a:path w="1" h="38" fill="none" extrusionOk="0">
                <a:moveTo>
                  <a:pt x="0" y="1"/>
                </a:moveTo>
                <a:lnTo>
                  <a:pt x="0" y="1"/>
                </a:lnTo>
                <a:lnTo>
                  <a:pt x="0" y="38"/>
                </a:lnTo>
                <a:lnTo>
                  <a:pt x="0" y="3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35">
            <a:extLst>
              <a:ext uri="{FF2B5EF4-FFF2-40B4-BE49-F238E27FC236}">
                <a16:creationId xmlns:a16="http://schemas.microsoft.com/office/drawing/2014/main" id="{639AD744-E0DA-4EFD-EF17-6C07E9453A5C}"/>
              </a:ext>
            </a:extLst>
          </p:cNvPr>
          <p:cNvSpPr/>
          <p:nvPr/>
        </p:nvSpPr>
        <p:spPr>
          <a:xfrm>
            <a:off x="7902176" y="2448130"/>
            <a:ext cx="32" cy="31"/>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35">
            <a:extLst>
              <a:ext uri="{FF2B5EF4-FFF2-40B4-BE49-F238E27FC236}">
                <a16:creationId xmlns:a16="http://schemas.microsoft.com/office/drawing/2014/main" id="{44974A0F-0399-B3E9-6C10-B68B3F3D5EE5}"/>
              </a:ext>
            </a:extLst>
          </p:cNvPr>
          <p:cNvSpPr/>
          <p:nvPr/>
        </p:nvSpPr>
        <p:spPr>
          <a:xfrm>
            <a:off x="7902176" y="2446970"/>
            <a:ext cx="32" cy="31"/>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35">
            <a:extLst>
              <a:ext uri="{FF2B5EF4-FFF2-40B4-BE49-F238E27FC236}">
                <a16:creationId xmlns:a16="http://schemas.microsoft.com/office/drawing/2014/main" id="{864AFE87-959D-4866-F4F0-73E1DF6EC450}"/>
              </a:ext>
            </a:extLst>
          </p:cNvPr>
          <p:cNvSpPr/>
          <p:nvPr/>
        </p:nvSpPr>
        <p:spPr>
          <a:xfrm>
            <a:off x="7902176" y="2444620"/>
            <a:ext cx="32" cy="1222"/>
          </a:xfrm>
          <a:custGeom>
            <a:avLst/>
            <a:gdLst/>
            <a:ahLst/>
            <a:cxnLst/>
            <a:rect l="l" t="t" r="r" b="b"/>
            <a:pathLst>
              <a:path w="1" h="39" fill="none" extrusionOk="0">
                <a:moveTo>
                  <a:pt x="0" y="1"/>
                </a:moveTo>
                <a:lnTo>
                  <a:pt x="0" y="1"/>
                </a:lnTo>
                <a:lnTo>
                  <a:pt x="0" y="38"/>
                </a:lnTo>
                <a:lnTo>
                  <a:pt x="0" y="3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35">
            <a:extLst>
              <a:ext uri="{FF2B5EF4-FFF2-40B4-BE49-F238E27FC236}">
                <a16:creationId xmlns:a16="http://schemas.microsoft.com/office/drawing/2014/main" id="{B98B4689-CFFD-B653-8D3E-BE6D5684B22F}"/>
              </a:ext>
            </a:extLst>
          </p:cNvPr>
          <p:cNvSpPr/>
          <p:nvPr/>
        </p:nvSpPr>
        <p:spPr>
          <a:xfrm>
            <a:off x="7902176" y="2443461"/>
            <a:ext cx="32" cy="1191"/>
          </a:xfrm>
          <a:custGeom>
            <a:avLst/>
            <a:gdLst/>
            <a:ahLst/>
            <a:cxnLst/>
            <a:rect l="l" t="t" r="r" b="b"/>
            <a:pathLst>
              <a:path w="1" h="38" fill="none" extrusionOk="0">
                <a:moveTo>
                  <a:pt x="0" y="1"/>
                </a:moveTo>
                <a:lnTo>
                  <a:pt x="0" y="1"/>
                </a:lnTo>
                <a:lnTo>
                  <a:pt x="0" y="38"/>
                </a:lnTo>
                <a:lnTo>
                  <a:pt x="0" y="3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35">
            <a:extLst>
              <a:ext uri="{FF2B5EF4-FFF2-40B4-BE49-F238E27FC236}">
                <a16:creationId xmlns:a16="http://schemas.microsoft.com/office/drawing/2014/main" id="{BB1A150C-A2FC-8482-85F8-8943F998B7A0}"/>
              </a:ext>
            </a:extLst>
          </p:cNvPr>
          <p:cNvSpPr/>
          <p:nvPr/>
        </p:nvSpPr>
        <p:spPr>
          <a:xfrm>
            <a:off x="7902176" y="2442302"/>
            <a:ext cx="32" cy="31"/>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35">
            <a:extLst>
              <a:ext uri="{FF2B5EF4-FFF2-40B4-BE49-F238E27FC236}">
                <a16:creationId xmlns:a16="http://schemas.microsoft.com/office/drawing/2014/main" id="{76B910E3-A33A-C20D-3EB5-69D16FAAE408}"/>
              </a:ext>
            </a:extLst>
          </p:cNvPr>
          <p:cNvSpPr/>
          <p:nvPr/>
        </p:nvSpPr>
        <p:spPr>
          <a:xfrm>
            <a:off x="7902176" y="2439983"/>
            <a:ext cx="32" cy="1191"/>
          </a:xfrm>
          <a:custGeom>
            <a:avLst/>
            <a:gdLst/>
            <a:ahLst/>
            <a:cxnLst/>
            <a:rect l="l" t="t" r="r" b="b"/>
            <a:pathLst>
              <a:path w="1" h="38" fill="none" extrusionOk="0">
                <a:moveTo>
                  <a:pt x="0" y="0"/>
                </a:moveTo>
                <a:lnTo>
                  <a:pt x="0" y="0"/>
                </a:lnTo>
                <a:lnTo>
                  <a:pt x="0" y="37"/>
                </a:lnTo>
                <a:lnTo>
                  <a:pt x="0" y="37"/>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35">
            <a:extLst>
              <a:ext uri="{FF2B5EF4-FFF2-40B4-BE49-F238E27FC236}">
                <a16:creationId xmlns:a16="http://schemas.microsoft.com/office/drawing/2014/main" id="{EE639997-8898-1D07-F29F-885952A84DDC}"/>
              </a:ext>
            </a:extLst>
          </p:cNvPr>
          <p:cNvSpPr/>
          <p:nvPr/>
        </p:nvSpPr>
        <p:spPr>
          <a:xfrm>
            <a:off x="7902176" y="2438793"/>
            <a:ext cx="32" cy="1222"/>
          </a:xfrm>
          <a:custGeom>
            <a:avLst/>
            <a:gdLst/>
            <a:ahLst/>
            <a:cxnLst/>
            <a:rect l="l" t="t" r="r" b="b"/>
            <a:pathLst>
              <a:path w="1" h="39" fill="none" extrusionOk="0">
                <a:moveTo>
                  <a:pt x="0" y="1"/>
                </a:moveTo>
                <a:lnTo>
                  <a:pt x="0" y="1"/>
                </a:lnTo>
                <a:lnTo>
                  <a:pt x="0" y="38"/>
                </a:lnTo>
                <a:lnTo>
                  <a:pt x="0" y="3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35">
            <a:extLst>
              <a:ext uri="{FF2B5EF4-FFF2-40B4-BE49-F238E27FC236}">
                <a16:creationId xmlns:a16="http://schemas.microsoft.com/office/drawing/2014/main" id="{13D51ED8-97BC-63DF-6985-806AAD9CCC65}"/>
              </a:ext>
            </a:extLst>
          </p:cNvPr>
          <p:cNvSpPr/>
          <p:nvPr/>
        </p:nvSpPr>
        <p:spPr>
          <a:xfrm>
            <a:off x="7902176" y="2437633"/>
            <a:ext cx="32" cy="1191"/>
          </a:xfrm>
          <a:custGeom>
            <a:avLst/>
            <a:gdLst/>
            <a:ahLst/>
            <a:cxnLst/>
            <a:rect l="l" t="t" r="r" b="b"/>
            <a:pathLst>
              <a:path w="1" h="38" fill="none" extrusionOk="0">
                <a:moveTo>
                  <a:pt x="0" y="1"/>
                </a:moveTo>
                <a:lnTo>
                  <a:pt x="0" y="1"/>
                </a:lnTo>
                <a:lnTo>
                  <a:pt x="0" y="38"/>
                </a:lnTo>
                <a:lnTo>
                  <a:pt x="0" y="3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35">
            <a:extLst>
              <a:ext uri="{FF2B5EF4-FFF2-40B4-BE49-F238E27FC236}">
                <a16:creationId xmlns:a16="http://schemas.microsoft.com/office/drawing/2014/main" id="{271BC8C2-32CA-A482-5200-75DE787D1057}"/>
              </a:ext>
            </a:extLst>
          </p:cNvPr>
          <p:cNvSpPr/>
          <p:nvPr/>
        </p:nvSpPr>
        <p:spPr>
          <a:xfrm>
            <a:off x="7902176" y="2436474"/>
            <a:ext cx="32" cy="31"/>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35">
            <a:extLst>
              <a:ext uri="{FF2B5EF4-FFF2-40B4-BE49-F238E27FC236}">
                <a16:creationId xmlns:a16="http://schemas.microsoft.com/office/drawing/2014/main" id="{FFA60C6A-EBEF-EA8D-F4CB-6BBBBC1E6260}"/>
              </a:ext>
            </a:extLst>
          </p:cNvPr>
          <p:cNvSpPr/>
          <p:nvPr/>
        </p:nvSpPr>
        <p:spPr>
          <a:xfrm>
            <a:off x="7902176" y="2434155"/>
            <a:ext cx="32" cy="1191"/>
          </a:xfrm>
          <a:custGeom>
            <a:avLst/>
            <a:gdLst/>
            <a:ahLst/>
            <a:cxnLst/>
            <a:rect l="l" t="t" r="r" b="b"/>
            <a:pathLst>
              <a:path w="1" h="38" fill="none" extrusionOk="0">
                <a:moveTo>
                  <a:pt x="0" y="0"/>
                </a:moveTo>
                <a:lnTo>
                  <a:pt x="0" y="0"/>
                </a:lnTo>
                <a:lnTo>
                  <a:pt x="0" y="37"/>
                </a:lnTo>
                <a:lnTo>
                  <a:pt x="0" y="37"/>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35">
            <a:extLst>
              <a:ext uri="{FF2B5EF4-FFF2-40B4-BE49-F238E27FC236}">
                <a16:creationId xmlns:a16="http://schemas.microsoft.com/office/drawing/2014/main" id="{A4462E46-EC4F-20DF-9168-2B00A8BBE131}"/>
              </a:ext>
            </a:extLst>
          </p:cNvPr>
          <p:cNvSpPr/>
          <p:nvPr/>
        </p:nvSpPr>
        <p:spPr>
          <a:xfrm>
            <a:off x="7900960" y="2432965"/>
            <a:ext cx="32" cy="1222"/>
          </a:xfrm>
          <a:custGeom>
            <a:avLst/>
            <a:gdLst/>
            <a:ahLst/>
            <a:cxnLst/>
            <a:rect l="l" t="t" r="r" b="b"/>
            <a:pathLst>
              <a:path w="1" h="39" fill="none" extrusionOk="0">
                <a:moveTo>
                  <a:pt x="1" y="1"/>
                </a:moveTo>
                <a:lnTo>
                  <a:pt x="1" y="1"/>
                </a:lnTo>
                <a:lnTo>
                  <a:pt x="1" y="38"/>
                </a:lnTo>
                <a:lnTo>
                  <a:pt x="1" y="38"/>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35">
            <a:extLst>
              <a:ext uri="{FF2B5EF4-FFF2-40B4-BE49-F238E27FC236}">
                <a16:creationId xmlns:a16="http://schemas.microsoft.com/office/drawing/2014/main" id="{520A9960-B939-763B-592E-F3A850A38E53}"/>
              </a:ext>
            </a:extLst>
          </p:cNvPr>
          <p:cNvSpPr/>
          <p:nvPr/>
        </p:nvSpPr>
        <p:spPr>
          <a:xfrm>
            <a:off x="7900960" y="2431806"/>
            <a:ext cx="32" cy="31"/>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35">
            <a:extLst>
              <a:ext uri="{FF2B5EF4-FFF2-40B4-BE49-F238E27FC236}">
                <a16:creationId xmlns:a16="http://schemas.microsoft.com/office/drawing/2014/main" id="{282CA4DC-979F-8C2D-60C3-08363B46BD18}"/>
              </a:ext>
            </a:extLst>
          </p:cNvPr>
          <p:cNvSpPr/>
          <p:nvPr/>
        </p:nvSpPr>
        <p:spPr>
          <a:xfrm>
            <a:off x="7900960" y="2429487"/>
            <a:ext cx="32" cy="1191"/>
          </a:xfrm>
          <a:custGeom>
            <a:avLst/>
            <a:gdLst/>
            <a:ahLst/>
            <a:cxnLst/>
            <a:rect l="l" t="t" r="r" b="b"/>
            <a:pathLst>
              <a:path w="1" h="38" fill="none" extrusionOk="0">
                <a:moveTo>
                  <a:pt x="1" y="0"/>
                </a:moveTo>
                <a:lnTo>
                  <a:pt x="1" y="0"/>
                </a:lnTo>
                <a:lnTo>
                  <a:pt x="1" y="37"/>
                </a:lnTo>
                <a:lnTo>
                  <a:pt x="1" y="37"/>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35">
            <a:extLst>
              <a:ext uri="{FF2B5EF4-FFF2-40B4-BE49-F238E27FC236}">
                <a16:creationId xmlns:a16="http://schemas.microsoft.com/office/drawing/2014/main" id="{24EEBF2B-D505-AC78-3F35-7F134533BF87}"/>
              </a:ext>
            </a:extLst>
          </p:cNvPr>
          <p:cNvSpPr/>
          <p:nvPr/>
        </p:nvSpPr>
        <p:spPr>
          <a:xfrm>
            <a:off x="7900960" y="2428328"/>
            <a:ext cx="32" cy="1191"/>
          </a:xfrm>
          <a:custGeom>
            <a:avLst/>
            <a:gdLst/>
            <a:ahLst/>
            <a:cxnLst/>
            <a:rect l="l" t="t" r="r" b="b"/>
            <a:pathLst>
              <a:path w="1" h="38" fill="none" extrusionOk="0">
                <a:moveTo>
                  <a:pt x="1" y="0"/>
                </a:moveTo>
                <a:lnTo>
                  <a:pt x="1" y="0"/>
                </a:lnTo>
                <a:lnTo>
                  <a:pt x="1" y="37"/>
                </a:lnTo>
                <a:lnTo>
                  <a:pt x="1" y="37"/>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35">
            <a:extLst>
              <a:ext uri="{FF2B5EF4-FFF2-40B4-BE49-F238E27FC236}">
                <a16:creationId xmlns:a16="http://schemas.microsoft.com/office/drawing/2014/main" id="{2BD66D31-1308-D8DD-F02D-C1D723E18F17}"/>
              </a:ext>
            </a:extLst>
          </p:cNvPr>
          <p:cNvSpPr/>
          <p:nvPr/>
        </p:nvSpPr>
        <p:spPr>
          <a:xfrm>
            <a:off x="7900960" y="2427137"/>
            <a:ext cx="32" cy="1222"/>
          </a:xfrm>
          <a:custGeom>
            <a:avLst/>
            <a:gdLst/>
            <a:ahLst/>
            <a:cxnLst/>
            <a:rect l="l" t="t" r="r" b="b"/>
            <a:pathLst>
              <a:path w="1" h="39" fill="none" extrusionOk="0">
                <a:moveTo>
                  <a:pt x="1" y="1"/>
                </a:moveTo>
                <a:lnTo>
                  <a:pt x="1" y="1"/>
                </a:lnTo>
                <a:lnTo>
                  <a:pt x="1" y="38"/>
                </a:lnTo>
                <a:lnTo>
                  <a:pt x="1" y="38"/>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35">
            <a:extLst>
              <a:ext uri="{FF2B5EF4-FFF2-40B4-BE49-F238E27FC236}">
                <a16:creationId xmlns:a16="http://schemas.microsoft.com/office/drawing/2014/main" id="{F8C74941-A39A-1496-90AA-7204ADB8ADB9}"/>
              </a:ext>
            </a:extLst>
          </p:cNvPr>
          <p:cNvSpPr/>
          <p:nvPr/>
        </p:nvSpPr>
        <p:spPr>
          <a:xfrm>
            <a:off x="7900960" y="2418991"/>
            <a:ext cx="32" cy="8178"/>
          </a:xfrm>
          <a:custGeom>
            <a:avLst/>
            <a:gdLst/>
            <a:ahLst/>
            <a:cxnLst/>
            <a:rect l="l" t="t" r="r" b="b"/>
            <a:pathLst>
              <a:path w="1" h="261" fill="none" extrusionOk="0">
                <a:moveTo>
                  <a:pt x="1" y="0"/>
                </a:moveTo>
                <a:lnTo>
                  <a:pt x="1" y="0"/>
                </a:lnTo>
                <a:lnTo>
                  <a:pt x="1" y="261"/>
                </a:lnTo>
                <a:lnTo>
                  <a:pt x="1" y="261"/>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35">
            <a:extLst>
              <a:ext uri="{FF2B5EF4-FFF2-40B4-BE49-F238E27FC236}">
                <a16:creationId xmlns:a16="http://schemas.microsoft.com/office/drawing/2014/main" id="{1DD633E4-17D1-BC5F-626D-B514914D41F5}"/>
              </a:ext>
            </a:extLst>
          </p:cNvPr>
          <p:cNvSpPr/>
          <p:nvPr/>
        </p:nvSpPr>
        <p:spPr>
          <a:xfrm>
            <a:off x="7900960" y="2416641"/>
            <a:ext cx="32" cy="1222"/>
          </a:xfrm>
          <a:custGeom>
            <a:avLst/>
            <a:gdLst/>
            <a:ahLst/>
            <a:cxnLst/>
            <a:rect l="l" t="t" r="r" b="b"/>
            <a:pathLst>
              <a:path w="1" h="39" fill="none" extrusionOk="0">
                <a:moveTo>
                  <a:pt x="1" y="1"/>
                </a:moveTo>
                <a:lnTo>
                  <a:pt x="1" y="1"/>
                </a:lnTo>
                <a:lnTo>
                  <a:pt x="1" y="38"/>
                </a:lnTo>
                <a:lnTo>
                  <a:pt x="1" y="38"/>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35">
            <a:extLst>
              <a:ext uri="{FF2B5EF4-FFF2-40B4-BE49-F238E27FC236}">
                <a16:creationId xmlns:a16="http://schemas.microsoft.com/office/drawing/2014/main" id="{CF5160D5-312E-37F3-198F-EC08BCE5DD0E}"/>
              </a:ext>
            </a:extLst>
          </p:cNvPr>
          <p:cNvSpPr/>
          <p:nvPr/>
        </p:nvSpPr>
        <p:spPr>
          <a:xfrm>
            <a:off x="7900960" y="2415481"/>
            <a:ext cx="32" cy="1191"/>
          </a:xfrm>
          <a:custGeom>
            <a:avLst/>
            <a:gdLst/>
            <a:ahLst/>
            <a:cxnLst/>
            <a:rect l="l" t="t" r="r" b="b"/>
            <a:pathLst>
              <a:path w="1" h="38" fill="none" extrusionOk="0">
                <a:moveTo>
                  <a:pt x="1" y="1"/>
                </a:moveTo>
                <a:lnTo>
                  <a:pt x="1" y="1"/>
                </a:lnTo>
                <a:lnTo>
                  <a:pt x="1" y="38"/>
                </a:lnTo>
                <a:lnTo>
                  <a:pt x="1" y="38"/>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35">
            <a:extLst>
              <a:ext uri="{FF2B5EF4-FFF2-40B4-BE49-F238E27FC236}">
                <a16:creationId xmlns:a16="http://schemas.microsoft.com/office/drawing/2014/main" id="{9AD771D0-E924-2E60-6C06-5366A9263231}"/>
              </a:ext>
            </a:extLst>
          </p:cNvPr>
          <p:cNvSpPr/>
          <p:nvPr/>
        </p:nvSpPr>
        <p:spPr>
          <a:xfrm>
            <a:off x="7900960" y="2414322"/>
            <a:ext cx="32" cy="1191"/>
          </a:xfrm>
          <a:custGeom>
            <a:avLst/>
            <a:gdLst/>
            <a:ahLst/>
            <a:cxnLst/>
            <a:rect l="l" t="t" r="r" b="b"/>
            <a:pathLst>
              <a:path w="1" h="38" fill="none" extrusionOk="0">
                <a:moveTo>
                  <a:pt x="1" y="1"/>
                </a:moveTo>
                <a:lnTo>
                  <a:pt x="1" y="1"/>
                </a:lnTo>
                <a:lnTo>
                  <a:pt x="1" y="38"/>
                </a:lnTo>
                <a:lnTo>
                  <a:pt x="1" y="38"/>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35">
            <a:extLst>
              <a:ext uri="{FF2B5EF4-FFF2-40B4-BE49-F238E27FC236}">
                <a16:creationId xmlns:a16="http://schemas.microsoft.com/office/drawing/2014/main" id="{B140D879-BE42-69F4-D38F-0AD5D49CBABC}"/>
              </a:ext>
            </a:extLst>
          </p:cNvPr>
          <p:cNvSpPr/>
          <p:nvPr/>
        </p:nvSpPr>
        <p:spPr>
          <a:xfrm>
            <a:off x="7900960" y="2413163"/>
            <a:ext cx="32" cy="31"/>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35">
            <a:extLst>
              <a:ext uri="{FF2B5EF4-FFF2-40B4-BE49-F238E27FC236}">
                <a16:creationId xmlns:a16="http://schemas.microsoft.com/office/drawing/2014/main" id="{846235B5-AE4C-2769-CBDE-70C6B066B79F}"/>
              </a:ext>
            </a:extLst>
          </p:cNvPr>
          <p:cNvSpPr/>
          <p:nvPr/>
        </p:nvSpPr>
        <p:spPr>
          <a:xfrm>
            <a:off x="7900960" y="2410813"/>
            <a:ext cx="32" cy="1222"/>
          </a:xfrm>
          <a:custGeom>
            <a:avLst/>
            <a:gdLst/>
            <a:ahLst/>
            <a:cxnLst/>
            <a:rect l="l" t="t" r="r" b="b"/>
            <a:pathLst>
              <a:path w="1" h="39" fill="none" extrusionOk="0">
                <a:moveTo>
                  <a:pt x="1" y="1"/>
                </a:moveTo>
                <a:lnTo>
                  <a:pt x="1" y="1"/>
                </a:lnTo>
                <a:lnTo>
                  <a:pt x="1" y="38"/>
                </a:lnTo>
                <a:lnTo>
                  <a:pt x="1" y="38"/>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35">
            <a:extLst>
              <a:ext uri="{FF2B5EF4-FFF2-40B4-BE49-F238E27FC236}">
                <a16:creationId xmlns:a16="http://schemas.microsoft.com/office/drawing/2014/main" id="{85A43AEB-E9C3-5EC3-E7ED-D2EA1F701D16}"/>
              </a:ext>
            </a:extLst>
          </p:cNvPr>
          <p:cNvSpPr/>
          <p:nvPr/>
        </p:nvSpPr>
        <p:spPr>
          <a:xfrm>
            <a:off x="7900960" y="2409653"/>
            <a:ext cx="32" cy="1191"/>
          </a:xfrm>
          <a:custGeom>
            <a:avLst/>
            <a:gdLst/>
            <a:ahLst/>
            <a:cxnLst/>
            <a:rect l="l" t="t" r="r" b="b"/>
            <a:pathLst>
              <a:path w="1" h="38" fill="none" extrusionOk="0">
                <a:moveTo>
                  <a:pt x="1" y="1"/>
                </a:moveTo>
                <a:lnTo>
                  <a:pt x="1" y="1"/>
                </a:lnTo>
                <a:lnTo>
                  <a:pt x="1" y="38"/>
                </a:lnTo>
                <a:lnTo>
                  <a:pt x="1" y="38"/>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35">
            <a:extLst>
              <a:ext uri="{FF2B5EF4-FFF2-40B4-BE49-F238E27FC236}">
                <a16:creationId xmlns:a16="http://schemas.microsoft.com/office/drawing/2014/main" id="{E0F53941-4032-F7CD-9AFF-CEE2AAFA3EFC}"/>
              </a:ext>
            </a:extLst>
          </p:cNvPr>
          <p:cNvSpPr/>
          <p:nvPr/>
        </p:nvSpPr>
        <p:spPr>
          <a:xfrm>
            <a:off x="7899776" y="2408494"/>
            <a:ext cx="1216" cy="1191"/>
          </a:xfrm>
          <a:custGeom>
            <a:avLst/>
            <a:gdLst/>
            <a:ahLst/>
            <a:cxnLst/>
            <a:rect l="l" t="t" r="r" b="b"/>
            <a:pathLst>
              <a:path w="38" h="38" fill="none" extrusionOk="0">
                <a:moveTo>
                  <a:pt x="1" y="1"/>
                </a:moveTo>
                <a:lnTo>
                  <a:pt x="1" y="1"/>
                </a:lnTo>
                <a:lnTo>
                  <a:pt x="38" y="38"/>
                </a:lnTo>
                <a:lnTo>
                  <a:pt x="38" y="38"/>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35">
            <a:extLst>
              <a:ext uri="{FF2B5EF4-FFF2-40B4-BE49-F238E27FC236}">
                <a16:creationId xmlns:a16="http://schemas.microsoft.com/office/drawing/2014/main" id="{C24507E5-576B-1103-444D-F28CA6989247}"/>
              </a:ext>
            </a:extLst>
          </p:cNvPr>
          <p:cNvSpPr/>
          <p:nvPr/>
        </p:nvSpPr>
        <p:spPr>
          <a:xfrm>
            <a:off x="7899776" y="2407335"/>
            <a:ext cx="32" cy="31"/>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35">
            <a:extLst>
              <a:ext uri="{FF2B5EF4-FFF2-40B4-BE49-F238E27FC236}">
                <a16:creationId xmlns:a16="http://schemas.microsoft.com/office/drawing/2014/main" id="{89DA7977-1B51-11CC-218B-4669755B63BE}"/>
              </a:ext>
            </a:extLst>
          </p:cNvPr>
          <p:cNvSpPr/>
          <p:nvPr/>
        </p:nvSpPr>
        <p:spPr>
          <a:xfrm>
            <a:off x="7899776" y="2404985"/>
            <a:ext cx="32" cy="1222"/>
          </a:xfrm>
          <a:custGeom>
            <a:avLst/>
            <a:gdLst/>
            <a:ahLst/>
            <a:cxnLst/>
            <a:rect l="l" t="t" r="r" b="b"/>
            <a:pathLst>
              <a:path w="1" h="39" fill="none" extrusionOk="0">
                <a:moveTo>
                  <a:pt x="1" y="1"/>
                </a:moveTo>
                <a:lnTo>
                  <a:pt x="1" y="1"/>
                </a:lnTo>
                <a:lnTo>
                  <a:pt x="1" y="38"/>
                </a:lnTo>
                <a:lnTo>
                  <a:pt x="1" y="38"/>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35">
            <a:extLst>
              <a:ext uri="{FF2B5EF4-FFF2-40B4-BE49-F238E27FC236}">
                <a16:creationId xmlns:a16="http://schemas.microsoft.com/office/drawing/2014/main" id="{B70E5C97-A09F-8C6C-74AF-5789FEAEBB4C}"/>
              </a:ext>
            </a:extLst>
          </p:cNvPr>
          <p:cNvSpPr/>
          <p:nvPr/>
        </p:nvSpPr>
        <p:spPr>
          <a:xfrm>
            <a:off x="7899776" y="2403826"/>
            <a:ext cx="32" cy="1191"/>
          </a:xfrm>
          <a:custGeom>
            <a:avLst/>
            <a:gdLst/>
            <a:ahLst/>
            <a:cxnLst/>
            <a:rect l="l" t="t" r="r" b="b"/>
            <a:pathLst>
              <a:path w="1" h="38" fill="none" extrusionOk="0">
                <a:moveTo>
                  <a:pt x="1" y="1"/>
                </a:moveTo>
                <a:lnTo>
                  <a:pt x="1" y="1"/>
                </a:lnTo>
                <a:lnTo>
                  <a:pt x="1" y="38"/>
                </a:lnTo>
                <a:lnTo>
                  <a:pt x="1" y="38"/>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35">
            <a:extLst>
              <a:ext uri="{FF2B5EF4-FFF2-40B4-BE49-F238E27FC236}">
                <a16:creationId xmlns:a16="http://schemas.microsoft.com/office/drawing/2014/main" id="{74A2527B-EDE8-62F2-2C96-7B4ED79EF4FB}"/>
              </a:ext>
            </a:extLst>
          </p:cNvPr>
          <p:cNvSpPr/>
          <p:nvPr/>
        </p:nvSpPr>
        <p:spPr>
          <a:xfrm>
            <a:off x="7899776" y="2402666"/>
            <a:ext cx="32" cy="31"/>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35">
            <a:extLst>
              <a:ext uri="{FF2B5EF4-FFF2-40B4-BE49-F238E27FC236}">
                <a16:creationId xmlns:a16="http://schemas.microsoft.com/office/drawing/2014/main" id="{A4C4E636-7B83-0A85-4AA8-6A1ABF842CE4}"/>
              </a:ext>
            </a:extLst>
          </p:cNvPr>
          <p:cNvSpPr/>
          <p:nvPr/>
        </p:nvSpPr>
        <p:spPr>
          <a:xfrm>
            <a:off x="7899776" y="2400348"/>
            <a:ext cx="32" cy="1191"/>
          </a:xfrm>
          <a:custGeom>
            <a:avLst/>
            <a:gdLst/>
            <a:ahLst/>
            <a:cxnLst/>
            <a:rect l="l" t="t" r="r" b="b"/>
            <a:pathLst>
              <a:path w="1" h="38" fill="none" extrusionOk="0">
                <a:moveTo>
                  <a:pt x="1" y="0"/>
                </a:moveTo>
                <a:lnTo>
                  <a:pt x="1" y="0"/>
                </a:lnTo>
                <a:lnTo>
                  <a:pt x="1" y="37"/>
                </a:lnTo>
                <a:lnTo>
                  <a:pt x="1" y="37"/>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35">
            <a:extLst>
              <a:ext uri="{FF2B5EF4-FFF2-40B4-BE49-F238E27FC236}">
                <a16:creationId xmlns:a16="http://schemas.microsoft.com/office/drawing/2014/main" id="{870CA48C-0D68-AA21-D53F-0280914030F3}"/>
              </a:ext>
            </a:extLst>
          </p:cNvPr>
          <p:cNvSpPr/>
          <p:nvPr/>
        </p:nvSpPr>
        <p:spPr>
          <a:xfrm>
            <a:off x="7899776" y="2399157"/>
            <a:ext cx="32" cy="1222"/>
          </a:xfrm>
          <a:custGeom>
            <a:avLst/>
            <a:gdLst/>
            <a:ahLst/>
            <a:cxnLst/>
            <a:rect l="l" t="t" r="r" b="b"/>
            <a:pathLst>
              <a:path w="1" h="39" fill="none" extrusionOk="0">
                <a:moveTo>
                  <a:pt x="1" y="1"/>
                </a:moveTo>
                <a:lnTo>
                  <a:pt x="1" y="1"/>
                </a:lnTo>
                <a:lnTo>
                  <a:pt x="1" y="38"/>
                </a:lnTo>
                <a:lnTo>
                  <a:pt x="1" y="38"/>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35">
            <a:extLst>
              <a:ext uri="{FF2B5EF4-FFF2-40B4-BE49-F238E27FC236}">
                <a16:creationId xmlns:a16="http://schemas.microsoft.com/office/drawing/2014/main" id="{F602DEA4-5EFA-8C69-0358-B40A391C6408}"/>
              </a:ext>
            </a:extLst>
          </p:cNvPr>
          <p:cNvSpPr/>
          <p:nvPr/>
        </p:nvSpPr>
        <p:spPr>
          <a:xfrm>
            <a:off x="7899776" y="2397998"/>
            <a:ext cx="32" cy="1191"/>
          </a:xfrm>
          <a:custGeom>
            <a:avLst/>
            <a:gdLst/>
            <a:ahLst/>
            <a:cxnLst/>
            <a:rect l="l" t="t" r="r" b="b"/>
            <a:pathLst>
              <a:path w="1" h="38" fill="none" extrusionOk="0">
                <a:moveTo>
                  <a:pt x="1" y="1"/>
                </a:moveTo>
                <a:lnTo>
                  <a:pt x="1" y="1"/>
                </a:lnTo>
                <a:lnTo>
                  <a:pt x="1" y="38"/>
                </a:lnTo>
                <a:lnTo>
                  <a:pt x="1" y="38"/>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35">
            <a:extLst>
              <a:ext uri="{FF2B5EF4-FFF2-40B4-BE49-F238E27FC236}">
                <a16:creationId xmlns:a16="http://schemas.microsoft.com/office/drawing/2014/main" id="{2C89F660-0E16-D20D-85F2-C08D02627A0B}"/>
              </a:ext>
            </a:extLst>
          </p:cNvPr>
          <p:cNvSpPr/>
          <p:nvPr/>
        </p:nvSpPr>
        <p:spPr>
          <a:xfrm>
            <a:off x="7899776" y="2396838"/>
            <a:ext cx="32" cy="31"/>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35">
            <a:extLst>
              <a:ext uri="{FF2B5EF4-FFF2-40B4-BE49-F238E27FC236}">
                <a16:creationId xmlns:a16="http://schemas.microsoft.com/office/drawing/2014/main" id="{6A1721D4-310B-3553-8218-12BB855B18FD}"/>
              </a:ext>
            </a:extLst>
          </p:cNvPr>
          <p:cNvSpPr/>
          <p:nvPr/>
        </p:nvSpPr>
        <p:spPr>
          <a:xfrm>
            <a:off x="7899776" y="2394520"/>
            <a:ext cx="32" cy="1191"/>
          </a:xfrm>
          <a:custGeom>
            <a:avLst/>
            <a:gdLst/>
            <a:ahLst/>
            <a:cxnLst/>
            <a:rect l="l" t="t" r="r" b="b"/>
            <a:pathLst>
              <a:path w="1" h="38" fill="none" extrusionOk="0">
                <a:moveTo>
                  <a:pt x="1" y="0"/>
                </a:moveTo>
                <a:lnTo>
                  <a:pt x="1" y="0"/>
                </a:lnTo>
                <a:lnTo>
                  <a:pt x="1" y="37"/>
                </a:lnTo>
                <a:lnTo>
                  <a:pt x="1" y="37"/>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35">
            <a:extLst>
              <a:ext uri="{FF2B5EF4-FFF2-40B4-BE49-F238E27FC236}">
                <a16:creationId xmlns:a16="http://schemas.microsoft.com/office/drawing/2014/main" id="{B757EE48-0BAA-CF3C-6A5C-33245FCCC8D7}"/>
              </a:ext>
            </a:extLst>
          </p:cNvPr>
          <p:cNvSpPr/>
          <p:nvPr/>
        </p:nvSpPr>
        <p:spPr>
          <a:xfrm>
            <a:off x="7899776" y="2393329"/>
            <a:ext cx="32" cy="1222"/>
          </a:xfrm>
          <a:custGeom>
            <a:avLst/>
            <a:gdLst/>
            <a:ahLst/>
            <a:cxnLst/>
            <a:rect l="l" t="t" r="r" b="b"/>
            <a:pathLst>
              <a:path w="1" h="39" fill="none" extrusionOk="0">
                <a:moveTo>
                  <a:pt x="1" y="1"/>
                </a:moveTo>
                <a:lnTo>
                  <a:pt x="1" y="1"/>
                </a:lnTo>
                <a:lnTo>
                  <a:pt x="1" y="38"/>
                </a:lnTo>
                <a:lnTo>
                  <a:pt x="1" y="38"/>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35">
            <a:extLst>
              <a:ext uri="{FF2B5EF4-FFF2-40B4-BE49-F238E27FC236}">
                <a16:creationId xmlns:a16="http://schemas.microsoft.com/office/drawing/2014/main" id="{FF02F321-F6E8-7B2D-D62C-52DA13786DE3}"/>
              </a:ext>
            </a:extLst>
          </p:cNvPr>
          <p:cNvSpPr/>
          <p:nvPr/>
        </p:nvSpPr>
        <p:spPr>
          <a:xfrm>
            <a:off x="7899776" y="2392170"/>
            <a:ext cx="32" cy="1191"/>
          </a:xfrm>
          <a:custGeom>
            <a:avLst/>
            <a:gdLst/>
            <a:ahLst/>
            <a:cxnLst/>
            <a:rect l="l" t="t" r="r" b="b"/>
            <a:pathLst>
              <a:path w="1" h="38" fill="none" extrusionOk="0">
                <a:moveTo>
                  <a:pt x="1" y="1"/>
                </a:moveTo>
                <a:lnTo>
                  <a:pt x="1" y="1"/>
                </a:lnTo>
                <a:lnTo>
                  <a:pt x="1" y="38"/>
                </a:lnTo>
                <a:lnTo>
                  <a:pt x="1" y="38"/>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35">
            <a:extLst>
              <a:ext uri="{FF2B5EF4-FFF2-40B4-BE49-F238E27FC236}">
                <a16:creationId xmlns:a16="http://schemas.microsoft.com/office/drawing/2014/main" id="{D5DEE2D9-F98D-B42A-3698-7F660C8EAFAC}"/>
              </a:ext>
            </a:extLst>
          </p:cNvPr>
          <p:cNvSpPr/>
          <p:nvPr/>
        </p:nvSpPr>
        <p:spPr>
          <a:xfrm>
            <a:off x="7899776" y="2389851"/>
            <a:ext cx="32" cy="1191"/>
          </a:xfrm>
          <a:custGeom>
            <a:avLst/>
            <a:gdLst/>
            <a:ahLst/>
            <a:cxnLst/>
            <a:rect l="l" t="t" r="r" b="b"/>
            <a:pathLst>
              <a:path w="1" h="38" fill="none" extrusionOk="0">
                <a:moveTo>
                  <a:pt x="1" y="0"/>
                </a:moveTo>
                <a:lnTo>
                  <a:pt x="1" y="0"/>
                </a:lnTo>
                <a:lnTo>
                  <a:pt x="1" y="37"/>
                </a:lnTo>
                <a:lnTo>
                  <a:pt x="1" y="37"/>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35">
            <a:extLst>
              <a:ext uri="{FF2B5EF4-FFF2-40B4-BE49-F238E27FC236}">
                <a16:creationId xmlns:a16="http://schemas.microsoft.com/office/drawing/2014/main" id="{23895BBB-1501-E8D2-D21C-05F0348B4BDF}"/>
              </a:ext>
            </a:extLst>
          </p:cNvPr>
          <p:cNvSpPr/>
          <p:nvPr/>
        </p:nvSpPr>
        <p:spPr>
          <a:xfrm>
            <a:off x="7899776" y="2388692"/>
            <a:ext cx="32" cy="1191"/>
          </a:xfrm>
          <a:custGeom>
            <a:avLst/>
            <a:gdLst/>
            <a:ahLst/>
            <a:cxnLst/>
            <a:rect l="l" t="t" r="r" b="b"/>
            <a:pathLst>
              <a:path w="1" h="38" fill="none" extrusionOk="0">
                <a:moveTo>
                  <a:pt x="1" y="0"/>
                </a:moveTo>
                <a:lnTo>
                  <a:pt x="1" y="0"/>
                </a:lnTo>
                <a:lnTo>
                  <a:pt x="1" y="37"/>
                </a:lnTo>
                <a:lnTo>
                  <a:pt x="1" y="37"/>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35">
            <a:extLst>
              <a:ext uri="{FF2B5EF4-FFF2-40B4-BE49-F238E27FC236}">
                <a16:creationId xmlns:a16="http://schemas.microsoft.com/office/drawing/2014/main" id="{9A284E68-8676-864B-F575-7B2C1BA18C6D}"/>
              </a:ext>
            </a:extLst>
          </p:cNvPr>
          <p:cNvSpPr/>
          <p:nvPr/>
        </p:nvSpPr>
        <p:spPr>
          <a:xfrm>
            <a:off x="7899776" y="2387501"/>
            <a:ext cx="32" cy="1222"/>
          </a:xfrm>
          <a:custGeom>
            <a:avLst/>
            <a:gdLst/>
            <a:ahLst/>
            <a:cxnLst/>
            <a:rect l="l" t="t" r="r" b="b"/>
            <a:pathLst>
              <a:path w="1" h="39" fill="none" extrusionOk="0">
                <a:moveTo>
                  <a:pt x="1" y="1"/>
                </a:moveTo>
                <a:lnTo>
                  <a:pt x="1" y="1"/>
                </a:lnTo>
                <a:lnTo>
                  <a:pt x="1" y="38"/>
                </a:lnTo>
                <a:lnTo>
                  <a:pt x="1" y="38"/>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35">
            <a:extLst>
              <a:ext uri="{FF2B5EF4-FFF2-40B4-BE49-F238E27FC236}">
                <a16:creationId xmlns:a16="http://schemas.microsoft.com/office/drawing/2014/main" id="{A7FFE871-59F4-B337-532D-F5700D07A12E}"/>
              </a:ext>
            </a:extLst>
          </p:cNvPr>
          <p:cNvSpPr/>
          <p:nvPr/>
        </p:nvSpPr>
        <p:spPr>
          <a:xfrm>
            <a:off x="7898592" y="2386342"/>
            <a:ext cx="1216" cy="31"/>
          </a:xfrm>
          <a:custGeom>
            <a:avLst/>
            <a:gdLst/>
            <a:ahLst/>
            <a:cxnLst/>
            <a:rect l="l" t="t" r="r" b="b"/>
            <a:pathLst>
              <a:path w="38" h="1" fill="none" extrusionOk="0">
                <a:moveTo>
                  <a:pt x="0" y="1"/>
                </a:moveTo>
                <a:lnTo>
                  <a:pt x="0" y="1"/>
                </a:lnTo>
                <a:lnTo>
                  <a:pt x="38" y="1"/>
                </a:lnTo>
                <a:lnTo>
                  <a:pt x="38"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35">
            <a:extLst>
              <a:ext uri="{FF2B5EF4-FFF2-40B4-BE49-F238E27FC236}">
                <a16:creationId xmlns:a16="http://schemas.microsoft.com/office/drawing/2014/main" id="{0827310F-0881-6D59-E641-9A88E6DB561B}"/>
              </a:ext>
            </a:extLst>
          </p:cNvPr>
          <p:cNvSpPr/>
          <p:nvPr/>
        </p:nvSpPr>
        <p:spPr>
          <a:xfrm>
            <a:off x="7898592" y="2384023"/>
            <a:ext cx="32" cy="1191"/>
          </a:xfrm>
          <a:custGeom>
            <a:avLst/>
            <a:gdLst/>
            <a:ahLst/>
            <a:cxnLst/>
            <a:rect l="l" t="t" r="r" b="b"/>
            <a:pathLst>
              <a:path w="1" h="38" fill="none" extrusionOk="0">
                <a:moveTo>
                  <a:pt x="0" y="0"/>
                </a:moveTo>
                <a:lnTo>
                  <a:pt x="0" y="0"/>
                </a:lnTo>
                <a:lnTo>
                  <a:pt x="0" y="37"/>
                </a:lnTo>
                <a:lnTo>
                  <a:pt x="0" y="37"/>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35">
            <a:extLst>
              <a:ext uri="{FF2B5EF4-FFF2-40B4-BE49-F238E27FC236}">
                <a16:creationId xmlns:a16="http://schemas.microsoft.com/office/drawing/2014/main" id="{E44FC2B8-9F36-E984-BB64-8ADFEBDED872}"/>
              </a:ext>
            </a:extLst>
          </p:cNvPr>
          <p:cNvSpPr/>
          <p:nvPr/>
        </p:nvSpPr>
        <p:spPr>
          <a:xfrm>
            <a:off x="7898592" y="2382833"/>
            <a:ext cx="32" cy="1222"/>
          </a:xfrm>
          <a:custGeom>
            <a:avLst/>
            <a:gdLst/>
            <a:ahLst/>
            <a:cxnLst/>
            <a:rect l="l" t="t" r="r" b="b"/>
            <a:pathLst>
              <a:path w="1" h="39" fill="none" extrusionOk="0">
                <a:moveTo>
                  <a:pt x="0" y="1"/>
                </a:moveTo>
                <a:lnTo>
                  <a:pt x="0" y="1"/>
                </a:lnTo>
                <a:lnTo>
                  <a:pt x="0" y="38"/>
                </a:lnTo>
                <a:lnTo>
                  <a:pt x="0" y="3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35">
            <a:extLst>
              <a:ext uri="{FF2B5EF4-FFF2-40B4-BE49-F238E27FC236}">
                <a16:creationId xmlns:a16="http://schemas.microsoft.com/office/drawing/2014/main" id="{BB26138C-D5AC-5F52-D2BF-0F77A2AE2EFC}"/>
              </a:ext>
            </a:extLst>
          </p:cNvPr>
          <p:cNvSpPr/>
          <p:nvPr/>
        </p:nvSpPr>
        <p:spPr>
          <a:xfrm>
            <a:off x="7898592" y="2381674"/>
            <a:ext cx="32" cy="1191"/>
          </a:xfrm>
          <a:custGeom>
            <a:avLst/>
            <a:gdLst/>
            <a:ahLst/>
            <a:cxnLst/>
            <a:rect l="l" t="t" r="r" b="b"/>
            <a:pathLst>
              <a:path w="1" h="38" fill="none" extrusionOk="0">
                <a:moveTo>
                  <a:pt x="0" y="1"/>
                </a:moveTo>
                <a:lnTo>
                  <a:pt x="0" y="1"/>
                </a:lnTo>
                <a:lnTo>
                  <a:pt x="0" y="38"/>
                </a:lnTo>
                <a:lnTo>
                  <a:pt x="0" y="3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35">
            <a:extLst>
              <a:ext uri="{FF2B5EF4-FFF2-40B4-BE49-F238E27FC236}">
                <a16:creationId xmlns:a16="http://schemas.microsoft.com/office/drawing/2014/main" id="{F750192C-9E85-75D6-8216-39A2080204D7}"/>
              </a:ext>
            </a:extLst>
          </p:cNvPr>
          <p:cNvSpPr/>
          <p:nvPr/>
        </p:nvSpPr>
        <p:spPr>
          <a:xfrm>
            <a:off x="7898592" y="2380514"/>
            <a:ext cx="32" cy="31"/>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35">
            <a:extLst>
              <a:ext uri="{FF2B5EF4-FFF2-40B4-BE49-F238E27FC236}">
                <a16:creationId xmlns:a16="http://schemas.microsoft.com/office/drawing/2014/main" id="{4C69EB42-2303-48B3-3F09-D221337B81FE}"/>
              </a:ext>
            </a:extLst>
          </p:cNvPr>
          <p:cNvSpPr/>
          <p:nvPr/>
        </p:nvSpPr>
        <p:spPr>
          <a:xfrm>
            <a:off x="7898592" y="2366540"/>
            <a:ext cx="32" cy="12846"/>
          </a:xfrm>
          <a:custGeom>
            <a:avLst/>
            <a:gdLst/>
            <a:ahLst/>
            <a:cxnLst/>
            <a:rect l="l" t="t" r="r" b="b"/>
            <a:pathLst>
              <a:path w="1" h="410" fill="none" extrusionOk="0">
                <a:moveTo>
                  <a:pt x="0" y="0"/>
                </a:moveTo>
                <a:lnTo>
                  <a:pt x="0" y="0"/>
                </a:lnTo>
                <a:lnTo>
                  <a:pt x="0" y="409"/>
                </a:lnTo>
                <a:lnTo>
                  <a:pt x="0" y="409"/>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35">
            <a:extLst>
              <a:ext uri="{FF2B5EF4-FFF2-40B4-BE49-F238E27FC236}">
                <a16:creationId xmlns:a16="http://schemas.microsoft.com/office/drawing/2014/main" id="{A208C1C1-1BD7-8664-B1F1-A4CEDA256FB1}"/>
              </a:ext>
            </a:extLst>
          </p:cNvPr>
          <p:cNvSpPr/>
          <p:nvPr/>
        </p:nvSpPr>
        <p:spPr>
          <a:xfrm>
            <a:off x="7897408" y="2365349"/>
            <a:ext cx="1216" cy="1222"/>
          </a:xfrm>
          <a:custGeom>
            <a:avLst/>
            <a:gdLst/>
            <a:ahLst/>
            <a:cxnLst/>
            <a:rect l="l" t="t" r="r" b="b"/>
            <a:pathLst>
              <a:path w="38" h="39" fill="none" extrusionOk="0">
                <a:moveTo>
                  <a:pt x="0" y="1"/>
                </a:moveTo>
                <a:lnTo>
                  <a:pt x="0" y="1"/>
                </a:lnTo>
                <a:lnTo>
                  <a:pt x="37" y="38"/>
                </a:lnTo>
                <a:lnTo>
                  <a:pt x="37" y="3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35">
            <a:extLst>
              <a:ext uri="{FF2B5EF4-FFF2-40B4-BE49-F238E27FC236}">
                <a16:creationId xmlns:a16="http://schemas.microsoft.com/office/drawing/2014/main" id="{2747F4FE-34D2-9D0E-689C-B5F08539F89D}"/>
              </a:ext>
            </a:extLst>
          </p:cNvPr>
          <p:cNvSpPr/>
          <p:nvPr/>
        </p:nvSpPr>
        <p:spPr>
          <a:xfrm>
            <a:off x="7897408" y="2364190"/>
            <a:ext cx="32" cy="1191"/>
          </a:xfrm>
          <a:custGeom>
            <a:avLst/>
            <a:gdLst/>
            <a:ahLst/>
            <a:cxnLst/>
            <a:rect l="l" t="t" r="r" b="b"/>
            <a:pathLst>
              <a:path w="1" h="38" fill="none" extrusionOk="0">
                <a:moveTo>
                  <a:pt x="0" y="1"/>
                </a:moveTo>
                <a:lnTo>
                  <a:pt x="0" y="1"/>
                </a:lnTo>
                <a:lnTo>
                  <a:pt x="0" y="38"/>
                </a:lnTo>
                <a:lnTo>
                  <a:pt x="0" y="3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35">
            <a:extLst>
              <a:ext uri="{FF2B5EF4-FFF2-40B4-BE49-F238E27FC236}">
                <a16:creationId xmlns:a16="http://schemas.microsoft.com/office/drawing/2014/main" id="{38CB6173-AD59-5571-F191-0B8D69EBFA62}"/>
              </a:ext>
            </a:extLst>
          </p:cNvPr>
          <p:cNvSpPr/>
          <p:nvPr/>
        </p:nvSpPr>
        <p:spPr>
          <a:xfrm>
            <a:off x="7897408" y="2363031"/>
            <a:ext cx="32" cy="1191"/>
          </a:xfrm>
          <a:custGeom>
            <a:avLst/>
            <a:gdLst/>
            <a:ahLst/>
            <a:cxnLst/>
            <a:rect l="l" t="t" r="r" b="b"/>
            <a:pathLst>
              <a:path w="1" h="38" fill="none" extrusionOk="0">
                <a:moveTo>
                  <a:pt x="0" y="0"/>
                </a:moveTo>
                <a:lnTo>
                  <a:pt x="0" y="0"/>
                </a:lnTo>
                <a:lnTo>
                  <a:pt x="0" y="38"/>
                </a:lnTo>
                <a:lnTo>
                  <a:pt x="0" y="3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35">
            <a:extLst>
              <a:ext uri="{FF2B5EF4-FFF2-40B4-BE49-F238E27FC236}">
                <a16:creationId xmlns:a16="http://schemas.microsoft.com/office/drawing/2014/main" id="{F9C45398-5BA3-644A-4A7E-EBB32F3E7108}"/>
              </a:ext>
            </a:extLst>
          </p:cNvPr>
          <p:cNvSpPr/>
          <p:nvPr/>
        </p:nvSpPr>
        <p:spPr>
          <a:xfrm>
            <a:off x="7897408" y="2361871"/>
            <a:ext cx="32" cy="31"/>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35">
            <a:extLst>
              <a:ext uri="{FF2B5EF4-FFF2-40B4-BE49-F238E27FC236}">
                <a16:creationId xmlns:a16="http://schemas.microsoft.com/office/drawing/2014/main" id="{7B308656-C3B7-DC07-D536-EB556B7D320C}"/>
              </a:ext>
            </a:extLst>
          </p:cNvPr>
          <p:cNvSpPr/>
          <p:nvPr/>
        </p:nvSpPr>
        <p:spPr>
          <a:xfrm>
            <a:off x="7897408" y="2359521"/>
            <a:ext cx="32" cy="1222"/>
          </a:xfrm>
          <a:custGeom>
            <a:avLst/>
            <a:gdLst/>
            <a:ahLst/>
            <a:cxnLst/>
            <a:rect l="l" t="t" r="r" b="b"/>
            <a:pathLst>
              <a:path w="1" h="39" fill="none" extrusionOk="0">
                <a:moveTo>
                  <a:pt x="0" y="1"/>
                </a:moveTo>
                <a:lnTo>
                  <a:pt x="0" y="1"/>
                </a:lnTo>
                <a:lnTo>
                  <a:pt x="0" y="38"/>
                </a:lnTo>
                <a:lnTo>
                  <a:pt x="0" y="3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35">
            <a:extLst>
              <a:ext uri="{FF2B5EF4-FFF2-40B4-BE49-F238E27FC236}">
                <a16:creationId xmlns:a16="http://schemas.microsoft.com/office/drawing/2014/main" id="{B0ED7D89-E7F2-E96C-EBD8-B0AFFABD8858}"/>
              </a:ext>
            </a:extLst>
          </p:cNvPr>
          <p:cNvSpPr/>
          <p:nvPr/>
        </p:nvSpPr>
        <p:spPr>
          <a:xfrm>
            <a:off x="7897408" y="2358362"/>
            <a:ext cx="32" cy="1191"/>
          </a:xfrm>
          <a:custGeom>
            <a:avLst/>
            <a:gdLst/>
            <a:ahLst/>
            <a:cxnLst/>
            <a:rect l="l" t="t" r="r" b="b"/>
            <a:pathLst>
              <a:path w="1" h="38" fill="none" extrusionOk="0">
                <a:moveTo>
                  <a:pt x="0" y="1"/>
                </a:moveTo>
                <a:lnTo>
                  <a:pt x="0" y="1"/>
                </a:lnTo>
                <a:lnTo>
                  <a:pt x="0" y="38"/>
                </a:lnTo>
                <a:lnTo>
                  <a:pt x="0" y="3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35">
            <a:extLst>
              <a:ext uri="{FF2B5EF4-FFF2-40B4-BE49-F238E27FC236}">
                <a16:creationId xmlns:a16="http://schemas.microsoft.com/office/drawing/2014/main" id="{B8A3364D-4639-BE18-92CB-B2235CA72E53}"/>
              </a:ext>
            </a:extLst>
          </p:cNvPr>
          <p:cNvSpPr/>
          <p:nvPr/>
        </p:nvSpPr>
        <p:spPr>
          <a:xfrm>
            <a:off x="7897408" y="2357203"/>
            <a:ext cx="32" cy="1191"/>
          </a:xfrm>
          <a:custGeom>
            <a:avLst/>
            <a:gdLst/>
            <a:ahLst/>
            <a:cxnLst/>
            <a:rect l="l" t="t" r="r" b="b"/>
            <a:pathLst>
              <a:path w="1" h="38" fill="none" extrusionOk="0">
                <a:moveTo>
                  <a:pt x="0" y="0"/>
                </a:moveTo>
                <a:lnTo>
                  <a:pt x="0" y="0"/>
                </a:lnTo>
                <a:lnTo>
                  <a:pt x="0" y="38"/>
                </a:lnTo>
                <a:lnTo>
                  <a:pt x="0" y="3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35">
            <a:extLst>
              <a:ext uri="{FF2B5EF4-FFF2-40B4-BE49-F238E27FC236}">
                <a16:creationId xmlns:a16="http://schemas.microsoft.com/office/drawing/2014/main" id="{A80C69D5-F29B-10E2-7033-E8649DF1E635}"/>
              </a:ext>
            </a:extLst>
          </p:cNvPr>
          <p:cNvSpPr/>
          <p:nvPr/>
        </p:nvSpPr>
        <p:spPr>
          <a:xfrm>
            <a:off x="7897408" y="2354884"/>
            <a:ext cx="32" cy="1191"/>
          </a:xfrm>
          <a:custGeom>
            <a:avLst/>
            <a:gdLst/>
            <a:ahLst/>
            <a:cxnLst/>
            <a:rect l="l" t="t" r="r" b="b"/>
            <a:pathLst>
              <a:path w="1" h="38" fill="none" extrusionOk="0">
                <a:moveTo>
                  <a:pt x="0" y="0"/>
                </a:moveTo>
                <a:lnTo>
                  <a:pt x="0" y="0"/>
                </a:lnTo>
                <a:lnTo>
                  <a:pt x="0" y="37"/>
                </a:lnTo>
                <a:lnTo>
                  <a:pt x="0" y="37"/>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35">
            <a:extLst>
              <a:ext uri="{FF2B5EF4-FFF2-40B4-BE49-F238E27FC236}">
                <a16:creationId xmlns:a16="http://schemas.microsoft.com/office/drawing/2014/main" id="{85F4742B-754B-DEDA-15B8-8B5126034A3D}"/>
              </a:ext>
            </a:extLst>
          </p:cNvPr>
          <p:cNvSpPr/>
          <p:nvPr/>
        </p:nvSpPr>
        <p:spPr>
          <a:xfrm>
            <a:off x="7897408" y="2353694"/>
            <a:ext cx="32" cy="1222"/>
          </a:xfrm>
          <a:custGeom>
            <a:avLst/>
            <a:gdLst/>
            <a:ahLst/>
            <a:cxnLst/>
            <a:rect l="l" t="t" r="r" b="b"/>
            <a:pathLst>
              <a:path w="1" h="39" fill="none" extrusionOk="0">
                <a:moveTo>
                  <a:pt x="0" y="1"/>
                </a:moveTo>
                <a:lnTo>
                  <a:pt x="0" y="1"/>
                </a:lnTo>
                <a:lnTo>
                  <a:pt x="0" y="38"/>
                </a:lnTo>
                <a:lnTo>
                  <a:pt x="0" y="3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35">
            <a:extLst>
              <a:ext uri="{FF2B5EF4-FFF2-40B4-BE49-F238E27FC236}">
                <a16:creationId xmlns:a16="http://schemas.microsoft.com/office/drawing/2014/main" id="{E631135F-8925-9F38-8369-7FC7B9C407E1}"/>
              </a:ext>
            </a:extLst>
          </p:cNvPr>
          <p:cNvSpPr/>
          <p:nvPr/>
        </p:nvSpPr>
        <p:spPr>
          <a:xfrm>
            <a:off x="7897408" y="2352534"/>
            <a:ext cx="32" cy="1191"/>
          </a:xfrm>
          <a:custGeom>
            <a:avLst/>
            <a:gdLst/>
            <a:ahLst/>
            <a:cxnLst/>
            <a:rect l="l" t="t" r="r" b="b"/>
            <a:pathLst>
              <a:path w="1" h="38" fill="none" extrusionOk="0">
                <a:moveTo>
                  <a:pt x="0" y="1"/>
                </a:moveTo>
                <a:lnTo>
                  <a:pt x="0" y="1"/>
                </a:lnTo>
                <a:lnTo>
                  <a:pt x="0" y="38"/>
                </a:lnTo>
                <a:lnTo>
                  <a:pt x="0" y="3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35">
            <a:extLst>
              <a:ext uri="{FF2B5EF4-FFF2-40B4-BE49-F238E27FC236}">
                <a16:creationId xmlns:a16="http://schemas.microsoft.com/office/drawing/2014/main" id="{F4909425-5C45-572B-4F58-D60A7CE35328}"/>
              </a:ext>
            </a:extLst>
          </p:cNvPr>
          <p:cNvSpPr/>
          <p:nvPr/>
        </p:nvSpPr>
        <p:spPr>
          <a:xfrm>
            <a:off x="7897408" y="2351375"/>
            <a:ext cx="32" cy="1191"/>
          </a:xfrm>
          <a:custGeom>
            <a:avLst/>
            <a:gdLst/>
            <a:ahLst/>
            <a:cxnLst/>
            <a:rect l="l" t="t" r="r" b="b"/>
            <a:pathLst>
              <a:path w="1" h="38" fill="none" extrusionOk="0">
                <a:moveTo>
                  <a:pt x="0" y="0"/>
                </a:moveTo>
                <a:lnTo>
                  <a:pt x="0" y="0"/>
                </a:lnTo>
                <a:lnTo>
                  <a:pt x="0" y="38"/>
                </a:lnTo>
                <a:lnTo>
                  <a:pt x="0" y="3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35">
            <a:extLst>
              <a:ext uri="{FF2B5EF4-FFF2-40B4-BE49-F238E27FC236}">
                <a16:creationId xmlns:a16="http://schemas.microsoft.com/office/drawing/2014/main" id="{A3F794D4-BE3F-4331-CE3C-02624F4D728E}"/>
              </a:ext>
            </a:extLst>
          </p:cNvPr>
          <p:cNvSpPr/>
          <p:nvPr/>
        </p:nvSpPr>
        <p:spPr>
          <a:xfrm>
            <a:off x="7897408" y="2349025"/>
            <a:ext cx="32" cy="1222"/>
          </a:xfrm>
          <a:custGeom>
            <a:avLst/>
            <a:gdLst/>
            <a:ahLst/>
            <a:cxnLst/>
            <a:rect l="l" t="t" r="r" b="b"/>
            <a:pathLst>
              <a:path w="1" h="39" fill="none" extrusionOk="0">
                <a:moveTo>
                  <a:pt x="0" y="1"/>
                </a:moveTo>
                <a:lnTo>
                  <a:pt x="0" y="1"/>
                </a:lnTo>
                <a:lnTo>
                  <a:pt x="0" y="38"/>
                </a:lnTo>
                <a:lnTo>
                  <a:pt x="0" y="3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35">
            <a:extLst>
              <a:ext uri="{FF2B5EF4-FFF2-40B4-BE49-F238E27FC236}">
                <a16:creationId xmlns:a16="http://schemas.microsoft.com/office/drawing/2014/main" id="{586F7B29-B36C-497B-8FBD-44D56B3D744A}"/>
              </a:ext>
            </a:extLst>
          </p:cNvPr>
          <p:cNvSpPr/>
          <p:nvPr/>
        </p:nvSpPr>
        <p:spPr>
          <a:xfrm>
            <a:off x="7896224" y="2347866"/>
            <a:ext cx="1216" cy="1191"/>
          </a:xfrm>
          <a:custGeom>
            <a:avLst/>
            <a:gdLst/>
            <a:ahLst/>
            <a:cxnLst/>
            <a:rect l="l" t="t" r="r" b="b"/>
            <a:pathLst>
              <a:path w="38" h="38" fill="none" extrusionOk="0">
                <a:moveTo>
                  <a:pt x="0" y="1"/>
                </a:moveTo>
                <a:lnTo>
                  <a:pt x="0" y="1"/>
                </a:lnTo>
                <a:lnTo>
                  <a:pt x="37" y="38"/>
                </a:lnTo>
                <a:lnTo>
                  <a:pt x="37" y="3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35">
            <a:extLst>
              <a:ext uri="{FF2B5EF4-FFF2-40B4-BE49-F238E27FC236}">
                <a16:creationId xmlns:a16="http://schemas.microsoft.com/office/drawing/2014/main" id="{70AAFA0E-8337-AAD6-1DDD-CED7880366DB}"/>
              </a:ext>
            </a:extLst>
          </p:cNvPr>
          <p:cNvSpPr/>
          <p:nvPr/>
        </p:nvSpPr>
        <p:spPr>
          <a:xfrm>
            <a:off x="7896224" y="2346706"/>
            <a:ext cx="32" cy="1191"/>
          </a:xfrm>
          <a:custGeom>
            <a:avLst/>
            <a:gdLst/>
            <a:ahLst/>
            <a:cxnLst/>
            <a:rect l="l" t="t" r="r" b="b"/>
            <a:pathLst>
              <a:path w="1" h="38" fill="none" extrusionOk="0">
                <a:moveTo>
                  <a:pt x="0" y="1"/>
                </a:moveTo>
                <a:lnTo>
                  <a:pt x="0" y="1"/>
                </a:lnTo>
                <a:lnTo>
                  <a:pt x="0" y="38"/>
                </a:lnTo>
                <a:lnTo>
                  <a:pt x="0" y="3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35">
            <a:extLst>
              <a:ext uri="{FF2B5EF4-FFF2-40B4-BE49-F238E27FC236}">
                <a16:creationId xmlns:a16="http://schemas.microsoft.com/office/drawing/2014/main" id="{6535A38F-BC52-967D-F1CF-C60F3CDAC604}"/>
              </a:ext>
            </a:extLst>
          </p:cNvPr>
          <p:cNvSpPr/>
          <p:nvPr/>
        </p:nvSpPr>
        <p:spPr>
          <a:xfrm>
            <a:off x="7896224" y="2345547"/>
            <a:ext cx="32" cy="31"/>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35">
            <a:extLst>
              <a:ext uri="{FF2B5EF4-FFF2-40B4-BE49-F238E27FC236}">
                <a16:creationId xmlns:a16="http://schemas.microsoft.com/office/drawing/2014/main" id="{1B7095AB-F209-E8BC-1DEC-247E56ABF7E4}"/>
              </a:ext>
            </a:extLst>
          </p:cNvPr>
          <p:cNvSpPr/>
          <p:nvPr/>
        </p:nvSpPr>
        <p:spPr>
          <a:xfrm>
            <a:off x="7896224" y="2343197"/>
            <a:ext cx="32" cy="1222"/>
          </a:xfrm>
          <a:custGeom>
            <a:avLst/>
            <a:gdLst/>
            <a:ahLst/>
            <a:cxnLst/>
            <a:rect l="l" t="t" r="r" b="b"/>
            <a:pathLst>
              <a:path w="1" h="39" fill="none" extrusionOk="0">
                <a:moveTo>
                  <a:pt x="0" y="1"/>
                </a:moveTo>
                <a:lnTo>
                  <a:pt x="0" y="1"/>
                </a:lnTo>
                <a:lnTo>
                  <a:pt x="0" y="38"/>
                </a:lnTo>
                <a:lnTo>
                  <a:pt x="0" y="3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35">
            <a:extLst>
              <a:ext uri="{FF2B5EF4-FFF2-40B4-BE49-F238E27FC236}">
                <a16:creationId xmlns:a16="http://schemas.microsoft.com/office/drawing/2014/main" id="{C1E31F20-AE36-BB77-E3EF-95CF51A0E3A3}"/>
              </a:ext>
            </a:extLst>
          </p:cNvPr>
          <p:cNvSpPr/>
          <p:nvPr/>
        </p:nvSpPr>
        <p:spPr>
          <a:xfrm>
            <a:off x="7896224" y="2342038"/>
            <a:ext cx="32" cy="1191"/>
          </a:xfrm>
          <a:custGeom>
            <a:avLst/>
            <a:gdLst/>
            <a:ahLst/>
            <a:cxnLst/>
            <a:rect l="l" t="t" r="r" b="b"/>
            <a:pathLst>
              <a:path w="1" h="38" fill="none" extrusionOk="0">
                <a:moveTo>
                  <a:pt x="0" y="1"/>
                </a:moveTo>
                <a:lnTo>
                  <a:pt x="0" y="1"/>
                </a:lnTo>
                <a:lnTo>
                  <a:pt x="0" y="38"/>
                </a:lnTo>
                <a:lnTo>
                  <a:pt x="0" y="3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35">
            <a:extLst>
              <a:ext uri="{FF2B5EF4-FFF2-40B4-BE49-F238E27FC236}">
                <a16:creationId xmlns:a16="http://schemas.microsoft.com/office/drawing/2014/main" id="{84197712-6815-62F0-63C4-12967B11302D}"/>
              </a:ext>
            </a:extLst>
          </p:cNvPr>
          <p:cNvSpPr/>
          <p:nvPr/>
        </p:nvSpPr>
        <p:spPr>
          <a:xfrm>
            <a:off x="7896224" y="2340879"/>
            <a:ext cx="32" cy="1191"/>
          </a:xfrm>
          <a:custGeom>
            <a:avLst/>
            <a:gdLst/>
            <a:ahLst/>
            <a:cxnLst/>
            <a:rect l="l" t="t" r="r" b="b"/>
            <a:pathLst>
              <a:path w="1" h="38" fill="none" extrusionOk="0">
                <a:moveTo>
                  <a:pt x="0" y="1"/>
                </a:moveTo>
                <a:lnTo>
                  <a:pt x="0" y="1"/>
                </a:lnTo>
                <a:lnTo>
                  <a:pt x="0" y="38"/>
                </a:lnTo>
                <a:lnTo>
                  <a:pt x="0" y="3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35">
            <a:extLst>
              <a:ext uri="{FF2B5EF4-FFF2-40B4-BE49-F238E27FC236}">
                <a16:creationId xmlns:a16="http://schemas.microsoft.com/office/drawing/2014/main" id="{78981225-BBEA-5D55-0EFD-7FCDD2D0C4BD}"/>
              </a:ext>
            </a:extLst>
          </p:cNvPr>
          <p:cNvSpPr/>
          <p:nvPr/>
        </p:nvSpPr>
        <p:spPr>
          <a:xfrm>
            <a:off x="7896224" y="2339719"/>
            <a:ext cx="32" cy="1191"/>
          </a:xfrm>
          <a:custGeom>
            <a:avLst/>
            <a:gdLst/>
            <a:ahLst/>
            <a:cxnLst/>
            <a:rect l="l" t="t" r="r" b="b"/>
            <a:pathLst>
              <a:path w="1" h="38" fill="none" extrusionOk="0">
                <a:moveTo>
                  <a:pt x="0" y="0"/>
                </a:moveTo>
                <a:lnTo>
                  <a:pt x="0" y="0"/>
                </a:lnTo>
                <a:lnTo>
                  <a:pt x="0" y="38"/>
                </a:lnTo>
                <a:lnTo>
                  <a:pt x="0" y="3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35">
            <a:extLst>
              <a:ext uri="{FF2B5EF4-FFF2-40B4-BE49-F238E27FC236}">
                <a16:creationId xmlns:a16="http://schemas.microsoft.com/office/drawing/2014/main" id="{C8BF2AD9-4676-9434-1667-E2331520FA42}"/>
              </a:ext>
            </a:extLst>
          </p:cNvPr>
          <p:cNvSpPr/>
          <p:nvPr/>
        </p:nvSpPr>
        <p:spPr>
          <a:xfrm>
            <a:off x="7896224" y="2337369"/>
            <a:ext cx="32" cy="1222"/>
          </a:xfrm>
          <a:custGeom>
            <a:avLst/>
            <a:gdLst/>
            <a:ahLst/>
            <a:cxnLst/>
            <a:rect l="l" t="t" r="r" b="b"/>
            <a:pathLst>
              <a:path w="1" h="39" fill="none" extrusionOk="0">
                <a:moveTo>
                  <a:pt x="0" y="1"/>
                </a:moveTo>
                <a:lnTo>
                  <a:pt x="0" y="1"/>
                </a:lnTo>
                <a:lnTo>
                  <a:pt x="0" y="38"/>
                </a:lnTo>
                <a:lnTo>
                  <a:pt x="0" y="3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35">
            <a:extLst>
              <a:ext uri="{FF2B5EF4-FFF2-40B4-BE49-F238E27FC236}">
                <a16:creationId xmlns:a16="http://schemas.microsoft.com/office/drawing/2014/main" id="{B477AB03-6C94-A050-9BAB-AABADD1274F0}"/>
              </a:ext>
            </a:extLst>
          </p:cNvPr>
          <p:cNvSpPr/>
          <p:nvPr/>
        </p:nvSpPr>
        <p:spPr>
          <a:xfrm>
            <a:off x="7896224" y="2336210"/>
            <a:ext cx="32" cy="1191"/>
          </a:xfrm>
          <a:custGeom>
            <a:avLst/>
            <a:gdLst/>
            <a:ahLst/>
            <a:cxnLst/>
            <a:rect l="l" t="t" r="r" b="b"/>
            <a:pathLst>
              <a:path w="1" h="38" fill="none" extrusionOk="0">
                <a:moveTo>
                  <a:pt x="0" y="1"/>
                </a:moveTo>
                <a:lnTo>
                  <a:pt x="0" y="1"/>
                </a:lnTo>
                <a:lnTo>
                  <a:pt x="0" y="38"/>
                </a:lnTo>
                <a:lnTo>
                  <a:pt x="0" y="3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35">
            <a:extLst>
              <a:ext uri="{FF2B5EF4-FFF2-40B4-BE49-F238E27FC236}">
                <a16:creationId xmlns:a16="http://schemas.microsoft.com/office/drawing/2014/main" id="{CF4DB3FF-76AA-F110-25C2-F76CA6BFDCD7}"/>
              </a:ext>
            </a:extLst>
          </p:cNvPr>
          <p:cNvSpPr/>
          <p:nvPr/>
        </p:nvSpPr>
        <p:spPr>
          <a:xfrm>
            <a:off x="7896224" y="2335051"/>
            <a:ext cx="32" cy="1191"/>
          </a:xfrm>
          <a:custGeom>
            <a:avLst/>
            <a:gdLst/>
            <a:ahLst/>
            <a:cxnLst/>
            <a:rect l="l" t="t" r="r" b="b"/>
            <a:pathLst>
              <a:path w="1" h="38" fill="none" extrusionOk="0">
                <a:moveTo>
                  <a:pt x="0" y="0"/>
                </a:moveTo>
                <a:lnTo>
                  <a:pt x="0" y="0"/>
                </a:lnTo>
                <a:lnTo>
                  <a:pt x="0" y="38"/>
                </a:lnTo>
                <a:lnTo>
                  <a:pt x="0" y="3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35">
            <a:extLst>
              <a:ext uri="{FF2B5EF4-FFF2-40B4-BE49-F238E27FC236}">
                <a16:creationId xmlns:a16="http://schemas.microsoft.com/office/drawing/2014/main" id="{FEA67F31-4383-81DC-1744-450DDD6180CE}"/>
              </a:ext>
            </a:extLst>
          </p:cNvPr>
          <p:cNvSpPr/>
          <p:nvPr/>
        </p:nvSpPr>
        <p:spPr>
          <a:xfrm>
            <a:off x="7896224" y="2332732"/>
            <a:ext cx="32" cy="2350"/>
          </a:xfrm>
          <a:custGeom>
            <a:avLst/>
            <a:gdLst/>
            <a:ahLst/>
            <a:cxnLst/>
            <a:rect l="l" t="t" r="r" b="b"/>
            <a:pathLst>
              <a:path w="1" h="75" fill="none" extrusionOk="0">
                <a:moveTo>
                  <a:pt x="0" y="0"/>
                </a:moveTo>
                <a:lnTo>
                  <a:pt x="0" y="0"/>
                </a:lnTo>
                <a:lnTo>
                  <a:pt x="0" y="74"/>
                </a:lnTo>
                <a:lnTo>
                  <a:pt x="0" y="74"/>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35">
            <a:extLst>
              <a:ext uri="{FF2B5EF4-FFF2-40B4-BE49-F238E27FC236}">
                <a16:creationId xmlns:a16="http://schemas.microsoft.com/office/drawing/2014/main" id="{869A0599-7D83-D64A-18A2-427099FC923B}"/>
              </a:ext>
            </a:extLst>
          </p:cNvPr>
          <p:cNvSpPr/>
          <p:nvPr/>
        </p:nvSpPr>
        <p:spPr>
          <a:xfrm>
            <a:off x="7893824" y="2315217"/>
            <a:ext cx="2432" cy="17546"/>
          </a:xfrm>
          <a:custGeom>
            <a:avLst/>
            <a:gdLst/>
            <a:ahLst/>
            <a:cxnLst/>
            <a:rect l="l" t="t" r="r" b="b"/>
            <a:pathLst>
              <a:path w="76" h="560" fill="none" extrusionOk="0">
                <a:moveTo>
                  <a:pt x="1" y="1"/>
                </a:moveTo>
                <a:lnTo>
                  <a:pt x="1" y="1"/>
                </a:lnTo>
                <a:lnTo>
                  <a:pt x="75" y="559"/>
                </a:lnTo>
                <a:lnTo>
                  <a:pt x="75" y="559"/>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35">
            <a:extLst>
              <a:ext uri="{FF2B5EF4-FFF2-40B4-BE49-F238E27FC236}">
                <a16:creationId xmlns:a16="http://schemas.microsoft.com/office/drawing/2014/main" id="{0C1A12F8-D59C-932D-0603-12A097CA40D8}"/>
              </a:ext>
            </a:extLst>
          </p:cNvPr>
          <p:cNvSpPr/>
          <p:nvPr/>
        </p:nvSpPr>
        <p:spPr>
          <a:xfrm>
            <a:off x="7893824" y="2314058"/>
            <a:ext cx="32" cy="1191"/>
          </a:xfrm>
          <a:custGeom>
            <a:avLst/>
            <a:gdLst/>
            <a:ahLst/>
            <a:cxnLst/>
            <a:rect l="l" t="t" r="r" b="b"/>
            <a:pathLst>
              <a:path w="1" h="38" fill="none" extrusionOk="0">
                <a:moveTo>
                  <a:pt x="1" y="1"/>
                </a:moveTo>
                <a:lnTo>
                  <a:pt x="1" y="1"/>
                </a:lnTo>
                <a:lnTo>
                  <a:pt x="1" y="38"/>
                </a:lnTo>
                <a:lnTo>
                  <a:pt x="1" y="38"/>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35">
            <a:extLst>
              <a:ext uri="{FF2B5EF4-FFF2-40B4-BE49-F238E27FC236}">
                <a16:creationId xmlns:a16="http://schemas.microsoft.com/office/drawing/2014/main" id="{1232164B-81C2-8A86-4F29-08CB533E84C7}"/>
              </a:ext>
            </a:extLst>
          </p:cNvPr>
          <p:cNvSpPr/>
          <p:nvPr/>
        </p:nvSpPr>
        <p:spPr>
          <a:xfrm>
            <a:off x="7893824" y="2312899"/>
            <a:ext cx="32" cy="1191"/>
          </a:xfrm>
          <a:custGeom>
            <a:avLst/>
            <a:gdLst/>
            <a:ahLst/>
            <a:cxnLst/>
            <a:rect l="l" t="t" r="r" b="b"/>
            <a:pathLst>
              <a:path w="1" h="38" fill="none" extrusionOk="0">
                <a:moveTo>
                  <a:pt x="1" y="1"/>
                </a:moveTo>
                <a:lnTo>
                  <a:pt x="1" y="1"/>
                </a:lnTo>
                <a:lnTo>
                  <a:pt x="1" y="38"/>
                </a:lnTo>
                <a:lnTo>
                  <a:pt x="1" y="38"/>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35">
            <a:extLst>
              <a:ext uri="{FF2B5EF4-FFF2-40B4-BE49-F238E27FC236}">
                <a16:creationId xmlns:a16="http://schemas.microsoft.com/office/drawing/2014/main" id="{310E5C1A-A9A1-8314-45AF-17F7949595AD}"/>
              </a:ext>
            </a:extLst>
          </p:cNvPr>
          <p:cNvSpPr/>
          <p:nvPr/>
        </p:nvSpPr>
        <p:spPr>
          <a:xfrm>
            <a:off x="7893824" y="2311739"/>
            <a:ext cx="32" cy="1191"/>
          </a:xfrm>
          <a:custGeom>
            <a:avLst/>
            <a:gdLst/>
            <a:ahLst/>
            <a:cxnLst/>
            <a:rect l="l" t="t" r="r" b="b"/>
            <a:pathLst>
              <a:path w="1" h="38" fill="none" extrusionOk="0">
                <a:moveTo>
                  <a:pt x="1" y="0"/>
                </a:moveTo>
                <a:lnTo>
                  <a:pt x="1" y="0"/>
                </a:lnTo>
                <a:lnTo>
                  <a:pt x="1" y="38"/>
                </a:lnTo>
                <a:lnTo>
                  <a:pt x="1" y="38"/>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35">
            <a:extLst>
              <a:ext uri="{FF2B5EF4-FFF2-40B4-BE49-F238E27FC236}">
                <a16:creationId xmlns:a16="http://schemas.microsoft.com/office/drawing/2014/main" id="{9DA35B4B-0B99-541C-65CC-0F7865D09C2A}"/>
              </a:ext>
            </a:extLst>
          </p:cNvPr>
          <p:cNvSpPr/>
          <p:nvPr/>
        </p:nvSpPr>
        <p:spPr>
          <a:xfrm>
            <a:off x="7893824" y="2310580"/>
            <a:ext cx="32" cy="1191"/>
          </a:xfrm>
          <a:custGeom>
            <a:avLst/>
            <a:gdLst/>
            <a:ahLst/>
            <a:cxnLst/>
            <a:rect l="l" t="t" r="r" b="b"/>
            <a:pathLst>
              <a:path w="1" h="38" fill="none" extrusionOk="0">
                <a:moveTo>
                  <a:pt x="1" y="0"/>
                </a:moveTo>
                <a:lnTo>
                  <a:pt x="1" y="0"/>
                </a:lnTo>
                <a:lnTo>
                  <a:pt x="1" y="37"/>
                </a:lnTo>
                <a:lnTo>
                  <a:pt x="1" y="37"/>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35">
            <a:extLst>
              <a:ext uri="{FF2B5EF4-FFF2-40B4-BE49-F238E27FC236}">
                <a16:creationId xmlns:a16="http://schemas.microsoft.com/office/drawing/2014/main" id="{90770D45-FEC9-ACB9-5D5F-14C4F0536538}"/>
              </a:ext>
            </a:extLst>
          </p:cNvPr>
          <p:cNvSpPr/>
          <p:nvPr/>
        </p:nvSpPr>
        <p:spPr>
          <a:xfrm>
            <a:off x="7893824" y="2308230"/>
            <a:ext cx="32" cy="1191"/>
          </a:xfrm>
          <a:custGeom>
            <a:avLst/>
            <a:gdLst/>
            <a:ahLst/>
            <a:cxnLst/>
            <a:rect l="l" t="t" r="r" b="b"/>
            <a:pathLst>
              <a:path w="1" h="38" fill="none" extrusionOk="0">
                <a:moveTo>
                  <a:pt x="1" y="1"/>
                </a:moveTo>
                <a:lnTo>
                  <a:pt x="1" y="1"/>
                </a:lnTo>
                <a:lnTo>
                  <a:pt x="1" y="38"/>
                </a:lnTo>
                <a:lnTo>
                  <a:pt x="1" y="38"/>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35">
            <a:extLst>
              <a:ext uri="{FF2B5EF4-FFF2-40B4-BE49-F238E27FC236}">
                <a16:creationId xmlns:a16="http://schemas.microsoft.com/office/drawing/2014/main" id="{0C4045C1-27CB-7FFB-C550-417287F0C1B7}"/>
              </a:ext>
            </a:extLst>
          </p:cNvPr>
          <p:cNvSpPr/>
          <p:nvPr/>
        </p:nvSpPr>
        <p:spPr>
          <a:xfrm>
            <a:off x="7893824" y="2307071"/>
            <a:ext cx="32" cy="1191"/>
          </a:xfrm>
          <a:custGeom>
            <a:avLst/>
            <a:gdLst/>
            <a:ahLst/>
            <a:cxnLst/>
            <a:rect l="l" t="t" r="r" b="b"/>
            <a:pathLst>
              <a:path w="1" h="38" fill="none" extrusionOk="0">
                <a:moveTo>
                  <a:pt x="1" y="1"/>
                </a:moveTo>
                <a:lnTo>
                  <a:pt x="1" y="1"/>
                </a:lnTo>
                <a:lnTo>
                  <a:pt x="1" y="38"/>
                </a:lnTo>
                <a:lnTo>
                  <a:pt x="1" y="38"/>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35">
            <a:extLst>
              <a:ext uri="{FF2B5EF4-FFF2-40B4-BE49-F238E27FC236}">
                <a16:creationId xmlns:a16="http://schemas.microsoft.com/office/drawing/2014/main" id="{8F3494DB-4898-BAE5-8C40-D7FA894F865F}"/>
              </a:ext>
            </a:extLst>
          </p:cNvPr>
          <p:cNvSpPr/>
          <p:nvPr/>
        </p:nvSpPr>
        <p:spPr>
          <a:xfrm>
            <a:off x="7893824" y="2305912"/>
            <a:ext cx="32" cy="1191"/>
          </a:xfrm>
          <a:custGeom>
            <a:avLst/>
            <a:gdLst/>
            <a:ahLst/>
            <a:cxnLst/>
            <a:rect l="l" t="t" r="r" b="b"/>
            <a:pathLst>
              <a:path w="1" h="38" fill="none" extrusionOk="0">
                <a:moveTo>
                  <a:pt x="1" y="0"/>
                </a:moveTo>
                <a:lnTo>
                  <a:pt x="1" y="0"/>
                </a:lnTo>
                <a:lnTo>
                  <a:pt x="1" y="38"/>
                </a:lnTo>
                <a:lnTo>
                  <a:pt x="1" y="38"/>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35">
            <a:extLst>
              <a:ext uri="{FF2B5EF4-FFF2-40B4-BE49-F238E27FC236}">
                <a16:creationId xmlns:a16="http://schemas.microsoft.com/office/drawing/2014/main" id="{F0A6367D-B44D-5126-F31D-740DE6122073}"/>
              </a:ext>
            </a:extLst>
          </p:cNvPr>
          <p:cNvSpPr/>
          <p:nvPr/>
        </p:nvSpPr>
        <p:spPr>
          <a:xfrm>
            <a:off x="7893824" y="2304752"/>
            <a:ext cx="32" cy="1191"/>
          </a:xfrm>
          <a:custGeom>
            <a:avLst/>
            <a:gdLst/>
            <a:ahLst/>
            <a:cxnLst/>
            <a:rect l="l" t="t" r="r" b="b"/>
            <a:pathLst>
              <a:path w="1" h="38" fill="none" extrusionOk="0">
                <a:moveTo>
                  <a:pt x="1" y="0"/>
                </a:moveTo>
                <a:lnTo>
                  <a:pt x="1" y="0"/>
                </a:lnTo>
                <a:lnTo>
                  <a:pt x="1" y="37"/>
                </a:lnTo>
                <a:lnTo>
                  <a:pt x="1" y="37"/>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35">
            <a:extLst>
              <a:ext uri="{FF2B5EF4-FFF2-40B4-BE49-F238E27FC236}">
                <a16:creationId xmlns:a16="http://schemas.microsoft.com/office/drawing/2014/main" id="{54AEB6B7-5FB8-95F0-A6DB-1CB81F548144}"/>
              </a:ext>
            </a:extLst>
          </p:cNvPr>
          <p:cNvSpPr/>
          <p:nvPr/>
        </p:nvSpPr>
        <p:spPr>
          <a:xfrm>
            <a:off x="7893824" y="2302402"/>
            <a:ext cx="32" cy="1191"/>
          </a:xfrm>
          <a:custGeom>
            <a:avLst/>
            <a:gdLst/>
            <a:ahLst/>
            <a:cxnLst/>
            <a:rect l="l" t="t" r="r" b="b"/>
            <a:pathLst>
              <a:path w="1" h="38" fill="none" extrusionOk="0">
                <a:moveTo>
                  <a:pt x="1" y="1"/>
                </a:moveTo>
                <a:lnTo>
                  <a:pt x="1" y="1"/>
                </a:lnTo>
                <a:lnTo>
                  <a:pt x="1" y="38"/>
                </a:lnTo>
                <a:lnTo>
                  <a:pt x="1" y="38"/>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35">
            <a:extLst>
              <a:ext uri="{FF2B5EF4-FFF2-40B4-BE49-F238E27FC236}">
                <a16:creationId xmlns:a16="http://schemas.microsoft.com/office/drawing/2014/main" id="{8D206B30-A76C-C8E6-6762-9539D5A7A76D}"/>
              </a:ext>
            </a:extLst>
          </p:cNvPr>
          <p:cNvSpPr/>
          <p:nvPr/>
        </p:nvSpPr>
        <p:spPr>
          <a:xfrm>
            <a:off x="7892640" y="2301243"/>
            <a:ext cx="1216" cy="1191"/>
          </a:xfrm>
          <a:custGeom>
            <a:avLst/>
            <a:gdLst/>
            <a:ahLst/>
            <a:cxnLst/>
            <a:rect l="l" t="t" r="r" b="b"/>
            <a:pathLst>
              <a:path w="38" h="38" fill="none" extrusionOk="0">
                <a:moveTo>
                  <a:pt x="0" y="0"/>
                </a:moveTo>
                <a:lnTo>
                  <a:pt x="0" y="0"/>
                </a:lnTo>
                <a:lnTo>
                  <a:pt x="38" y="38"/>
                </a:lnTo>
                <a:lnTo>
                  <a:pt x="38" y="3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35">
            <a:extLst>
              <a:ext uri="{FF2B5EF4-FFF2-40B4-BE49-F238E27FC236}">
                <a16:creationId xmlns:a16="http://schemas.microsoft.com/office/drawing/2014/main" id="{759660F6-1529-2830-10A2-5C99C3C27BE1}"/>
              </a:ext>
            </a:extLst>
          </p:cNvPr>
          <p:cNvSpPr/>
          <p:nvPr/>
        </p:nvSpPr>
        <p:spPr>
          <a:xfrm>
            <a:off x="7892640" y="2300084"/>
            <a:ext cx="32" cy="1191"/>
          </a:xfrm>
          <a:custGeom>
            <a:avLst/>
            <a:gdLst/>
            <a:ahLst/>
            <a:cxnLst/>
            <a:rect l="l" t="t" r="r" b="b"/>
            <a:pathLst>
              <a:path w="1" h="38" fill="none" extrusionOk="0">
                <a:moveTo>
                  <a:pt x="0" y="0"/>
                </a:moveTo>
                <a:lnTo>
                  <a:pt x="0" y="0"/>
                </a:lnTo>
                <a:lnTo>
                  <a:pt x="0" y="37"/>
                </a:lnTo>
                <a:lnTo>
                  <a:pt x="0" y="37"/>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35">
            <a:extLst>
              <a:ext uri="{FF2B5EF4-FFF2-40B4-BE49-F238E27FC236}">
                <a16:creationId xmlns:a16="http://schemas.microsoft.com/office/drawing/2014/main" id="{E357042C-1C9E-B575-FF23-CF413C4D1D20}"/>
              </a:ext>
            </a:extLst>
          </p:cNvPr>
          <p:cNvSpPr/>
          <p:nvPr/>
        </p:nvSpPr>
        <p:spPr>
          <a:xfrm>
            <a:off x="7892640" y="2298924"/>
            <a:ext cx="32" cy="1191"/>
          </a:xfrm>
          <a:custGeom>
            <a:avLst/>
            <a:gdLst/>
            <a:ahLst/>
            <a:cxnLst/>
            <a:rect l="l" t="t" r="r" b="b"/>
            <a:pathLst>
              <a:path w="1" h="38" fill="none" extrusionOk="0">
                <a:moveTo>
                  <a:pt x="0" y="0"/>
                </a:moveTo>
                <a:lnTo>
                  <a:pt x="0" y="0"/>
                </a:lnTo>
                <a:lnTo>
                  <a:pt x="0" y="37"/>
                </a:lnTo>
                <a:lnTo>
                  <a:pt x="0" y="37"/>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35">
            <a:extLst>
              <a:ext uri="{FF2B5EF4-FFF2-40B4-BE49-F238E27FC236}">
                <a16:creationId xmlns:a16="http://schemas.microsoft.com/office/drawing/2014/main" id="{3F75352D-7A44-6E2E-0FBF-5FF5C5B35588}"/>
              </a:ext>
            </a:extLst>
          </p:cNvPr>
          <p:cNvSpPr/>
          <p:nvPr/>
        </p:nvSpPr>
        <p:spPr>
          <a:xfrm>
            <a:off x="7892640" y="2296574"/>
            <a:ext cx="32" cy="1191"/>
          </a:xfrm>
          <a:custGeom>
            <a:avLst/>
            <a:gdLst/>
            <a:ahLst/>
            <a:cxnLst/>
            <a:rect l="l" t="t" r="r" b="b"/>
            <a:pathLst>
              <a:path w="1" h="38" fill="none" extrusionOk="0">
                <a:moveTo>
                  <a:pt x="0" y="1"/>
                </a:moveTo>
                <a:lnTo>
                  <a:pt x="0" y="1"/>
                </a:lnTo>
                <a:lnTo>
                  <a:pt x="0" y="38"/>
                </a:lnTo>
                <a:lnTo>
                  <a:pt x="0" y="3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35">
            <a:extLst>
              <a:ext uri="{FF2B5EF4-FFF2-40B4-BE49-F238E27FC236}">
                <a16:creationId xmlns:a16="http://schemas.microsoft.com/office/drawing/2014/main" id="{0ED748A8-89C5-084B-6DA9-FAEDDB0CE006}"/>
              </a:ext>
            </a:extLst>
          </p:cNvPr>
          <p:cNvSpPr/>
          <p:nvPr/>
        </p:nvSpPr>
        <p:spPr>
          <a:xfrm>
            <a:off x="7892640" y="2295415"/>
            <a:ext cx="32" cy="1191"/>
          </a:xfrm>
          <a:custGeom>
            <a:avLst/>
            <a:gdLst/>
            <a:ahLst/>
            <a:cxnLst/>
            <a:rect l="l" t="t" r="r" b="b"/>
            <a:pathLst>
              <a:path w="1" h="38" fill="none" extrusionOk="0">
                <a:moveTo>
                  <a:pt x="0" y="0"/>
                </a:moveTo>
                <a:lnTo>
                  <a:pt x="0" y="0"/>
                </a:lnTo>
                <a:lnTo>
                  <a:pt x="0" y="38"/>
                </a:lnTo>
                <a:lnTo>
                  <a:pt x="0" y="3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35">
            <a:extLst>
              <a:ext uri="{FF2B5EF4-FFF2-40B4-BE49-F238E27FC236}">
                <a16:creationId xmlns:a16="http://schemas.microsoft.com/office/drawing/2014/main" id="{943B6D89-D433-0F40-30AB-9C94B92722F4}"/>
              </a:ext>
            </a:extLst>
          </p:cNvPr>
          <p:cNvSpPr/>
          <p:nvPr/>
        </p:nvSpPr>
        <p:spPr>
          <a:xfrm>
            <a:off x="7892640" y="2294256"/>
            <a:ext cx="32" cy="1191"/>
          </a:xfrm>
          <a:custGeom>
            <a:avLst/>
            <a:gdLst/>
            <a:ahLst/>
            <a:cxnLst/>
            <a:rect l="l" t="t" r="r" b="b"/>
            <a:pathLst>
              <a:path w="1" h="38" fill="none" extrusionOk="0">
                <a:moveTo>
                  <a:pt x="0" y="0"/>
                </a:moveTo>
                <a:lnTo>
                  <a:pt x="0" y="0"/>
                </a:lnTo>
                <a:lnTo>
                  <a:pt x="0" y="37"/>
                </a:lnTo>
                <a:lnTo>
                  <a:pt x="0" y="37"/>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35">
            <a:extLst>
              <a:ext uri="{FF2B5EF4-FFF2-40B4-BE49-F238E27FC236}">
                <a16:creationId xmlns:a16="http://schemas.microsoft.com/office/drawing/2014/main" id="{FA8096B5-A785-1B07-F574-628441BE0438}"/>
              </a:ext>
            </a:extLst>
          </p:cNvPr>
          <p:cNvSpPr/>
          <p:nvPr/>
        </p:nvSpPr>
        <p:spPr>
          <a:xfrm>
            <a:off x="7892640" y="2291906"/>
            <a:ext cx="32" cy="2381"/>
          </a:xfrm>
          <a:custGeom>
            <a:avLst/>
            <a:gdLst/>
            <a:ahLst/>
            <a:cxnLst/>
            <a:rect l="l" t="t" r="r" b="b"/>
            <a:pathLst>
              <a:path w="1" h="76" fill="none" extrusionOk="0">
                <a:moveTo>
                  <a:pt x="0" y="1"/>
                </a:moveTo>
                <a:lnTo>
                  <a:pt x="0" y="1"/>
                </a:lnTo>
                <a:lnTo>
                  <a:pt x="0" y="75"/>
                </a:lnTo>
                <a:lnTo>
                  <a:pt x="0" y="75"/>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35">
            <a:extLst>
              <a:ext uri="{FF2B5EF4-FFF2-40B4-BE49-F238E27FC236}">
                <a16:creationId xmlns:a16="http://schemas.microsoft.com/office/drawing/2014/main" id="{9FEFF21C-A7D3-6DFA-0E31-07D707ABAEDE}"/>
              </a:ext>
            </a:extLst>
          </p:cNvPr>
          <p:cNvSpPr/>
          <p:nvPr/>
        </p:nvSpPr>
        <p:spPr>
          <a:xfrm>
            <a:off x="7892640" y="2290747"/>
            <a:ext cx="32" cy="1191"/>
          </a:xfrm>
          <a:custGeom>
            <a:avLst/>
            <a:gdLst/>
            <a:ahLst/>
            <a:cxnLst/>
            <a:rect l="l" t="t" r="r" b="b"/>
            <a:pathLst>
              <a:path w="1" h="38" fill="none" extrusionOk="0">
                <a:moveTo>
                  <a:pt x="0" y="1"/>
                </a:moveTo>
                <a:lnTo>
                  <a:pt x="0" y="1"/>
                </a:lnTo>
                <a:lnTo>
                  <a:pt x="0" y="38"/>
                </a:lnTo>
                <a:lnTo>
                  <a:pt x="0" y="3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35">
            <a:extLst>
              <a:ext uri="{FF2B5EF4-FFF2-40B4-BE49-F238E27FC236}">
                <a16:creationId xmlns:a16="http://schemas.microsoft.com/office/drawing/2014/main" id="{5BD25719-961F-4A1C-CABF-D3641997B280}"/>
              </a:ext>
            </a:extLst>
          </p:cNvPr>
          <p:cNvSpPr/>
          <p:nvPr/>
        </p:nvSpPr>
        <p:spPr>
          <a:xfrm>
            <a:off x="7892640" y="2289587"/>
            <a:ext cx="32" cy="1191"/>
          </a:xfrm>
          <a:custGeom>
            <a:avLst/>
            <a:gdLst/>
            <a:ahLst/>
            <a:cxnLst/>
            <a:rect l="l" t="t" r="r" b="b"/>
            <a:pathLst>
              <a:path w="1" h="38" fill="none" extrusionOk="0">
                <a:moveTo>
                  <a:pt x="0" y="0"/>
                </a:moveTo>
                <a:lnTo>
                  <a:pt x="0" y="0"/>
                </a:lnTo>
                <a:lnTo>
                  <a:pt x="0" y="38"/>
                </a:lnTo>
                <a:lnTo>
                  <a:pt x="0" y="3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35">
            <a:extLst>
              <a:ext uri="{FF2B5EF4-FFF2-40B4-BE49-F238E27FC236}">
                <a16:creationId xmlns:a16="http://schemas.microsoft.com/office/drawing/2014/main" id="{776F0AB5-E8C9-B606-2EEF-C60702DE0F84}"/>
              </a:ext>
            </a:extLst>
          </p:cNvPr>
          <p:cNvSpPr/>
          <p:nvPr/>
        </p:nvSpPr>
        <p:spPr>
          <a:xfrm>
            <a:off x="7892640" y="2288428"/>
            <a:ext cx="32" cy="1191"/>
          </a:xfrm>
          <a:custGeom>
            <a:avLst/>
            <a:gdLst/>
            <a:ahLst/>
            <a:cxnLst/>
            <a:rect l="l" t="t" r="r" b="b"/>
            <a:pathLst>
              <a:path w="1" h="38" fill="none" extrusionOk="0">
                <a:moveTo>
                  <a:pt x="0" y="0"/>
                </a:moveTo>
                <a:lnTo>
                  <a:pt x="0" y="0"/>
                </a:lnTo>
                <a:lnTo>
                  <a:pt x="0" y="37"/>
                </a:lnTo>
                <a:lnTo>
                  <a:pt x="0" y="37"/>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35">
            <a:extLst>
              <a:ext uri="{FF2B5EF4-FFF2-40B4-BE49-F238E27FC236}">
                <a16:creationId xmlns:a16="http://schemas.microsoft.com/office/drawing/2014/main" id="{B08BDC0B-750A-F5E6-74CC-F2DC2C0B24EB}"/>
              </a:ext>
            </a:extLst>
          </p:cNvPr>
          <p:cNvSpPr/>
          <p:nvPr/>
        </p:nvSpPr>
        <p:spPr>
          <a:xfrm>
            <a:off x="7889056" y="2260448"/>
            <a:ext cx="3616" cy="28011"/>
          </a:xfrm>
          <a:custGeom>
            <a:avLst/>
            <a:gdLst/>
            <a:ahLst/>
            <a:cxnLst/>
            <a:rect l="l" t="t" r="r" b="b"/>
            <a:pathLst>
              <a:path w="113" h="894" fill="none" extrusionOk="0">
                <a:moveTo>
                  <a:pt x="1" y="0"/>
                </a:moveTo>
                <a:lnTo>
                  <a:pt x="1" y="0"/>
                </a:lnTo>
                <a:lnTo>
                  <a:pt x="112" y="893"/>
                </a:lnTo>
                <a:lnTo>
                  <a:pt x="112" y="893"/>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35">
            <a:extLst>
              <a:ext uri="{FF2B5EF4-FFF2-40B4-BE49-F238E27FC236}">
                <a16:creationId xmlns:a16="http://schemas.microsoft.com/office/drawing/2014/main" id="{1B579762-ED78-C77B-033A-4CB2D3B59008}"/>
              </a:ext>
            </a:extLst>
          </p:cNvPr>
          <p:cNvSpPr/>
          <p:nvPr/>
        </p:nvSpPr>
        <p:spPr>
          <a:xfrm>
            <a:off x="7889056" y="2254620"/>
            <a:ext cx="32" cy="5859"/>
          </a:xfrm>
          <a:custGeom>
            <a:avLst/>
            <a:gdLst/>
            <a:ahLst/>
            <a:cxnLst/>
            <a:rect l="l" t="t" r="r" b="b"/>
            <a:pathLst>
              <a:path w="1" h="187" fill="none" extrusionOk="0">
                <a:moveTo>
                  <a:pt x="1" y="0"/>
                </a:moveTo>
                <a:lnTo>
                  <a:pt x="1" y="0"/>
                </a:lnTo>
                <a:lnTo>
                  <a:pt x="1" y="186"/>
                </a:lnTo>
                <a:lnTo>
                  <a:pt x="1" y="186"/>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35">
            <a:extLst>
              <a:ext uri="{FF2B5EF4-FFF2-40B4-BE49-F238E27FC236}">
                <a16:creationId xmlns:a16="http://schemas.microsoft.com/office/drawing/2014/main" id="{82BC6ECC-9020-A7A0-B3A8-0FD7AFBD87E9}"/>
              </a:ext>
            </a:extLst>
          </p:cNvPr>
          <p:cNvSpPr/>
          <p:nvPr/>
        </p:nvSpPr>
        <p:spPr>
          <a:xfrm>
            <a:off x="7889056" y="2253461"/>
            <a:ext cx="32" cy="1191"/>
          </a:xfrm>
          <a:custGeom>
            <a:avLst/>
            <a:gdLst/>
            <a:ahLst/>
            <a:cxnLst/>
            <a:rect l="l" t="t" r="r" b="b"/>
            <a:pathLst>
              <a:path w="1" h="38" fill="none" extrusionOk="0">
                <a:moveTo>
                  <a:pt x="1" y="0"/>
                </a:moveTo>
                <a:lnTo>
                  <a:pt x="1" y="0"/>
                </a:lnTo>
                <a:lnTo>
                  <a:pt x="1" y="37"/>
                </a:lnTo>
                <a:lnTo>
                  <a:pt x="1" y="37"/>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35">
            <a:extLst>
              <a:ext uri="{FF2B5EF4-FFF2-40B4-BE49-F238E27FC236}">
                <a16:creationId xmlns:a16="http://schemas.microsoft.com/office/drawing/2014/main" id="{E022E384-4185-D5AB-A3A1-BEEC979ECC1F}"/>
              </a:ext>
            </a:extLst>
          </p:cNvPr>
          <p:cNvSpPr/>
          <p:nvPr/>
        </p:nvSpPr>
        <p:spPr>
          <a:xfrm>
            <a:off x="7889056" y="2252270"/>
            <a:ext cx="32" cy="1222"/>
          </a:xfrm>
          <a:custGeom>
            <a:avLst/>
            <a:gdLst/>
            <a:ahLst/>
            <a:cxnLst/>
            <a:rect l="l" t="t" r="r" b="b"/>
            <a:pathLst>
              <a:path w="1" h="39" fill="none" extrusionOk="0">
                <a:moveTo>
                  <a:pt x="1" y="1"/>
                </a:moveTo>
                <a:lnTo>
                  <a:pt x="1" y="1"/>
                </a:lnTo>
                <a:lnTo>
                  <a:pt x="1" y="38"/>
                </a:lnTo>
                <a:lnTo>
                  <a:pt x="1" y="38"/>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35">
            <a:extLst>
              <a:ext uri="{FF2B5EF4-FFF2-40B4-BE49-F238E27FC236}">
                <a16:creationId xmlns:a16="http://schemas.microsoft.com/office/drawing/2014/main" id="{D008FCD0-1B4D-F965-D557-87ABA66E38FE}"/>
              </a:ext>
            </a:extLst>
          </p:cNvPr>
          <p:cNvSpPr/>
          <p:nvPr/>
        </p:nvSpPr>
        <p:spPr>
          <a:xfrm>
            <a:off x="7889056" y="2249952"/>
            <a:ext cx="32" cy="2350"/>
          </a:xfrm>
          <a:custGeom>
            <a:avLst/>
            <a:gdLst/>
            <a:ahLst/>
            <a:cxnLst/>
            <a:rect l="l" t="t" r="r" b="b"/>
            <a:pathLst>
              <a:path w="1" h="75" fill="none" extrusionOk="0">
                <a:moveTo>
                  <a:pt x="1" y="0"/>
                </a:moveTo>
                <a:lnTo>
                  <a:pt x="1" y="0"/>
                </a:lnTo>
                <a:lnTo>
                  <a:pt x="1" y="75"/>
                </a:lnTo>
                <a:lnTo>
                  <a:pt x="1" y="75"/>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35">
            <a:extLst>
              <a:ext uri="{FF2B5EF4-FFF2-40B4-BE49-F238E27FC236}">
                <a16:creationId xmlns:a16="http://schemas.microsoft.com/office/drawing/2014/main" id="{1D4F2F4C-9EAF-7BA6-3841-82A9946B64AA}"/>
              </a:ext>
            </a:extLst>
          </p:cNvPr>
          <p:cNvSpPr/>
          <p:nvPr/>
        </p:nvSpPr>
        <p:spPr>
          <a:xfrm>
            <a:off x="7887872" y="2248792"/>
            <a:ext cx="1216" cy="1191"/>
          </a:xfrm>
          <a:custGeom>
            <a:avLst/>
            <a:gdLst/>
            <a:ahLst/>
            <a:cxnLst/>
            <a:rect l="l" t="t" r="r" b="b"/>
            <a:pathLst>
              <a:path w="38" h="38" fill="none" extrusionOk="0">
                <a:moveTo>
                  <a:pt x="1" y="0"/>
                </a:moveTo>
                <a:lnTo>
                  <a:pt x="1" y="0"/>
                </a:lnTo>
                <a:lnTo>
                  <a:pt x="38" y="37"/>
                </a:lnTo>
                <a:lnTo>
                  <a:pt x="38" y="37"/>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35">
            <a:extLst>
              <a:ext uri="{FF2B5EF4-FFF2-40B4-BE49-F238E27FC236}">
                <a16:creationId xmlns:a16="http://schemas.microsoft.com/office/drawing/2014/main" id="{25348F06-9BAC-E0B5-0590-FA0A17911A42}"/>
              </a:ext>
            </a:extLst>
          </p:cNvPr>
          <p:cNvSpPr/>
          <p:nvPr/>
        </p:nvSpPr>
        <p:spPr>
          <a:xfrm>
            <a:off x="7887872" y="2247602"/>
            <a:ext cx="32" cy="1222"/>
          </a:xfrm>
          <a:custGeom>
            <a:avLst/>
            <a:gdLst/>
            <a:ahLst/>
            <a:cxnLst/>
            <a:rect l="l" t="t" r="r" b="b"/>
            <a:pathLst>
              <a:path w="1" h="39" fill="none" extrusionOk="0">
                <a:moveTo>
                  <a:pt x="1" y="1"/>
                </a:moveTo>
                <a:lnTo>
                  <a:pt x="1" y="1"/>
                </a:lnTo>
                <a:lnTo>
                  <a:pt x="1" y="38"/>
                </a:lnTo>
                <a:lnTo>
                  <a:pt x="1" y="38"/>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35">
            <a:extLst>
              <a:ext uri="{FF2B5EF4-FFF2-40B4-BE49-F238E27FC236}">
                <a16:creationId xmlns:a16="http://schemas.microsoft.com/office/drawing/2014/main" id="{1C237E0B-D5D4-14B7-7B2D-7BFE4731BF7B}"/>
              </a:ext>
            </a:extLst>
          </p:cNvPr>
          <p:cNvSpPr/>
          <p:nvPr/>
        </p:nvSpPr>
        <p:spPr>
          <a:xfrm>
            <a:off x="7887872" y="2246442"/>
            <a:ext cx="32" cy="1191"/>
          </a:xfrm>
          <a:custGeom>
            <a:avLst/>
            <a:gdLst/>
            <a:ahLst/>
            <a:cxnLst/>
            <a:rect l="l" t="t" r="r" b="b"/>
            <a:pathLst>
              <a:path w="1" h="38" fill="none" extrusionOk="0">
                <a:moveTo>
                  <a:pt x="1" y="1"/>
                </a:moveTo>
                <a:lnTo>
                  <a:pt x="1" y="1"/>
                </a:lnTo>
                <a:lnTo>
                  <a:pt x="1" y="38"/>
                </a:lnTo>
                <a:lnTo>
                  <a:pt x="1" y="38"/>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35">
            <a:extLst>
              <a:ext uri="{FF2B5EF4-FFF2-40B4-BE49-F238E27FC236}">
                <a16:creationId xmlns:a16="http://schemas.microsoft.com/office/drawing/2014/main" id="{B7982422-C853-6E4B-205C-288874F692EE}"/>
              </a:ext>
            </a:extLst>
          </p:cNvPr>
          <p:cNvSpPr/>
          <p:nvPr/>
        </p:nvSpPr>
        <p:spPr>
          <a:xfrm>
            <a:off x="7887872" y="2242965"/>
            <a:ext cx="32" cy="3509"/>
          </a:xfrm>
          <a:custGeom>
            <a:avLst/>
            <a:gdLst/>
            <a:ahLst/>
            <a:cxnLst/>
            <a:rect l="l" t="t" r="r" b="b"/>
            <a:pathLst>
              <a:path w="1" h="112" fill="none" extrusionOk="0">
                <a:moveTo>
                  <a:pt x="1" y="0"/>
                </a:moveTo>
                <a:lnTo>
                  <a:pt x="1" y="0"/>
                </a:lnTo>
                <a:lnTo>
                  <a:pt x="1" y="112"/>
                </a:lnTo>
                <a:lnTo>
                  <a:pt x="1" y="112"/>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35">
            <a:extLst>
              <a:ext uri="{FF2B5EF4-FFF2-40B4-BE49-F238E27FC236}">
                <a16:creationId xmlns:a16="http://schemas.microsoft.com/office/drawing/2014/main" id="{4332D60A-C350-F232-AF86-8B225FFF537A}"/>
              </a:ext>
            </a:extLst>
          </p:cNvPr>
          <p:cNvSpPr/>
          <p:nvPr/>
        </p:nvSpPr>
        <p:spPr>
          <a:xfrm>
            <a:off x="6912768" y="249466"/>
            <a:ext cx="1216" cy="1191"/>
          </a:xfrm>
          <a:custGeom>
            <a:avLst/>
            <a:gdLst/>
            <a:ahLst/>
            <a:cxnLst/>
            <a:rect l="l" t="t" r="r" b="b"/>
            <a:pathLst>
              <a:path w="38" h="38" fill="none" extrusionOk="0">
                <a:moveTo>
                  <a:pt x="0" y="0"/>
                </a:moveTo>
                <a:lnTo>
                  <a:pt x="0" y="0"/>
                </a:lnTo>
                <a:lnTo>
                  <a:pt x="37" y="37"/>
                </a:lnTo>
                <a:lnTo>
                  <a:pt x="37" y="37"/>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35">
            <a:extLst>
              <a:ext uri="{FF2B5EF4-FFF2-40B4-BE49-F238E27FC236}">
                <a16:creationId xmlns:a16="http://schemas.microsoft.com/office/drawing/2014/main" id="{9C5D2FB2-F07A-2BB2-CE7D-128A78B93A01}"/>
              </a:ext>
            </a:extLst>
          </p:cNvPr>
          <p:cNvSpPr/>
          <p:nvPr/>
        </p:nvSpPr>
        <p:spPr>
          <a:xfrm>
            <a:off x="6911552" y="248306"/>
            <a:ext cx="1248" cy="1191"/>
          </a:xfrm>
          <a:custGeom>
            <a:avLst/>
            <a:gdLst/>
            <a:ahLst/>
            <a:cxnLst/>
            <a:rect l="l" t="t" r="r" b="b"/>
            <a:pathLst>
              <a:path w="39" h="38" fill="none" extrusionOk="0">
                <a:moveTo>
                  <a:pt x="1" y="0"/>
                </a:moveTo>
                <a:lnTo>
                  <a:pt x="1" y="0"/>
                </a:lnTo>
                <a:lnTo>
                  <a:pt x="38" y="37"/>
                </a:lnTo>
                <a:lnTo>
                  <a:pt x="38" y="37"/>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35">
            <a:extLst>
              <a:ext uri="{FF2B5EF4-FFF2-40B4-BE49-F238E27FC236}">
                <a16:creationId xmlns:a16="http://schemas.microsoft.com/office/drawing/2014/main" id="{BA13E43D-5090-B1AD-4378-9DA165FAC5D2}"/>
              </a:ext>
            </a:extLst>
          </p:cNvPr>
          <p:cNvSpPr/>
          <p:nvPr/>
        </p:nvSpPr>
        <p:spPr>
          <a:xfrm>
            <a:off x="6910368" y="247116"/>
            <a:ext cx="1216" cy="1222"/>
          </a:xfrm>
          <a:custGeom>
            <a:avLst/>
            <a:gdLst/>
            <a:ahLst/>
            <a:cxnLst/>
            <a:rect l="l" t="t" r="r" b="b"/>
            <a:pathLst>
              <a:path w="38" h="39" fill="none" extrusionOk="0">
                <a:moveTo>
                  <a:pt x="1" y="1"/>
                </a:moveTo>
                <a:lnTo>
                  <a:pt x="1" y="1"/>
                </a:lnTo>
                <a:lnTo>
                  <a:pt x="38" y="38"/>
                </a:lnTo>
                <a:lnTo>
                  <a:pt x="38" y="38"/>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35">
            <a:extLst>
              <a:ext uri="{FF2B5EF4-FFF2-40B4-BE49-F238E27FC236}">
                <a16:creationId xmlns:a16="http://schemas.microsoft.com/office/drawing/2014/main" id="{F735DF4D-8811-FB5A-17C0-05F1DC1C75DC}"/>
              </a:ext>
            </a:extLst>
          </p:cNvPr>
          <p:cNvSpPr/>
          <p:nvPr/>
        </p:nvSpPr>
        <p:spPr>
          <a:xfrm>
            <a:off x="6909184" y="245956"/>
            <a:ext cx="1216" cy="1191"/>
          </a:xfrm>
          <a:custGeom>
            <a:avLst/>
            <a:gdLst/>
            <a:ahLst/>
            <a:cxnLst/>
            <a:rect l="l" t="t" r="r" b="b"/>
            <a:pathLst>
              <a:path w="38" h="38" fill="none" extrusionOk="0">
                <a:moveTo>
                  <a:pt x="0" y="1"/>
                </a:moveTo>
                <a:lnTo>
                  <a:pt x="0" y="1"/>
                </a:lnTo>
                <a:lnTo>
                  <a:pt x="38" y="38"/>
                </a:lnTo>
                <a:lnTo>
                  <a:pt x="38" y="3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35">
            <a:extLst>
              <a:ext uri="{FF2B5EF4-FFF2-40B4-BE49-F238E27FC236}">
                <a16:creationId xmlns:a16="http://schemas.microsoft.com/office/drawing/2014/main" id="{EF86EA05-0558-0CBC-59BB-E73510BF3068}"/>
              </a:ext>
            </a:extLst>
          </p:cNvPr>
          <p:cNvSpPr/>
          <p:nvPr/>
        </p:nvSpPr>
        <p:spPr>
          <a:xfrm>
            <a:off x="6906784" y="244797"/>
            <a:ext cx="2432" cy="1191"/>
          </a:xfrm>
          <a:custGeom>
            <a:avLst/>
            <a:gdLst/>
            <a:ahLst/>
            <a:cxnLst/>
            <a:rect l="l" t="t" r="r" b="b"/>
            <a:pathLst>
              <a:path w="76" h="38" fill="none" extrusionOk="0">
                <a:moveTo>
                  <a:pt x="1" y="0"/>
                </a:moveTo>
                <a:lnTo>
                  <a:pt x="1" y="0"/>
                </a:lnTo>
                <a:lnTo>
                  <a:pt x="75" y="38"/>
                </a:lnTo>
                <a:lnTo>
                  <a:pt x="75" y="38"/>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35">
            <a:extLst>
              <a:ext uri="{FF2B5EF4-FFF2-40B4-BE49-F238E27FC236}">
                <a16:creationId xmlns:a16="http://schemas.microsoft.com/office/drawing/2014/main" id="{2753DA80-DB52-0E33-0D3E-6064E43BB46F}"/>
              </a:ext>
            </a:extLst>
          </p:cNvPr>
          <p:cNvSpPr/>
          <p:nvPr/>
        </p:nvSpPr>
        <p:spPr>
          <a:xfrm>
            <a:off x="6897280" y="234301"/>
            <a:ext cx="9536" cy="10528"/>
          </a:xfrm>
          <a:custGeom>
            <a:avLst/>
            <a:gdLst/>
            <a:ahLst/>
            <a:cxnLst/>
            <a:rect l="l" t="t" r="r" b="b"/>
            <a:pathLst>
              <a:path w="298" h="336" fill="none" extrusionOk="0">
                <a:moveTo>
                  <a:pt x="0" y="1"/>
                </a:moveTo>
                <a:lnTo>
                  <a:pt x="0" y="1"/>
                </a:lnTo>
                <a:lnTo>
                  <a:pt x="298" y="335"/>
                </a:lnTo>
                <a:lnTo>
                  <a:pt x="298" y="335"/>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35">
            <a:extLst>
              <a:ext uri="{FF2B5EF4-FFF2-40B4-BE49-F238E27FC236}">
                <a16:creationId xmlns:a16="http://schemas.microsoft.com/office/drawing/2014/main" id="{69797468-2AE8-A36D-D736-728320843E88}"/>
              </a:ext>
            </a:extLst>
          </p:cNvPr>
          <p:cNvSpPr/>
          <p:nvPr/>
        </p:nvSpPr>
        <p:spPr>
          <a:xfrm>
            <a:off x="6897280" y="234301"/>
            <a:ext cx="32" cy="31"/>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35">
            <a:extLst>
              <a:ext uri="{FF2B5EF4-FFF2-40B4-BE49-F238E27FC236}">
                <a16:creationId xmlns:a16="http://schemas.microsoft.com/office/drawing/2014/main" id="{1C33DC31-4DA8-F0A4-1357-6D4BF527F26F}"/>
              </a:ext>
            </a:extLst>
          </p:cNvPr>
          <p:cNvSpPr/>
          <p:nvPr/>
        </p:nvSpPr>
        <p:spPr>
          <a:xfrm>
            <a:off x="6896096" y="233141"/>
            <a:ext cx="32" cy="31"/>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35">
            <a:extLst>
              <a:ext uri="{FF2B5EF4-FFF2-40B4-BE49-F238E27FC236}">
                <a16:creationId xmlns:a16="http://schemas.microsoft.com/office/drawing/2014/main" id="{E15C943B-A6EF-0715-69B0-6C8592BA97A6}"/>
              </a:ext>
            </a:extLst>
          </p:cNvPr>
          <p:cNvSpPr/>
          <p:nvPr/>
        </p:nvSpPr>
        <p:spPr>
          <a:xfrm>
            <a:off x="6894880" y="231982"/>
            <a:ext cx="32" cy="1191"/>
          </a:xfrm>
          <a:custGeom>
            <a:avLst/>
            <a:gdLst/>
            <a:ahLst/>
            <a:cxnLst/>
            <a:rect l="l" t="t" r="r" b="b"/>
            <a:pathLst>
              <a:path w="1" h="38" fill="none" extrusionOk="0">
                <a:moveTo>
                  <a:pt x="1" y="0"/>
                </a:moveTo>
                <a:lnTo>
                  <a:pt x="1" y="0"/>
                </a:lnTo>
                <a:lnTo>
                  <a:pt x="1" y="37"/>
                </a:lnTo>
                <a:lnTo>
                  <a:pt x="1" y="37"/>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35">
            <a:extLst>
              <a:ext uri="{FF2B5EF4-FFF2-40B4-BE49-F238E27FC236}">
                <a16:creationId xmlns:a16="http://schemas.microsoft.com/office/drawing/2014/main" id="{24F04660-29D7-A8C0-0FCE-4FA62DBC1568}"/>
              </a:ext>
            </a:extLst>
          </p:cNvPr>
          <p:cNvSpPr/>
          <p:nvPr/>
        </p:nvSpPr>
        <p:spPr>
          <a:xfrm>
            <a:off x="6893696" y="230791"/>
            <a:ext cx="32" cy="1222"/>
          </a:xfrm>
          <a:custGeom>
            <a:avLst/>
            <a:gdLst/>
            <a:ahLst/>
            <a:cxnLst/>
            <a:rect l="l" t="t" r="r" b="b"/>
            <a:pathLst>
              <a:path w="1" h="39" fill="none" extrusionOk="0">
                <a:moveTo>
                  <a:pt x="1" y="1"/>
                </a:moveTo>
                <a:lnTo>
                  <a:pt x="1" y="1"/>
                </a:lnTo>
                <a:lnTo>
                  <a:pt x="1" y="38"/>
                </a:lnTo>
                <a:lnTo>
                  <a:pt x="1" y="38"/>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35">
            <a:extLst>
              <a:ext uri="{FF2B5EF4-FFF2-40B4-BE49-F238E27FC236}">
                <a16:creationId xmlns:a16="http://schemas.microsoft.com/office/drawing/2014/main" id="{A852B3EA-6FC4-E74D-F843-3503ED5D32A8}"/>
              </a:ext>
            </a:extLst>
          </p:cNvPr>
          <p:cNvSpPr/>
          <p:nvPr/>
        </p:nvSpPr>
        <p:spPr>
          <a:xfrm>
            <a:off x="6892512" y="230791"/>
            <a:ext cx="1216" cy="31"/>
          </a:xfrm>
          <a:custGeom>
            <a:avLst/>
            <a:gdLst/>
            <a:ahLst/>
            <a:cxnLst/>
            <a:rect l="l" t="t" r="r" b="b"/>
            <a:pathLst>
              <a:path w="38" h="1" fill="none" extrusionOk="0">
                <a:moveTo>
                  <a:pt x="1" y="1"/>
                </a:moveTo>
                <a:lnTo>
                  <a:pt x="1" y="1"/>
                </a:lnTo>
                <a:lnTo>
                  <a:pt x="38" y="1"/>
                </a:lnTo>
                <a:lnTo>
                  <a:pt x="38"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35">
            <a:extLst>
              <a:ext uri="{FF2B5EF4-FFF2-40B4-BE49-F238E27FC236}">
                <a16:creationId xmlns:a16="http://schemas.microsoft.com/office/drawing/2014/main" id="{53E86F29-8240-2BBC-14A9-F98E9F36E969}"/>
              </a:ext>
            </a:extLst>
          </p:cNvPr>
          <p:cNvSpPr/>
          <p:nvPr/>
        </p:nvSpPr>
        <p:spPr>
          <a:xfrm>
            <a:off x="6891328" y="229632"/>
            <a:ext cx="1216" cy="31"/>
          </a:xfrm>
          <a:custGeom>
            <a:avLst/>
            <a:gdLst/>
            <a:ahLst/>
            <a:cxnLst/>
            <a:rect l="l" t="t" r="r" b="b"/>
            <a:pathLst>
              <a:path w="38" h="1" fill="none" extrusionOk="0">
                <a:moveTo>
                  <a:pt x="0" y="1"/>
                </a:moveTo>
                <a:lnTo>
                  <a:pt x="0" y="1"/>
                </a:lnTo>
                <a:lnTo>
                  <a:pt x="38" y="1"/>
                </a:lnTo>
                <a:lnTo>
                  <a:pt x="38"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35">
            <a:extLst>
              <a:ext uri="{FF2B5EF4-FFF2-40B4-BE49-F238E27FC236}">
                <a16:creationId xmlns:a16="http://schemas.microsoft.com/office/drawing/2014/main" id="{D513169B-A5C9-527E-6191-6642D07F548E}"/>
              </a:ext>
            </a:extLst>
          </p:cNvPr>
          <p:cNvSpPr/>
          <p:nvPr/>
        </p:nvSpPr>
        <p:spPr>
          <a:xfrm>
            <a:off x="6890144" y="228473"/>
            <a:ext cx="1216" cy="31"/>
          </a:xfrm>
          <a:custGeom>
            <a:avLst/>
            <a:gdLst/>
            <a:ahLst/>
            <a:cxnLst/>
            <a:rect l="l" t="t" r="r" b="b"/>
            <a:pathLst>
              <a:path w="38" h="1" fill="none" extrusionOk="0">
                <a:moveTo>
                  <a:pt x="0" y="1"/>
                </a:moveTo>
                <a:lnTo>
                  <a:pt x="0" y="1"/>
                </a:lnTo>
                <a:lnTo>
                  <a:pt x="37" y="1"/>
                </a:lnTo>
                <a:lnTo>
                  <a:pt x="37"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35">
            <a:extLst>
              <a:ext uri="{FF2B5EF4-FFF2-40B4-BE49-F238E27FC236}">
                <a16:creationId xmlns:a16="http://schemas.microsoft.com/office/drawing/2014/main" id="{29C4A3DD-D710-3602-8A33-8D6867D05524}"/>
              </a:ext>
            </a:extLst>
          </p:cNvPr>
          <p:cNvSpPr/>
          <p:nvPr/>
        </p:nvSpPr>
        <p:spPr>
          <a:xfrm>
            <a:off x="6890144" y="227313"/>
            <a:ext cx="32" cy="31"/>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35">
            <a:extLst>
              <a:ext uri="{FF2B5EF4-FFF2-40B4-BE49-F238E27FC236}">
                <a16:creationId xmlns:a16="http://schemas.microsoft.com/office/drawing/2014/main" id="{240FC152-D475-2BC2-C089-67F1FD743B57}"/>
              </a:ext>
            </a:extLst>
          </p:cNvPr>
          <p:cNvSpPr/>
          <p:nvPr/>
        </p:nvSpPr>
        <p:spPr>
          <a:xfrm>
            <a:off x="6888928" y="226154"/>
            <a:ext cx="32" cy="1191"/>
          </a:xfrm>
          <a:custGeom>
            <a:avLst/>
            <a:gdLst/>
            <a:ahLst/>
            <a:cxnLst/>
            <a:rect l="l" t="t" r="r" b="b"/>
            <a:pathLst>
              <a:path w="1" h="38" fill="none" extrusionOk="0">
                <a:moveTo>
                  <a:pt x="1" y="0"/>
                </a:moveTo>
                <a:lnTo>
                  <a:pt x="1" y="0"/>
                </a:lnTo>
                <a:lnTo>
                  <a:pt x="1" y="37"/>
                </a:lnTo>
                <a:lnTo>
                  <a:pt x="1" y="37"/>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35">
            <a:extLst>
              <a:ext uri="{FF2B5EF4-FFF2-40B4-BE49-F238E27FC236}">
                <a16:creationId xmlns:a16="http://schemas.microsoft.com/office/drawing/2014/main" id="{5A18F30E-4E76-F71A-4F2B-30CB6C0307DC}"/>
              </a:ext>
            </a:extLst>
          </p:cNvPr>
          <p:cNvSpPr/>
          <p:nvPr/>
        </p:nvSpPr>
        <p:spPr>
          <a:xfrm>
            <a:off x="6887744" y="226154"/>
            <a:ext cx="32" cy="31"/>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35">
            <a:extLst>
              <a:ext uri="{FF2B5EF4-FFF2-40B4-BE49-F238E27FC236}">
                <a16:creationId xmlns:a16="http://schemas.microsoft.com/office/drawing/2014/main" id="{911E384C-B968-2901-B851-8F19C2265789}"/>
              </a:ext>
            </a:extLst>
          </p:cNvPr>
          <p:cNvSpPr/>
          <p:nvPr/>
        </p:nvSpPr>
        <p:spPr>
          <a:xfrm>
            <a:off x="6886560" y="224964"/>
            <a:ext cx="32" cy="31"/>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35">
            <a:extLst>
              <a:ext uri="{FF2B5EF4-FFF2-40B4-BE49-F238E27FC236}">
                <a16:creationId xmlns:a16="http://schemas.microsoft.com/office/drawing/2014/main" id="{FDEAFE49-256F-27CA-41B4-016C0D2A9604}"/>
              </a:ext>
            </a:extLst>
          </p:cNvPr>
          <p:cNvSpPr/>
          <p:nvPr/>
        </p:nvSpPr>
        <p:spPr>
          <a:xfrm>
            <a:off x="6885376" y="223804"/>
            <a:ext cx="32" cy="31"/>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35">
            <a:extLst>
              <a:ext uri="{FF2B5EF4-FFF2-40B4-BE49-F238E27FC236}">
                <a16:creationId xmlns:a16="http://schemas.microsoft.com/office/drawing/2014/main" id="{14D41C2B-1B1C-4E8B-0FCA-BAE5D142B9CD}"/>
              </a:ext>
            </a:extLst>
          </p:cNvPr>
          <p:cNvSpPr/>
          <p:nvPr/>
        </p:nvSpPr>
        <p:spPr>
          <a:xfrm>
            <a:off x="6884192" y="222645"/>
            <a:ext cx="1216" cy="31"/>
          </a:xfrm>
          <a:custGeom>
            <a:avLst/>
            <a:gdLst/>
            <a:ahLst/>
            <a:cxnLst/>
            <a:rect l="l" t="t" r="r" b="b"/>
            <a:pathLst>
              <a:path w="38" h="1" fill="none" extrusionOk="0">
                <a:moveTo>
                  <a:pt x="0" y="1"/>
                </a:moveTo>
                <a:lnTo>
                  <a:pt x="0" y="1"/>
                </a:lnTo>
                <a:lnTo>
                  <a:pt x="37" y="1"/>
                </a:lnTo>
                <a:lnTo>
                  <a:pt x="37"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35">
            <a:extLst>
              <a:ext uri="{FF2B5EF4-FFF2-40B4-BE49-F238E27FC236}">
                <a16:creationId xmlns:a16="http://schemas.microsoft.com/office/drawing/2014/main" id="{4356D5F9-6B96-F3EF-9694-68052430275A}"/>
              </a:ext>
            </a:extLst>
          </p:cNvPr>
          <p:cNvSpPr/>
          <p:nvPr/>
        </p:nvSpPr>
        <p:spPr>
          <a:xfrm>
            <a:off x="6884192" y="221486"/>
            <a:ext cx="32" cy="31"/>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35">
            <a:extLst>
              <a:ext uri="{FF2B5EF4-FFF2-40B4-BE49-F238E27FC236}">
                <a16:creationId xmlns:a16="http://schemas.microsoft.com/office/drawing/2014/main" id="{08271FA9-CB4D-4B79-2DCA-838A78ECCD6E}"/>
              </a:ext>
            </a:extLst>
          </p:cNvPr>
          <p:cNvSpPr/>
          <p:nvPr/>
        </p:nvSpPr>
        <p:spPr>
          <a:xfrm>
            <a:off x="6882976" y="220326"/>
            <a:ext cx="32" cy="31"/>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35">
            <a:extLst>
              <a:ext uri="{FF2B5EF4-FFF2-40B4-BE49-F238E27FC236}">
                <a16:creationId xmlns:a16="http://schemas.microsoft.com/office/drawing/2014/main" id="{9A1836AD-03E4-DF5D-6AA5-9CEF53226712}"/>
              </a:ext>
            </a:extLst>
          </p:cNvPr>
          <p:cNvSpPr/>
          <p:nvPr/>
        </p:nvSpPr>
        <p:spPr>
          <a:xfrm>
            <a:off x="6881792" y="219136"/>
            <a:ext cx="32" cy="1222"/>
          </a:xfrm>
          <a:custGeom>
            <a:avLst/>
            <a:gdLst/>
            <a:ahLst/>
            <a:cxnLst/>
            <a:rect l="l" t="t" r="r" b="b"/>
            <a:pathLst>
              <a:path w="1" h="39" fill="none" extrusionOk="0">
                <a:moveTo>
                  <a:pt x="1" y="1"/>
                </a:moveTo>
                <a:lnTo>
                  <a:pt x="1" y="1"/>
                </a:lnTo>
                <a:lnTo>
                  <a:pt x="1" y="38"/>
                </a:lnTo>
                <a:lnTo>
                  <a:pt x="1" y="38"/>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35">
            <a:extLst>
              <a:ext uri="{FF2B5EF4-FFF2-40B4-BE49-F238E27FC236}">
                <a16:creationId xmlns:a16="http://schemas.microsoft.com/office/drawing/2014/main" id="{3097D5D8-9208-78E1-7F9A-45BEEBD2AD3D}"/>
              </a:ext>
            </a:extLst>
          </p:cNvPr>
          <p:cNvSpPr/>
          <p:nvPr/>
        </p:nvSpPr>
        <p:spPr>
          <a:xfrm>
            <a:off x="6880608" y="219136"/>
            <a:ext cx="32" cy="31"/>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35">
            <a:extLst>
              <a:ext uri="{FF2B5EF4-FFF2-40B4-BE49-F238E27FC236}">
                <a16:creationId xmlns:a16="http://schemas.microsoft.com/office/drawing/2014/main" id="{7F93DA7E-897E-79C1-7815-B158D7FFACB4}"/>
              </a:ext>
            </a:extLst>
          </p:cNvPr>
          <p:cNvSpPr/>
          <p:nvPr/>
        </p:nvSpPr>
        <p:spPr>
          <a:xfrm>
            <a:off x="6879424" y="217976"/>
            <a:ext cx="32" cy="31"/>
          </a:xfrm>
          <a:custGeom>
            <a:avLst/>
            <a:gdLst/>
            <a:ahLst/>
            <a:cxnLst/>
            <a:rect l="l" t="t" r="r" b="b"/>
            <a:pathLst>
              <a:path w="1" h="1" fill="none" extrusionOk="0">
                <a:moveTo>
                  <a:pt x="0" y="1"/>
                </a:move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35">
            <a:extLst>
              <a:ext uri="{FF2B5EF4-FFF2-40B4-BE49-F238E27FC236}">
                <a16:creationId xmlns:a16="http://schemas.microsoft.com/office/drawing/2014/main" id="{573C13A9-9A83-5F21-FCC1-30511BA1A5B7}"/>
              </a:ext>
            </a:extLst>
          </p:cNvPr>
          <p:cNvSpPr/>
          <p:nvPr/>
        </p:nvSpPr>
        <p:spPr>
          <a:xfrm>
            <a:off x="6878240" y="216817"/>
            <a:ext cx="32" cy="31"/>
          </a:xfrm>
          <a:custGeom>
            <a:avLst/>
            <a:gdLst/>
            <a:ahLst/>
            <a:cxnLst/>
            <a:rect l="l" t="t" r="r" b="b"/>
            <a:pathLst>
              <a:path w="1" h="1" fill="none" extrusionOk="0">
                <a:moveTo>
                  <a:pt x="0" y="0"/>
                </a:move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TextBox 4">
            <a:extLst>
              <a:ext uri="{FF2B5EF4-FFF2-40B4-BE49-F238E27FC236}">
                <a16:creationId xmlns:a16="http://schemas.microsoft.com/office/drawing/2014/main" id="{B2F7F9A6-1E85-A5B9-A808-BA73EAF66D40}"/>
              </a:ext>
            </a:extLst>
          </p:cNvPr>
          <p:cNvSpPr txBox="1"/>
          <p:nvPr/>
        </p:nvSpPr>
        <p:spPr>
          <a:xfrm>
            <a:off x="889462" y="598517"/>
            <a:ext cx="7003210" cy="3785652"/>
          </a:xfrm>
          <a:prstGeom prst="rect">
            <a:avLst/>
          </a:prstGeom>
          <a:noFill/>
        </p:spPr>
        <p:txBody>
          <a:bodyPr wrap="square" rtlCol="0">
            <a:spAutoFit/>
          </a:bodyPr>
          <a:lstStyle/>
          <a:p>
            <a:r>
              <a:rPr lang="en-US" sz="2400">
                <a:solidFill>
                  <a:schemeClr val="accent1">
                    <a:lumMod val="40000"/>
                    <a:lumOff val="60000"/>
                  </a:schemeClr>
                </a:solidFill>
                <a:latin typeface="Gill Sans Nova" panose="020F0502020204030204" pitchFamily="34" charset="0"/>
              </a:rPr>
              <a:t>Banners</a:t>
            </a:r>
          </a:p>
          <a:p>
            <a:endParaRPr lang="en-US">
              <a:solidFill>
                <a:schemeClr val="bg1"/>
              </a:solidFill>
              <a:latin typeface="Gill Sans Nova" panose="020F0502020204030204" pitchFamily="34" charset="0"/>
            </a:endParaRPr>
          </a:p>
          <a:p>
            <a:pPr marL="285750" indent="-285750">
              <a:buFont typeface="Arial" panose="020B0604020202020204" pitchFamily="34" charset="0"/>
              <a:buChar char="•"/>
            </a:pPr>
            <a:r>
              <a:rPr lang="en-US" b="1">
                <a:solidFill>
                  <a:schemeClr val="accent1">
                    <a:lumMod val="40000"/>
                    <a:lumOff val="60000"/>
                  </a:schemeClr>
                </a:solidFill>
                <a:latin typeface="Gill Sans Nova" panose="020F0502020204030204" pitchFamily="34" charset="0"/>
              </a:rPr>
              <a:t>Horizontal Banner: </a:t>
            </a:r>
            <a:r>
              <a:rPr lang="en-US">
                <a:solidFill>
                  <a:schemeClr val="bg1"/>
                </a:solidFill>
                <a:latin typeface="Gill Sans Nova" panose="020F0502020204030204" pitchFamily="34" charset="0"/>
              </a:rPr>
              <a:t>The teacher prints the tasks on paper and place them on a table in a central location where group members can grab the next one.</a:t>
            </a:r>
          </a:p>
          <a:p>
            <a:endParaRPr lang="en-US">
              <a:solidFill>
                <a:schemeClr val="bg1"/>
              </a:solidFill>
              <a:latin typeface="Gill Sans Nova" panose="020F0502020204030204" pitchFamily="34" charset="0"/>
            </a:endParaRPr>
          </a:p>
          <a:p>
            <a:pPr marL="285750" indent="-285750">
              <a:buFont typeface="Arial" panose="020B0604020202020204" pitchFamily="34" charset="0"/>
              <a:buChar char="•"/>
            </a:pPr>
            <a:r>
              <a:rPr lang="en-US" b="1">
                <a:solidFill>
                  <a:schemeClr val="accent1">
                    <a:lumMod val="40000"/>
                    <a:lumOff val="60000"/>
                  </a:schemeClr>
                </a:solidFill>
                <a:latin typeface="Gill Sans Nova" panose="020F0502020204030204" pitchFamily="34" charset="0"/>
              </a:rPr>
              <a:t>Vertical Common Banner: </a:t>
            </a:r>
            <a:r>
              <a:rPr lang="en-US">
                <a:solidFill>
                  <a:schemeClr val="bg1"/>
                </a:solidFill>
                <a:latin typeface="Gill Sans Nova" panose="020F0502020204030204" pitchFamily="34" charset="0"/>
              </a:rPr>
              <a:t>The teacher has a banner, usually across the SMARTboard, when a group is ready for the next task, you add it to your banner. Groups still have their own banner.</a:t>
            </a:r>
            <a:endParaRPr lang="en-US" b="1">
              <a:solidFill>
                <a:schemeClr val="accent1">
                  <a:lumMod val="40000"/>
                  <a:lumOff val="60000"/>
                </a:schemeClr>
              </a:solidFill>
              <a:latin typeface="Gill Sans Nova" panose="020F0502020204030204" pitchFamily="34" charset="0"/>
            </a:endParaRPr>
          </a:p>
          <a:p>
            <a:pPr marL="285750" indent="-285750">
              <a:buFont typeface="Arial" panose="020B0604020202020204" pitchFamily="34" charset="0"/>
              <a:buChar char="•"/>
            </a:pPr>
            <a:endParaRPr lang="en-US" b="1">
              <a:solidFill>
                <a:schemeClr val="accent1">
                  <a:lumMod val="40000"/>
                  <a:lumOff val="60000"/>
                </a:schemeClr>
              </a:solidFill>
              <a:latin typeface="Gill Sans Nova" panose="020F0502020204030204" pitchFamily="34" charset="0"/>
            </a:endParaRPr>
          </a:p>
          <a:p>
            <a:pPr marL="285750" indent="-285750">
              <a:buFont typeface="Arial" panose="020B0604020202020204" pitchFamily="34" charset="0"/>
              <a:buChar char="•"/>
            </a:pPr>
            <a:r>
              <a:rPr lang="en-US" b="1">
                <a:solidFill>
                  <a:schemeClr val="accent1">
                    <a:lumMod val="40000"/>
                    <a:lumOff val="60000"/>
                  </a:schemeClr>
                </a:solidFill>
                <a:latin typeface="Gill Sans Nova" panose="020F0502020204030204" pitchFamily="34" charset="0"/>
              </a:rPr>
              <a:t>Vertical Distributed Banner: </a:t>
            </a:r>
            <a:r>
              <a:rPr lang="en-US">
                <a:solidFill>
                  <a:schemeClr val="bg1"/>
                </a:solidFill>
                <a:latin typeface="Gill Sans Nova" panose="020F0502020204030204" pitchFamily="34" charset="0"/>
              </a:rPr>
              <a:t>Once the group is ready for the next task, you give it to them and only them. They write the task at the top of their whiteboard in the banner.</a:t>
            </a:r>
            <a:endParaRPr lang="en-US" b="1">
              <a:solidFill>
                <a:schemeClr val="accent1">
                  <a:lumMod val="40000"/>
                  <a:lumOff val="60000"/>
                </a:schemeClr>
              </a:solidFill>
              <a:latin typeface="Gill Sans Nova" panose="020F0502020204030204" pitchFamily="34" charset="0"/>
            </a:endParaRPr>
          </a:p>
        </p:txBody>
      </p:sp>
    </p:spTree>
    <p:extLst>
      <p:ext uri="{BB962C8B-B14F-4D97-AF65-F5344CB8AC3E}">
        <p14:creationId xmlns:p14="http://schemas.microsoft.com/office/powerpoint/2010/main" val="1396896913"/>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anim calcmode="lin" valueType="num">
                                      <p:cBhvr additive="base">
                                        <p:cTn id="13"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anim calcmode="lin" valueType="num">
                                      <p:cBhvr additive="base">
                                        <p:cTn id="19"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609">
          <a:extLst>
            <a:ext uri="{FF2B5EF4-FFF2-40B4-BE49-F238E27FC236}">
              <a16:creationId xmlns:a16="http://schemas.microsoft.com/office/drawing/2014/main" id="{E6FF2D66-017B-CDE1-3FBC-1A10CCFD1D88}"/>
            </a:ext>
          </a:extLst>
        </p:cNvPr>
        <p:cNvGrpSpPr/>
        <p:nvPr/>
      </p:nvGrpSpPr>
      <p:grpSpPr>
        <a:xfrm>
          <a:off x="0" y="0"/>
          <a:ext cx="0" cy="0"/>
          <a:chOff x="0" y="0"/>
          <a:chExt cx="0" cy="0"/>
        </a:xfrm>
      </p:grpSpPr>
      <p:sp>
        <p:nvSpPr>
          <p:cNvPr id="1613" name="Google Shape;1613;p35">
            <a:extLst>
              <a:ext uri="{FF2B5EF4-FFF2-40B4-BE49-F238E27FC236}">
                <a16:creationId xmlns:a16="http://schemas.microsoft.com/office/drawing/2014/main" id="{D94927AD-1B9A-0FB3-20A8-8D779C5043BC}"/>
              </a:ext>
            </a:extLst>
          </p:cNvPr>
          <p:cNvSpPr/>
          <p:nvPr/>
        </p:nvSpPr>
        <p:spPr>
          <a:xfrm>
            <a:off x="1251328" y="2255780"/>
            <a:ext cx="3616" cy="38508"/>
          </a:xfrm>
          <a:custGeom>
            <a:avLst/>
            <a:gdLst/>
            <a:ahLst/>
            <a:cxnLst/>
            <a:rect l="l" t="t" r="r" b="b"/>
            <a:pathLst>
              <a:path w="113" h="1229" extrusionOk="0">
                <a:moveTo>
                  <a:pt x="112" y="0"/>
                </a:moveTo>
                <a:lnTo>
                  <a:pt x="112" y="0"/>
                </a:lnTo>
                <a:lnTo>
                  <a:pt x="1" y="1228"/>
                </a:lnTo>
                <a:lnTo>
                  <a:pt x="1" y="1228"/>
                </a:lnTo>
                <a:lnTo>
                  <a:pt x="112" y="0"/>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35">
            <a:extLst>
              <a:ext uri="{FF2B5EF4-FFF2-40B4-BE49-F238E27FC236}">
                <a16:creationId xmlns:a16="http://schemas.microsoft.com/office/drawing/2014/main" id="{E18388A2-01D1-4DF3-A586-B066FD362118}"/>
              </a:ext>
            </a:extLst>
          </p:cNvPr>
          <p:cNvSpPr/>
          <p:nvPr/>
        </p:nvSpPr>
        <p:spPr>
          <a:xfrm>
            <a:off x="1251328" y="2255780"/>
            <a:ext cx="3616" cy="38508"/>
          </a:xfrm>
          <a:custGeom>
            <a:avLst/>
            <a:gdLst/>
            <a:ahLst/>
            <a:cxnLst/>
            <a:rect l="l" t="t" r="r" b="b"/>
            <a:pathLst>
              <a:path w="113" h="1229" fill="none" extrusionOk="0">
                <a:moveTo>
                  <a:pt x="112" y="0"/>
                </a:moveTo>
                <a:lnTo>
                  <a:pt x="112" y="0"/>
                </a:lnTo>
                <a:lnTo>
                  <a:pt x="1" y="1228"/>
                </a:lnTo>
                <a:lnTo>
                  <a:pt x="1" y="1228"/>
                </a:lnTo>
                <a:lnTo>
                  <a:pt x="11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35">
            <a:extLst>
              <a:ext uri="{FF2B5EF4-FFF2-40B4-BE49-F238E27FC236}">
                <a16:creationId xmlns:a16="http://schemas.microsoft.com/office/drawing/2014/main" id="{0169FCD9-C4AD-D1EC-6D8D-6643FEEAD9FC}"/>
              </a:ext>
            </a:extLst>
          </p:cNvPr>
          <p:cNvSpPr/>
          <p:nvPr/>
        </p:nvSpPr>
        <p:spPr>
          <a:xfrm>
            <a:off x="1251328" y="2294256"/>
            <a:ext cx="32" cy="1191"/>
          </a:xfrm>
          <a:custGeom>
            <a:avLst/>
            <a:gdLst/>
            <a:ahLst/>
            <a:cxnLst/>
            <a:rect l="l" t="t" r="r" b="b"/>
            <a:pathLst>
              <a:path w="1" h="38" extrusionOk="0">
                <a:moveTo>
                  <a:pt x="1" y="0"/>
                </a:moveTo>
                <a:lnTo>
                  <a:pt x="1" y="0"/>
                </a:lnTo>
                <a:lnTo>
                  <a:pt x="1" y="37"/>
                </a:lnTo>
                <a:lnTo>
                  <a:pt x="1" y="37"/>
                </a:lnTo>
                <a:lnTo>
                  <a:pt x="1" y="0"/>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35">
            <a:extLst>
              <a:ext uri="{FF2B5EF4-FFF2-40B4-BE49-F238E27FC236}">
                <a16:creationId xmlns:a16="http://schemas.microsoft.com/office/drawing/2014/main" id="{8BDE3196-E8B4-98B6-B159-A1F1E9759C5E}"/>
              </a:ext>
            </a:extLst>
          </p:cNvPr>
          <p:cNvSpPr/>
          <p:nvPr/>
        </p:nvSpPr>
        <p:spPr>
          <a:xfrm>
            <a:off x="1251328" y="2294256"/>
            <a:ext cx="32" cy="1191"/>
          </a:xfrm>
          <a:custGeom>
            <a:avLst/>
            <a:gdLst/>
            <a:ahLst/>
            <a:cxnLst/>
            <a:rect l="l" t="t" r="r" b="b"/>
            <a:pathLst>
              <a:path w="1" h="38" fill="none" extrusionOk="0">
                <a:moveTo>
                  <a:pt x="1" y="0"/>
                </a:moveTo>
                <a:lnTo>
                  <a:pt x="1" y="0"/>
                </a:lnTo>
                <a:lnTo>
                  <a:pt x="1" y="37"/>
                </a:lnTo>
                <a:lnTo>
                  <a:pt x="1" y="37"/>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35">
            <a:extLst>
              <a:ext uri="{FF2B5EF4-FFF2-40B4-BE49-F238E27FC236}">
                <a16:creationId xmlns:a16="http://schemas.microsoft.com/office/drawing/2014/main" id="{61B6BEA6-C035-AE5C-4D25-485F6FC1A819}"/>
              </a:ext>
            </a:extLst>
          </p:cNvPr>
          <p:cNvSpPr/>
          <p:nvPr/>
        </p:nvSpPr>
        <p:spPr>
          <a:xfrm>
            <a:off x="1251328" y="2295415"/>
            <a:ext cx="32" cy="1191"/>
          </a:xfrm>
          <a:custGeom>
            <a:avLst/>
            <a:gdLst/>
            <a:ahLst/>
            <a:cxnLst/>
            <a:rect l="l" t="t" r="r" b="b"/>
            <a:pathLst>
              <a:path w="1" h="38" extrusionOk="0">
                <a:moveTo>
                  <a:pt x="1" y="0"/>
                </a:moveTo>
                <a:lnTo>
                  <a:pt x="1" y="0"/>
                </a:lnTo>
                <a:lnTo>
                  <a:pt x="1" y="38"/>
                </a:lnTo>
                <a:lnTo>
                  <a:pt x="1" y="38"/>
                </a:lnTo>
                <a:lnTo>
                  <a:pt x="1" y="0"/>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35">
            <a:extLst>
              <a:ext uri="{FF2B5EF4-FFF2-40B4-BE49-F238E27FC236}">
                <a16:creationId xmlns:a16="http://schemas.microsoft.com/office/drawing/2014/main" id="{7571184C-ECEA-8B3E-D554-31AF54C9A152}"/>
              </a:ext>
            </a:extLst>
          </p:cNvPr>
          <p:cNvSpPr/>
          <p:nvPr/>
        </p:nvSpPr>
        <p:spPr>
          <a:xfrm>
            <a:off x="1251328" y="2295415"/>
            <a:ext cx="32" cy="1191"/>
          </a:xfrm>
          <a:custGeom>
            <a:avLst/>
            <a:gdLst/>
            <a:ahLst/>
            <a:cxnLst/>
            <a:rect l="l" t="t" r="r" b="b"/>
            <a:pathLst>
              <a:path w="1" h="38" fill="none" extrusionOk="0">
                <a:moveTo>
                  <a:pt x="1" y="0"/>
                </a:moveTo>
                <a:lnTo>
                  <a:pt x="1" y="0"/>
                </a:lnTo>
                <a:lnTo>
                  <a:pt x="1" y="38"/>
                </a:lnTo>
                <a:lnTo>
                  <a:pt x="1" y="38"/>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35">
            <a:extLst>
              <a:ext uri="{FF2B5EF4-FFF2-40B4-BE49-F238E27FC236}">
                <a16:creationId xmlns:a16="http://schemas.microsoft.com/office/drawing/2014/main" id="{632BE358-8FFD-3591-B4F3-88CE00B9EB05}"/>
              </a:ext>
            </a:extLst>
          </p:cNvPr>
          <p:cNvSpPr/>
          <p:nvPr/>
        </p:nvSpPr>
        <p:spPr>
          <a:xfrm>
            <a:off x="1251328" y="2296574"/>
            <a:ext cx="32" cy="1191"/>
          </a:xfrm>
          <a:custGeom>
            <a:avLst/>
            <a:gdLst/>
            <a:ahLst/>
            <a:cxnLst/>
            <a:rect l="l" t="t" r="r" b="b"/>
            <a:pathLst>
              <a:path w="1" h="38" extrusionOk="0">
                <a:moveTo>
                  <a:pt x="1" y="1"/>
                </a:moveTo>
                <a:lnTo>
                  <a:pt x="1" y="1"/>
                </a:lnTo>
                <a:lnTo>
                  <a:pt x="1" y="38"/>
                </a:lnTo>
                <a:lnTo>
                  <a:pt x="1" y="38"/>
                </a:lnTo>
                <a:lnTo>
                  <a:pt x="1"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35">
            <a:extLst>
              <a:ext uri="{FF2B5EF4-FFF2-40B4-BE49-F238E27FC236}">
                <a16:creationId xmlns:a16="http://schemas.microsoft.com/office/drawing/2014/main" id="{B4DE25E4-B1F7-7682-40E1-5185BB24062D}"/>
              </a:ext>
            </a:extLst>
          </p:cNvPr>
          <p:cNvSpPr/>
          <p:nvPr/>
        </p:nvSpPr>
        <p:spPr>
          <a:xfrm>
            <a:off x="1251328" y="2296574"/>
            <a:ext cx="32" cy="1191"/>
          </a:xfrm>
          <a:custGeom>
            <a:avLst/>
            <a:gdLst/>
            <a:ahLst/>
            <a:cxnLst/>
            <a:rect l="l" t="t" r="r" b="b"/>
            <a:pathLst>
              <a:path w="1" h="38" fill="none" extrusionOk="0">
                <a:moveTo>
                  <a:pt x="1" y="1"/>
                </a:moveTo>
                <a:lnTo>
                  <a:pt x="1" y="1"/>
                </a:lnTo>
                <a:lnTo>
                  <a:pt x="1" y="38"/>
                </a:lnTo>
                <a:lnTo>
                  <a:pt x="1" y="38"/>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35">
            <a:extLst>
              <a:ext uri="{FF2B5EF4-FFF2-40B4-BE49-F238E27FC236}">
                <a16:creationId xmlns:a16="http://schemas.microsoft.com/office/drawing/2014/main" id="{28715ECE-CAFE-3D8E-CD0E-9821232D9F40}"/>
              </a:ext>
            </a:extLst>
          </p:cNvPr>
          <p:cNvSpPr/>
          <p:nvPr/>
        </p:nvSpPr>
        <p:spPr>
          <a:xfrm>
            <a:off x="1251328" y="2297734"/>
            <a:ext cx="32" cy="2381"/>
          </a:xfrm>
          <a:custGeom>
            <a:avLst/>
            <a:gdLst/>
            <a:ahLst/>
            <a:cxnLst/>
            <a:rect l="l" t="t" r="r" b="b"/>
            <a:pathLst>
              <a:path w="1" h="76" extrusionOk="0">
                <a:moveTo>
                  <a:pt x="1" y="1"/>
                </a:moveTo>
                <a:lnTo>
                  <a:pt x="1" y="1"/>
                </a:lnTo>
                <a:lnTo>
                  <a:pt x="1" y="75"/>
                </a:lnTo>
                <a:lnTo>
                  <a:pt x="1" y="75"/>
                </a:lnTo>
                <a:lnTo>
                  <a:pt x="1"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35">
            <a:extLst>
              <a:ext uri="{FF2B5EF4-FFF2-40B4-BE49-F238E27FC236}">
                <a16:creationId xmlns:a16="http://schemas.microsoft.com/office/drawing/2014/main" id="{C4FEFA51-CC1A-6931-A546-2237DC759B8B}"/>
              </a:ext>
            </a:extLst>
          </p:cNvPr>
          <p:cNvSpPr/>
          <p:nvPr/>
        </p:nvSpPr>
        <p:spPr>
          <a:xfrm>
            <a:off x="1251328" y="2297734"/>
            <a:ext cx="32" cy="2381"/>
          </a:xfrm>
          <a:custGeom>
            <a:avLst/>
            <a:gdLst/>
            <a:ahLst/>
            <a:cxnLst/>
            <a:rect l="l" t="t" r="r" b="b"/>
            <a:pathLst>
              <a:path w="1" h="76" fill="none" extrusionOk="0">
                <a:moveTo>
                  <a:pt x="1" y="1"/>
                </a:moveTo>
                <a:lnTo>
                  <a:pt x="1" y="1"/>
                </a:lnTo>
                <a:lnTo>
                  <a:pt x="1" y="75"/>
                </a:lnTo>
                <a:lnTo>
                  <a:pt x="1" y="75"/>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35">
            <a:extLst>
              <a:ext uri="{FF2B5EF4-FFF2-40B4-BE49-F238E27FC236}">
                <a16:creationId xmlns:a16="http://schemas.microsoft.com/office/drawing/2014/main" id="{E4309617-9130-3E26-DFA1-1CC6D871373C}"/>
              </a:ext>
            </a:extLst>
          </p:cNvPr>
          <p:cNvSpPr/>
          <p:nvPr/>
        </p:nvSpPr>
        <p:spPr>
          <a:xfrm>
            <a:off x="1251328" y="2300084"/>
            <a:ext cx="32" cy="1191"/>
          </a:xfrm>
          <a:custGeom>
            <a:avLst/>
            <a:gdLst/>
            <a:ahLst/>
            <a:cxnLst/>
            <a:rect l="l" t="t" r="r" b="b"/>
            <a:pathLst>
              <a:path w="1" h="38" extrusionOk="0">
                <a:moveTo>
                  <a:pt x="1" y="0"/>
                </a:moveTo>
                <a:lnTo>
                  <a:pt x="1" y="0"/>
                </a:lnTo>
                <a:lnTo>
                  <a:pt x="1" y="37"/>
                </a:lnTo>
                <a:lnTo>
                  <a:pt x="1" y="37"/>
                </a:lnTo>
                <a:lnTo>
                  <a:pt x="1" y="0"/>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35">
            <a:extLst>
              <a:ext uri="{FF2B5EF4-FFF2-40B4-BE49-F238E27FC236}">
                <a16:creationId xmlns:a16="http://schemas.microsoft.com/office/drawing/2014/main" id="{D79E22C6-3C7A-5FC8-A48C-78B7F7E8A42A}"/>
              </a:ext>
            </a:extLst>
          </p:cNvPr>
          <p:cNvSpPr/>
          <p:nvPr/>
        </p:nvSpPr>
        <p:spPr>
          <a:xfrm>
            <a:off x="1251328" y="2300084"/>
            <a:ext cx="32" cy="1191"/>
          </a:xfrm>
          <a:custGeom>
            <a:avLst/>
            <a:gdLst/>
            <a:ahLst/>
            <a:cxnLst/>
            <a:rect l="l" t="t" r="r" b="b"/>
            <a:pathLst>
              <a:path w="1" h="38" fill="none" extrusionOk="0">
                <a:moveTo>
                  <a:pt x="1" y="0"/>
                </a:moveTo>
                <a:lnTo>
                  <a:pt x="1" y="0"/>
                </a:lnTo>
                <a:lnTo>
                  <a:pt x="1" y="37"/>
                </a:lnTo>
                <a:lnTo>
                  <a:pt x="1" y="37"/>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35">
            <a:extLst>
              <a:ext uri="{FF2B5EF4-FFF2-40B4-BE49-F238E27FC236}">
                <a16:creationId xmlns:a16="http://schemas.microsoft.com/office/drawing/2014/main" id="{66EEA643-9D5F-A680-4586-DB4BD9B8267B}"/>
              </a:ext>
            </a:extLst>
          </p:cNvPr>
          <p:cNvSpPr/>
          <p:nvPr/>
        </p:nvSpPr>
        <p:spPr>
          <a:xfrm>
            <a:off x="1250144" y="2301243"/>
            <a:ext cx="1216" cy="1191"/>
          </a:xfrm>
          <a:custGeom>
            <a:avLst/>
            <a:gdLst/>
            <a:ahLst/>
            <a:cxnLst/>
            <a:rect l="l" t="t" r="r" b="b"/>
            <a:pathLst>
              <a:path w="38" h="38" extrusionOk="0">
                <a:moveTo>
                  <a:pt x="38" y="0"/>
                </a:moveTo>
                <a:lnTo>
                  <a:pt x="38" y="0"/>
                </a:lnTo>
                <a:lnTo>
                  <a:pt x="0" y="38"/>
                </a:lnTo>
                <a:lnTo>
                  <a:pt x="0" y="38"/>
                </a:lnTo>
                <a:lnTo>
                  <a:pt x="38" y="0"/>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35">
            <a:extLst>
              <a:ext uri="{FF2B5EF4-FFF2-40B4-BE49-F238E27FC236}">
                <a16:creationId xmlns:a16="http://schemas.microsoft.com/office/drawing/2014/main" id="{7BD930AF-4162-75B2-4760-1F38466395DC}"/>
              </a:ext>
            </a:extLst>
          </p:cNvPr>
          <p:cNvSpPr/>
          <p:nvPr/>
        </p:nvSpPr>
        <p:spPr>
          <a:xfrm>
            <a:off x="1250144" y="2301243"/>
            <a:ext cx="1216" cy="1191"/>
          </a:xfrm>
          <a:custGeom>
            <a:avLst/>
            <a:gdLst/>
            <a:ahLst/>
            <a:cxnLst/>
            <a:rect l="l" t="t" r="r" b="b"/>
            <a:pathLst>
              <a:path w="38" h="38" fill="none" extrusionOk="0">
                <a:moveTo>
                  <a:pt x="38" y="0"/>
                </a:moveTo>
                <a:lnTo>
                  <a:pt x="38" y="0"/>
                </a:lnTo>
                <a:lnTo>
                  <a:pt x="0" y="38"/>
                </a:lnTo>
                <a:lnTo>
                  <a:pt x="0" y="38"/>
                </a:lnTo>
                <a:lnTo>
                  <a:pt x="3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35">
            <a:extLst>
              <a:ext uri="{FF2B5EF4-FFF2-40B4-BE49-F238E27FC236}">
                <a16:creationId xmlns:a16="http://schemas.microsoft.com/office/drawing/2014/main" id="{6DA19959-34B3-D71A-3FBB-F202EF4B8624}"/>
              </a:ext>
            </a:extLst>
          </p:cNvPr>
          <p:cNvSpPr/>
          <p:nvPr/>
        </p:nvSpPr>
        <p:spPr>
          <a:xfrm>
            <a:off x="1250144" y="2302402"/>
            <a:ext cx="32" cy="1191"/>
          </a:xfrm>
          <a:custGeom>
            <a:avLst/>
            <a:gdLst/>
            <a:ahLst/>
            <a:cxnLst/>
            <a:rect l="l" t="t" r="r" b="b"/>
            <a:pathLst>
              <a:path w="1" h="38" extrusionOk="0">
                <a:moveTo>
                  <a:pt x="0" y="1"/>
                </a:moveTo>
                <a:lnTo>
                  <a:pt x="0" y="1"/>
                </a:lnTo>
                <a:lnTo>
                  <a:pt x="0" y="38"/>
                </a:lnTo>
                <a:lnTo>
                  <a:pt x="0" y="38"/>
                </a:lnTo>
                <a:lnTo>
                  <a:pt x="0"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35">
            <a:extLst>
              <a:ext uri="{FF2B5EF4-FFF2-40B4-BE49-F238E27FC236}">
                <a16:creationId xmlns:a16="http://schemas.microsoft.com/office/drawing/2014/main" id="{7A1AC97A-622D-CFE5-4447-1DB769706595}"/>
              </a:ext>
            </a:extLst>
          </p:cNvPr>
          <p:cNvSpPr/>
          <p:nvPr/>
        </p:nvSpPr>
        <p:spPr>
          <a:xfrm>
            <a:off x="1250144" y="2302402"/>
            <a:ext cx="32" cy="1191"/>
          </a:xfrm>
          <a:custGeom>
            <a:avLst/>
            <a:gdLst/>
            <a:ahLst/>
            <a:cxnLst/>
            <a:rect l="l" t="t" r="r" b="b"/>
            <a:pathLst>
              <a:path w="1" h="38" fill="none" extrusionOk="0">
                <a:moveTo>
                  <a:pt x="0" y="1"/>
                </a:moveTo>
                <a:lnTo>
                  <a:pt x="0" y="1"/>
                </a:lnTo>
                <a:lnTo>
                  <a:pt x="0" y="38"/>
                </a:lnTo>
                <a:lnTo>
                  <a:pt x="0" y="3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35">
            <a:extLst>
              <a:ext uri="{FF2B5EF4-FFF2-40B4-BE49-F238E27FC236}">
                <a16:creationId xmlns:a16="http://schemas.microsoft.com/office/drawing/2014/main" id="{96C7552B-D393-B542-01AF-C4503B8AE86C}"/>
              </a:ext>
            </a:extLst>
          </p:cNvPr>
          <p:cNvSpPr/>
          <p:nvPr/>
        </p:nvSpPr>
        <p:spPr>
          <a:xfrm>
            <a:off x="1250144" y="2304752"/>
            <a:ext cx="32" cy="1191"/>
          </a:xfrm>
          <a:custGeom>
            <a:avLst/>
            <a:gdLst/>
            <a:ahLst/>
            <a:cxnLst/>
            <a:rect l="l" t="t" r="r" b="b"/>
            <a:pathLst>
              <a:path w="1" h="38" extrusionOk="0">
                <a:moveTo>
                  <a:pt x="0" y="0"/>
                </a:moveTo>
                <a:lnTo>
                  <a:pt x="0" y="0"/>
                </a:lnTo>
                <a:lnTo>
                  <a:pt x="0" y="37"/>
                </a:lnTo>
                <a:lnTo>
                  <a:pt x="0" y="37"/>
                </a:lnTo>
                <a:lnTo>
                  <a:pt x="0" y="0"/>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35">
            <a:extLst>
              <a:ext uri="{FF2B5EF4-FFF2-40B4-BE49-F238E27FC236}">
                <a16:creationId xmlns:a16="http://schemas.microsoft.com/office/drawing/2014/main" id="{3E54C6C2-FCF5-6423-764A-D25880B89A32}"/>
              </a:ext>
            </a:extLst>
          </p:cNvPr>
          <p:cNvSpPr/>
          <p:nvPr/>
        </p:nvSpPr>
        <p:spPr>
          <a:xfrm>
            <a:off x="1250144" y="2304752"/>
            <a:ext cx="32" cy="1191"/>
          </a:xfrm>
          <a:custGeom>
            <a:avLst/>
            <a:gdLst/>
            <a:ahLst/>
            <a:cxnLst/>
            <a:rect l="l" t="t" r="r" b="b"/>
            <a:pathLst>
              <a:path w="1" h="38" fill="none" extrusionOk="0">
                <a:moveTo>
                  <a:pt x="0" y="0"/>
                </a:moveTo>
                <a:lnTo>
                  <a:pt x="0" y="0"/>
                </a:lnTo>
                <a:lnTo>
                  <a:pt x="0" y="37"/>
                </a:lnTo>
                <a:lnTo>
                  <a:pt x="0" y="37"/>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35">
            <a:extLst>
              <a:ext uri="{FF2B5EF4-FFF2-40B4-BE49-F238E27FC236}">
                <a16:creationId xmlns:a16="http://schemas.microsoft.com/office/drawing/2014/main" id="{B17F03F1-330A-2152-E791-2AF350D5EA48}"/>
              </a:ext>
            </a:extLst>
          </p:cNvPr>
          <p:cNvSpPr/>
          <p:nvPr/>
        </p:nvSpPr>
        <p:spPr>
          <a:xfrm>
            <a:off x="1250144" y="2305912"/>
            <a:ext cx="32" cy="1191"/>
          </a:xfrm>
          <a:custGeom>
            <a:avLst/>
            <a:gdLst/>
            <a:ahLst/>
            <a:cxnLst/>
            <a:rect l="l" t="t" r="r" b="b"/>
            <a:pathLst>
              <a:path w="1" h="38" extrusionOk="0">
                <a:moveTo>
                  <a:pt x="0" y="0"/>
                </a:moveTo>
                <a:lnTo>
                  <a:pt x="0" y="0"/>
                </a:lnTo>
                <a:lnTo>
                  <a:pt x="0" y="38"/>
                </a:lnTo>
                <a:lnTo>
                  <a:pt x="0" y="38"/>
                </a:lnTo>
                <a:lnTo>
                  <a:pt x="0" y="0"/>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35">
            <a:extLst>
              <a:ext uri="{FF2B5EF4-FFF2-40B4-BE49-F238E27FC236}">
                <a16:creationId xmlns:a16="http://schemas.microsoft.com/office/drawing/2014/main" id="{5157176F-A073-1494-73A9-80DC1DA50DD4}"/>
              </a:ext>
            </a:extLst>
          </p:cNvPr>
          <p:cNvSpPr/>
          <p:nvPr/>
        </p:nvSpPr>
        <p:spPr>
          <a:xfrm>
            <a:off x="1250144" y="2305912"/>
            <a:ext cx="32" cy="1191"/>
          </a:xfrm>
          <a:custGeom>
            <a:avLst/>
            <a:gdLst/>
            <a:ahLst/>
            <a:cxnLst/>
            <a:rect l="l" t="t" r="r" b="b"/>
            <a:pathLst>
              <a:path w="1" h="38" fill="none" extrusionOk="0">
                <a:moveTo>
                  <a:pt x="0" y="0"/>
                </a:moveTo>
                <a:lnTo>
                  <a:pt x="0" y="0"/>
                </a:lnTo>
                <a:lnTo>
                  <a:pt x="0" y="38"/>
                </a:lnTo>
                <a:lnTo>
                  <a:pt x="0" y="3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35">
            <a:extLst>
              <a:ext uri="{FF2B5EF4-FFF2-40B4-BE49-F238E27FC236}">
                <a16:creationId xmlns:a16="http://schemas.microsoft.com/office/drawing/2014/main" id="{50129959-4EB1-C9DA-9CCC-36ABDB9AF273}"/>
              </a:ext>
            </a:extLst>
          </p:cNvPr>
          <p:cNvSpPr/>
          <p:nvPr/>
        </p:nvSpPr>
        <p:spPr>
          <a:xfrm>
            <a:off x="1250144" y="2307071"/>
            <a:ext cx="32" cy="1191"/>
          </a:xfrm>
          <a:custGeom>
            <a:avLst/>
            <a:gdLst/>
            <a:ahLst/>
            <a:cxnLst/>
            <a:rect l="l" t="t" r="r" b="b"/>
            <a:pathLst>
              <a:path w="1" h="38" extrusionOk="0">
                <a:moveTo>
                  <a:pt x="0" y="1"/>
                </a:moveTo>
                <a:lnTo>
                  <a:pt x="0" y="1"/>
                </a:lnTo>
                <a:lnTo>
                  <a:pt x="0" y="38"/>
                </a:lnTo>
                <a:lnTo>
                  <a:pt x="0" y="38"/>
                </a:lnTo>
                <a:lnTo>
                  <a:pt x="0"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35">
            <a:extLst>
              <a:ext uri="{FF2B5EF4-FFF2-40B4-BE49-F238E27FC236}">
                <a16:creationId xmlns:a16="http://schemas.microsoft.com/office/drawing/2014/main" id="{F9C1349C-7EEE-36AA-AA41-513773B7034E}"/>
              </a:ext>
            </a:extLst>
          </p:cNvPr>
          <p:cNvSpPr/>
          <p:nvPr/>
        </p:nvSpPr>
        <p:spPr>
          <a:xfrm>
            <a:off x="1250144" y="2307071"/>
            <a:ext cx="32" cy="1191"/>
          </a:xfrm>
          <a:custGeom>
            <a:avLst/>
            <a:gdLst/>
            <a:ahLst/>
            <a:cxnLst/>
            <a:rect l="l" t="t" r="r" b="b"/>
            <a:pathLst>
              <a:path w="1" h="38" fill="none" extrusionOk="0">
                <a:moveTo>
                  <a:pt x="0" y="1"/>
                </a:moveTo>
                <a:lnTo>
                  <a:pt x="0" y="1"/>
                </a:lnTo>
                <a:lnTo>
                  <a:pt x="0" y="38"/>
                </a:lnTo>
                <a:lnTo>
                  <a:pt x="0" y="3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35">
            <a:extLst>
              <a:ext uri="{FF2B5EF4-FFF2-40B4-BE49-F238E27FC236}">
                <a16:creationId xmlns:a16="http://schemas.microsoft.com/office/drawing/2014/main" id="{B738AC89-1AC0-69A3-EEA4-1686402D2860}"/>
              </a:ext>
            </a:extLst>
          </p:cNvPr>
          <p:cNvSpPr/>
          <p:nvPr/>
        </p:nvSpPr>
        <p:spPr>
          <a:xfrm>
            <a:off x="1250144" y="2308230"/>
            <a:ext cx="32" cy="1191"/>
          </a:xfrm>
          <a:custGeom>
            <a:avLst/>
            <a:gdLst/>
            <a:ahLst/>
            <a:cxnLst/>
            <a:rect l="l" t="t" r="r" b="b"/>
            <a:pathLst>
              <a:path w="1" h="38" extrusionOk="0">
                <a:moveTo>
                  <a:pt x="0" y="1"/>
                </a:moveTo>
                <a:lnTo>
                  <a:pt x="0" y="1"/>
                </a:lnTo>
                <a:lnTo>
                  <a:pt x="0" y="38"/>
                </a:lnTo>
                <a:lnTo>
                  <a:pt x="0" y="38"/>
                </a:lnTo>
                <a:lnTo>
                  <a:pt x="0"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35">
            <a:extLst>
              <a:ext uri="{FF2B5EF4-FFF2-40B4-BE49-F238E27FC236}">
                <a16:creationId xmlns:a16="http://schemas.microsoft.com/office/drawing/2014/main" id="{F3103C0A-DA1E-E9AE-43C6-0CA4DDF26789}"/>
              </a:ext>
            </a:extLst>
          </p:cNvPr>
          <p:cNvSpPr/>
          <p:nvPr/>
        </p:nvSpPr>
        <p:spPr>
          <a:xfrm>
            <a:off x="1250144" y="2308230"/>
            <a:ext cx="32" cy="1191"/>
          </a:xfrm>
          <a:custGeom>
            <a:avLst/>
            <a:gdLst/>
            <a:ahLst/>
            <a:cxnLst/>
            <a:rect l="l" t="t" r="r" b="b"/>
            <a:pathLst>
              <a:path w="1" h="38" fill="none" extrusionOk="0">
                <a:moveTo>
                  <a:pt x="0" y="1"/>
                </a:moveTo>
                <a:lnTo>
                  <a:pt x="0" y="1"/>
                </a:lnTo>
                <a:lnTo>
                  <a:pt x="0" y="38"/>
                </a:lnTo>
                <a:lnTo>
                  <a:pt x="0" y="3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35">
            <a:extLst>
              <a:ext uri="{FF2B5EF4-FFF2-40B4-BE49-F238E27FC236}">
                <a16:creationId xmlns:a16="http://schemas.microsoft.com/office/drawing/2014/main" id="{130F81CF-A3F6-B61B-C3E8-4F806B36892A}"/>
              </a:ext>
            </a:extLst>
          </p:cNvPr>
          <p:cNvSpPr/>
          <p:nvPr/>
        </p:nvSpPr>
        <p:spPr>
          <a:xfrm>
            <a:off x="1250144" y="2309389"/>
            <a:ext cx="32" cy="2381"/>
          </a:xfrm>
          <a:custGeom>
            <a:avLst/>
            <a:gdLst/>
            <a:ahLst/>
            <a:cxnLst/>
            <a:rect l="l" t="t" r="r" b="b"/>
            <a:pathLst>
              <a:path w="1" h="76" extrusionOk="0">
                <a:moveTo>
                  <a:pt x="0" y="1"/>
                </a:moveTo>
                <a:lnTo>
                  <a:pt x="0" y="1"/>
                </a:lnTo>
                <a:lnTo>
                  <a:pt x="0" y="75"/>
                </a:lnTo>
                <a:lnTo>
                  <a:pt x="0" y="75"/>
                </a:lnTo>
                <a:lnTo>
                  <a:pt x="0"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35">
            <a:extLst>
              <a:ext uri="{FF2B5EF4-FFF2-40B4-BE49-F238E27FC236}">
                <a16:creationId xmlns:a16="http://schemas.microsoft.com/office/drawing/2014/main" id="{EE214476-F272-D885-602E-66DF8419EBDB}"/>
              </a:ext>
            </a:extLst>
          </p:cNvPr>
          <p:cNvSpPr/>
          <p:nvPr/>
        </p:nvSpPr>
        <p:spPr>
          <a:xfrm>
            <a:off x="1250144" y="2309389"/>
            <a:ext cx="32" cy="2381"/>
          </a:xfrm>
          <a:custGeom>
            <a:avLst/>
            <a:gdLst/>
            <a:ahLst/>
            <a:cxnLst/>
            <a:rect l="l" t="t" r="r" b="b"/>
            <a:pathLst>
              <a:path w="1" h="76" fill="none" extrusionOk="0">
                <a:moveTo>
                  <a:pt x="0" y="1"/>
                </a:moveTo>
                <a:lnTo>
                  <a:pt x="0" y="1"/>
                </a:lnTo>
                <a:lnTo>
                  <a:pt x="0" y="75"/>
                </a:lnTo>
                <a:lnTo>
                  <a:pt x="0" y="75"/>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35">
            <a:extLst>
              <a:ext uri="{FF2B5EF4-FFF2-40B4-BE49-F238E27FC236}">
                <a16:creationId xmlns:a16="http://schemas.microsoft.com/office/drawing/2014/main" id="{F1773C52-333F-58B3-B705-B787CCD9F5D3}"/>
              </a:ext>
            </a:extLst>
          </p:cNvPr>
          <p:cNvSpPr/>
          <p:nvPr/>
        </p:nvSpPr>
        <p:spPr>
          <a:xfrm>
            <a:off x="1248960" y="2311739"/>
            <a:ext cx="1216" cy="19833"/>
          </a:xfrm>
          <a:custGeom>
            <a:avLst/>
            <a:gdLst/>
            <a:ahLst/>
            <a:cxnLst/>
            <a:rect l="l" t="t" r="r" b="b"/>
            <a:pathLst>
              <a:path w="38" h="633" extrusionOk="0">
                <a:moveTo>
                  <a:pt x="37" y="0"/>
                </a:moveTo>
                <a:lnTo>
                  <a:pt x="37" y="0"/>
                </a:lnTo>
                <a:lnTo>
                  <a:pt x="0" y="633"/>
                </a:lnTo>
                <a:lnTo>
                  <a:pt x="0" y="633"/>
                </a:lnTo>
                <a:lnTo>
                  <a:pt x="37" y="0"/>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35">
            <a:extLst>
              <a:ext uri="{FF2B5EF4-FFF2-40B4-BE49-F238E27FC236}">
                <a16:creationId xmlns:a16="http://schemas.microsoft.com/office/drawing/2014/main" id="{E8033224-F3E3-ABC2-D27E-1C43EFE89F7E}"/>
              </a:ext>
            </a:extLst>
          </p:cNvPr>
          <p:cNvSpPr/>
          <p:nvPr/>
        </p:nvSpPr>
        <p:spPr>
          <a:xfrm>
            <a:off x="1248960" y="2311739"/>
            <a:ext cx="1216" cy="19833"/>
          </a:xfrm>
          <a:custGeom>
            <a:avLst/>
            <a:gdLst/>
            <a:ahLst/>
            <a:cxnLst/>
            <a:rect l="l" t="t" r="r" b="b"/>
            <a:pathLst>
              <a:path w="38" h="633" fill="none" extrusionOk="0">
                <a:moveTo>
                  <a:pt x="37" y="0"/>
                </a:moveTo>
                <a:lnTo>
                  <a:pt x="37" y="0"/>
                </a:lnTo>
                <a:lnTo>
                  <a:pt x="0" y="633"/>
                </a:lnTo>
                <a:lnTo>
                  <a:pt x="0" y="633"/>
                </a:lnTo>
                <a:lnTo>
                  <a:pt x="3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35">
            <a:extLst>
              <a:ext uri="{FF2B5EF4-FFF2-40B4-BE49-F238E27FC236}">
                <a16:creationId xmlns:a16="http://schemas.microsoft.com/office/drawing/2014/main" id="{6C469D6F-88FD-49D9-89F9-70E7FC0FBFD9}"/>
              </a:ext>
            </a:extLst>
          </p:cNvPr>
          <p:cNvSpPr/>
          <p:nvPr/>
        </p:nvSpPr>
        <p:spPr>
          <a:xfrm>
            <a:off x="1247744" y="2331542"/>
            <a:ext cx="1248" cy="3541"/>
          </a:xfrm>
          <a:custGeom>
            <a:avLst/>
            <a:gdLst/>
            <a:ahLst/>
            <a:cxnLst/>
            <a:rect l="l" t="t" r="r" b="b"/>
            <a:pathLst>
              <a:path w="39" h="113" extrusionOk="0">
                <a:moveTo>
                  <a:pt x="38" y="1"/>
                </a:moveTo>
                <a:lnTo>
                  <a:pt x="38" y="1"/>
                </a:lnTo>
                <a:lnTo>
                  <a:pt x="1" y="112"/>
                </a:lnTo>
                <a:lnTo>
                  <a:pt x="1" y="112"/>
                </a:lnTo>
                <a:lnTo>
                  <a:pt x="38"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35">
            <a:extLst>
              <a:ext uri="{FF2B5EF4-FFF2-40B4-BE49-F238E27FC236}">
                <a16:creationId xmlns:a16="http://schemas.microsoft.com/office/drawing/2014/main" id="{A1D9C19A-1B11-2A11-D377-89AAE157ABD3}"/>
              </a:ext>
            </a:extLst>
          </p:cNvPr>
          <p:cNvSpPr/>
          <p:nvPr/>
        </p:nvSpPr>
        <p:spPr>
          <a:xfrm>
            <a:off x="1247744" y="2331542"/>
            <a:ext cx="1248" cy="3541"/>
          </a:xfrm>
          <a:custGeom>
            <a:avLst/>
            <a:gdLst/>
            <a:ahLst/>
            <a:cxnLst/>
            <a:rect l="l" t="t" r="r" b="b"/>
            <a:pathLst>
              <a:path w="39" h="113" fill="none" extrusionOk="0">
                <a:moveTo>
                  <a:pt x="38" y="1"/>
                </a:moveTo>
                <a:lnTo>
                  <a:pt x="38" y="1"/>
                </a:lnTo>
                <a:lnTo>
                  <a:pt x="1" y="112"/>
                </a:lnTo>
                <a:lnTo>
                  <a:pt x="1" y="112"/>
                </a:lnTo>
                <a:lnTo>
                  <a:pt x="3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35">
            <a:extLst>
              <a:ext uri="{FF2B5EF4-FFF2-40B4-BE49-F238E27FC236}">
                <a16:creationId xmlns:a16="http://schemas.microsoft.com/office/drawing/2014/main" id="{8407DF14-F52C-8991-7018-7D9D67FE50E8}"/>
              </a:ext>
            </a:extLst>
          </p:cNvPr>
          <p:cNvSpPr/>
          <p:nvPr/>
        </p:nvSpPr>
        <p:spPr>
          <a:xfrm>
            <a:off x="1247744" y="2335051"/>
            <a:ext cx="32" cy="1191"/>
          </a:xfrm>
          <a:custGeom>
            <a:avLst/>
            <a:gdLst/>
            <a:ahLst/>
            <a:cxnLst/>
            <a:rect l="l" t="t" r="r" b="b"/>
            <a:pathLst>
              <a:path w="1" h="38" extrusionOk="0">
                <a:moveTo>
                  <a:pt x="1" y="0"/>
                </a:moveTo>
                <a:lnTo>
                  <a:pt x="1" y="0"/>
                </a:lnTo>
                <a:lnTo>
                  <a:pt x="1" y="38"/>
                </a:lnTo>
                <a:lnTo>
                  <a:pt x="1" y="38"/>
                </a:lnTo>
                <a:lnTo>
                  <a:pt x="1" y="0"/>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35">
            <a:extLst>
              <a:ext uri="{FF2B5EF4-FFF2-40B4-BE49-F238E27FC236}">
                <a16:creationId xmlns:a16="http://schemas.microsoft.com/office/drawing/2014/main" id="{FA5C479D-0B28-F348-93BA-7BD34C717AEF}"/>
              </a:ext>
            </a:extLst>
          </p:cNvPr>
          <p:cNvSpPr/>
          <p:nvPr/>
        </p:nvSpPr>
        <p:spPr>
          <a:xfrm>
            <a:off x="1247744" y="2335051"/>
            <a:ext cx="32" cy="1191"/>
          </a:xfrm>
          <a:custGeom>
            <a:avLst/>
            <a:gdLst/>
            <a:ahLst/>
            <a:cxnLst/>
            <a:rect l="l" t="t" r="r" b="b"/>
            <a:pathLst>
              <a:path w="1" h="38" fill="none" extrusionOk="0">
                <a:moveTo>
                  <a:pt x="1" y="0"/>
                </a:moveTo>
                <a:lnTo>
                  <a:pt x="1" y="0"/>
                </a:lnTo>
                <a:lnTo>
                  <a:pt x="1" y="38"/>
                </a:lnTo>
                <a:lnTo>
                  <a:pt x="1" y="38"/>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35">
            <a:extLst>
              <a:ext uri="{FF2B5EF4-FFF2-40B4-BE49-F238E27FC236}">
                <a16:creationId xmlns:a16="http://schemas.microsoft.com/office/drawing/2014/main" id="{984D3E42-8D40-5F2E-46D6-65B23EAD19A9}"/>
              </a:ext>
            </a:extLst>
          </p:cNvPr>
          <p:cNvSpPr/>
          <p:nvPr/>
        </p:nvSpPr>
        <p:spPr>
          <a:xfrm>
            <a:off x="1247744" y="2336210"/>
            <a:ext cx="32" cy="1191"/>
          </a:xfrm>
          <a:custGeom>
            <a:avLst/>
            <a:gdLst/>
            <a:ahLst/>
            <a:cxnLst/>
            <a:rect l="l" t="t" r="r" b="b"/>
            <a:pathLst>
              <a:path w="1" h="38" extrusionOk="0">
                <a:moveTo>
                  <a:pt x="1" y="1"/>
                </a:moveTo>
                <a:lnTo>
                  <a:pt x="1" y="1"/>
                </a:lnTo>
                <a:lnTo>
                  <a:pt x="1" y="38"/>
                </a:lnTo>
                <a:lnTo>
                  <a:pt x="1" y="38"/>
                </a:lnTo>
                <a:lnTo>
                  <a:pt x="1"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35">
            <a:extLst>
              <a:ext uri="{FF2B5EF4-FFF2-40B4-BE49-F238E27FC236}">
                <a16:creationId xmlns:a16="http://schemas.microsoft.com/office/drawing/2014/main" id="{A503E432-8890-9CE5-DA5C-55B821FACBB1}"/>
              </a:ext>
            </a:extLst>
          </p:cNvPr>
          <p:cNvSpPr/>
          <p:nvPr/>
        </p:nvSpPr>
        <p:spPr>
          <a:xfrm>
            <a:off x="1247744" y="2336210"/>
            <a:ext cx="32" cy="1191"/>
          </a:xfrm>
          <a:custGeom>
            <a:avLst/>
            <a:gdLst/>
            <a:ahLst/>
            <a:cxnLst/>
            <a:rect l="l" t="t" r="r" b="b"/>
            <a:pathLst>
              <a:path w="1" h="38" fill="none" extrusionOk="0">
                <a:moveTo>
                  <a:pt x="1" y="1"/>
                </a:moveTo>
                <a:lnTo>
                  <a:pt x="1" y="1"/>
                </a:lnTo>
                <a:lnTo>
                  <a:pt x="1" y="38"/>
                </a:lnTo>
                <a:lnTo>
                  <a:pt x="1" y="38"/>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35">
            <a:extLst>
              <a:ext uri="{FF2B5EF4-FFF2-40B4-BE49-F238E27FC236}">
                <a16:creationId xmlns:a16="http://schemas.microsoft.com/office/drawing/2014/main" id="{427CEFC6-1124-E46C-509F-ECAB8C7BC0B4}"/>
              </a:ext>
            </a:extLst>
          </p:cNvPr>
          <p:cNvSpPr/>
          <p:nvPr/>
        </p:nvSpPr>
        <p:spPr>
          <a:xfrm>
            <a:off x="1247744" y="2337369"/>
            <a:ext cx="32" cy="1222"/>
          </a:xfrm>
          <a:custGeom>
            <a:avLst/>
            <a:gdLst/>
            <a:ahLst/>
            <a:cxnLst/>
            <a:rect l="l" t="t" r="r" b="b"/>
            <a:pathLst>
              <a:path w="1" h="39" extrusionOk="0">
                <a:moveTo>
                  <a:pt x="1" y="1"/>
                </a:moveTo>
                <a:lnTo>
                  <a:pt x="1" y="1"/>
                </a:lnTo>
                <a:lnTo>
                  <a:pt x="1" y="38"/>
                </a:lnTo>
                <a:lnTo>
                  <a:pt x="1" y="38"/>
                </a:lnTo>
                <a:lnTo>
                  <a:pt x="1"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35">
            <a:extLst>
              <a:ext uri="{FF2B5EF4-FFF2-40B4-BE49-F238E27FC236}">
                <a16:creationId xmlns:a16="http://schemas.microsoft.com/office/drawing/2014/main" id="{05CCEAF6-B818-054E-DD4E-6EE2CE23130D}"/>
              </a:ext>
            </a:extLst>
          </p:cNvPr>
          <p:cNvSpPr/>
          <p:nvPr/>
        </p:nvSpPr>
        <p:spPr>
          <a:xfrm>
            <a:off x="1247744" y="2337369"/>
            <a:ext cx="32" cy="1222"/>
          </a:xfrm>
          <a:custGeom>
            <a:avLst/>
            <a:gdLst/>
            <a:ahLst/>
            <a:cxnLst/>
            <a:rect l="l" t="t" r="r" b="b"/>
            <a:pathLst>
              <a:path w="1" h="39" fill="none" extrusionOk="0">
                <a:moveTo>
                  <a:pt x="1" y="1"/>
                </a:moveTo>
                <a:lnTo>
                  <a:pt x="1" y="1"/>
                </a:lnTo>
                <a:lnTo>
                  <a:pt x="1" y="38"/>
                </a:lnTo>
                <a:lnTo>
                  <a:pt x="1" y="38"/>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35">
            <a:extLst>
              <a:ext uri="{FF2B5EF4-FFF2-40B4-BE49-F238E27FC236}">
                <a16:creationId xmlns:a16="http://schemas.microsoft.com/office/drawing/2014/main" id="{23C302BF-1B28-FF38-441C-FA47B9923719}"/>
              </a:ext>
            </a:extLst>
          </p:cNvPr>
          <p:cNvSpPr/>
          <p:nvPr/>
        </p:nvSpPr>
        <p:spPr>
          <a:xfrm>
            <a:off x="1247744" y="2339719"/>
            <a:ext cx="32" cy="31"/>
          </a:xfrm>
          <a:custGeom>
            <a:avLst/>
            <a:gdLst/>
            <a:ahLst/>
            <a:cxnLst/>
            <a:rect l="l" t="t" r="r" b="b"/>
            <a:pathLst>
              <a:path w="1" h="1" extrusionOk="0">
                <a:moveTo>
                  <a:pt x="1" y="0"/>
                </a:moveTo>
                <a:lnTo>
                  <a:pt x="1" y="0"/>
                </a:lnTo>
                <a:lnTo>
                  <a:pt x="1" y="0"/>
                </a:lnTo>
                <a:lnTo>
                  <a:pt x="1" y="0"/>
                </a:lnTo>
                <a:lnTo>
                  <a:pt x="1" y="0"/>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35">
            <a:extLst>
              <a:ext uri="{FF2B5EF4-FFF2-40B4-BE49-F238E27FC236}">
                <a16:creationId xmlns:a16="http://schemas.microsoft.com/office/drawing/2014/main" id="{027E13ED-5F3F-AEFF-158C-A6608E868DA0}"/>
              </a:ext>
            </a:extLst>
          </p:cNvPr>
          <p:cNvSpPr/>
          <p:nvPr/>
        </p:nvSpPr>
        <p:spPr>
          <a:xfrm>
            <a:off x="1247744" y="2339719"/>
            <a:ext cx="32" cy="31"/>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35">
            <a:extLst>
              <a:ext uri="{FF2B5EF4-FFF2-40B4-BE49-F238E27FC236}">
                <a16:creationId xmlns:a16="http://schemas.microsoft.com/office/drawing/2014/main" id="{B0932011-F1F4-42A7-820F-41321E3BE208}"/>
              </a:ext>
            </a:extLst>
          </p:cNvPr>
          <p:cNvSpPr/>
          <p:nvPr/>
        </p:nvSpPr>
        <p:spPr>
          <a:xfrm>
            <a:off x="1247744" y="2340879"/>
            <a:ext cx="32" cy="1191"/>
          </a:xfrm>
          <a:custGeom>
            <a:avLst/>
            <a:gdLst/>
            <a:ahLst/>
            <a:cxnLst/>
            <a:rect l="l" t="t" r="r" b="b"/>
            <a:pathLst>
              <a:path w="1" h="38" extrusionOk="0">
                <a:moveTo>
                  <a:pt x="1" y="1"/>
                </a:moveTo>
                <a:lnTo>
                  <a:pt x="1" y="1"/>
                </a:lnTo>
                <a:lnTo>
                  <a:pt x="1" y="38"/>
                </a:lnTo>
                <a:lnTo>
                  <a:pt x="1" y="38"/>
                </a:lnTo>
                <a:lnTo>
                  <a:pt x="1"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35">
            <a:extLst>
              <a:ext uri="{FF2B5EF4-FFF2-40B4-BE49-F238E27FC236}">
                <a16:creationId xmlns:a16="http://schemas.microsoft.com/office/drawing/2014/main" id="{D2745561-4B06-087C-80CA-A5452D786935}"/>
              </a:ext>
            </a:extLst>
          </p:cNvPr>
          <p:cNvSpPr/>
          <p:nvPr/>
        </p:nvSpPr>
        <p:spPr>
          <a:xfrm>
            <a:off x="1247744" y="2340879"/>
            <a:ext cx="32" cy="1191"/>
          </a:xfrm>
          <a:custGeom>
            <a:avLst/>
            <a:gdLst/>
            <a:ahLst/>
            <a:cxnLst/>
            <a:rect l="l" t="t" r="r" b="b"/>
            <a:pathLst>
              <a:path w="1" h="38" fill="none" extrusionOk="0">
                <a:moveTo>
                  <a:pt x="1" y="1"/>
                </a:moveTo>
                <a:lnTo>
                  <a:pt x="1" y="1"/>
                </a:lnTo>
                <a:lnTo>
                  <a:pt x="1" y="38"/>
                </a:lnTo>
                <a:lnTo>
                  <a:pt x="1" y="38"/>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35">
            <a:extLst>
              <a:ext uri="{FF2B5EF4-FFF2-40B4-BE49-F238E27FC236}">
                <a16:creationId xmlns:a16="http://schemas.microsoft.com/office/drawing/2014/main" id="{EB584B4C-278B-C080-BB86-8A9F84B556A1}"/>
              </a:ext>
            </a:extLst>
          </p:cNvPr>
          <p:cNvSpPr/>
          <p:nvPr/>
        </p:nvSpPr>
        <p:spPr>
          <a:xfrm>
            <a:off x="1247744" y="2342038"/>
            <a:ext cx="32" cy="1191"/>
          </a:xfrm>
          <a:custGeom>
            <a:avLst/>
            <a:gdLst/>
            <a:ahLst/>
            <a:cxnLst/>
            <a:rect l="l" t="t" r="r" b="b"/>
            <a:pathLst>
              <a:path w="1" h="38" extrusionOk="0">
                <a:moveTo>
                  <a:pt x="1" y="1"/>
                </a:moveTo>
                <a:lnTo>
                  <a:pt x="1" y="1"/>
                </a:lnTo>
                <a:lnTo>
                  <a:pt x="1" y="38"/>
                </a:lnTo>
                <a:lnTo>
                  <a:pt x="1" y="38"/>
                </a:lnTo>
                <a:lnTo>
                  <a:pt x="1"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35">
            <a:extLst>
              <a:ext uri="{FF2B5EF4-FFF2-40B4-BE49-F238E27FC236}">
                <a16:creationId xmlns:a16="http://schemas.microsoft.com/office/drawing/2014/main" id="{7B64B929-B3D3-3336-84C7-1FC391C16F78}"/>
              </a:ext>
            </a:extLst>
          </p:cNvPr>
          <p:cNvSpPr/>
          <p:nvPr/>
        </p:nvSpPr>
        <p:spPr>
          <a:xfrm>
            <a:off x="1247744" y="2342038"/>
            <a:ext cx="32" cy="1191"/>
          </a:xfrm>
          <a:custGeom>
            <a:avLst/>
            <a:gdLst/>
            <a:ahLst/>
            <a:cxnLst/>
            <a:rect l="l" t="t" r="r" b="b"/>
            <a:pathLst>
              <a:path w="1" h="38" fill="none" extrusionOk="0">
                <a:moveTo>
                  <a:pt x="1" y="1"/>
                </a:moveTo>
                <a:lnTo>
                  <a:pt x="1" y="1"/>
                </a:lnTo>
                <a:lnTo>
                  <a:pt x="1" y="38"/>
                </a:lnTo>
                <a:lnTo>
                  <a:pt x="1" y="38"/>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35">
            <a:extLst>
              <a:ext uri="{FF2B5EF4-FFF2-40B4-BE49-F238E27FC236}">
                <a16:creationId xmlns:a16="http://schemas.microsoft.com/office/drawing/2014/main" id="{D8E7621B-AD79-844F-B393-31DDB1A80640}"/>
              </a:ext>
            </a:extLst>
          </p:cNvPr>
          <p:cNvSpPr/>
          <p:nvPr/>
        </p:nvSpPr>
        <p:spPr>
          <a:xfrm>
            <a:off x="1247744" y="2343197"/>
            <a:ext cx="32" cy="1222"/>
          </a:xfrm>
          <a:custGeom>
            <a:avLst/>
            <a:gdLst/>
            <a:ahLst/>
            <a:cxnLst/>
            <a:rect l="l" t="t" r="r" b="b"/>
            <a:pathLst>
              <a:path w="1" h="39" extrusionOk="0">
                <a:moveTo>
                  <a:pt x="1" y="1"/>
                </a:moveTo>
                <a:lnTo>
                  <a:pt x="1" y="1"/>
                </a:lnTo>
                <a:lnTo>
                  <a:pt x="1" y="38"/>
                </a:lnTo>
                <a:lnTo>
                  <a:pt x="1" y="38"/>
                </a:lnTo>
                <a:lnTo>
                  <a:pt x="1"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35">
            <a:extLst>
              <a:ext uri="{FF2B5EF4-FFF2-40B4-BE49-F238E27FC236}">
                <a16:creationId xmlns:a16="http://schemas.microsoft.com/office/drawing/2014/main" id="{447BCBFF-948B-8E6F-C031-F7ED9651B331}"/>
              </a:ext>
            </a:extLst>
          </p:cNvPr>
          <p:cNvSpPr/>
          <p:nvPr/>
        </p:nvSpPr>
        <p:spPr>
          <a:xfrm>
            <a:off x="1247744" y="2343197"/>
            <a:ext cx="32" cy="1222"/>
          </a:xfrm>
          <a:custGeom>
            <a:avLst/>
            <a:gdLst/>
            <a:ahLst/>
            <a:cxnLst/>
            <a:rect l="l" t="t" r="r" b="b"/>
            <a:pathLst>
              <a:path w="1" h="39" fill="none" extrusionOk="0">
                <a:moveTo>
                  <a:pt x="1" y="1"/>
                </a:moveTo>
                <a:lnTo>
                  <a:pt x="1" y="1"/>
                </a:lnTo>
                <a:lnTo>
                  <a:pt x="1" y="38"/>
                </a:lnTo>
                <a:lnTo>
                  <a:pt x="1" y="38"/>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35">
            <a:extLst>
              <a:ext uri="{FF2B5EF4-FFF2-40B4-BE49-F238E27FC236}">
                <a16:creationId xmlns:a16="http://schemas.microsoft.com/office/drawing/2014/main" id="{CC021D6C-2A54-F7C8-A226-1684B89B10A8}"/>
              </a:ext>
            </a:extLst>
          </p:cNvPr>
          <p:cNvSpPr/>
          <p:nvPr/>
        </p:nvSpPr>
        <p:spPr>
          <a:xfrm>
            <a:off x="1247744" y="2345547"/>
            <a:ext cx="32" cy="1191"/>
          </a:xfrm>
          <a:custGeom>
            <a:avLst/>
            <a:gdLst/>
            <a:ahLst/>
            <a:cxnLst/>
            <a:rect l="l" t="t" r="r" b="b"/>
            <a:pathLst>
              <a:path w="1" h="38" extrusionOk="0">
                <a:moveTo>
                  <a:pt x="1" y="0"/>
                </a:moveTo>
                <a:lnTo>
                  <a:pt x="1" y="0"/>
                </a:lnTo>
                <a:lnTo>
                  <a:pt x="1" y="38"/>
                </a:lnTo>
                <a:lnTo>
                  <a:pt x="1" y="38"/>
                </a:lnTo>
                <a:lnTo>
                  <a:pt x="1" y="0"/>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35">
            <a:extLst>
              <a:ext uri="{FF2B5EF4-FFF2-40B4-BE49-F238E27FC236}">
                <a16:creationId xmlns:a16="http://schemas.microsoft.com/office/drawing/2014/main" id="{416DFC09-FAC0-AAE5-411E-DCBD3639E0EA}"/>
              </a:ext>
            </a:extLst>
          </p:cNvPr>
          <p:cNvSpPr/>
          <p:nvPr/>
        </p:nvSpPr>
        <p:spPr>
          <a:xfrm>
            <a:off x="1247744" y="2345547"/>
            <a:ext cx="32" cy="1191"/>
          </a:xfrm>
          <a:custGeom>
            <a:avLst/>
            <a:gdLst/>
            <a:ahLst/>
            <a:cxnLst/>
            <a:rect l="l" t="t" r="r" b="b"/>
            <a:pathLst>
              <a:path w="1" h="38" fill="none" extrusionOk="0">
                <a:moveTo>
                  <a:pt x="1" y="0"/>
                </a:moveTo>
                <a:lnTo>
                  <a:pt x="1" y="0"/>
                </a:lnTo>
                <a:lnTo>
                  <a:pt x="1" y="38"/>
                </a:lnTo>
                <a:lnTo>
                  <a:pt x="1" y="38"/>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35">
            <a:extLst>
              <a:ext uri="{FF2B5EF4-FFF2-40B4-BE49-F238E27FC236}">
                <a16:creationId xmlns:a16="http://schemas.microsoft.com/office/drawing/2014/main" id="{44109169-89EE-73FA-0BFB-0461187C2415}"/>
              </a:ext>
            </a:extLst>
          </p:cNvPr>
          <p:cNvSpPr/>
          <p:nvPr/>
        </p:nvSpPr>
        <p:spPr>
          <a:xfrm>
            <a:off x="1247744" y="2346706"/>
            <a:ext cx="32" cy="1191"/>
          </a:xfrm>
          <a:custGeom>
            <a:avLst/>
            <a:gdLst/>
            <a:ahLst/>
            <a:cxnLst/>
            <a:rect l="l" t="t" r="r" b="b"/>
            <a:pathLst>
              <a:path w="1" h="38" extrusionOk="0">
                <a:moveTo>
                  <a:pt x="1" y="1"/>
                </a:moveTo>
                <a:lnTo>
                  <a:pt x="1" y="1"/>
                </a:lnTo>
                <a:lnTo>
                  <a:pt x="1" y="38"/>
                </a:lnTo>
                <a:lnTo>
                  <a:pt x="1" y="38"/>
                </a:lnTo>
                <a:lnTo>
                  <a:pt x="1"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35">
            <a:extLst>
              <a:ext uri="{FF2B5EF4-FFF2-40B4-BE49-F238E27FC236}">
                <a16:creationId xmlns:a16="http://schemas.microsoft.com/office/drawing/2014/main" id="{49CF96C7-5906-58F2-3961-F4CF9FDFA59C}"/>
              </a:ext>
            </a:extLst>
          </p:cNvPr>
          <p:cNvSpPr/>
          <p:nvPr/>
        </p:nvSpPr>
        <p:spPr>
          <a:xfrm>
            <a:off x="1247744" y="2346706"/>
            <a:ext cx="32" cy="1191"/>
          </a:xfrm>
          <a:custGeom>
            <a:avLst/>
            <a:gdLst/>
            <a:ahLst/>
            <a:cxnLst/>
            <a:rect l="l" t="t" r="r" b="b"/>
            <a:pathLst>
              <a:path w="1" h="38" fill="none" extrusionOk="0">
                <a:moveTo>
                  <a:pt x="1" y="1"/>
                </a:moveTo>
                <a:lnTo>
                  <a:pt x="1" y="1"/>
                </a:lnTo>
                <a:lnTo>
                  <a:pt x="1" y="38"/>
                </a:lnTo>
                <a:lnTo>
                  <a:pt x="1" y="38"/>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35">
            <a:extLst>
              <a:ext uri="{FF2B5EF4-FFF2-40B4-BE49-F238E27FC236}">
                <a16:creationId xmlns:a16="http://schemas.microsoft.com/office/drawing/2014/main" id="{6C319EFE-0094-5497-5718-54F3E3476035}"/>
              </a:ext>
            </a:extLst>
          </p:cNvPr>
          <p:cNvSpPr/>
          <p:nvPr/>
        </p:nvSpPr>
        <p:spPr>
          <a:xfrm>
            <a:off x="1246560" y="2347866"/>
            <a:ext cx="1216" cy="1191"/>
          </a:xfrm>
          <a:custGeom>
            <a:avLst/>
            <a:gdLst/>
            <a:ahLst/>
            <a:cxnLst/>
            <a:rect l="l" t="t" r="r" b="b"/>
            <a:pathLst>
              <a:path w="38" h="38" extrusionOk="0">
                <a:moveTo>
                  <a:pt x="38" y="1"/>
                </a:moveTo>
                <a:lnTo>
                  <a:pt x="38" y="1"/>
                </a:lnTo>
                <a:lnTo>
                  <a:pt x="1" y="38"/>
                </a:lnTo>
                <a:lnTo>
                  <a:pt x="1" y="38"/>
                </a:lnTo>
                <a:lnTo>
                  <a:pt x="38"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35">
            <a:extLst>
              <a:ext uri="{FF2B5EF4-FFF2-40B4-BE49-F238E27FC236}">
                <a16:creationId xmlns:a16="http://schemas.microsoft.com/office/drawing/2014/main" id="{E1083091-F2EA-B306-A7AE-F4664226EFC3}"/>
              </a:ext>
            </a:extLst>
          </p:cNvPr>
          <p:cNvSpPr/>
          <p:nvPr/>
        </p:nvSpPr>
        <p:spPr>
          <a:xfrm>
            <a:off x="1246560" y="2347866"/>
            <a:ext cx="1216" cy="1191"/>
          </a:xfrm>
          <a:custGeom>
            <a:avLst/>
            <a:gdLst/>
            <a:ahLst/>
            <a:cxnLst/>
            <a:rect l="l" t="t" r="r" b="b"/>
            <a:pathLst>
              <a:path w="38" h="38" fill="none" extrusionOk="0">
                <a:moveTo>
                  <a:pt x="38" y="1"/>
                </a:moveTo>
                <a:lnTo>
                  <a:pt x="38" y="1"/>
                </a:lnTo>
                <a:lnTo>
                  <a:pt x="1" y="38"/>
                </a:lnTo>
                <a:lnTo>
                  <a:pt x="1" y="38"/>
                </a:lnTo>
                <a:lnTo>
                  <a:pt x="3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35">
            <a:extLst>
              <a:ext uri="{FF2B5EF4-FFF2-40B4-BE49-F238E27FC236}">
                <a16:creationId xmlns:a16="http://schemas.microsoft.com/office/drawing/2014/main" id="{569D275D-0B77-7146-27ED-CAFE242D6530}"/>
              </a:ext>
            </a:extLst>
          </p:cNvPr>
          <p:cNvSpPr/>
          <p:nvPr/>
        </p:nvSpPr>
        <p:spPr>
          <a:xfrm>
            <a:off x="1246560" y="2349025"/>
            <a:ext cx="32" cy="1222"/>
          </a:xfrm>
          <a:custGeom>
            <a:avLst/>
            <a:gdLst/>
            <a:ahLst/>
            <a:cxnLst/>
            <a:rect l="l" t="t" r="r" b="b"/>
            <a:pathLst>
              <a:path w="1" h="39" extrusionOk="0">
                <a:moveTo>
                  <a:pt x="1" y="1"/>
                </a:moveTo>
                <a:lnTo>
                  <a:pt x="1" y="1"/>
                </a:lnTo>
                <a:lnTo>
                  <a:pt x="1" y="38"/>
                </a:lnTo>
                <a:lnTo>
                  <a:pt x="1" y="38"/>
                </a:lnTo>
                <a:lnTo>
                  <a:pt x="1"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35">
            <a:extLst>
              <a:ext uri="{FF2B5EF4-FFF2-40B4-BE49-F238E27FC236}">
                <a16:creationId xmlns:a16="http://schemas.microsoft.com/office/drawing/2014/main" id="{F22BE627-64F5-DF59-1423-EF79CA9E9C69}"/>
              </a:ext>
            </a:extLst>
          </p:cNvPr>
          <p:cNvSpPr/>
          <p:nvPr/>
        </p:nvSpPr>
        <p:spPr>
          <a:xfrm>
            <a:off x="1246560" y="2349025"/>
            <a:ext cx="32" cy="1222"/>
          </a:xfrm>
          <a:custGeom>
            <a:avLst/>
            <a:gdLst/>
            <a:ahLst/>
            <a:cxnLst/>
            <a:rect l="l" t="t" r="r" b="b"/>
            <a:pathLst>
              <a:path w="1" h="39" fill="none" extrusionOk="0">
                <a:moveTo>
                  <a:pt x="1" y="1"/>
                </a:moveTo>
                <a:lnTo>
                  <a:pt x="1" y="1"/>
                </a:lnTo>
                <a:lnTo>
                  <a:pt x="1" y="38"/>
                </a:lnTo>
                <a:lnTo>
                  <a:pt x="1" y="38"/>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35">
            <a:extLst>
              <a:ext uri="{FF2B5EF4-FFF2-40B4-BE49-F238E27FC236}">
                <a16:creationId xmlns:a16="http://schemas.microsoft.com/office/drawing/2014/main" id="{F43D7124-C75E-4236-DEF7-A91648692798}"/>
              </a:ext>
            </a:extLst>
          </p:cNvPr>
          <p:cNvSpPr/>
          <p:nvPr/>
        </p:nvSpPr>
        <p:spPr>
          <a:xfrm>
            <a:off x="1246560" y="2351375"/>
            <a:ext cx="32" cy="1191"/>
          </a:xfrm>
          <a:custGeom>
            <a:avLst/>
            <a:gdLst/>
            <a:ahLst/>
            <a:cxnLst/>
            <a:rect l="l" t="t" r="r" b="b"/>
            <a:pathLst>
              <a:path w="1" h="38" extrusionOk="0">
                <a:moveTo>
                  <a:pt x="1" y="0"/>
                </a:moveTo>
                <a:lnTo>
                  <a:pt x="1" y="0"/>
                </a:lnTo>
                <a:lnTo>
                  <a:pt x="1" y="38"/>
                </a:lnTo>
                <a:lnTo>
                  <a:pt x="1" y="38"/>
                </a:lnTo>
                <a:lnTo>
                  <a:pt x="1" y="0"/>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35">
            <a:extLst>
              <a:ext uri="{FF2B5EF4-FFF2-40B4-BE49-F238E27FC236}">
                <a16:creationId xmlns:a16="http://schemas.microsoft.com/office/drawing/2014/main" id="{4753199D-3D8C-FC69-6A0A-82C431CF6FE3}"/>
              </a:ext>
            </a:extLst>
          </p:cNvPr>
          <p:cNvSpPr/>
          <p:nvPr/>
        </p:nvSpPr>
        <p:spPr>
          <a:xfrm>
            <a:off x="1246560" y="2351375"/>
            <a:ext cx="32" cy="1191"/>
          </a:xfrm>
          <a:custGeom>
            <a:avLst/>
            <a:gdLst/>
            <a:ahLst/>
            <a:cxnLst/>
            <a:rect l="l" t="t" r="r" b="b"/>
            <a:pathLst>
              <a:path w="1" h="38" fill="none" extrusionOk="0">
                <a:moveTo>
                  <a:pt x="1" y="0"/>
                </a:moveTo>
                <a:lnTo>
                  <a:pt x="1" y="0"/>
                </a:lnTo>
                <a:lnTo>
                  <a:pt x="1" y="38"/>
                </a:lnTo>
                <a:lnTo>
                  <a:pt x="1" y="38"/>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35">
            <a:extLst>
              <a:ext uri="{FF2B5EF4-FFF2-40B4-BE49-F238E27FC236}">
                <a16:creationId xmlns:a16="http://schemas.microsoft.com/office/drawing/2014/main" id="{EECB3023-30A8-B4CC-5957-A3B779715516}"/>
              </a:ext>
            </a:extLst>
          </p:cNvPr>
          <p:cNvSpPr/>
          <p:nvPr/>
        </p:nvSpPr>
        <p:spPr>
          <a:xfrm>
            <a:off x="1246560" y="2352534"/>
            <a:ext cx="32" cy="1191"/>
          </a:xfrm>
          <a:custGeom>
            <a:avLst/>
            <a:gdLst/>
            <a:ahLst/>
            <a:cxnLst/>
            <a:rect l="l" t="t" r="r" b="b"/>
            <a:pathLst>
              <a:path w="1" h="38" extrusionOk="0">
                <a:moveTo>
                  <a:pt x="1" y="1"/>
                </a:moveTo>
                <a:lnTo>
                  <a:pt x="1" y="1"/>
                </a:lnTo>
                <a:lnTo>
                  <a:pt x="1" y="38"/>
                </a:lnTo>
                <a:lnTo>
                  <a:pt x="1" y="38"/>
                </a:lnTo>
                <a:lnTo>
                  <a:pt x="1"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35">
            <a:extLst>
              <a:ext uri="{FF2B5EF4-FFF2-40B4-BE49-F238E27FC236}">
                <a16:creationId xmlns:a16="http://schemas.microsoft.com/office/drawing/2014/main" id="{A8824ED0-71DB-9570-E6B6-868C4A601DC3}"/>
              </a:ext>
            </a:extLst>
          </p:cNvPr>
          <p:cNvSpPr/>
          <p:nvPr/>
        </p:nvSpPr>
        <p:spPr>
          <a:xfrm>
            <a:off x="1246560" y="2352534"/>
            <a:ext cx="32" cy="1191"/>
          </a:xfrm>
          <a:custGeom>
            <a:avLst/>
            <a:gdLst/>
            <a:ahLst/>
            <a:cxnLst/>
            <a:rect l="l" t="t" r="r" b="b"/>
            <a:pathLst>
              <a:path w="1" h="38" fill="none" extrusionOk="0">
                <a:moveTo>
                  <a:pt x="1" y="1"/>
                </a:moveTo>
                <a:lnTo>
                  <a:pt x="1" y="1"/>
                </a:lnTo>
                <a:lnTo>
                  <a:pt x="1" y="38"/>
                </a:lnTo>
                <a:lnTo>
                  <a:pt x="1" y="38"/>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35">
            <a:extLst>
              <a:ext uri="{FF2B5EF4-FFF2-40B4-BE49-F238E27FC236}">
                <a16:creationId xmlns:a16="http://schemas.microsoft.com/office/drawing/2014/main" id="{561A07BC-C189-6E41-E410-CECE835F0375}"/>
              </a:ext>
            </a:extLst>
          </p:cNvPr>
          <p:cNvSpPr/>
          <p:nvPr/>
        </p:nvSpPr>
        <p:spPr>
          <a:xfrm>
            <a:off x="1246560" y="2353694"/>
            <a:ext cx="32" cy="1222"/>
          </a:xfrm>
          <a:custGeom>
            <a:avLst/>
            <a:gdLst/>
            <a:ahLst/>
            <a:cxnLst/>
            <a:rect l="l" t="t" r="r" b="b"/>
            <a:pathLst>
              <a:path w="1" h="39" extrusionOk="0">
                <a:moveTo>
                  <a:pt x="1" y="1"/>
                </a:moveTo>
                <a:lnTo>
                  <a:pt x="1" y="1"/>
                </a:lnTo>
                <a:lnTo>
                  <a:pt x="1" y="38"/>
                </a:lnTo>
                <a:lnTo>
                  <a:pt x="1" y="38"/>
                </a:lnTo>
                <a:lnTo>
                  <a:pt x="1"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35">
            <a:extLst>
              <a:ext uri="{FF2B5EF4-FFF2-40B4-BE49-F238E27FC236}">
                <a16:creationId xmlns:a16="http://schemas.microsoft.com/office/drawing/2014/main" id="{056C49C9-4E3B-67EF-7C02-58D93967CAEC}"/>
              </a:ext>
            </a:extLst>
          </p:cNvPr>
          <p:cNvSpPr/>
          <p:nvPr/>
        </p:nvSpPr>
        <p:spPr>
          <a:xfrm>
            <a:off x="1246560" y="2353694"/>
            <a:ext cx="32" cy="1222"/>
          </a:xfrm>
          <a:custGeom>
            <a:avLst/>
            <a:gdLst/>
            <a:ahLst/>
            <a:cxnLst/>
            <a:rect l="l" t="t" r="r" b="b"/>
            <a:pathLst>
              <a:path w="1" h="39" fill="none" extrusionOk="0">
                <a:moveTo>
                  <a:pt x="1" y="1"/>
                </a:moveTo>
                <a:lnTo>
                  <a:pt x="1" y="1"/>
                </a:lnTo>
                <a:lnTo>
                  <a:pt x="1" y="38"/>
                </a:lnTo>
                <a:lnTo>
                  <a:pt x="1" y="38"/>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35">
            <a:extLst>
              <a:ext uri="{FF2B5EF4-FFF2-40B4-BE49-F238E27FC236}">
                <a16:creationId xmlns:a16="http://schemas.microsoft.com/office/drawing/2014/main" id="{818D7D6F-0A0F-91B2-E97A-EE9D5B363249}"/>
              </a:ext>
            </a:extLst>
          </p:cNvPr>
          <p:cNvSpPr/>
          <p:nvPr/>
        </p:nvSpPr>
        <p:spPr>
          <a:xfrm>
            <a:off x="1246560" y="2354884"/>
            <a:ext cx="32" cy="1191"/>
          </a:xfrm>
          <a:custGeom>
            <a:avLst/>
            <a:gdLst/>
            <a:ahLst/>
            <a:cxnLst/>
            <a:rect l="l" t="t" r="r" b="b"/>
            <a:pathLst>
              <a:path w="1" h="38" extrusionOk="0">
                <a:moveTo>
                  <a:pt x="1" y="0"/>
                </a:moveTo>
                <a:lnTo>
                  <a:pt x="1" y="0"/>
                </a:lnTo>
                <a:lnTo>
                  <a:pt x="1" y="37"/>
                </a:lnTo>
                <a:lnTo>
                  <a:pt x="1" y="37"/>
                </a:lnTo>
                <a:lnTo>
                  <a:pt x="1" y="0"/>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35">
            <a:extLst>
              <a:ext uri="{FF2B5EF4-FFF2-40B4-BE49-F238E27FC236}">
                <a16:creationId xmlns:a16="http://schemas.microsoft.com/office/drawing/2014/main" id="{06D2A851-4C65-775A-1037-AB5BFAF13CB3}"/>
              </a:ext>
            </a:extLst>
          </p:cNvPr>
          <p:cNvSpPr/>
          <p:nvPr/>
        </p:nvSpPr>
        <p:spPr>
          <a:xfrm>
            <a:off x="1246560" y="2354884"/>
            <a:ext cx="32" cy="1191"/>
          </a:xfrm>
          <a:custGeom>
            <a:avLst/>
            <a:gdLst/>
            <a:ahLst/>
            <a:cxnLst/>
            <a:rect l="l" t="t" r="r" b="b"/>
            <a:pathLst>
              <a:path w="1" h="38" fill="none" extrusionOk="0">
                <a:moveTo>
                  <a:pt x="1" y="0"/>
                </a:moveTo>
                <a:lnTo>
                  <a:pt x="1" y="0"/>
                </a:lnTo>
                <a:lnTo>
                  <a:pt x="1" y="37"/>
                </a:lnTo>
                <a:lnTo>
                  <a:pt x="1" y="37"/>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35">
            <a:extLst>
              <a:ext uri="{FF2B5EF4-FFF2-40B4-BE49-F238E27FC236}">
                <a16:creationId xmlns:a16="http://schemas.microsoft.com/office/drawing/2014/main" id="{F63A5BE8-3067-14AD-0233-971D284BE16E}"/>
              </a:ext>
            </a:extLst>
          </p:cNvPr>
          <p:cNvSpPr/>
          <p:nvPr/>
        </p:nvSpPr>
        <p:spPr>
          <a:xfrm>
            <a:off x="1246560" y="2357203"/>
            <a:ext cx="32" cy="1191"/>
          </a:xfrm>
          <a:custGeom>
            <a:avLst/>
            <a:gdLst/>
            <a:ahLst/>
            <a:cxnLst/>
            <a:rect l="l" t="t" r="r" b="b"/>
            <a:pathLst>
              <a:path w="1" h="38" extrusionOk="0">
                <a:moveTo>
                  <a:pt x="1" y="0"/>
                </a:moveTo>
                <a:lnTo>
                  <a:pt x="1" y="0"/>
                </a:lnTo>
                <a:lnTo>
                  <a:pt x="1" y="38"/>
                </a:lnTo>
                <a:lnTo>
                  <a:pt x="1" y="38"/>
                </a:lnTo>
                <a:lnTo>
                  <a:pt x="1" y="0"/>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35">
            <a:extLst>
              <a:ext uri="{FF2B5EF4-FFF2-40B4-BE49-F238E27FC236}">
                <a16:creationId xmlns:a16="http://schemas.microsoft.com/office/drawing/2014/main" id="{EF43EE60-B92E-D193-7075-A9BF48A86310}"/>
              </a:ext>
            </a:extLst>
          </p:cNvPr>
          <p:cNvSpPr/>
          <p:nvPr/>
        </p:nvSpPr>
        <p:spPr>
          <a:xfrm>
            <a:off x="1246560" y="2357203"/>
            <a:ext cx="32" cy="1191"/>
          </a:xfrm>
          <a:custGeom>
            <a:avLst/>
            <a:gdLst/>
            <a:ahLst/>
            <a:cxnLst/>
            <a:rect l="l" t="t" r="r" b="b"/>
            <a:pathLst>
              <a:path w="1" h="38" fill="none" extrusionOk="0">
                <a:moveTo>
                  <a:pt x="1" y="0"/>
                </a:moveTo>
                <a:lnTo>
                  <a:pt x="1" y="0"/>
                </a:lnTo>
                <a:lnTo>
                  <a:pt x="1" y="38"/>
                </a:lnTo>
                <a:lnTo>
                  <a:pt x="1" y="38"/>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35">
            <a:extLst>
              <a:ext uri="{FF2B5EF4-FFF2-40B4-BE49-F238E27FC236}">
                <a16:creationId xmlns:a16="http://schemas.microsoft.com/office/drawing/2014/main" id="{28267D1B-2EF0-50FC-0DF4-7B6434EBF8F9}"/>
              </a:ext>
            </a:extLst>
          </p:cNvPr>
          <p:cNvSpPr/>
          <p:nvPr/>
        </p:nvSpPr>
        <p:spPr>
          <a:xfrm>
            <a:off x="1246560" y="2358362"/>
            <a:ext cx="32" cy="1191"/>
          </a:xfrm>
          <a:custGeom>
            <a:avLst/>
            <a:gdLst/>
            <a:ahLst/>
            <a:cxnLst/>
            <a:rect l="l" t="t" r="r" b="b"/>
            <a:pathLst>
              <a:path w="1" h="38" extrusionOk="0">
                <a:moveTo>
                  <a:pt x="1" y="1"/>
                </a:moveTo>
                <a:lnTo>
                  <a:pt x="1" y="1"/>
                </a:lnTo>
                <a:lnTo>
                  <a:pt x="1" y="38"/>
                </a:lnTo>
                <a:lnTo>
                  <a:pt x="1" y="38"/>
                </a:lnTo>
                <a:lnTo>
                  <a:pt x="1"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35">
            <a:extLst>
              <a:ext uri="{FF2B5EF4-FFF2-40B4-BE49-F238E27FC236}">
                <a16:creationId xmlns:a16="http://schemas.microsoft.com/office/drawing/2014/main" id="{1AE9967D-B740-0EE2-9CD9-401D8B12296A}"/>
              </a:ext>
            </a:extLst>
          </p:cNvPr>
          <p:cNvSpPr/>
          <p:nvPr/>
        </p:nvSpPr>
        <p:spPr>
          <a:xfrm>
            <a:off x="1246560" y="2358362"/>
            <a:ext cx="32" cy="1191"/>
          </a:xfrm>
          <a:custGeom>
            <a:avLst/>
            <a:gdLst/>
            <a:ahLst/>
            <a:cxnLst/>
            <a:rect l="l" t="t" r="r" b="b"/>
            <a:pathLst>
              <a:path w="1" h="38" fill="none" extrusionOk="0">
                <a:moveTo>
                  <a:pt x="1" y="1"/>
                </a:moveTo>
                <a:lnTo>
                  <a:pt x="1" y="1"/>
                </a:lnTo>
                <a:lnTo>
                  <a:pt x="1" y="38"/>
                </a:lnTo>
                <a:lnTo>
                  <a:pt x="1" y="38"/>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35">
            <a:extLst>
              <a:ext uri="{FF2B5EF4-FFF2-40B4-BE49-F238E27FC236}">
                <a16:creationId xmlns:a16="http://schemas.microsoft.com/office/drawing/2014/main" id="{E86324C6-C68A-A70E-2FC7-F09A963A39B8}"/>
              </a:ext>
            </a:extLst>
          </p:cNvPr>
          <p:cNvSpPr/>
          <p:nvPr/>
        </p:nvSpPr>
        <p:spPr>
          <a:xfrm>
            <a:off x="1246560" y="2359521"/>
            <a:ext cx="32" cy="1222"/>
          </a:xfrm>
          <a:custGeom>
            <a:avLst/>
            <a:gdLst/>
            <a:ahLst/>
            <a:cxnLst/>
            <a:rect l="l" t="t" r="r" b="b"/>
            <a:pathLst>
              <a:path w="1" h="39" extrusionOk="0">
                <a:moveTo>
                  <a:pt x="1" y="1"/>
                </a:moveTo>
                <a:lnTo>
                  <a:pt x="1" y="1"/>
                </a:lnTo>
                <a:lnTo>
                  <a:pt x="1" y="38"/>
                </a:lnTo>
                <a:lnTo>
                  <a:pt x="1" y="38"/>
                </a:lnTo>
                <a:lnTo>
                  <a:pt x="1"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35">
            <a:extLst>
              <a:ext uri="{FF2B5EF4-FFF2-40B4-BE49-F238E27FC236}">
                <a16:creationId xmlns:a16="http://schemas.microsoft.com/office/drawing/2014/main" id="{F98891C3-FDB9-1D88-1DD9-D9C2D6EC8ABF}"/>
              </a:ext>
            </a:extLst>
          </p:cNvPr>
          <p:cNvSpPr/>
          <p:nvPr/>
        </p:nvSpPr>
        <p:spPr>
          <a:xfrm>
            <a:off x="1246560" y="2359521"/>
            <a:ext cx="32" cy="1222"/>
          </a:xfrm>
          <a:custGeom>
            <a:avLst/>
            <a:gdLst/>
            <a:ahLst/>
            <a:cxnLst/>
            <a:rect l="l" t="t" r="r" b="b"/>
            <a:pathLst>
              <a:path w="1" h="39" fill="none" extrusionOk="0">
                <a:moveTo>
                  <a:pt x="1" y="1"/>
                </a:moveTo>
                <a:lnTo>
                  <a:pt x="1" y="1"/>
                </a:lnTo>
                <a:lnTo>
                  <a:pt x="1" y="38"/>
                </a:lnTo>
                <a:lnTo>
                  <a:pt x="1" y="38"/>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35">
            <a:extLst>
              <a:ext uri="{FF2B5EF4-FFF2-40B4-BE49-F238E27FC236}">
                <a16:creationId xmlns:a16="http://schemas.microsoft.com/office/drawing/2014/main" id="{BD59DD7C-77E2-78D4-08B8-B142AF90A0AB}"/>
              </a:ext>
            </a:extLst>
          </p:cNvPr>
          <p:cNvSpPr/>
          <p:nvPr/>
        </p:nvSpPr>
        <p:spPr>
          <a:xfrm>
            <a:off x="1246560" y="2360712"/>
            <a:ext cx="32" cy="1191"/>
          </a:xfrm>
          <a:custGeom>
            <a:avLst/>
            <a:gdLst/>
            <a:ahLst/>
            <a:cxnLst/>
            <a:rect l="l" t="t" r="r" b="b"/>
            <a:pathLst>
              <a:path w="1" h="38" extrusionOk="0">
                <a:moveTo>
                  <a:pt x="1" y="0"/>
                </a:moveTo>
                <a:lnTo>
                  <a:pt x="1" y="0"/>
                </a:lnTo>
                <a:lnTo>
                  <a:pt x="1" y="37"/>
                </a:lnTo>
                <a:lnTo>
                  <a:pt x="1" y="37"/>
                </a:lnTo>
                <a:lnTo>
                  <a:pt x="1" y="0"/>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35">
            <a:extLst>
              <a:ext uri="{FF2B5EF4-FFF2-40B4-BE49-F238E27FC236}">
                <a16:creationId xmlns:a16="http://schemas.microsoft.com/office/drawing/2014/main" id="{8E7B5C30-C4D1-9F12-DA03-6735949CC219}"/>
              </a:ext>
            </a:extLst>
          </p:cNvPr>
          <p:cNvSpPr/>
          <p:nvPr/>
        </p:nvSpPr>
        <p:spPr>
          <a:xfrm>
            <a:off x="1246560" y="2360712"/>
            <a:ext cx="32" cy="1191"/>
          </a:xfrm>
          <a:custGeom>
            <a:avLst/>
            <a:gdLst/>
            <a:ahLst/>
            <a:cxnLst/>
            <a:rect l="l" t="t" r="r" b="b"/>
            <a:pathLst>
              <a:path w="1" h="38" fill="none" extrusionOk="0">
                <a:moveTo>
                  <a:pt x="1" y="0"/>
                </a:moveTo>
                <a:lnTo>
                  <a:pt x="1" y="0"/>
                </a:lnTo>
                <a:lnTo>
                  <a:pt x="1" y="37"/>
                </a:lnTo>
                <a:lnTo>
                  <a:pt x="1" y="37"/>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35">
            <a:extLst>
              <a:ext uri="{FF2B5EF4-FFF2-40B4-BE49-F238E27FC236}">
                <a16:creationId xmlns:a16="http://schemas.microsoft.com/office/drawing/2014/main" id="{4C818C00-DA41-2F62-C335-B470711B03F7}"/>
              </a:ext>
            </a:extLst>
          </p:cNvPr>
          <p:cNvSpPr/>
          <p:nvPr/>
        </p:nvSpPr>
        <p:spPr>
          <a:xfrm>
            <a:off x="1246560" y="2363031"/>
            <a:ext cx="32" cy="1191"/>
          </a:xfrm>
          <a:custGeom>
            <a:avLst/>
            <a:gdLst/>
            <a:ahLst/>
            <a:cxnLst/>
            <a:rect l="l" t="t" r="r" b="b"/>
            <a:pathLst>
              <a:path w="1" h="38" extrusionOk="0">
                <a:moveTo>
                  <a:pt x="1" y="0"/>
                </a:moveTo>
                <a:lnTo>
                  <a:pt x="1" y="0"/>
                </a:lnTo>
                <a:lnTo>
                  <a:pt x="1" y="38"/>
                </a:lnTo>
                <a:lnTo>
                  <a:pt x="1" y="38"/>
                </a:lnTo>
                <a:lnTo>
                  <a:pt x="1" y="0"/>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35">
            <a:extLst>
              <a:ext uri="{FF2B5EF4-FFF2-40B4-BE49-F238E27FC236}">
                <a16:creationId xmlns:a16="http://schemas.microsoft.com/office/drawing/2014/main" id="{FBE34AB9-EF9B-0BB4-B9F3-848C334271A0}"/>
              </a:ext>
            </a:extLst>
          </p:cNvPr>
          <p:cNvSpPr/>
          <p:nvPr/>
        </p:nvSpPr>
        <p:spPr>
          <a:xfrm>
            <a:off x="1246560" y="2363031"/>
            <a:ext cx="32" cy="1191"/>
          </a:xfrm>
          <a:custGeom>
            <a:avLst/>
            <a:gdLst/>
            <a:ahLst/>
            <a:cxnLst/>
            <a:rect l="l" t="t" r="r" b="b"/>
            <a:pathLst>
              <a:path w="1" h="38" fill="none" extrusionOk="0">
                <a:moveTo>
                  <a:pt x="1" y="0"/>
                </a:moveTo>
                <a:lnTo>
                  <a:pt x="1" y="0"/>
                </a:lnTo>
                <a:lnTo>
                  <a:pt x="1" y="38"/>
                </a:lnTo>
                <a:lnTo>
                  <a:pt x="1" y="38"/>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35">
            <a:extLst>
              <a:ext uri="{FF2B5EF4-FFF2-40B4-BE49-F238E27FC236}">
                <a16:creationId xmlns:a16="http://schemas.microsoft.com/office/drawing/2014/main" id="{0615C1D6-92F5-FD80-5CED-7614C2061D7B}"/>
              </a:ext>
            </a:extLst>
          </p:cNvPr>
          <p:cNvSpPr/>
          <p:nvPr/>
        </p:nvSpPr>
        <p:spPr>
          <a:xfrm>
            <a:off x="1246560" y="2364190"/>
            <a:ext cx="32" cy="1191"/>
          </a:xfrm>
          <a:custGeom>
            <a:avLst/>
            <a:gdLst/>
            <a:ahLst/>
            <a:cxnLst/>
            <a:rect l="l" t="t" r="r" b="b"/>
            <a:pathLst>
              <a:path w="1" h="38" extrusionOk="0">
                <a:moveTo>
                  <a:pt x="1" y="1"/>
                </a:moveTo>
                <a:lnTo>
                  <a:pt x="1" y="1"/>
                </a:lnTo>
                <a:lnTo>
                  <a:pt x="1" y="38"/>
                </a:lnTo>
                <a:lnTo>
                  <a:pt x="1" y="38"/>
                </a:lnTo>
                <a:lnTo>
                  <a:pt x="1"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35">
            <a:extLst>
              <a:ext uri="{FF2B5EF4-FFF2-40B4-BE49-F238E27FC236}">
                <a16:creationId xmlns:a16="http://schemas.microsoft.com/office/drawing/2014/main" id="{5396027B-8640-4DA9-5E43-AD35537622B0}"/>
              </a:ext>
            </a:extLst>
          </p:cNvPr>
          <p:cNvSpPr/>
          <p:nvPr/>
        </p:nvSpPr>
        <p:spPr>
          <a:xfrm>
            <a:off x="1246560" y="2364190"/>
            <a:ext cx="32" cy="1191"/>
          </a:xfrm>
          <a:custGeom>
            <a:avLst/>
            <a:gdLst/>
            <a:ahLst/>
            <a:cxnLst/>
            <a:rect l="l" t="t" r="r" b="b"/>
            <a:pathLst>
              <a:path w="1" h="38" fill="none" extrusionOk="0">
                <a:moveTo>
                  <a:pt x="1" y="1"/>
                </a:moveTo>
                <a:lnTo>
                  <a:pt x="1" y="1"/>
                </a:lnTo>
                <a:lnTo>
                  <a:pt x="1" y="38"/>
                </a:lnTo>
                <a:lnTo>
                  <a:pt x="1" y="38"/>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35">
            <a:extLst>
              <a:ext uri="{FF2B5EF4-FFF2-40B4-BE49-F238E27FC236}">
                <a16:creationId xmlns:a16="http://schemas.microsoft.com/office/drawing/2014/main" id="{D08C89B3-29B5-05DA-FF96-14679402F7A8}"/>
              </a:ext>
            </a:extLst>
          </p:cNvPr>
          <p:cNvSpPr/>
          <p:nvPr/>
        </p:nvSpPr>
        <p:spPr>
          <a:xfrm>
            <a:off x="1245376" y="2365349"/>
            <a:ext cx="1216" cy="1222"/>
          </a:xfrm>
          <a:custGeom>
            <a:avLst/>
            <a:gdLst/>
            <a:ahLst/>
            <a:cxnLst/>
            <a:rect l="l" t="t" r="r" b="b"/>
            <a:pathLst>
              <a:path w="38" h="39" extrusionOk="0">
                <a:moveTo>
                  <a:pt x="38" y="1"/>
                </a:moveTo>
                <a:lnTo>
                  <a:pt x="38" y="1"/>
                </a:lnTo>
                <a:lnTo>
                  <a:pt x="1" y="38"/>
                </a:lnTo>
                <a:lnTo>
                  <a:pt x="1" y="38"/>
                </a:lnTo>
                <a:lnTo>
                  <a:pt x="38"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35">
            <a:extLst>
              <a:ext uri="{FF2B5EF4-FFF2-40B4-BE49-F238E27FC236}">
                <a16:creationId xmlns:a16="http://schemas.microsoft.com/office/drawing/2014/main" id="{C5887E80-528C-AE81-CA86-1FC12C06CA1C}"/>
              </a:ext>
            </a:extLst>
          </p:cNvPr>
          <p:cNvSpPr/>
          <p:nvPr/>
        </p:nvSpPr>
        <p:spPr>
          <a:xfrm>
            <a:off x="1245376" y="2365349"/>
            <a:ext cx="1216" cy="1222"/>
          </a:xfrm>
          <a:custGeom>
            <a:avLst/>
            <a:gdLst/>
            <a:ahLst/>
            <a:cxnLst/>
            <a:rect l="l" t="t" r="r" b="b"/>
            <a:pathLst>
              <a:path w="38" h="39" fill="none" extrusionOk="0">
                <a:moveTo>
                  <a:pt x="38" y="1"/>
                </a:moveTo>
                <a:lnTo>
                  <a:pt x="38" y="1"/>
                </a:lnTo>
                <a:lnTo>
                  <a:pt x="1" y="38"/>
                </a:lnTo>
                <a:lnTo>
                  <a:pt x="1" y="38"/>
                </a:lnTo>
                <a:lnTo>
                  <a:pt x="3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35">
            <a:extLst>
              <a:ext uri="{FF2B5EF4-FFF2-40B4-BE49-F238E27FC236}">
                <a16:creationId xmlns:a16="http://schemas.microsoft.com/office/drawing/2014/main" id="{34F74B62-40CC-E3EB-32F8-1B30DDABD26E}"/>
              </a:ext>
            </a:extLst>
          </p:cNvPr>
          <p:cNvSpPr/>
          <p:nvPr/>
        </p:nvSpPr>
        <p:spPr>
          <a:xfrm>
            <a:off x="1245376" y="2366540"/>
            <a:ext cx="32" cy="1191"/>
          </a:xfrm>
          <a:custGeom>
            <a:avLst/>
            <a:gdLst/>
            <a:ahLst/>
            <a:cxnLst/>
            <a:rect l="l" t="t" r="r" b="b"/>
            <a:pathLst>
              <a:path w="1" h="38" extrusionOk="0">
                <a:moveTo>
                  <a:pt x="1" y="0"/>
                </a:moveTo>
                <a:lnTo>
                  <a:pt x="1" y="0"/>
                </a:lnTo>
                <a:lnTo>
                  <a:pt x="1" y="37"/>
                </a:lnTo>
                <a:lnTo>
                  <a:pt x="1" y="37"/>
                </a:lnTo>
                <a:lnTo>
                  <a:pt x="1" y="0"/>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35">
            <a:extLst>
              <a:ext uri="{FF2B5EF4-FFF2-40B4-BE49-F238E27FC236}">
                <a16:creationId xmlns:a16="http://schemas.microsoft.com/office/drawing/2014/main" id="{98576202-D149-B151-9884-793CFAA1B052}"/>
              </a:ext>
            </a:extLst>
          </p:cNvPr>
          <p:cNvSpPr/>
          <p:nvPr/>
        </p:nvSpPr>
        <p:spPr>
          <a:xfrm>
            <a:off x="1245376" y="2366540"/>
            <a:ext cx="32" cy="1191"/>
          </a:xfrm>
          <a:custGeom>
            <a:avLst/>
            <a:gdLst/>
            <a:ahLst/>
            <a:cxnLst/>
            <a:rect l="l" t="t" r="r" b="b"/>
            <a:pathLst>
              <a:path w="1" h="38" fill="none" extrusionOk="0">
                <a:moveTo>
                  <a:pt x="1" y="0"/>
                </a:moveTo>
                <a:lnTo>
                  <a:pt x="1" y="0"/>
                </a:lnTo>
                <a:lnTo>
                  <a:pt x="1" y="37"/>
                </a:lnTo>
                <a:lnTo>
                  <a:pt x="1" y="37"/>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35">
            <a:extLst>
              <a:ext uri="{FF2B5EF4-FFF2-40B4-BE49-F238E27FC236}">
                <a16:creationId xmlns:a16="http://schemas.microsoft.com/office/drawing/2014/main" id="{109A3FA2-B5F6-C7C3-6FDB-EA2D9E7CA467}"/>
              </a:ext>
            </a:extLst>
          </p:cNvPr>
          <p:cNvSpPr/>
          <p:nvPr/>
        </p:nvSpPr>
        <p:spPr>
          <a:xfrm>
            <a:off x="1245376" y="2368859"/>
            <a:ext cx="32" cy="8178"/>
          </a:xfrm>
          <a:custGeom>
            <a:avLst/>
            <a:gdLst/>
            <a:ahLst/>
            <a:cxnLst/>
            <a:rect l="l" t="t" r="r" b="b"/>
            <a:pathLst>
              <a:path w="1" h="261" extrusionOk="0">
                <a:moveTo>
                  <a:pt x="1" y="0"/>
                </a:moveTo>
                <a:lnTo>
                  <a:pt x="1" y="0"/>
                </a:lnTo>
                <a:lnTo>
                  <a:pt x="1" y="261"/>
                </a:lnTo>
                <a:lnTo>
                  <a:pt x="1" y="261"/>
                </a:lnTo>
                <a:lnTo>
                  <a:pt x="1" y="0"/>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35">
            <a:extLst>
              <a:ext uri="{FF2B5EF4-FFF2-40B4-BE49-F238E27FC236}">
                <a16:creationId xmlns:a16="http://schemas.microsoft.com/office/drawing/2014/main" id="{F022098E-0758-0A92-9007-FD85E376DB07}"/>
              </a:ext>
            </a:extLst>
          </p:cNvPr>
          <p:cNvSpPr/>
          <p:nvPr/>
        </p:nvSpPr>
        <p:spPr>
          <a:xfrm>
            <a:off x="1245376" y="2368859"/>
            <a:ext cx="32" cy="8178"/>
          </a:xfrm>
          <a:custGeom>
            <a:avLst/>
            <a:gdLst/>
            <a:ahLst/>
            <a:cxnLst/>
            <a:rect l="l" t="t" r="r" b="b"/>
            <a:pathLst>
              <a:path w="1" h="261" fill="none" extrusionOk="0">
                <a:moveTo>
                  <a:pt x="1" y="0"/>
                </a:moveTo>
                <a:lnTo>
                  <a:pt x="1" y="0"/>
                </a:lnTo>
                <a:lnTo>
                  <a:pt x="1" y="261"/>
                </a:lnTo>
                <a:lnTo>
                  <a:pt x="1" y="261"/>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35">
            <a:extLst>
              <a:ext uri="{FF2B5EF4-FFF2-40B4-BE49-F238E27FC236}">
                <a16:creationId xmlns:a16="http://schemas.microsoft.com/office/drawing/2014/main" id="{63E11CFB-7013-0294-0D1B-16D13BD5B738}"/>
              </a:ext>
            </a:extLst>
          </p:cNvPr>
          <p:cNvSpPr/>
          <p:nvPr/>
        </p:nvSpPr>
        <p:spPr>
          <a:xfrm>
            <a:off x="1245376" y="2377005"/>
            <a:ext cx="32" cy="1222"/>
          </a:xfrm>
          <a:custGeom>
            <a:avLst/>
            <a:gdLst/>
            <a:ahLst/>
            <a:cxnLst/>
            <a:rect l="l" t="t" r="r" b="b"/>
            <a:pathLst>
              <a:path w="1" h="39" extrusionOk="0">
                <a:moveTo>
                  <a:pt x="1" y="1"/>
                </a:moveTo>
                <a:lnTo>
                  <a:pt x="1" y="1"/>
                </a:lnTo>
                <a:lnTo>
                  <a:pt x="1" y="38"/>
                </a:lnTo>
                <a:lnTo>
                  <a:pt x="1" y="38"/>
                </a:lnTo>
                <a:lnTo>
                  <a:pt x="1"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35">
            <a:extLst>
              <a:ext uri="{FF2B5EF4-FFF2-40B4-BE49-F238E27FC236}">
                <a16:creationId xmlns:a16="http://schemas.microsoft.com/office/drawing/2014/main" id="{FE3B2189-6513-6FB9-4B15-43C915C61A9B}"/>
              </a:ext>
            </a:extLst>
          </p:cNvPr>
          <p:cNvSpPr/>
          <p:nvPr/>
        </p:nvSpPr>
        <p:spPr>
          <a:xfrm>
            <a:off x="1245376" y="2377005"/>
            <a:ext cx="32" cy="1222"/>
          </a:xfrm>
          <a:custGeom>
            <a:avLst/>
            <a:gdLst/>
            <a:ahLst/>
            <a:cxnLst/>
            <a:rect l="l" t="t" r="r" b="b"/>
            <a:pathLst>
              <a:path w="1" h="39" fill="none" extrusionOk="0">
                <a:moveTo>
                  <a:pt x="1" y="1"/>
                </a:moveTo>
                <a:lnTo>
                  <a:pt x="1" y="1"/>
                </a:lnTo>
                <a:lnTo>
                  <a:pt x="1" y="38"/>
                </a:lnTo>
                <a:lnTo>
                  <a:pt x="1" y="38"/>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35">
            <a:extLst>
              <a:ext uri="{FF2B5EF4-FFF2-40B4-BE49-F238E27FC236}">
                <a16:creationId xmlns:a16="http://schemas.microsoft.com/office/drawing/2014/main" id="{66829496-19BB-1112-3B01-48C813AFFEEB}"/>
              </a:ext>
            </a:extLst>
          </p:cNvPr>
          <p:cNvSpPr/>
          <p:nvPr/>
        </p:nvSpPr>
        <p:spPr>
          <a:xfrm>
            <a:off x="1245376" y="2378196"/>
            <a:ext cx="32" cy="1191"/>
          </a:xfrm>
          <a:custGeom>
            <a:avLst/>
            <a:gdLst/>
            <a:ahLst/>
            <a:cxnLst/>
            <a:rect l="l" t="t" r="r" b="b"/>
            <a:pathLst>
              <a:path w="1" h="38" extrusionOk="0">
                <a:moveTo>
                  <a:pt x="1" y="0"/>
                </a:moveTo>
                <a:lnTo>
                  <a:pt x="1" y="0"/>
                </a:lnTo>
                <a:lnTo>
                  <a:pt x="1" y="37"/>
                </a:lnTo>
                <a:lnTo>
                  <a:pt x="1" y="37"/>
                </a:lnTo>
                <a:lnTo>
                  <a:pt x="1" y="0"/>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35">
            <a:extLst>
              <a:ext uri="{FF2B5EF4-FFF2-40B4-BE49-F238E27FC236}">
                <a16:creationId xmlns:a16="http://schemas.microsoft.com/office/drawing/2014/main" id="{E9DF0321-B623-186E-6244-3142656E5D81}"/>
              </a:ext>
            </a:extLst>
          </p:cNvPr>
          <p:cNvSpPr/>
          <p:nvPr/>
        </p:nvSpPr>
        <p:spPr>
          <a:xfrm>
            <a:off x="1245376" y="2378196"/>
            <a:ext cx="32" cy="1191"/>
          </a:xfrm>
          <a:custGeom>
            <a:avLst/>
            <a:gdLst/>
            <a:ahLst/>
            <a:cxnLst/>
            <a:rect l="l" t="t" r="r" b="b"/>
            <a:pathLst>
              <a:path w="1" h="38" fill="none" extrusionOk="0">
                <a:moveTo>
                  <a:pt x="1" y="0"/>
                </a:moveTo>
                <a:lnTo>
                  <a:pt x="1" y="0"/>
                </a:lnTo>
                <a:lnTo>
                  <a:pt x="1" y="37"/>
                </a:lnTo>
                <a:lnTo>
                  <a:pt x="1" y="37"/>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35">
            <a:extLst>
              <a:ext uri="{FF2B5EF4-FFF2-40B4-BE49-F238E27FC236}">
                <a16:creationId xmlns:a16="http://schemas.microsoft.com/office/drawing/2014/main" id="{99143517-3904-2487-A371-1CAD4726375B}"/>
              </a:ext>
            </a:extLst>
          </p:cNvPr>
          <p:cNvSpPr/>
          <p:nvPr/>
        </p:nvSpPr>
        <p:spPr>
          <a:xfrm>
            <a:off x="1245376" y="2380514"/>
            <a:ext cx="32" cy="1191"/>
          </a:xfrm>
          <a:custGeom>
            <a:avLst/>
            <a:gdLst/>
            <a:ahLst/>
            <a:cxnLst/>
            <a:rect l="l" t="t" r="r" b="b"/>
            <a:pathLst>
              <a:path w="1" h="38" extrusionOk="0">
                <a:moveTo>
                  <a:pt x="1" y="1"/>
                </a:moveTo>
                <a:lnTo>
                  <a:pt x="1" y="1"/>
                </a:lnTo>
                <a:lnTo>
                  <a:pt x="1" y="38"/>
                </a:lnTo>
                <a:lnTo>
                  <a:pt x="1" y="38"/>
                </a:lnTo>
                <a:lnTo>
                  <a:pt x="1"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35">
            <a:extLst>
              <a:ext uri="{FF2B5EF4-FFF2-40B4-BE49-F238E27FC236}">
                <a16:creationId xmlns:a16="http://schemas.microsoft.com/office/drawing/2014/main" id="{BCCD4D14-02C7-C37D-CED8-22275A48C253}"/>
              </a:ext>
            </a:extLst>
          </p:cNvPr>
          <p:cNvSpPr/>
          <p:nvPr/>
        </p:nvSpPr>
        <p:spPr>
          <a:xfrm>
            <a:off x="1245376" y="2380514"/>
            <a:ext cx="32" cy="1191"/>
          </a:xfrm>
          <a:custGeom>
            <a:avLst/>
            <a:gdLst/>
            <a:ahLst/>
            <a:cxnLst/>
            <a:rect l="l" t="t" r="r" b="b"/>
            <a:pathLst>
              <a:path w="1" h="38" fill="none" extrusionOk="0">
                <a:moveTo>
                  <a:pt x="1" y="1"/>
                </a:moveTo>
                <a:lnTo>
                  <a:pt x="1" y="1"/>
                </a:lnTo>
                <a:lnTo>
                  <a:pt x="1" y="38"/>
                </a:lnTo>
                <a:lnTo>
                  <a:pt x="1" y="38"/>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35">
            <a:extLst>
              <a:ext uri="{FF2B5EF4-FFF2-40B4-BE49-F238E27FC236}">
                <a16:creationId xmlns:a16="http://schemas.microsoft.com/office/drawing/2014/main" id="{BFD1D1AE-E429-5B00-0184-44D821085194}"/>
              </a:ext>
            </a:extLst>
          </p:cNvPr>
          <p:cNvSpPr/>
          <p:nvPr/>
        </p:nvSpPr>
        <p:spPr>
          <a:xfrm>
            <a:off x="1245376" y="2381674"/>
            <a:ext cx="32" cy="1191"/>
          </a:xfrm>
          <a:custGeom>
            <a:avLst/>
            <a:gdLst/>
            <a:ahLst/>
            <a:cxnLst/>
            <a:rect l="l" t="t" r="r" b="b"/>
            <a:pathLst>
              <a:path w="1" h="38" extrusionOk="0">
                <a:moveTo>
                  <a:pt x="1" y="1"/>
                </a:moveTo>
                <a:lnTo>
                  <a:pt x="1" y="1"/>
                </a:lnTo>
                <a:lnTo>
                  <a:pt x="1" y="38"/>
                </a:lnTo>
                <a:lnTo>
                  <a:pt x="1" y="38"/>
                </a:lnTo>
                <a:lnTo>
                  <a:pt x="1"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35">
            <a:extLst>
              <a:ext uri="{FF2B5EF4-FFF2-40B4-BE49-F238E27FC236}">
                <a16:creationId xmlns:a16="http://schemas.microsoft.com/office/drawing/2014/main" id="{AA16261D-FC6B-85FD-EE89-75E0E9341508}"/>
              </a:ext>
            </a:extLst>
          </p:cNvPr>
          <p:cNvSpPr/>
          <p:nvPr/>
        </p:nvSpPr>
        <p:spPr>
          <a:xfrm>
            <a:off x="1245376" y="2381674"/>
            <a:ext cx="32" cy="1191"/>
          </a:xfrm>
          <a:custGeom>
            <a:avLst/>
            <a:gdLst/>
            <a:ahLst/>
            <a:cxnLst/>
            <a:rect l="l" t="t" r="r" b="b"/>
            <a:pathLst>
              <a:path w="1" h="38" fill="none" extrusionOk="0">
                <a:moveTo>
                  <a:pt x="1" y="1"/>
                </a:moveTo>
                <a:lnTo>
                  <a:pt x="1" y="1"/>
                </a:lnTo>
                <a:lnTo>
                  <a:pt x="1" y="38"/>
                </a:lnTo>
                <a:lnTo>
                  <a:pt x="1" y="38"/>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35">
            <a:extLst>
              <a:ext uri="{FF2B5EF4-FFF2-40B4-BE49-F238E27FC236}">
                <a16:creationId xmlns:a16="http://schemas.microsoft.com/office/drawing/2014/main" id="{EA8AD0E1-FA36-B64E-A675-82D334E71370}"/>
              </a:ext>
            </a:extLst>
          </p:cNvPr>
          <p:cNvSpPr/>
          <p:nvPr/>
        </p:nvSpPr>
        <p:spPr>
          <a:xfrm>
            <a:off x="1245376" y="2382833"/>
            <a:ext cx="32" cy="1222"/>
          </a:xfrm>
          <a:custGeom>
            <a:avLst/>
            <a:gdLst/>
            <a:ahLst/>
            <a:cxnLst/>
            <a:rect l="l" t="t" r="r" b="b"/>
            <a:pathLst>
              <a:path w="1" h="39" extrusionOk="0">
                <a:moveTo>
                  <a:pt x="1" y="1"/>
                </a:moveTo>
                <a:lnTo>
                  <a:pt x="1" y="1"/>
                </a:lnTo>
                <a:lnTo>
                  <a:pt x="1" y="38"/>
                </a:lnTo>
                <a:lnTo>
                  <a:pt x="1" y="38"/>
                </a:lnTo>
                <a:lnTo>
                  <a:pt x="1"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35">
            <a:extLst>
              <a:ext uri="{FF2B5EF4-FFF2-40B4-BE49-F238E27FC236}">
                <a16:creationId xmlns:a16="http://schemas.microsoft.com/office/drawing/2014/main" id="{1E3A177E-497C-1121-44D6-8D0A8CC8A512}"/>
              </a:ext>
            </a:extLst>
          </p:cNvPr>
          <p:cNvSpPr/>
          <p:nvPr/>
        </p:nvSpPr>
        <p:spPr>
          <a:xfrm>
            <a:off x="1245376" y="2382833"/>
            <a:ext cx="32" cy="1222"/>
          </a:xfrm>
          <a:custGeom>
            <a:avLst/>
            <a:gdLst/>
            <a:ahLst/>
            <a:cxnLst/>
            <a:rect l="l" t="t" r="r" b="b"/>
            <a:pathLst>
              <a:path w="1" h="39" fill="none" extrusionOk="0">
                <a:moveTo>
                  <a:pt x="1" y="1"/>
                </a:moveTo>
                <a:lnTo>
                  <a:pt x="1" y="1"/>
                </a:lnTo>
                <a:lnTo>
                  <a:pt x="1" y="38"/>
                </a:lnTo>
                <a:lnTo>
                  <a:pt x="1" y="38"/>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35">
            <a:extLst>
              <a:ext uri="{FF2B5EF4-FFF2-40B4-BE49-F238E27FC236}">
                <a16:creationId xmlns:a16="http://schemas.microsoft.com/office/drawing/2014/main" id="{1B221987-04DC-B470-23EF-7002CEAB953C}"/>
              </a:ext>
            </a:extLst>
          </p:cNvPr>
          <p:cNvSpPr/>
          <p:nvPr/>
        </p:nvSpPr>
        <p:spPr>
          <a:xfrm>
            <a:off x="1245376" y="2384023"/>
            <a:ext cx="32" cy="1191"/>
          </a:xfrm>
          <a:custGeom>
            <a:avLst/>
            <a:gdLst/>
            <a:ahLst/>
            <a:cxnLst/>
            <a:rect l="l" t="t" r="r" b="b"/>
            <a:pathLst>
              <a:path w="1" h="38" extrusionOk="0">
                <a:moveTo>
                  <a:pt x="1" y="0"/>
                </a:moveTo>
                <a:lnTo>
                  <a:pt x="1" y="0"/>
                </a:lnTo>
                <a:lnTo>
                  <a:pt x="1" y="37"/>
                </a:lnTo>
                <a:lnTo>
                  <a:pt x="1" y="37"/>
                </a:lnTo>
                <a:lnTo>
                  <a:pt x="1" y="0"/>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35">
            <a:extLst>
              <a:ext uri="{FF2B5EF4-FFF2-40B4-BE49-F238E27FC236}">
                <a16:creationId xmlns:a16="http://schemas.microsoft.com/office/drawing/2014/main" id="{12F2C87D-3E7C-A6CE-E32D-396AC52A8D20}"/>
              </a:ext>
            </a:extLst>
          </p:cNvPr>
          <p:cNvSpPr/>
          <p:nvPr/>
        </p:nvSpPr>
        <p:spPr>
          <a:xfrm>
            <a:off x="1245376" y="2384023"/>
            <a:ext cx="32" cy="1191"/>
          </a:xfrm>
          <a:custGeom>
            <a:avLst/>
            <a:gdLst/>
            <a:ahLst/>
            <a:cxnLst/>
            <a:rect l="l" t="t" r="r" b="b"/>
            <a:pathLst>
              <a:path w="1" h="38" fill="none" extrusionOk="0">
                <a:moveTo>
                  <a:pt x="1" y="0"/>
                </a:moveTo>
                <a:lnTo>
                  <a:pt x="1" y="0"/>
                </a:lnTo>
                <a:lnTo>
                  <a:pt x="1" y="37"/>
                </a:lnTo>
                <a:lnTo>
                  <a:pt x="1" y="37"/>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35">
            <a:extLst>
              <a:ext uri="{FF2B5EF4-FFF2-40B4-BE49-F238E27FC236}">
                <a16:creationId xmlns:a16="http://schemas.microsoft.com/office/drawing/2014/main" id="{0227F49D-C820-93FB-B821-0E5763806C70}"/>
              </a:ext>
            </a:extLst>
          </p:cNvPr>
          <p:cNvSpPr/>
          <p:nvPr/>
        </p:nvSpPr>
        <p:spPr>
          <a:xfrm>
            <a:off x="1244192" y="2386342"/>
            <a:ext cx="1216" cy="1191"/>
          </a:xfrm>
          <a:custGeom>
            <a:avLst/>
            <a:gdLst/>
            <a:ahLst/>
            <a:cxnLst/>
            <a:rect l="l" t="t" r="r" b="b"/>
            <a:pathLst>
              <a:path w="38" h="38" extrusionOk="0">
                <a:moveTo>
                  <a:pt x="38" y="1"/>
                </a:moveTo>
                <a:lnTo>
                  <a:pt x="38" y="1"/>
                </a:lnTo>
                <a:lnTo>
                  <a:pt x="0" y="38"/>
                </a:lnTo>
                <a:lnTo>
                  <a:pt x="0" y="38"/>
                </a:lnTo>
                <a:lnTo>
                  <a:pt x="38"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35">
            <a:extLst>
              <a:ext uri="{FF2B5EF4-FFF2-40B4-BE49-F238E27FC236}">
                <a16:creationId xmlns:a16="http://schemas.microsoft.com/office/drawing/2014/main" id="{ADFB62F5-A5F9-999B-7E08-501A4F4D67A0}"/>
              </a:ext>
            </a:extLst>
          </p:cNvPr>
          <p:cNvSpPr/>
          <p:nvPr/>
        </p:nvSpPr>
        <p:spPr>
          <a:xfrm>
            <a:off x="1244192" y="2386342"/>
            <a:ext cx="1216" cy="1191"/>
          </a:xfrm>
          <a:custGeom>
            <a:avLst/>
            <a:gdLst/>
            <a:ahLst/>
            <a:cxnLst/>
            <a:rect l="l" t="t" r="r" b="b"/>
            <a:pathLst>
              <a:path w="38" h="38" fill="none" extrusionOk="0">
                <a:moveTo>
                  <a:pt x="38" y="1"/>
                </a:moveTo>
                <a:lnTo>
                  <a:pt x="38" y="1"/>
                </a:lnTo>
                <a:lnTo>
                  <a:pt x="0" y="38"/>
                </a:lnTo>
                <a:lnTo>
                  <a:pt x="0" y="38"/>
                </a:lnTo>
                <a:lnTo>
                  <a:pt x="3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35">
            <a:extLst>
              <a:ext uri="{FF2B5EF4-FFF2-40B4-BE49-F238E27FC236}">
                <a16:creationId xmlns:a16="http://schemas.microsoft.com/office/drawing/2014/main" id="{869BE689-4655-B692-8B05-D522D9B8A214}"/>
              </a:ext>
            </a:extLst>
          </p:cNvPr>
          <p:cNvSpPr/>
          <p:nvPr/>
        </p:nvSpPr>
        <p:spPr>
          <a:xfrm>
            <a:off x="1244192" y="2387501"/>
            <a:ext cx="32" cy="1222"/>
          </a:xfrm>
          <a:custGeom>
            <a:avLst/>
            <a:gdLst/>
            <a:ahLst/>
            <a:cxnLst/>
            <a:rect l="l" t="t" r="r" b="b"/>
            <a:pathLst>
              <a:path w="1" h="39" extrusionOk="0">
                <a:moveTo>
                  <a:pt x="0" y="1"/>
                </a:moveTo>
                <a:lnTo>
                  <a:pt x="0" y="1"/>
                </a:lnTo>
                <a:lnTo>
                  <a:pt x="0" y="38"/>
                </a:lnTo>
                <a:lnTo>
                  <a:pt x="0" y="38"/>
                </a:lnTo>
                <a:lnTo>
                  <a:pt x="0"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35">
            <a:extLst>
              <a:ext uri="{FF2B5EF4-FFF2-40B4-BE49-F238E27FC236}">
                <a16:creationId xmlns:a16="http://schemas.microsoft.com/office/drawing/2014/main" id="{14B46486-D6B3-89B3-BCBE-7703CA7B7599}"/>
              </a:ext>
            </a:extLst>
          </p:cNvPr>
          <p:cNvSpPr/>
          <p:nvPr/>
        </p:nvSpPr>
        <p:spPr>
          <a:xfrm>
            <a:off x="1244192" y="2387501"/>
            <a:ext cx="32" cy="1222"/>
          </a:xfrm>
          <a:custGeom>
            <a:avLst/>
            <a:gdLst/>
            <a:ahLst/>
            <a:cxnLst/>
            <a:rect l="l" t="t" r="r" b="b"/>
            <a:pathLst>
              <a:path w="1" h="39" fill="none" extrusionOk="0">
                <a:moveTo>
                  <a:pt x="0" y="1"/>
                </a:moveTo>
                <a:lnTo>
                  <a:pt x="0" y="1"/>
                </a:lnTo>
                <a:lnTo>
                  <a:pt x="0" y="38"/>
                </a:lnTo>
                <a:lnTo>
                  <a:pt x="0" y="3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35">
            <a:extLst>
              <a:ext uri="{FF2B5EF4-FFF2-40B4-BE49-F238E27FC236}">
                <a16:creationId xmlns:a16="http://schemas.microsoft.com/office/drawing/2014/main" id="{831AAEC6-1A45-6ABB-606E-53A4931208A9}"/>
              </a:ext>
            </a:extLst>
          </p:cNvPr>
          <p:cNvSpPr/>
          <p:nvPr/>
        </p:nvSpPr>
        <p:spPr>
          <a:xfrm>
            <a:off x="1244192" y="2388692"/>
            <a:ext cx="32" cy="1191"/>
          </a:xfrm>
          <a:custGeom>
            <a:avLst/>
            <a:gdLst/>
            <a:ahLst/>
            <a:cxnLst/>
            <a:rect l="l" t="t" r="r" b="b"/>
            <a:pathLst>
              <a:path w="1" h="38" extrusionOk="0">
                <a:moveTo>
                  <a:pt x="0" y="0"/>
                </a:moveTo>
                <a:lnTo>
                  <a:pt x="0" y="0"/>
                </a:lnTo>
                <a:lnTo>
                  <a:pt x="0" y="37"/>
                </a:lnTo>
                <a:lnTo>
                  <a:pt x="0" y="37"/>
                </a:lnTo>
                <a:lnTo>
                  <a:pt x="0" y="0"/>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35">
            <a:extLst>
              <a:ext uri="{FF2B5EF4-FFF2-40B4-BE49-F238E27FC236}">
                <a16:creationId xmlns:a16="http://schemas.microsoft.com/office/drawing/2014/main" id="{743AF0D3-5CBD-43FF-7EB2-9FEC3B6084A2}"/>
              </a:ext>
            </a:extLst>
          </p:cNvPr>
          <p:cNvSpPr/>
          <p:nvPr/>
        </p:nvSpPr>
        <p:spPr>
          <a:xfrm>
            <a:off x="1244192" y="2388692"/>
            <a:ext cx="32" cy="1191"/>
          </a:xfrm>
          <a:custGeom>
            <a:avLst/>
            <a:gdLst/>
            <a:ahLst/>
            <a:cxnLst/>
            <a:rect l="l" t="t" r="r" b="b"/>
            <a:pathLst>
              <a:path w="1" h="38" fill="none" extrusionOk="0">
                <a:moveTo>
                  <a:pt x="0" y="0"/>
                </a:moveTo>
                <a:lnTo>
                  <a:pt x="0" y="0"/>
                </a:lnTo>
                <a:lnTo>
                  <a:pt x="0" y="37"/>
                </a:lnTo>
                <a:lnTo>
                  <a:pt x="0" y="37"/>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35">
            <a:extLst>
              <a:ext uri="{FF2B5EF4-FFF2-40B4-BE49-F238E27FC236}">
                <a16:creationId xmlns:a16="http://schemas.microsoft.com/office/drawing/2014/main" id="{1DCA3F26-B2CD-2EA0-1AD8-0DC7AC677292}"/>
              </a:ext>
            </a:extLst>
          </p:cNvPr>
          <p:cNvSpPr/>
          <p:nvPr/>
        </p:nvSpPr>
        <p:spPr>
          <a:xfrm>
            <a:off x="1244192" y="2391011"/>
            <a:ext cx="32" cy="31"/>
          </a:xfrm>
          <a:custGeom>
            <a:avLst/>
            <a:gdLst/>
            <a:ahLst/>
            <a:cxnLst/>
            <a:rect l="l" t="t" r="r" b="b"/>
            <a:pathLst>
              <a:path w="1" h="1" extrusionOk="0">
                <a:moveTo>
                  <a:pt x="0" y="0"/>
                </a:moveTo>
                <a:lnTo>
                  <a:pt x="0" y="0"/>
                </a:lnTo>
                <a:lnTo>
                  <a:pt x="0" y="0"/>
                </a:lnTo>
                <a:lnTo>
                  <a:pt x="0" y="0"/>
                </a:lnTo>
                <a:lnTo>
                  <a:pt x="0" y="0"/>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35">
            <a:extLst>
              <a:ext uri="{FF2B5EF4-FFF2-40B4-BE49-F238E27FC236}">
                <a16:creationId xmlns:a16="http://schemas.microsoft.com/office/drawing/2014/main" id="{4373D08A-1391-36F2-2D3D-A68FBB69224B}"/>
              </a:ext>
            </a:extLst>
          </p:cNvPr>
          <p:cNvSpPr/>
          <p:nvPr/>
        </p:nvSpPr>
        <p:spPr>
          <a:xfrm>
            <a:off x="1244192" y="2391011"/>
            <a:ext cx="32" cy="31"/>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35">
            <a:extLst>
              <a:ext uri="{FF2B5EF4-FFF2-40B4-BE49-F238E27FC236}">
                <a16:creationId xmlns:a16="http://schemas.microsoft.com/office/drawing/2014/main" id="{9CD91EBD-52B0-FC9A-6011-28037892B161}"/>
              </a:ext>
            </a:extLst>
          </p:cNvPr>
          <p:cNvSpPr/>
          <p:nvPr/>
        </p:nvSpPr>
        <p:spPr>
          <a:xfrm>
            <a:off x="1244192" y="2392170"/>
            <a:ext cx="32" cy="1191"/>
          </a:xfrm>
          <a:custGeom>
            <a:avLst/>
            <a:gdLst/>
            <a:ahLst/>
            <a:cxnLst/>
            <a:rect l="l" t="t" r="r" b="b"/>
            <a:pathLst>
              <a:path w="1" h="38" extrusionOk="0">
                <a:moveTo>
                  <a:pt x="0" y="1"/>
                </a:moveTo>
                <a:lnTo>
                  <a:pt x="0" y="1"/>
                </a:lnTo>
                <a:lnTo>
                  <a:pt x="0" y="38"/>
                </a:lnTo>
                <a:lnTo>
                  <a:pt x="0" y="38"/>
                </a:lnTo>
                <a:lnTo>
                  <a:pt x="0"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35">
            <a:extLst>
              <a:ext uri="{FF2B5EF4-FFF2-40B4-BE49-F238E27FC236}">
                <a16:creationId xmlns:a16="http://schemas.microsoft.com/office/drawing/2014/main" id="{7196E131-B885-DF8D-5785-E2CF8DE1516A}"/>
              </a:ext>
            </a:extLst>
          </p:cNvPr>
          <p:cNvSpPr/>
          <p:nvPr/>
        </p:nvSpPr>
        <p:spPr>
          <a:xfrm>
            <a:off x="1244192" y="2392170"/>
            <a:ext cx="32" cy="1191"/>
          </a:xfrm>
          <a:custGeom>
            <a:avLst/>
            <a:gdLst/>
            <a:ahLst/>
            <a:cxnLst/>
            <a:rect l="l" t="t" r="r" b="b"/>
            <a:pathLst>
              <a:path w="1" h="38" fill="none" extrusionOk="0">
                <a:moveTo>
                  <a:pt x="0" y="1"/>
                </a:moveTo>
                <a:lnTo>
                  <a:pt x="0" y="1"/>
                </a:lnTo>
                <a:lnTo>
                  <a:pt x="0" y="38"/>
                </a:lnTo>
                <a:lnTo>
                  <a:pt x="0" y="3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35">
            <a:extLst>
              <a:ext uri="{FF2B5EF4-FFF2-40B4-BE49-F238E27FC236}">
                <a16:creationId xmlns:a16="http://schemas.microsoft.com/office/drawing/2014/main" id="{5C72901C-EA17-077A-E700-A2EA8B7079C6}"/>
              </a:ext>
            </a:extLst>
          </p:cNvPr>
          <p:cNvSpPr/>
          <p:nvPr/>
        </p:nvSpPr>
        <p:spPr>
          <a:xfrm>
            <a:off x="1244192" y="2393329"/>
            <a:ext cx="32" cy="1222"/>
          </a:xfrm>
          <a:custGeom>
            <a:avLst/>
            <a:gdLst/>
            <a:ahLst/>
            <a:cxnLst/>
            <a:rect l="l" t="t" r="r" b="b"/>
            <a:pathLst>
              <a:path w="1" h="39" extrusionOk="0">
                <a:moveTo>
                  <a:pt x="0" y="1"/>
                </a:moveTo>
                <a:lnTo>
                  <a:pt x="0" y="1"/>
                </a:lnTo>
                <a:lnTo>
                  <a:pt x="0" y="38"/>
                </a:lnTo>
                <a:lnTo>
                  <a:pt x="0" y="38"/>
                </a:lnTo>
                <a:lnTo>
                  <a:pt x="0"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35">
            <a:extLst>
              <a:ext uri="{FF2B5EF4-FFF2-40B4-BE49-F238E27FC236}">
                <a16:creationId xmlns:a16="http://schemas.microsoft.com/office/drawing/2014/main" id="{F121E4FC-39DA-6897-87E5-2A77258BC0B2}"/>
              </a:ext>
            </a:extLst>
          </p:cNvPr>
          <p:cNvSpPr/>
          <p:nvPr/>
        </p:nvSpPr>
        <p:spPr>
          <a:xfrm>
            <a:off x="1244192" y="2393329"/>
            <a:ext cx="32" cy="1222"/>
          </a:xfrm>
          <a:custGeom>
            <a:avLst/>
            <a:gdLst/>
            <a:ahLst/>
            <a:cxnLst/>
            <a:rect l="l" t="t" r="r" b="b"/>
            <a:pathLst>
              <a:path w="1" h="39" fill="none" extrusionOk="0">
                <a:moveTo>
                  <a:pt x="0" y="1"/>
                </a:moveTo>
                <a:lnTo>
                  <a:pt x="0" y="1"/>
                </a:lnTo>
                <a:lnTo>
                  <a:pt x="0" y="38"/>
                </a:lnTo>
                <a:lnTo>
                  <a:pt x="0" y="3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35">
            <a:extLst>
              <a:ext uri="{FF2B5EF4-FFF2-40B4-BE49-F238E27FC236}">
                <a16:creationId xmlns:a16="http://schemas.microsoft.com/office/drawing/2014/main" id="{0BA4A5FE-3D90-D9A7-E6CA-DD0D9E44F5F6}"/>
              </a:ext>
            </a:extLst>
          </p:cNvPr>
          <p:cNvSpPr/>
          <p:nvPr/>
        </p:nvSpPr>
        <p:spPr>
          <a:xfrm>
            <a:off x="1244192" y="2394520"/>
            <a:ext cx="32" cy="1191"/>
          </a:xfrm>
          <a:custGeom>
            <a:avLst/>
            <a:gdLst/>
            <a:ahLst/>
            <a:cxnLst/>
            <a:rect l="l" t="t" r="r" b="b"/>
            <a:pathLst>
              <a:path w="1" h="38" extrusionOk="0">
                <a:moveTo>
                  <a:pt x="0" y="0"/>
                </a:moveTo>
                <a:lnTo>
                  <a:pt x="0" y="0"/>
                </a:lnTo>
                <a:lnTo>
                  <a:pt x="0" y="37"/>
                </a:lnTo>
                <a:lnTo>
                  <a:pt x="0" y="37"/>
                </a:lnTo>
                <a:lnTo>
                  <a:pt x="0" y="0"/>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35">
            <a:extLst>
              <a:ext uri="{FF2B5EF4-FFF2-40B4-BE49-F238E27FC236}">
                <a16:creationId xmlns:a16="http://schemas.microsoft.com/office/drawing/2014/main" id="{C97CDD89-DE28-B051-193E-3FE7CB200BD2}"/>
              </a:ext>
            </a:extLst>
          </p:cNvPr>
          <p:cNvSpPr/>
          <p:nvPr/>
        </p:nvSpPr>
        <p:spPr>
          <a:xfrm>
            <a:off x="1244192" y="2394520"/>
            <a:ext cx="32" cy="1191"/>
          </a:xfrm>
          <a:custGeom>
            <a:avLst/>
            <a:gdLst/>
            <a:ahLst/>
            <a:cxnLst/>
            <a:rect l="l" t="t" r="r" b="b"/>
            <a:pathLst>
              <a:path w="1" h="38" fill="none" extrusionOk="0">
                <a:moveTo>
                  <a:pt x="0" y="0"/>
                </a:moveTo>
                <a:lnTo>
                  <a:pt x="0" y="0"/>
                </a:lnTo>
                <a:lnTo>
                  <a:pt x="0" y="37"/>
                </a:lnTo>
                <a:lnTo>
                  <a:pt x="0" y="37"/>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35">
            <a:extLst>
              <a:ext uri="{FF2B5EF4-FFF2-40B4-BE49-F238E27FC236}">
                <a16:creationId xmlns:a16="http://schemas.microsoft.com/office/drawing/2014/main" id="{6A3B9785-C56F-C683-B189-69D5B144A59F}"/>
              </a:ext>
            </a:extLst>
          </p:cNvPr>
          <p:cNvSpPr/>
          <p:nvPr/>
        </p:nvSpPr>
        <p:spPr>
          <a:xfrm>
            <a:off x="1244192" y="2396838"/>
            <a:ext cx="32" cy="31"/>
          </a:xfrm>
          <a:custGeom>
            <a:avLst/>
            <a:gdLst/>
            <a:ahLst/>
            <a:cxnLst/>
            <a:rect l="l" t="t" r="r" b="b"/>
            <a:pathLst>
              <a:path w="1" h="1" extrusionOk="0">
                <a:moveTo>
                  <a:pt x="0" y="0"/>
                </a:moveTo>
                <a:lnTo>
                  <a:pt x="0" y="0"/>
                </a:lnTo>
                <a:lnTo>
                  <a:pt x="0" y="0"/>
                </a:lnTo>
                <a:lnTo>
                  <a:pt x="0" y="0"/>
                </a:lnTo>
                <a:lnTo>
                  <a:pt x="0" y="0"/>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35">
            <a:extLst>
              <a:ext uri="{FF2B5EF4-FFF2-40B4-BE49-F238E27FC236}">
                <a16:creationId xmlns:a16="http://schemas.microsoft.com/office/drawing/2014/main" id="{657F84AA-95F7-E735-FA58-3BAE7ACF547D}"/>
              </a:ext>
            </a:extLst>
          </p:cNvPr>
          <p:cNvSpPr/>
          <p:nvPr/>
        </p:nvSpPr>
        <p:spPr>
          <a:xfrm>
            <a:off x="1244192" y="2396838"/>
            <a:ext cx="32" cy="31"/>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35">
            <a:extLst>
              <a:ext uri="{FF2B5EF4-FFF2-40B4-BE49-F238E27FC236}">
                <a16:creationId xmlns:a16="http://schemas.microsoft.com/office/drawing/2014/main" id="{6EC746F4-3EE4-7385-5D59-179712C595B5}"/>
              </a:ext>
            </a:extLst>
          </p:cNvPr>
          <p:cNvSpPr/>
          <p:nvPr/>
        </p:nvSpPr>
        <p:spPr>
          <a:xfrm>
            <a:off x="1244192" y="2397998"/>
            <a:ext cx="32" cy="1191"/>
          </a:xfrm>
          <a:custGeom>
            <a:avLst/>
            <a:gdLst/>
            <a:ahLst/>
            <a:cxnLst/>
            <a:rect l="l" t="t" r="r" b="b"/>
            <a:pathLst>
              <a:path w="1" h="38" extrusionOk="0">
                <a:moveTo>
                  <a:pt x="0" y="1"/>
                </a:moveTo>
                <a:lnTo>
                  <a:pt x="0" y="1"/>
                </a:lnTo>
                <a:lnTo>
                  <a:pt x="0" y="38"/>
                </a:lnTo>
                <a:lnTo>
                  <a:pt x="0" y="38"/>
                </a:lnTo>
                <a:lnTo>
                  <a:pt x="0"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35">
            <a:extLst>
              <a:ext uri="{FF2B5EF4-FFF2-40B4-BE49-F238E27FC236}">
                <a16:creationId xmlns:a16="http://schemas.microsoft.com/office/drawing/2014/main" id="{542C2761-96A6-E91A-6740-256822C011D5}"/>
              </a:ext>
            </a:extLst>
          </p:cNvPr>
          <p:cNvSpPr/>
          <p:nvPr/>
        </p:nvSpPr>
        <p:spPr>
          <a:xfrm>
            <a:off x="1244192" y="2397998"/>
            <a:ext cx="32" cy="1191"/>
          </a:xfrm>
          <a:custGeom>
            <a:avLst/>
            <a:gdLst/>
            <a:ahLst/>
            <a:cxnLst/>
            <a:rect l="l" t="t" r="r" b="b"/>
            <a:pathLst>
              <a:path w="1" h="38" fill="none" extrusionOk="0">
                <a:moveTo>
                  <a:pt x="0" y="1"/>
                </a:moveTo>
                <a:lnTo>
                  <a:pt x="0" y="1"/>
                </a:lnTo>
                <a:lnTo>
                  <a:pt x="0" y="38"/>
                </a:lnTo>
                <a:lnTo>
                  <a:pt x="0" y="3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35">
            <a:extLst>
              <a:ext uri="{FF2B5EF4-FFF2-40B4-BE49-F238E27FC236}">
                <a16:creationId xmlns:a16="http://schemas.microsoft.com/office/drawing/2014/main" id="{E398DDBA-077E-0BFE-08E2-5BD44010D214}"/>
              </a:ext>
            </a:extLst>
          </p:cNvPr>
          <p:cNvSpPr/>
          <p:nvPr/>
        </p:nvSpPr>
        <p:spPr>
          <a:xfrm>
            <a:off x="1244192" y="2399157"/>
            <a:ext cx="32" cy="1222"/>
          </a:xfrm>
          <a:custGeom>
            <a:avLst/>
            <a:gdLst/>
            <a:ahLst/>
            <a:cxnLst/>
            <a:rect l="l" t="t" r="r" b="b"/>
            <a:pathLst>
              <a:path w="1" h="39" extrusionOk="0">
                <a:moveTo>
                  <a:pt x="0" y="1"/>
                </a:moveTo>
                <a:lnTo>
                  <a:pt x="0" y="1"/>
                </a:lnTo>
                <a:lnTo>
                  <a:pt x="0" y="38"/>
                </a:lnTo>
                <a:lnTo>
                  <a:pt x="0" y="38"/>
                </a:lnTo>
                <a:lnTo>
                  <a:pt x="0"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35">
            <a:extLst>
              <a:ext uri="{FF2B5EF4-FFF2-40B4-BE49-F238E27FC236}">
                <a16:creationId xmlns:a16="http://schemas.microsoft.com/office/drawing/2014/main" id="{DCFEC859-2427-4C83-F4F3-E87DE6BF3754}"/>
              </a:ext>
            </a:extLst>
          </p:cNvPr>
          <p:cNvSpPr/>
          <p:nvPr/>
        </p:nvSpPr>
        <p:spPr>
          <a:xfrm>
            <a:off x="1244192" y="2399157"/>
            <a:ext cx="32" cy="1222"/>
          </a:xfrm>
          <a:custGeom>
            <a:avLst/>
            <a:gdLst/>
            <a:ahLst/>
            <a:cxnLst/>
            <a:rect l="l" t="t" r="r" b="b"/>
            <a:pathLst>
              <a:path w="1" h="39" fill="none" extrusionOk="0">
                <a:moveTo>
                  <a:pt x="0" y="1"/>
                </a:moveTo>
                <a:lnTo>
                  <a:pt x="0" y="1"/>
                </a:lnTo>
                <a:lnTo>
                  <a:pt x="0" y="38"/>
                </a:lnTo>
                <a:lnTo>
                  <a:pt x="0" y="3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35">
            <a:extLst>
              <a:ext uri="{FF2B5EF4-FFF2-40B4-BE49-F238E27FC236}">
                <a16:creationId xmlns:a16="http://schemas.microsoft.com/office/drawing/2014/main" id="{79986AEA-30A6-E6BF-BFBA-6288E02E3A1D}"/>
              </a:ext>
            </a:extLst>
          </p:cNvPr>
          <p:cNvSpPr/>
          <p:nvPr/>
        </p:nvSpPr>
        <p:spPr>
          <a:xfrm>
            <a:off x="1244192" y="2400348"/>
            <a:ext cx="32" cy="1191"/>
          </a:xfrm>
          <a:custGeom>
            <a:avLst/>
            <a:gdLst/>
            <a:ahLst/>
            <a:cxnLst/>
            <a:rect l="l" t="t" r="r" b="b"/>
            <a:pathLst>
              <a:path w="1" h="38" extrusionOk="0">
                <a:moveTo>
                  <a:pt x="0" y="0"/>
                </a:moveTo>
                <a:lnTo>
                  <a:pt x="0" y="0"/>
                </a:lnTo>
                <a:lnTo>
                  <a:pt x="0" y="37"/>
                </a:lnTo>
                <a:lnTo>
                  <a:pt x="0" y="37"/>
                </a:lnTo>
                <a:lnTo>
                  <a:pt x="0" y="0"/>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35">
            <a:extLst>
              <a:ext uri="{FF2B5EF4-FFF2-40B4-BE49-F238E27FC236}">
                <a16:creationId xmlns:a16="http://schemas.microsoft.com/office/drawing/2014/main" id="{D527D895-9F79-AB7E-EA07-6E65369164A2}"/>
              </a:ext>
            </a:extLst>
          </p:cNvPr>
          <p:cNvSpPr/>
          <p:nvPr/>
        </p:nvSpPr>
        <p:spPr>
          <a:xfrm>
            <a:off x="1244192" y="2400348"/>
            <a:ext cx="32" cy="1191"/>
          </a:xfrm>
          <a:custGeom>
            <a:avLst/>
            <a:gdLst/>
            <a:ahLst/>
            <a:cxnLst/>
            <a:rect l="l" t="t" r="r" b="b"/>
            <a:pathLst>
              <a:path w="1" h="38" fill="none" extrusionOk="0">
                <a:moveTo>
                  <a:pt x="0" y="0"/>
                </a:moveTo>
                <a:lnTo>
                  <a:pt x="0" y="0"/>
                </a:lnTo>
                <a:lnTo>
                  <a:pt x="0" y="37"/>
                </a:lnTo>
                <a:lnTo>
                  <a:pt x="0" y="37"/>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35">
            <a:extLst>
              <a:ext uri="{FF2B5EF4-FFF2-40B4-BE49-F238E27FC236}">
                <a16:creationId xmlns:a16="http://schemas.microsoft.com/office/drawing/2014/main" id="{5AF79453-5E7D-FB88-D3DA-0B3EC6E0BF2C}"/>
              </a:ext>
            </a:extLst>
          </p:cNvPr>
          <p:cNvSpPr/>
          <p:nvPr/>
        </p:nvSpPr>
        <p:spPr>
          <a:xfrm>
            <a:off x="1244192" y="2402666"/>
            <a:ext cx="32" cy="31"/>
          </a:xfrm>
          <a:custGeom>
            <a:avLst/>
            <a:gdLst/>
            <a:ahLst/>
            <a:cxnLst/>
            <a:rect l="l" t="t" r="r" b="b"/>
            <a:pathLst>
              <a:path w="1" h="1" extrusionOk="0">
                <a:moveTo>
                  <a:pt x="0" y="0"/>
                </a:moveTo>
                <a:lnTo>
                  <a:pt x="0" y="0"/>
                </a:lnTo>
                <a:lnTo>
                  <a:pt x="0" y="0"/>
                </a:lnTo>
                <a:lnTo>
                  <a:pt x="0" y="0"/>
                </a:lnTo>
                <a:lnTo>
                  <a:pt x="0" y="0"/>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35">
            <a:extLst>
              <a:ext uri="{FF2B5EF4-FFF2-40B4-BE49-F238E27FC236}">
                <a16:creationId xmlns:a16="http://schemas.microsoft.com/office/drawing/2014/main" id="{DBCB90AB-1766-3CB1-4DFE-24FC6A04513C}"/>
              </a:ext>
            </a:extLst>
          </p:cNvPr>
          <p:cNvSpPr/>
          <p:nvPr/>
        </p:nvSpPr>
        <p:spPr>
          <a:xfrm>
            <a:off x="1244192" y="2402666"/>
            <a:ext cx="32" cy="31"/>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35">
            <a:extLst>
              <a:ext uri="{FF2B5EF4-FFF2-40B4-BE49-F238E27FC236}">
                <a16:creationId xmlns:a16="http://schemas.microsoft.com/office/drawing/2014/main" id="{EB5BD0D3-549D-7507-37D6-ADD979E535B3}"/>
              </a:ext>
            </a:extLst>
          </p:cNvPr>
          <p:cNvSpPr/>
          <p:nvPr/>
        </p:nvSpPr>
        <p:spPr>
          <a:xfrm>
            <a:off x="1244192" y="2403826"/>
            <a:ext cx="32" cy="1191"/>
          </a:xfrm>
          <a:custGeom>
            <a:avLst/>
            <a:gdLst/>
            <a:ahLst/>
            <a:cxnLst/>
            <a:rect l="l" t="t" r="r" b="b"/>
            <a:pathLst>
              <a:path w="1" h="38" extrusionOk="0">
                <a:moveTo>
                  <a:pt x="0" y="1"/>
                </a:moveTo>
                <a:lnTo>
                  <a:pt x="0" y="1"/>
                </a:lnTo>
                <a:lnTo>
                  <a:pt x="0" y="38"/>
                </a:lnTo>
                <a:lnTo>
                  <a:pt x="0" y="38"/>
                </a:lnTo>
                <a:lnTo>
                  <a:pt x="0"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35">
            <a:extLst>
              <a:ext uri="{FF2B5EF4-FFF2-40B4-BE49-F238E27FC236}">
                <a16:creationId xmlns:a16="http://schemas.microsoft.com/office/drawing/2014/main" id="{80B8EBF3-26A6-434B-C8E6-7B6E88235835}"/>
              </a:ext>
            </a:extLst>
          </p:cNvPr>
          <p:cNvSpPr/>
          <p:nvPr/>
        </p:nvSpPr>
        <p:spPr>
          <a:xfrm>
            <a:off x="1244192" y="2403826"/>
            <a:ext cx="32" cy="1191"/>
          </a:xfrm>
          <a:custGeom>
            <a:avLst/>
            <a:gdLst/>
            <a:ahLst/>
            <a:cxnLst/>
            <a:rect l="l" t="t" r="r" b="b"/>
            <a:pathLst>
              <a:path w="1" h="38" fill="none" extrusionOk="0">
                <a:moveTo>
                  <a:pt x="0" y="1"/>
                </a:moveTo>
                <a:lnTo>
                  <a:pt x="0" y="1"/>
                </a:lnTo>
                <a:lnTo>
                  <a:pt x="0" y="38"/>
                </a:lnTo>
                <a:lnTo>
                  <a:pt x="0" y="3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35">
            <a:extLst>
              <a:ext uri="{FF2B5EF4-FFF2-40B4-BE49-F238E27FC236}">
                <a16:creationId xmlns:a16="http://schemas.microsoft.com/office/drawing/2014/main" id="{BC9E183D-6C63-C55E-0BC9-CCBA0D74492E}"/>
              </a:ext>
            </a:extLst>
          </p:cNvPr>
          <p:cNvSpPr/>
          <p:nvPr/>
        </p:nvSpPr>
        <p:spPr>
          <a:xfrm>
            <a:off x="1244192" y="2404985"/>
            <a:ext cx="32" cy="1222"/>
          </a:xfrm>
          <a:custGeom>
            <a:avLst/>
            <a:gdLst/>
            <a:ahLst/>
            <a:cxnLst/>
            <a:rect l="l" t="t" r="r" b="b"/>
            <a:pathLst>
              <a:path w="1" h="39" extrusionOk="0">
                <a:moveTo>
                  <a:pt x="0" y="1"/>
                </a:moveTo>
                <a:lnTo>
                  <a:pt x="0" y="1"/>
                </a:lnTo>
                <a:lnTo>
                  <a:pt x="0" y="38"/>
                </a:lnTo>
                <a:lnTo>
                  <a:pt x="0" y="38"/>
                </a:lnTo>
                <a:lnTo>
                  <a:pt x="0"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35">
            <a:extLst>
              <a:ext uri="{FF2B5EF4-FFF2-40B4-BE49-F238E27FC236}">
                <a16:creationId xmlns:a16="http://schemas.microsoft.com/office/drawing/2014/main" id="{AA8B363C-F130-F761-D34E-BF5777D7EACD}"/>
              </a:ext>
            </a:extLst>
          </p:cNvPr>
          <p:cNvSpPr/>
          <p:nvPr/>
        </p:nvSpPr>
        <p:spPr>
          <a:xfrm>
            <a:off x="1244192" y="2404985"/>
            <a:ext cx="32" cy="1222"/>
          </a:xfrm>
          <a:custGeom>
            <a:avLst/>
            <a:gdLst/>
            <a:ahLst/>
            <a:cxnLst/>
            <a:rect l="l" t="t" r="r" b="b"/>
            <a:pathLst>
              <a:path w="1" h="39" fill="none" extrusionOk="0">
                <a:moveTo>
                  <a:pt x="0" y="1"/>
                </a:moveTo>
                <a:lnTo>
                  <a:pt x="0" y="1"/>
                </a:lnTo>
                <a:lnTo>
                  <a:pt x="0" y="38"/>
                </a:lnTo>
                <a:lnTo>
                  <a:pt x="0" y="3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35">
            <a:extLst>
              <a:ext uri="{FF2B5EF4-FFF2-40B4-BE49-F238E27FC236}">
                <a16:creationId xmlns:a16="http://schemas.microsoft.com/office/drawing/2014/main" id="{D8861AF5-CD9D-459E-7214-48057002CED7}"/>
              </a:ext>
            </a:extLst>
          </p:cNvPr>
          <p:cNvSpPr/>
          <p:nvPr/>
        </p:nvSpPr>
        <p:spPr>
          <a:xfrm>
            <a:off x="1244192" y="2406176"/>
            <a:ext cx="32" cy="1191"/>
          </a:xfrm>
          <a:custGeom>
            <a:avLst/>
            <a:gdLst/>
            <a:ahLst/>
            <a:cxnLst/>
            <a:rect l="l" t="t" r="r" b="b"/>
            <a:pathLst>
              <a:path w="1" h="38" extrusionOk="0">
                <a:moveTo>
                  <a:pt x="0" y="0"/>
                </a:moveTo>
                <a:lnTo>
                  <a:pt x="0" y="0"/>
                </a:lnTo>
                <a:lnTo>
                  <a:pt x="0" y="37"/>
                </a:lnTo>
                <a:lnTo>
                  <a:pt x="0" y="37"/>
                </a:lnTo>
                <a:lnTo>
                  <a:pt x="0" y="0"/>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35">
            <a:extLst>
              <a:ext uri="{FF2B5EF4-FFF2-40B4-BE49-F238E27FC236}">
                <a16:creationId xmlns:a16="http://schemas.microsoft.com/office/drawing/2014/main" id="{742B0EC5-6B2C-F5EE-263C-C03BCD136B26}"/>
              </a:ext>
            </a:extLst>
          </p:cNvPr>
          <p:cNvSpPr/>
          <p:nvPr/>
        </p:nvSpPr>
        <p:spPr>
          <a:xfrm>
            <a:off x="1244192" y="2406176"/>
            <a:ext cx="32" cy="1191"/>
          </a:xfrm>
          <a:custGeom>
            <a:avLst/>
            <a:gdLst/>
            <a:ahLst/>
            <a:cxnLst/>
            <a:rect l="l" t="t" r="r" b="b"/>
            <a:pathLst>
              <a:path w="1" h="38" fill="none" extrusionOk="0">
                <a:moveTo>
                  <a:pt x="0" y="0"/>
                </a:moveTo>
                <a:lnTo>
                  <a:pt x="0" y="0"/>
                </a:lnTo>
                <a:lnTo>
                  <a:pt x="0" y="37"/>
                </a:lnTo>
                <a:lnTo>
                  <a:pt x="0" y="37"/>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35">
            <a:extLst>
              <a:ext uri="{FF2B5EF4-FFF2-40B4-BE49-F238E27FC236}">
                <a16:creationId xmlns:a16="http://schemas.microsoft.com/office/drawing/2014/main" id="{27D95AAA-891C-A0FC-DB40-79E5FD101B97}"/>
              </a:ext>
            </a:extLst>
          </p:cNvPr>
          <p:cNvSpPr/>
          <p:nvPr/>
        </p:nvSpPr>
        <p:spPr>
          <a:xfrm>
            <a:off x="1243008" y="2408494"/>
            <a:ext cx="1216" cy="1191"/>
          </a:xfrm>
          <a:custGeom>
            <a:avLst/>
            <a:gdLst/>
            <a:ahLst/>
            <a:cxnLst/>
            <a:rect l="l" t="t" r="r" b="b"/>
            <a:pathLst>
              <a:path w="38" h="38" extrusionOk="0">
                <a:moveTo>
                  <a:pt x="37" y="1"/>
                </a:moveTo>
                <a:lnTo>
                  <a:pt x="37" y="1"/>
                </a:lnTo>
                <a:lnTo>
                  <a:pt x="0" y="38"/>
                </a:lnTo>
                <a:lnTo>
                  <a:pt x="0" y="38"/>
                </a:lnTo>
                <a:lnTo>
                  <a:pt x="37"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35">
            <a:extLst>
              <a:ext uri="{FF2B5EF4-FFF2-40B4-BE49-F238E27FC236}">
                <a16:creationId xmlns:a16="http://schemas.microsoft.com/office/drawing/2014/main" id="{6FE4BAF3-ADA4-98FC-AAB8-97F8458CE97E}"/>
              </a:ext>
            </a:extLst>
          </p:cNvPr>
          <p:cNvSpPr/>
          <p:nvPr/>
        </p:nvSpPr>
        <p:spPr>
          <a:xfrm>
            <a:off x="1243008" y="2408494"/>
            <a:ext cx="1216" cy="1191"/>
          </a:xfrm>
          <a:custGeom>
            <a:avLst/>
            <a:gdLst/>
            <a:ahLst/>
            <a:cxnLst/>
            <a:rect l="l" t="t" r="r" b="b"/>
            <a:pathLst>
              <a:path w="38" h="38" fill="none" extrusionOk="0">
                <a:moveTo>
                  <a:pt x="37" y="1"/>
                </a:moveTo>
                <a:lnTo>
                  <a:pt x="37" y="1"/>
                </a:lnTo>
                <a:lnTo>
                  <a:pt x="0" y="38"/>
                </a:lnTo>
                <a:lnTo>
                  <a:pt x="0" y="38"/>
                </a:lnTo>
                <a:lnTo>
                  <a:pt x="3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35">
            <a:extLst>
              <a:ext uri="{FF2B5EF4-FFF2-40B4-BE49-F238E27FC236}">
                <a16:creationId xmlns:a16="http://schemas.microsoft.com/office/drawing/2014/main" id="{DB29F642-2AD1-C077-663C-969B97656C6A}"/>
              </a:ext>
            </a:extLst>
          </p:cNvPr>
          <p:cNvSpPr/>
          <p:nvPr/>
        </p:nvSpPr>
        <p:spPr>
          <a:xfrm>
            <a:off x="1243008" y="2409653"/>
            <a:ext cx="32" cy="1191"/>
          </a:xfrm>
          <a:custGeom>
            <a:avLst/>
            <a:gdLst/>
            <a:ahLst/>
            <a:cxnLst/>
            <a:rect l="l" t="t" r="r" b="b"/>
            <a:pathLst>
              <a:path w="1" h="38" extrusionOk="0">
                <a:moveTo>
                  <a:pt x="0" y="1"/>
                </a:moveTo>
                <a:lnTo>
                  <a:pt x="0" y="1"/>
                </a:lnTo>
                <a:lnTo>
                  <a:pt x="0" y="38"/>
                </a:lnTo>
                <a:lnTo>
                  <a:pt x="0" y="38"/>
                </a:lnTo>
                <a:lnTo>
                  <a:pt x="0"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35">
            <a:extLst>
              <a:ext uri="{FF2B5EF4-FFF2-40B4-BE49-F238E27FC236}">
                <a16:creationId xmlns:a16="http://schemas.microsoft.com/office/drawing/2014/main" id="{2252A798-97E9-DBD4-7061-0287EF1E9292}"/>
              </a:ext>
            </a:extLst>
          </p:cNvPr>
          <p:cNvSpPr/>
          <p:nvPr/>
        </p:nvSpPr>
        <p:spPr>
          <a:xfrm>
            <a:off x="1243008" y="2409653"/>
            <a:ext cx="32" cy="1191"/>
          </a:xfrm>
          <a:custGeom>
            <a:avLst/>
            <a:gdLst/>
            <a:ahLst/>
            <a:cxnLst/>
            <a:rect l="l" t="t" r="r" b="b"/>
            <a:pathLst>
              <a:path w="1" h="38" fill="none" extrusionOk="0">
                <a:moveTo>
                  <a:pt x="0" y="1"/>
                </a:moveTo>
                <a:lnTo>
                  <a:pt x="0" y="1"/>
                </a:lnTo>
                <a:lnTo>
                  <a:pt x="0" y="38"/>
                </a:lnTo>
                <a:lnTo>
                  <a:pt x="0" y="3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35">
            <a:extLst>
              <a:ext uri="{FF2B5EF4-FFF2-40B4-BE49-F238E27FC236}">
                <a16:creationId xmlns:a16="http://schemas.microsoft.com/office/drawing/2014/main" id="{3D6739AE-6C15-B13B-F457-20EA5CB7A834}"/>
              </a:ext>
            </a:extLst>
          </p:cNvPr>
          <p:cNvSpPr/>
          <p:nvPr/>
        </p:nvSpPr>
        <p:spPr>
          <a:xfrm>
            <a:off x="1243008" y="2410813"/>
            <a:ext cx="32" cy="1222"/>
          </a:xfrm>
          <a:custGeom>
            <a:avLst/>
            <a:gdLst/>
            <a:ahLst/>
            <a:cxnLst/>
            <a:rect l="l" t="t" r="r" b="b"/>
            <a:pathLst>
              <a:path w="1" h="39" extrusionOk="0">
                <a:moveTo>
                  <a:pt x="0" y="1"/>
                </a:moveTo>
                <a:lnTo>
                  <a:pt x="0" y="1"/>
                </a:lnTo>
                <a:lnTo>
                  <a:pt x="0" y="38"/>
                </a:lnTo>
                <a:lnTo>
                  <a:pt x="0" y="38"/>
                </a:lnTo>
                <a:lnTo>
                  <a:pt x="0"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35">
            <a:extLst>
              <a:ext uri="{FF2B5EF4-FFF2-40B4-BE49-F238E27FC236}">
                <a16:creationId xmlns:a16="http://schemas.microsoft.com/office/drawing/2014/main" id="{EFF8096C-212B-7E53-B058-04DE1E04D729}"/>
              </a:ext>
            </a:extLst>
          </p:cNvPr>
          <p:cNvSpPr/>
          <p:nvPr/>
        </p:nvSpPr>
        <p:spPr>
          <a:xfrm>
            <a:off x="1243008" y="2410813"/>
            <a:ext cx="32" cy="1222"/>
          </a:xfrm>
          <a:custGeom>
            <a:avLst/>
            <a:gdLst/>
            <a:ahLst/>
            <a:cxnLst/>
            <a:rect l="l" t="t" r="r" b="b"/>
            <a:pathLst>
              <a:path w="1" h="39" fill="none" extrusionOk="0">
                <a:moveTo>
                  <a:pt x="0" y="1"/>
                </a:moveTo>
                <a:lnTo>
                  <a:pt x="0" y="1"/>
                </a:lnTo>
                <a:lnTo>
                  <a:pt x="0" y="38"/>
                </a:lnTo>
                <a:lnTo>
                  <a:pt x="0" y="3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35">
            <a:extLst>
              <a:ext uri="{FF2B5EF4-FFF2-40B4-BE49-F238E27FC236}">
                <a16:creationId xmlns:a16="http://schemas.microsoft.com/office/drawing/2014/main" id="{0143D560-8D95-DDAF-9324-BA56D4933FE1}"/>
              </a:ext>
            </a:extLst>
          </p:cNvPr>
          <p:cNvSpPr/>
          <p:nvPr/>
        </p:nvSpPr>
        <p:spPr>
          <a:xfrm>
            <a:off x="1243008" y="2413163"/>
            <a:ext cx="32" cy="31"/>
          </a:xfrm>
          <a:custGeom>
            <a:avLst/>
            <a:gdLst/>
            <a:ahLst/>
            <a:cxnLst/>
            <a:rect l="l" t="t" r="r" b="b"/>
            <a:pathLst>
              <a:path w="1" h="1" extrusionOk="0">
                <a:moveTo>
                  <a:pt x="0" y="0"/>
                </a:moveTo>
                <a:lnTo>
                  <a:pt x="0" y="0"/>
                </a:lnTo>
                <a:lnTo>
                  <a:pt x="0" y="0"/>
                </a:lnTo>
                <a:lnTo>
                  <a:pt x="0" y="0"/>
                </a:lnTo>
                <a:lnTo>
                  <a:pt x="0" y="0"/>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35">
            <a:extLst>
              <a:ext uri="{FF2B5EF4-FFF2-40B4-BE49-F238E27FC236}">
                <a16:creationId xmlns:a16="http://schemas.microsoft.com/office/drawing/2014/main" id="{DB0B3D23-8055-7E92-82BC-A9AE5F94F3FB}"/>
              </a:ext>
            </a:extLst>
          </p:cNvPr>
          <p:cNvSpPr/>
          <p:nvPr/>
        </p:nvSpPr>
        <p:spPr>
          <a:xfrm>
            <a:off x="1243008" y="2413163"/>
            <a:ext cx="32" cy="31"/>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35">
            <a:extLst>
              <a:ext uri="{FF2B5EF4-FFF2-40B4-BE49-F238E27FC236}">
                <a16:creationId xmlns:a16="http://schemas.microsoft.com/office/drawing/2014/main" id="{46AEA46C-729E-F699-E43C-AE4A454E8DC8}"/>
              </a:ext>
            </a:extLst>
          </p:cNvPr>
          <p:cNvSpPr/>
          <p:nvPr/>
        </p:nvSpPr>
        <p:spPr>
          <a:xfrm>
            <a:off x="1243008" y="2414322"/>
            <a:ext cx="32" cy="1191"/>
          </a:xfrm>
          <a:custGeom>
            <a:avLst/>
            <a:gdLst/>
            <a:ahLst/>
            <a:cxnLst/>
            <a:rect l="l" t="t" r="r" b="b"/>
            <a:pathLst>
              <a:path w="1" h="38" extrusionOk="0">
                <a:moveTo>
                  <a:pt x="0" y="1"/>
                </a:moveTo>
                <a:lnTo>
                  <a:pt x="0" y="1"/>
                </a:lnTo>
                <a:lnTo>
                  <a:pt x="0" y="38"/>
                </a:lnTo>
                <a:lnTo>
                  <a:pt x="0" y="38"/>
                </a:lnTo>
                <a:lnTo>
                  <a:pt x="0"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35">
            <a:extLst>
              <a:ext uri="{FF2B5EF4-FFF2-40B4-BE49-F238E27FC236}">
                <a16:creationId xmlns:a16="http://schemas.microsoft.com/office/drawing/2014/main" id="{9BB43CC3-FAF4-9B2D-74EC-B156B5E95559}"/>
              </a:ext>
            </a:extLst>
          </p:cNvPr>
          <p:cNvSpPr/>
          <p:nvPr/>
        </p:nvSpPr>
        <p:spPr>
          <a:xfrm>
            <a:off x="1243008" y="2414322"/>
            <a:ext cx="32" cy="1191"/>
          </a:xfrm>
          <a:custGeom>
            <a:avLst/>
            <a:gdLst/>
            <a:ahLst/>
            <a:cxnLst/>
            <a:rect l="l" t="t" r="r" b="b"/>
            <a:pathLst>
              <a:path w="1" h="38" fill="none" extrusionOk="0">
                <a:moveTo>
                  <a:pt x="0" y="1"/>
                </a:moveTo>
                <a:lnTo>
                  <a:pt x="0" y="1"/>
                </a:lnTo>
                <a:lnTo>
                  <a:pt x="0" y="38"/>
                </a:lnTo>
                <a:lnTo>
                  <a:pt x="0" y="3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35">
            <a:extLst>
              <a:ext uri="{FF2B5EF4-FFF2-40B4-BE49-F238E27FC236}">
                <a16:creationId xmlns:a16="http://schemas.microsoft.com/office/drawing/2014/main" id="{F53A751C-0130-32E9-BCD9-7C6863789626}"/>
              </a:ext>
            </a:extLst>
          </p:cNvPr>
          <p:cNvSpPr/>
          <p:nvPr/>
        </p:nvSpPr>
        <p:spPr>
          <a:xfrm>
            <a:off x="1243008" y="2415481"/>
            <a:ext cx="32" cy="1191"/>
          </a:xfrm>
          <a:custGeom>
            <a:avLst/>
            <a:gdLst/>
            <a:ahLst/>
            <a:cxnLst/>
            <a:rect l="l" t="t" r="r" b="b"/>
            <a:pathLst>
              <a:path w="1" h="38" extrusionOk="0">
                <a:moveTo>
                  <a:pt x="0" y="1"/>
                </a:moveTo>
                <a:lnTo>
                  <a:pt x="0" y="1"/>
                </a:lnTo>
                <a:lnTo>
                  <a:pt x="0" y="38"/>
                </a:lnTo>
                <a:lnTo>
                  <a:pt x="0" y="38"/>
                </a:lnTo>
                <a:lnTo>
                  <a:pt x="0"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35">
            <a:extLst>
              <a:ext uri="{FF2B5EF4-FFF2-40B4-BE49-F238E27FC236}">
                <a16:creationId xmlns:a16="http://schemas.microsoft.com/office/drawing/2014/main" id="{480EBDE2-7AAC-2E14-81DB-C30D84B7A54B}"/>
              </a:ext>
            </a:extLst>
          </p:cNvPr>
          <p:cNvSpPr/>
          <p:nvPr/>
        </p:nvSpPr>
        <p:spPr>
          <a:xfrm>
            <a:off x="1243008" y="2415481"/>
            <a:ext cx="32" cy="1191"/>
          </a:xfrm>
          <a:custGeom>
            <a:avLst/>
            <a:gdLst/>
            <a:ahLst/>
            <a:cxnLst/>
            <a:rect l="l" t="t" r="r" b="b"/>
            <a:pathLst>
              <a:path w="1" h="38" fill="none" extrusionOk="0">
                <a:moveTo>
                  <a:pt x="0" y="1"/>
                </a:moveTo>
                <a:lnTo>
                  <a:pt x="0" y="1"/>
                </a:lnTo>
                <a:lnTo>
                  <a:pt x="0" y="38"/>
                </a:lnTo>
                <a:lnTo>
                  <a:pt x="0" y="3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35">
            <a:extLst>
              <a:ext uri="{FF2B5EF4-FFF2-40B4-BE49-F238E27FC236}">
                <a16:creationId xmlns:a16="http://schemas.microsoft.com/office/drawing/2014/main" id="{A22591D4-A5E3-0808-82DB-0F79283F5210}"/>
              </a:ext>
            </a:extLst>
          </p:cNvPr>
          <p:cNvSpPr/>
          <p:nvPr/>
        </p:nvSpPr>
        <p:spPr>
          <a:xfrm>
            <a:off x="1243008" y="2416641"/>
            <a:ext cx="32" cy="1222"/>
          </a:xfrm>
          <a:custGeom>
            <a:avLst/>
            <a:gdLst/>
            <a:ahLst/>
            <a:cxnLst/>
            <a:rect l="l" t="t" r="r" b="b"/>
            <a:pathLst>
              <a:path w="1" h="39" extrusionOk="0">
                <a:moveTo>
                  <a:pt x="0" y="1"/>
                </a:moveTo>
                <a:lnTo>
                  <a:pt x="0" y="1"/>
                </a:lnTo>
                <a:lnTo>
                  <a:pt x="0" y="38"/>
                </a:lnTo>
                <a:lnTo>
                  <a:pt x="0" y="38"/>
                </a:lnTo>
                <a:lnTo>
                  <a:pt x="0"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35">
            <a:extLst>
              <a:ext uri="{FF2B5EF4-FFF2-40B4-BE49-F238E27FC236}">
                <a16:creationId xmlns:a16="http://schemas.microsoft.com/office/drawing/2014/main" id="{0E75E2FB-D1FC-CFDE-D452-60CA5059AFBC}"/>
              </a:ext>
            </a:extLst>
          </p:cNvPr>
          <p:cNvSpPr/>
          <p:nvPr/>
        </p:nvSpPr>
        <p:spPr>
          <a:xfrm>
            <a:off x="1243008" y="2416641"/>
            <a:ext cx="32" cy="1222"/>
          </a:xfrm>
          <a:custGeom>
            <a:avLst/>
            <a:gdLst/>
            <a:ahLst/>
            <a:cxnLst/>
            <a:rect l="l" t="t" r="r" b="b"/>
            <a:pathLst>
              <a:path w="1" h="39" fill="none" extrusionOk="0">
                <a:moveTo>
                  <a:pt x="0" y="1"/>
                </a:moveTo>
                <a:lnTo>
                  <a:pt x="0" y="1"/>
                </a:lnTo>
                <a:lnTo>
                  <a:pt x="0" y="38"/>
                </a:lnTo>
                <a:lnTo>
                  <a:pt x="0" y="3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35">
            <a:extLst>
              <a:ext uri="{FF2B5EF4-FFF2-40B4-BE49-F238E27FC236}">
                <a16:creationId xmlns:a16="http://schemas.microsoft.com/office/drawing/2014/main" id="{0B39BE51-5D02-6539-E334-E2758EFC2E70}"/>
              </a:ext>
            </a:extLst>
          </p:cNvPr>
          <p:cNvSpPr/>
          <p:nvPr/>
        </p:nvSpPr>
        <p:spPr>
          <a:xfrm>
            <a:off x="1243008" y="2417831"/>
            <a:ext cx="32" cy="1191"/>
          </a:xfrm>
          <a:custGeom>
            <a:avLst/>
            <a:gdLst/>
            <a:ahLst/>
            <a:cxnLst/>
            <a:rect l="l" t="t" r="r" b="b"/>
            <a:pathLst>
              <a:path w="1" h="38" extrusionOk="0">
                <a:moveTo>
                  <a:pt x="0" y="0"/>
                </a:moveTo>
                <a:lnTo>
                  <a:pt x="0" y="0"/>
                </a:lnTo>
                <a:lnTo>
                  <a:pt x="0" y="37"/>
                </a:lnTo>
                <a:lnTo>
                  <a:pt x="0" y="37"/>
                </a:lnTo>
                <a:lnTo>
                  <a:pt x="0" y="0"/>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35">
            <a:extLst>
              <a:ext uri="{FF2B5EF4-FFF2-40B4-BE49-F238E27FC236}">
                <a16:creationId xmlns:a16="http://schemas.microsoft.com/office/drawing/2014/main" id="{A071672A-5CB2-DE48-7D0B-3E38F76737B9}"/>
              </a:ext>
            </a:extLst>
          </p:cNvPr>
          <p:cNvSpPr/>
          <p:nvPr/>
        </p:nvSpPr>
        <p:spPr>
          <a:xfrm>
            <a:off x="1243008" y="2417831"/>
            <a:ext cx="32" cy="1191"/>
          </a:xfrm>
          <a:custGeom>
            <a:avLst/>
            <a:gdLst/>
            <a:ahLst/>
            <a:cxnLst/>
            <a:rect l="l" t="t" r="r" b="b"/>
            <a:pathLst>
              <a:path w="1" h="38" fill="none" extrusionOk="0">
                <a:moveTo>
                  <a:pt x="0" y="0"/>
                </a:moveTo>
                <a:lnTo>
                  <a:pt x="0" y="0"/>
                </a:lnTo>
                <a:lnTo>
                  <a:pt x="0" y="37"/>
                </a:lnTo>
                <a:lnTo>
                  <a:pt x="0" y="37"/>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35">
            <a:extLst>
              <a:ext uri="{FF2B5EF4-FFF2-40B4-BE49-F238E27FC236}">
                <a16:creationId xmlns:a16="http://schemas.microsoft.com/office/drawing/2014/main" id="{3DD6782A-595F-FEA3-33DE-1A42FAE10931}"/>
              </a:ext>
            </a:extLst>
          </p:cNvPr>
          <p:cNvSpPr/>
          <p:nvPr/>
        </p:nvSpPr>
        <p:spPr>
          <a:xfrm>
            <a:off x="1243008" y="2420150"/>
            <a:ext cx="32" cy="4700"/>
          </a:xfrm>
          <a:custGeom>
            <a:avLst/>
            <a:gdLst/>
            <a:ahLst/>
            <a:cxnLst/>
            <a:rect l="l" t="t" r="r" b="b"/>
            <a:pathLst>
              <a:path w="1" h="150" extrusionOk="0">
                <a:moveTo>
                  <a:pt x="0" y="1"/>
                </a:moveTo>
                <a:lnTo>
                  <a:pt x="0" y="1"/>
                </a:lnTo>
                <a:lnTo>
                  <a:pt x="0" y="149"/>
                </a:lnTo>
                <a:lnTo>
                  <a:pt x="0" y="149"/>
                </a:lnTo>
                <a:lnTo>
                  <a:pt x="0"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35">
            <a:extLst>
              <a:ext uri="{FF2B5EF4-FFF2-40B4-BE49-F238E27FC236}">
                <a16:creationId xmlns:a16="http://schemas.microsoft.com/office/drawing/2014/main" id="{E0F74EA0-AE7C-2874-2084-C3D93DD6F5D9}"/>
              </a:ext>
            </a:extLst>
          </p:cNvPr>
          <p:cNvSpPr/>
          <p:nvPr/>
        </p:nvSpPr>
        <p:spPr>
          <a:xfrm>
            <a:off x="1243008" y="2420150"/>
            <a:ext cx="32" cy="4700"/>
          </a:xfrm>
          <a:custGeom>
            <a:avLst/>
            <a:gdLst/>
            <a:ahLst/>
            <a:cxnLst/>
            <a:rect l="l" t="t" r="r" b="b"/>
            <a:pathLst>
              <a:path w="1" h="150" fill="none" extrusionOk="0">
                <a:moveTo>
                  <a:pt x="0" y="1"/>
                </a:moveTo>
                <a:lnTo>
                  <a:pt x="0" y="1"/>
                </a:lnTo>
                <a:lnTo>
                  <a:pt x="0" y="149"/>
                </a:lnTo>
                <a:lnTo>
                  <a:pt x="0" y="149"/>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35">
            <a:extLst>
              <a:ext uri="{FF2B5EF4-FFF2-40B4-BE49-F238E27FC236}">
                <a16:creationId xmlns:a16="http://schemas.microsoft.com/office/drawing/2014/main" id="{AF8C451A-AD0F-5B12-37EB-D18C72464D3B}"/>
              </a:ext>
            </a:extLst>
          </p:cNvPr>
          <p:cNvSpPr/>
          <p:nvPr/>
        </p:nvSpPr>
        <p:spPr>
          <a:xfrm>
            <a:off x="1243008" y="2425978"/>
            <a:ext cx="32" cy="31"/>
          </a:xfrm>
          <a:custGeom>
            <a:avLst/>
            <a:gdLst/>
            <a:ahLst/>
            <a:cxnLst/>
            <a:rect l="l" t="t" r="r" b="b"/>
            <a:pathLst>
              <a:path w="1" h="1" extrusionOk="0">
                <a:moveTo>
                  <a:pt x="0" y="1"/>
                </a:moveTo>
                <a:lnTo>
                  <a:pt x="0" y="1"/>
                </a:lnTo>
                <a:lnTo>
                  <a:pt x="0" y="1"/>
                </a:lnTo>
                <a:lnTo>
                  <a:pt x="0" y="1"/>
                </a:lnTo>
                <a:lnTo>
                  <a:pt x="0"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35">
            <a:extLst>
              <a:ext uri="{FF2B5EF4-FFF2-40B4-BE49-F238E27FC236}">
                <a16:creationId xmlns:a16="http://schemas.microsoft.com/office/drawing/2014/main" id="{095DFC61-7BA6-5CB4-C67A-240BCD86AD7D}"/>
              </a:ext>
            </a:extLst>
          </p:cNvPr>
          <p:cNvSpPr/>
          <p:nvPr/>
        </p:nvSpPr>
        <p:spPr>
          <a:xfrm>
            <a:off x="1243008" y="2425978"/>
            <a:ext cx="32" cy="31"/>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35">
            <a:extLst>
              <a:ext uri="{FF2B5EF4-FFF2-40B4-BE49-F238E27FC236}">
                <a16:creationId xmlns:a16="http://schemas.microsoft.com/office/drawing/2014/main" id="{3FD22942-FB8F-CBA6-A1CD-69369E2E4245}"/>
              </a:ext>
            </a:extLst>
          </p:cNvPr>
          <p:cNvSpPr/>
          <p:nvPr/>
        </p:nvSpPr>
        <p:spPr>
          <a:xfrm>
            <a:off x="1243008" y="2427137"/>
            <a:ext cx="32" cy="1222"/>
          </a:xfrm>
          <a:custGeom>
            <a:avLst/>
            <a:gdLst/>
            <a:ahLst/>
            <a:cxnLst/>
            <a:rect l="l" t="t" r="r" b="b"/>
            <a:pathLst>
              <a:path w="1" h="39" extrusionOk="0">
                <a:moveTo>
                  <a:pt x="0" y="1"/>
                </a:moveTo>
                <a:lnTo>
                  <a:pt x="0" y="1"/>
                </a:lnTo>
                <a:lnTo>
                  <a:pt x="0" y="38"/>
                </a:lnTo>
                <a:lnTo>
                  <a:pt x="0" y="38"/>
                </a:lnTo>
                <a:lnTo>
                  <a:pt x="0"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35">
            <a:extLst>
              <a:ext uri="{FF2B5EF4-FFF2-40B4-BE49-F238E27FC236}">
                <a16:creationId xmlns:a16="http://schemas.microsoft.com/office/drawing/2014/main" id="{76D63D48-ECFC-07AD-FD1A-2D6146A8272C}"/>
              </a:ext>
            </a:extLst>
          </p:cNvPr>
          <p:cNvSpPr/>
          <p:nvPr/>
        </p:nvSpPr>
        <p:spPr>
          <a:xfrm>
            <a:off x="1243008" y="2427137"/>
            <a:ext cx="32" cy="1222"/>
          </a:xfrm>
          <a:custGeom>
            <a:avLst/>
            <a:gdLst/>
            <a:ahLst/>
            <a:cxnLst/>
            <a:rect l="l" t="t" r="r" b="b"/>
            <a:pathLst>
              <a:path w="1" h="39" fill="none" extrusionOk="0">
                <a:moveTo>
                  <a:pt x="0" y="1"/>
                </a:moveTo>
                <a:lnTo>
                  <a:pt x="0" y="1"/>
                </a:lnTo>
                <a:lnTo>
                  <a:pt x="0" y="38"/>
                </a:lnTo>
                <a:lnTo>
                  <a:pt x="0" y="3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35">
            <a:extLst>
              <a:ext uri="{FF2B5EF4-FFF2-40B4-BE49-F238E27FC236}">
                <a16:creationId xmlns:a16="http://schemas.microsoft.com/office/drawing/2014/main" id="{9056DA3F-386A-AEAC-5E96-0C12318DBD6E}"/>
              </a:ext>
            </a:extLst>
          </p:cNvPr>
          <p:cNvSpPr/>
          <p:nvPr/>
        </p:nvSpPr>
        <p:spPr>
          <a:xfrm>
            <a:off x="1243008" y="2428328"/>
            <a:ext cx="32" cy="1191"/>
          </a:xfrm>
          <a:custGeom>
            <a:avLst/>
            <a:gdLst/>
            <a:ahLst/>
            <a:cxnLst/>
            <a:rect l="l" t="t" r="r" b="b"/>
            <a:pathLst>
              <a:path w="1" h="38" extrusionOk="0">
                <a:moveTo>
                  <a:pt x="0" y="0"/>
                </a:moveTo>
                <a:lnTo>
                  <a:pt x="0" y="0"/>
                </a:lnTo>
                <a:lnTo>
                  <a:pt x="0" y="37"/>
                </a:lnTo>
                <a:lnTo>
                  <a:pt x="0" y="37"/>
                </a:lnTo>
                <a:lnTo>
                  <a:pt x="0" y="0"/>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35">
            <a:extLst>
              <a:ext uri="{FF2B5EF4-FFF2-40B4-BE49-F238E27FC236}">
                <a16:creationId xmlns:a16="http://schemas.microsoft.com/office/drawing/2014/main" id="{394FE574-D220-4683-AAC4-AFF89B2E0BD1}"/>
              </a:ext>
            </a:extLst>
          </p:cNvPr>
          <p:cNvSpPr/>
          <p:nvPr/>
        </p:nvSpPr>
        <p:spPr>
          <a:xfrm>
            <a:off x="1243008" y="2428328"/>
            <a:ext cx="32" cy="1191"/>
          </a:xfrm>
          <a:custGeom>
            <a:avLst/>
            <a:gdLst/>
            <a:ahLst/>
            <a:cxnLst/>
            <a:rect l="l" t="t" r="r" b="b"/>
            <a:pathLst>
              <a:path w="1" h="38" fill="none" extrusionOk="0">
                <a:moveTo>
                  <a:pt x="0" y="0"/>
                </a:moveTo>
                <a:lnTo>
                  <a:pt x="0" y="0"/>
                </a:lnTo>
                <a:lnTo>
                  <a:pt x="0" y="37"/>
                </a:lnTo>
                <a:lnTo>
                  <a:pt x="0" y="37"/>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35">
            <a:extLst>
              <a:ext uri="{FF2B5EF4-FFF2-40B4-BE49-F238E27FC236}">
                <a16:creationId xmlns:a16="http://schemas.microsoft.com/office/drawing/2014/main" id="{DBAF80C9-25B8-41E2-5EAC-5483B5D00E7F}"/>
              </a:ext>
            </a:extLst>
          </p:cNvPr>
          <p:cNvSpPr/>
          <p:nvPr/>
        </p:nvSpPr>
        <p:spPr>
          <a:xfrm>
            <a:off x="1243008" y="2429487"/>
            <a:ext cx="32" cy="1191"/>
          </a:xfrm>
          <a:custGeom>
            <a:avLst/>
            <a:gdLst/>
            <a:ahLst/>
            <a:cxnLst/>
            <a:rect l="l" t="t" r="r" b="b"/>
            <a:pathLst>
              <a:path w="1" h="38" extrusionOk="0">
                <a:moveTo>
                  <a:pt x="0" y="0"/>
                </a:moveTo>
                <a:lnTo>
                  <a:pt x="0" y="0"/>
                </a:lnTo>
                <a:lnTo>
                  <a:pt x="0" y="37"/>
                </a:lnTo>
                <a:lnTo>
                  <a:pt x="0" y="37"/>
                </a:lnTo>
                <a:lnTo>
                  <a:pt x="0" y="0"/>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35">
            <a:extLst>
              <a:ext uri="{FF2B5EF4-FFF2-40B4-BE49-F238E27FC236}">
                <a16:creationId xmlns:a16="http://schemas.microsoft.com/office/drawing/2014/main" id="{2AD2C8EA-A73C-36EA-D359-83F4787EFA0A}"/>
              </a:ext>
            </a:extLst>
          </p:cNvPr>
          <p:cNvSpPr/>
          <p:nvPr/>
        </p:nvSpPr>
        <p:spPr>
          <a:xfrm>
            <a:off x="1243008" y="2429487"/>
            <a:ext cx="32" cy="1191"/>
          </a:xfrm>
          <a:custGeom>
            <a:avLst/>
            <a:gdLst/>
            <a:ahLst/>
            <a:cxnLst/>
            <a:rect l="l" t="t" r="r" b="b"/>
            <a:pathLst>
              <a:path w="1" h="38" fill="none" extrusionOk="0">
                <a:moveTo>
                  <a:pt x="0" y="0"/>
                </a:moveTo>
                <a:lnTo>
                  <a:pt x="0" y="0"/>
                </a:lnTo>
                <a:lnTo>
                  <a:pt x="0" y="37"/>
                </a:lnTo>
                <a:lnTo>
                  <a:pt x="0" y="37"/>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35">
            <a:extLst>
              <a:ext uri="{FF2B5EF4-FFF2-40B4-BE49-F238E27FC236}">
                <a16:creationId xmlns:a16="http://schemas.microsoft.com/office/drawing/2014/main" id="{D8AEBE22-F9AF-5D4D-D979-C3A4B4CAA43C}"/>
              </a:ext>
            </a:extLst>
          </p:cNvPr>
          <p:cNvSpPr/>
          <p:nvPr/>
        </p:nvSpPr>
        <p:spPr>
          <a:xfrm>
            <a:off x="1243008" y="2431806"/>
            <a:ext cx="32" cy="31"/>
          </a:xfrm>
          <a:custGeom>
            <a:avLst/>
            <a:gdLst/>
            <a:ahLst/>
            <a:cxnLst/>
            <a:rect l="l" t="t" r="r" b="b"/>
            <a:pathLst>
              <a:path w="1" h="1" extrusionOk="0">
                <a:moveTo>
                  <a:pt x="0" y="1"/>
                </a:moveTo>
                <a:lnTo>
                  <a:pt x="0" y="1"/>
                </a:lnTo>
                <a:lnTo>
                  <a:pt x="0" y="1"/>
                </a:lnTo>
                <a:lnTo>
                  <a:pt x="0" y="1"/>
                </a:lnTo>
                <a:lnTo>
                  <a:pt x="0"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35">
            <a:extLst>
              <a:ext uri="{FF2B5EF4-FFF2-40B4-BE49-F238E27FC236}">
                <a16:creationId xmlns:a16="http://schemas.microsoft.com/office/drawing/2014/main" id="{3B2F11DF-AA7A-05EB-1253-891F833B7F2C}"/>
              </a:ext>
            </a:extLst>
          </p:cNvPr>
          <p:cNvSpPr/>
          <p:nvPr/>
        </p:nvSpPr>
        <p:spPr>
          <a:xfrm>
            <a:off x="1243008" y="2431806"/>
            <a:ext cx="32" cy="31"/>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35">
            <a:extLst>
              <a:ext uri="{FF2B5EF4-FFF2-40B4-BE49-F238E27FC236}">
                <a16:creationId xmlns:a16="http://schemas.microsoft.com/office/drawing/2014/main" id="{C96F9F1A-855E-E8CC-9DF9-40BC4DB580DC}"/>
              </a:ext>
            </a:extLst>
          </p:cNvPr>
          <p:cNvSpPr/>
          <p:nvPr/>
        </p:nvSpPr>
        <p:spPr>
          <a:xfrm>
            <a:off x="1243008" y="2432965"/>
            <a:ext cx="32" cy="1222"/>
          </a:xfrm>
          <a:custGeom>
            <a:avLst/>
            <a:gdLst/>
            <a:ahLst/>
            <a:cxnLst/>
            <a:rect l="l" t="t" r="r" b="b"/>
            <a:pathLst>
              <a:path w="1" h="39" extrusionOk="0">
                <a:moveTo>
                  <a:pt x="0" y="1"/>
                </a:moveTo>
                <a:lnTo>
                  <a:pt x="0" y="1"/>
                </a:lnTo>
                <a:lnTo>
                  <a:pt x="0" y="38"/>
                </a:lnTo>
                <a:lnTo>
                  <a:pt x="0" y="38"/>
                </a:lnTo>
                <a:lnTo>
                  <a:pt x="0"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35">
            <a:extLst>
              <a:ext uri="{FF2B5EF4-FFF2-40B4-BE49-F238E27FC236}">
                <a16:creationId xmlns:a16="http://schemas.microsoft.com/office/drawing/2014/main" id="{05D598D3-3903-F9D2-018E-C97B9050BE35}"/>
              </a:ext>
            </a:extLst>
          </p:cNvPr>
          <p:cNvSpPr/>
          <p:nvPr/>
        </p:nvSpPr>
        <p:spPr>
          <a:xfrm>
            <a:off x="1243008" y="2432965"/>
            <a:ext cx="32" cy="1222"/>
          </a:xfrm>
          <a:custGeom>
            <a:avLst/>
            <a:gdLst/>
            <a:ahLst/>
            <a:cxnLst/>
            <a:rect l="l" t="t" r="r" b="b"/>
            <a:pathLst>
              <a:path w="1" h="39" fill="none" extrusionOk="0">
                <a:moveTo>
                  <a:pt x="0" y="1"/>
                </a:moveTo>
                <a:lnTo>
                  <a:pt x="0" y="1"/>
                </a:lnTo>
                <a:lnTo>
                  <a:pt x="0" y="38"/>
                </a:lnTo>
                <a:lnTo>
                  <a:pt x="0" y="3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35">
            <a:extLst>
              <a:ext uri="{FF2B5EF4-FFF2-40B4-BE49-F238E27FC236}">
                <a16:creationId xmlns:a16="http://schemas.microsoft.com/office/drawing/2014/main" id="{388E9984-D761-6C47-DA29-D9AF9D4A04B2}"/>
              </a:ext>
            </a:extLst>
          </p:cNvPr>
          <p:cNvSpPr/>
          <p:nvPr/>
        </p:nvSpPr>
        <p:spPr>
          <a:xfrm>
            <a:off x="1241792" y="2434155"/>
            <a:ext cx="32" cy="1191"/>
          </a:xfrm>
          <a:custGeom>
            <a:avLst/>
            <a:gdLst/>
            <a:ahLst/>
            <a:cxnLst/>
            <a:rect l="l" t="t" r="r" b="b"/>
            <a:pathLst>
              <a:path w="1" h="38" extrusionOk="0">
                <a:moveTo>
                  <a:pt x="1" y="0"/>
                </a:moveTo>
                <a:lnTo>
                  <a:pt x="1" y="0"/>
                </a:lnTo>
                <a:lnTo>
                  <a:pt x="1" y="37"/>
                </a:lnTo>
                <a:lnTo>
                  <a:pt x="1" y="37"/>
                </a:lnTo>
                <a:lnTo>
                  <a:pt x="1" y="0"/>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35">
            <a:extLst>
              <a:ext uri="{FF2B5EF4-FFF2-40B4-BE49-F238E27FC236}">
                <a16:creationId xmlns:a16="http://schemas.microsoft.com/office/drawing/2014/main" id="{7DF89288-3952-7807-1622-0C7128C42117}"/>
              </a:ext>
            </a:extLst>
          </p:cNvPr>
          <p:cNvSpPr/>
          <p:nvPr/>
        </p:nvSpPr>
        <p:spPr>
          <a:xfrm>
            <a:off x="1241792" y="2434155"/>
            <a:ext cx="32" cy="1191"/>
          </a:xfrm>
          <a:custGeom>
            <a:avLst/>
            <a:gdLst/>
            <a:ahLst/>
            <a:cxnLst/>
            <a:rect l="l" t="t" r="r" b="b"/>
            <a:pathLst>
              <a:path w="1" h="38" fill="none" extrusionOk="0">
                <a:moveTo>
                  <a:pt x="1" y="0"/>
                </a:moveTo>
                <a:lnTo>
                  <a:pt x="1" y="0"/>
                </a:lnTo>
                <a:lnTo>
                  <a:pt x="1" y="37"/>
                </a:lnTo>
                <a:lnTo>
                  <a:pt x="1" y="37"/>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35">
            <a:extLst>
              <a:ext uri="{FF2B5EF4-FFF2-40B4-BE49-F238E27FC236}">
                <a16:creationId xmlns:a16="http://schemas.microsoft.com/office/drawing/2014/main" id="{C609667C-9CFC-D937-4C1F-6978C7F03E32}"/>
              </a:ext>
            </a:extLst>
          </p:cNvPr>
          <p:cNvSpPr/>
          <p:nvPr/>
        </p:nvSpPr>
        <p:spPr>
          <a:xfrm>
            <a:off x="1241792" y="2435315"/>
            <a:ext cx="32" cy="1191"/>
          </a:xfrm>
          <a:custGeom>
            <a:avLst/>
            <a:gdLst/>
            <a:ahLst/>
            <a:cxnLst/>
            <a:rect l="l" t="t" r="r" b="b"/>
            <a:pathLst>
              <a:path w="1" h="38" extrusionOk="0">
                <a:moveTo>
                  <a:pt x="1" y="0"/>
                </a:moveTo>
                <a:lnTo>
                  <a:pt x="1" y="0"/>
                </a:lnTo>
                <a:lnTo>
                  <a:pt x="1" y="37"/>
                </a:lnTo>
                <a:lnTo>
                  <a:pt x="1" y="37"/>
                </a:lnTo>
                <a:lnTo>
                  <a:pt x="1" y="0"/>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35">
            <a:extLst>
              <a:ext uri="{FF2B5EF4-FFF2-40B4-BE49-F238E27FC236}">
                <a16:creationId xmlns:a16="http://schemas.microsoft.com/office/drawing/2014/main" id="{FBBAB8F3-2DB2-AA85-CC5A-3F4A58261387}"/>
              </a:ext>
            </a:extLst>
          </p:cNvPr>
          <p:cNvSpPr/>
          <p:nvPr/>
        </p:nvSpPr>
        <p:spPr>
          <a:xfrm>
            <a:off x="1241792" y="2435315"/>
            <a:ext cx="32" cy="1191"/>
          </a:xfrm>
          <a:custGeom>
            <a:avLst/>
            <a:gdLst/>
            <a:ahLst/>
            <a:cxnLst/>
            <a:rect l="l" t="t" r="r" b="b"/>
            <a:pathLst>
              <a:path w="1" h="38" fill="none" extrusionOk="0">
                <a:moveTo>
                  <a:pt x="1" y="0"/>
                </a:moveTo>
                <a:lnTo>
                  <a:pt x="1" y="0"/>
                </a:lnTo>
                <a:lnTo>
                  <a:pt x="1" y="37"/>
                </a:lnTo>
                <a:lnTo>
                  <a:pt x="1" y="37"/>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35">
            <a:extLst>
              <a:ext uri="{FF2B5EF4-FFF2-40B4-BE49-F238E27FC236}">
                <a16:creationId xmlns:a16="http://schemas.microsoft.com/office/drawing/2014/main" id="{496404E1-628E-C9E3-6296-FACD5FFEDA8D}"/>
              </a:ext>
            </a:extLst>
          </p:cNvPr>
          <p:cNvSpPr/>
          <p:nvPr/>
        </p:nvSpPr>
        <p:spPr>
          <a:xfrm>
            <a:off x="1241792" y="2437633"/>
            <a:ext cx="32" cy="31"/>
          </a:xfrm>
          <a:custGeom>
            <a:avLst/>
            <a:gdLst/>
            <a:ahLst/>
            <a:cxnLst/>
            <a:rect l="l" t="t" r="r" b="b"/>
            <a:pathLst>
              <a:path w="1" h="1" extrusionOk="0">
                <a:moveTo>
                  <a:pt x="1" y="1"/>
                </a:moveTo>
                <a:lnTo>
                  <a:pt x="1" y="1"/>
                </a:lnTo>
                <a:lnTo>
                  <a:pt x="1" y="1"/>
                </a:lnTo>
                <a:lnTo>
                  <a:pt x="1" y="1"/>
                </a:lnTo>
                <a:lnTo>
                  <a:pt x="1"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35">
            <a:extLst>
              <a:ext uri="{FF2B5EF4-FFF2-40B4-BE49-F238E27FC236}">
                <a16:creationId xmlns:a16="http://schemas.microsoft.com/office/drawing/2014/main" id="{7FF9A69E-3040-1B43-D970-F79A01AAA63E}"/>
              </a:ext>
            </a:extLst>
          </p:cNvPr>
          <p:cNvSpPr/>
          <p:nvPr/>
        </p:nvSpPr>
        <p:spPr>
          <a:xfrm>
            <a:off x="1241792" y="2437633"/>
            <a:ext cx="32" cy="31"/>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35">
            <a:extLst>
              <a:ext uri="{FF2B5EF4-FFF2-40B4-BE49-F238E27FC236}">
                <a16:creationId xmlns:a16="http://schemas.microsoft.com/office/drawing/2014/main" id="{196EECDA-F4D4-C47B-459E-7EBADB2DFE41}"/>
              </a:ext>
            </a:extLst>
          </p:cNvPr>
          <p:cNvSpPr/>
          <p:nvPr/>
        </p:nvSpPr>
        <p:spPr>
          <a:xfrm>
            <a:off x="1241792" y="2438793"/>
            <a:ext cx="32" cy="1222"/>
          </a:xfrm>
          <a:custGeom>
            <a:avLst/>
            <a:gdLst/>
            <a:ahLst/>
            <a:cxnLst/>
            <a:rect l="l" t="t" r="r" b="b"/>
            <a:pathLst>
              <a:path w="1" h="39" extrusionOk="0">
                <a:moveTo>
                  <a:pt x="1" y="1"/>
                </a:moveTo>
                <a:lnTo>
                  <a:pt x="1" y="1"/>
                </a:lnTo>
                <a:lnTo>
                  <a:pt x="1" y="38"/>
                </a:lnTo>
                <a:lnTo>
                  <a:pt x="1" y="38"/>
                </a:lnTo>
                <a:lnTo>
                  <a:pt x="1"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35">
            <a:extLst>
              <a:ext uri="{FF2B5EF4-FFF2-40B4-BE49-F238E27FC236}">
                <a16:creationId xmlns:a16="http://schemas.microsoft.com/office/drawing/2014/main" id="{02E7B67C-2ED8-99FC-F26F-B150DEBDFC62}"/>
              </a:ext>
            </a:extLst>
          </p:cNvPr>
          <p:cNvSpPr/>
          <p:nvPr/>
        </p:nvSpPr>
        <p:spPr>
          <a:xfrm>
            <a:off x="1241792" y="2438793"/>
            <a:ext cx="32" cy="1222"/>
          </a:xfrm>
          <a:custGeom>
            <a:avLst/>
            <a:gdLst/>
            <a:ahLst/>
            <a:cxnLst/>
            <a:rect l="l" t="t" r="r" b="b"/>
            <a:pathLst>
              <a:path w="1" h="39" fill="none" extrusionOk="0">
                <a:moveTo>
                  <a:pt x="1" y="1"/>
                </a:moveTo>
                <a:lnTo>
                  <a:pt x="1" y="1"/>
                </a:lnTo>
                <a:lnTo>
                  <a:pt x="1" y="38"/>
                </a:lnTo>
                <a:lnTo>
                  <a:pt x="1" y="38"/>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35">
            <a:extLst>
              <a:ext uri="{FF2B5EF4-FFF2-40B4-BE49-F238E27FC236}">
                <a16:creationId xmlns:a16="http://schemas.microsoft.com/office/drawing/2014/main" id="{B88B4976-0BC6-9944-3250-57E3D05F4E69}"/>
              </a:ext>
            </a:extLst>
          </p:cNvPr>
          <p:cNvSpPr/>
          <p:nvPr/>
        </p:nvSpPr>
        <p:spPr>
          <a:xfrm>
            <a:off x="1241792" y="2439983"/>
            <a:ext cx="32" cy="1191"/>
          </a:xfrm>
          <a:custGeom>
            <a:avLst/>
            <a:gdLst/>
            <a:ahLst/>
            <a:cxnLst/>
            <a:rect l="l" t="t" r="r" b="b"/>
            <a:pathLst>
              <a:path w="1" h="38" extrusionOk="0">
                <a:moveTo>
                  <a:pt x="1" y="0"/>
                </a:moveTo>
                <a:lnTo>
                  <a:pt x="1" y="0"/>
                </a:lnTo>
                <a:lnTo>
                  <a:pt x="1" y="37"/>
                </a:lnTo>
                <a:lnTo>
                  <a:pt x="1" y="37"/>
                </a:lnTo>
                <a:lnTo>
                  <a:pt x="1" y="0"/>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35">
            <a:extLst>
              <a:ext uri="{FF2B5EF4-FFF2-40B4-BE49-F238E27FC236}">
                <a16:creationId xmlns:a16="http://schemas.microsoft.com/office/drawing/2014/main" id="{E396A2DD-1526-1868-51B2-B0224827AC3D}"/>
              </a:ext>
            </a:extLst>
          </p:cNvPr>
          <p:cNvSpPr/>
          <p:nvPr/>
        </p:nvSpPr>
        <p:spPr>
          <a:xfrm>
            <a:off x="1241792" y="2439983"/>
            <a:ext cx="32" cy="1191"/>
          </a:xfrm>
          <a:custGeom>
            <a:avLst/>
            <a:gdLst/>
            <a:ahLst/>
            <a:cxnLst/>
            <a:rect l="l" t="t" r="r" b="b"/>
            <a:pathLst>
              <a:path w="1" h="38" fill="none" extrusionOk="0">
                <a:moveTo>
                  <a:pt x="1" y="0"/>
                </a:moveTo>
                <a:lnTo>
                  <a:pt x="1" y="0"/>
                </a:lnTo>
                <a:lnTo>
                  <a:pt x="1" y="37"/>
                </a:lnTo>
                <a:lnTo>
                  <a:pt x="1" y="37"/>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35">
            <a:extLst>
              <a:ext uri="{FF2B5EF4-FFF2-40B4-BE49-F238E27FC236}">
                <a16:creationId xmlns:a16="http://schemas.microsoft.com/office/drawing/2014/main" id="{26A84DB8-42FC-38A4-3821-FEC1E5842420}"/>
              </a:ext>
            </a:extLst>
          </p:cNvPr>
          <p:cNvSpPr/>
          <p:nvPr/>
        </p:nvSpPr>
        <p:spPr>
          <a:xfrm>
            <a:off x="1241792" y="2442302"/>
            <a:ext cx="32" cy="31"/>
          </a:xfrm>
          <a:custGeom>
            <a:avLst/>
            <a:gdLst/>
            <a:ahLst/>
            <a:cxnLst/>
            <a:rect l="l" t="t" r="r" b="b"/>
            <a:pathLst>
              <a:path w="1" h="1" extrusionOk="0">
                <a:moveTo>
                  <a:pt x="1" y="1"/>
                </a:moveTo>
                <a:lnTo>
                  <a:pt x="1" y="1"/>
                </a:lnTo>
                <a:lnTo>
                  <a:pt x="1" y="1"/>
                </a:lnTo>
                <a:lnTo>
                  <a:pt x="1" y="1"/>
                </a:lnTo>
                <a:lnTo>
                  <a:pt x="1"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35">
            <a:extLst>
              <a:ext uri="{FF2B5EF4-FFF2-40B4-BE49-F238E27FC236}">
                <a16:creationId xmlns:a16="http://schemas.microsoft.com/office/drawing/2014/main" id="{C44609F1-A4AB-A12F-835E-4154B07698F8}"/>
              </a:ext>
            </a:extLst>
          </p:cNvPr>
          <p:cNvSpPr/>
          <p:nvPr/>
        </p:nvSpPr>
        <p:spPr>
          <a:xfrm>
            <a:off x="1241792" y="2442302"/>
            <a:ext cx="32" cy="31"/>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35">
            <a:extLst>
              <a:ext uri="{FF2B5EF4-FFF2-40B4-BE49-F238E27FC236}">
                <a16:creationId xmlns:a16="http://schemas.microsoft.com/office/drawing/2014/main" id="{4C828464-4A28-D635-6D5B-FD588F98C37A}"/>
              </a:ext>
            </a:extLst>
          </p:cNvPr>
          <p:cNvSpPr/>
          <p:nvPr/>
        </p:nvSpPr>
        <p:spPr>
          <a:xfrm>
            <a:off x="1241792" y="2443461"/>
            <a:ext cx="32" cy="1191"/>
          </a:xfrm>
          <a:custGeom>
            <a:avLst/>
            <a:gdLst/>
            <a:ahLst/>
            <a:cxnLst/>
            <a:rect l="l" t="t" r="r" b="b"/>
            <a:pathLst>
              <a:path w="1" h="38" extrusionOk="0">
                <a:moveTo>
                  <a:pt x="1" y="1"/>
                </a:moveTo>
                <a:lnTo>
                  <a:pt x="1" y="1"/>
                </a:lnTo>
                <a:lnTo>
                  <a:pt x="1" y="38"/>
                </a:lnTo>
                <a:lnTo>
                  <a:pt x="1" y="38"/>
                </a:lnTo>
                <a:lnTo>
                  <a:pt x="1"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35">
            <a:extLst>
              <a:ext uri="{FF2B5EF4-FFF2-40B4-BE49-F238E27FC236}">
                <a16:creationId xmlns:a16="http://schemas.microsoft.com/office/drawing/2014/main" id="{71F8B84E-2DEE-6C76-75B9-40B545DA6B69}"/>
              </a:ext>
            </a:extLst>
          </p:cNvPr>
          <p:cNvSpPr/>
          <p:nvPr/>
        </p:nvSpPr>
        <p:spPr>
          <a:xfrm>
            <a:off x="1241792" y="2443461"/>
            <a:ext cx="32" cy="1191"/>
          </a:xfrm>
          <a:custGeom>
            <a:avLst/>
            <a:gdLst/>
            <a:ahLst/>
            <a:cxnLst/>
            <a:rect l="l" t="t" r="r" b="b"/>
            <a:pathLst>
              <a:path w="1" h="38" fill="none" extrusionOk="0">
                <a:moveTo>
                  <a:pt x="1" y="1"/>
                </a:moveTo>
                <a:lnTo>
                  <a:pt x="1" y="1"/>
                </a:lnTo>
                <a:lnTo>
                  <a:pt x="1" y="38"/>
                </a:lnTo>
                <a:lnTo>
                  <a:pt x="1" y="38"/>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35">
            <a:extLst>
              <a:ext uri="{FF2B5EF4-FFF2-40B4-BE49-F238E27FC236}">
                <a16:creationId xmlns:a16="http://schemas.microsoft.com/office/drawing/2014/main" id="{033928CC-5E83-C412-A946-E96867A881AB}"/>
              </a:ext>
            </a:extLst>
          </p:cNvPr>
          <p:cNvSpPr/>
          <p:nvPr/>
        </p:nvSpPr>
        <p:spPr>
          <a:xfrm>
            <a:off x="1241792" y="2444620"/>
            <a:ext cx="32" cy="1222"/>
          </a:xfrm>
          <a:custGeom>
            <a:avLst/>
            <a:gdLst/>
            <a:ahLst/>
            <a:cxnLst/>
            <a:rect l="l" t="t" r="r" b="b"/>
            <a:pathLst>
              <a:path w="1" h="39" extrusionOk="0">
                <a:moveTo>
                  <a:pt x="1" y="1"/>
                </a:moveTo>
                <a:lnTo>
                  <a:pt x="1" y="1"/>
                </a:lnTo>
                <a:lnTo>
                  <a:pt x="1" y="38"/>
                </a:lnTo>
                <a:lnTo>
                  <a:pt x="1" y="38"/>
                </a:lnTo>
                <a:lnTo>
                  <a:pt x="1"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35">
            <a:extLst>
              <a:ext uri="{FF2B5EF4-FFF2-40B4-BE49-F238E27FC236}">
                <a16:creationId xmlns:a16="http://schemas.microsoft.com/office/drawing/2014/main" id="{10DAFBF3-B20E-7719-EDEE-1B83BC048B98}"/>
              </a:ext>
            </a:extLst>
          </p:cNvPr>
          <p:cNvSpPr/>
          <p:nvPr/>
        </p:nvSpPr>
        <p:spPr>
          <a:xfrm>
            <a:off x="1241792" y="2444620"/>
            <a:ext cx="32" cy="1222"/>
          </a:xfrm>
          <a:custGeom>
            <a:avLst/>
            <a:gdLst/>
            <a:ahLst/>
            <a:cxnLst/>
            <a:rect l="l" t="t" r="r" b="b"/>
            <a:pathLst>
              <a:path w="1" h="39" fill="none" extrusionOk="0">
                <a:moveTo>
                  <a:pt x="1" y="1"/>
                </a:moveTo>
                <a:lnTo>
                  <a:pt x="1" y="1"/>
                </a:lnTo>
                <a:lnTo>
                  <a:pt x="1" y="38"/>
                </a:lnTo>
                <a:lnTo>
                  <a:pt x="1" y="38"/>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35">
            <a:extLst>
              <a:ext uri="{FF2B5EF4-FFF2-40B4-BE49-F238E27FC236}">
                <a16:creationId xmlns:a16="http://schemas.microsoft.com/office/drawing/2014/main" id="{2030355D-FD7C-1AF0-50F3-1EA650B7B9E9}"/>
              </a:ext>
            </a:extLst>
          </p:cNvPr>
          <p:cNvSpPr/>
          <p:nvPr/>
        </p:nvSpPr>
        <p:spPr>
          <a:xfrm>
            <a:off x="1241792" y="2445811"/>
            <a:ext cx="32" cy="1191"/>
          </a:xfrm>
          <a:custGeom>
            <a:avLst/>
            <a:gdLst/>
            <a:ahLst/>
            <a:cxnLst/>
            <a:rect l="l" t="t" r="r" b="b"/>
            <a:pathLst>
              <a:path w="1" h="38" extrusionOk="0">
                <a:moveTo>
                  <a:pt x="1" y="0"/>
                </a:moveTo>
                <a:lnTo>
                  <a:pt x="1" y="0"/>
                </a:lnTo>
                <a:lnTo>
                  <a:pt x="1" y="37"/>
                </a:lnTo>
                <a:lnTo>
                  <a:pt x="1" y="37"/>
                </a:lnTo>
                <a:lnTo>
                  <a:pt x="1" y="0"/>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35">
            <a:extLst>
              <a:ext uri="{FF2B5EF4-FFF2-40B4-BE49-F238E27FC236}">
                <a16:creationId xmlns:a16="http://schemas.microsoft.com/office/drawing/2014/main" id="{AFD6D1E1-3B88-78BE-D5F8-B02D70A0F7D8}"/>
              </a:ext>
            </a:extLst>
          </p:cNvPr>
          <p:cNvSpPr/>
          <p:nvPr/>
        </p:nvSpPr>
        <p:spPr>
          <a:xfrm>
            <a:off x="1241792" y="2445811"/>
            <a:ext cx="32" cy="1191"/>
          </a:xfrm>
          <a:custGeom>
            <a:avLst/>
            <a:gdLst/>
            <a:ahLst/>
            <a:cxnLst/>
            <a:rect l="l" t="t" r="r" b="b"/>
            <a:pathLst>
              <a:path w="1" h="38" fill="none" extrusionOk="0">
                <a:moveTo>
                  <a:pt x="1" y="0"/>
                </a:moveTo>
                <a:lnTo>
                  <a:pt x="1" y="0"/>
                </a:lnTo>
                <a:lnTo>
                  <a:pt x="1" y="37"/>
                </a:lnTo>
                <a:lnTo>
                  <a:pt x="1" y="37"/>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35">
            <a:extLst>
              <a:ext uri="{FF2B5EF4-FFF2-40B4-BE49-F238E27FC236}">
                <a16:creationId xmlns:a16="http://schemas.microsoft.com/office/drawing/2014/main" id="{5299DAA6-EF43-57AE-F640-DA5DEEAE1613}"/>
              </a:ext>
            </a:extLst>
          </p:cNvPr>
          <p:cNvSpPr/>
          <p:nvPr/>
        </p:nvSpPr>
        <p:spPr>
          <a:xfrm>
            <a:off x="1241792" y="2448130"/>
            <a:ext cx="32" cy="31"/>
          </a:xfrm>
          <a:custGeom>
            <a:avLst/>
            <a:gdLst/>
            <a:ahLst/>
            <a:cxnLst/>
            <a:rect l="l" t="t" r="r" b="b"/>
            <a:pathLst>
              <a:path w="1" h="1" extrusionOk="0">
                <a:moveTo>
                  <a:pt x="1" y="1"/>
                </a:moveTo>
                <a:lnTo>
                  <a:pt x="1" y="1"/>
                </a:lnTo>
                <a:lnTo>
                  <a:pt x="1" y="1"/>
                </a:lnTo>
                <a:lnTo>
                  <a:pt x="1" y="1"/>
                </a:lnTo>
                <a:lnTo>
                  <a:pt x="1"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35">
            <a:extLst>
              <a:ext uri="{FF2B5EF4-FFF2-40B4-BE49-F238E27FC236}">
                <a16:creationId xmlns:a16="http://schemas.microsoft.com/office/drawing/2014/main" id="{EE0E5812-B3C2-2A09-7BF5-ED001262FA82}"/>
              </a:ext>
            </a:extLst>
          </p:cNvPr>
          <p:cNvSpPr/>
          <p:nvPr/>
        </p:nvSpPr>
        <p:spPr>
          <a:xfrm>
            <a:off x="1241792" y="2448130"/>
            <a:ext cx="32" cy="31"/>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35">
            <a:extLst>
              <a:ext uri="{FF2B5EF4-FFF2-40B4-BE49-F238E27FC236}">
                <a16:creationId xmlns:a16="http://schemas.microsoft.com/office/drawing/2014/main" id="{3B843337-DAEB-B1C6-465F-B38ABB7B4172}"/>
              </a:ext>
            </a:extLst>
          </p:cNvPr>
          <p:cNvSpPr/>
          <p:nvPr/>
        </p:nvSpPr>
        <p:spPr>
          <a:xfrm>
            <a:off x="1241792" y="2449289"/>
            <a:ext cx="32" cy="1191"/>
          </a:xfrm>
          <a:custGeom>
            <a:avLst/>
            <a:gdLst/>
            <a:ahLst/>
            <a:cxnLst/>
            <a:rect l="l" t="t" r="r" b="b"/>
            <a:pathLst>
              <a:path w="1" h="38" extrusionOk="0">
                <a:moveTo>
                  <a:pt x="1" y="1"/>
                </a:moveTo>
                <a:lnTo>
                  <a:pt x="1" y="1"/>
                </a:lnTo>
                <a:lnTo>
                  <a:pt x="1" y="38"/>
                </a:lnTo>
                <a:lnTo>
                  <a:pt x="1" y="38"/>
                </a:lnTo>
                <a:lnTo>
                  <a:pt x="1"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35">
            <a:extLst>
              <a:ext uri="{FF2B5EF4-FFF2-40B4-BE49-F238E27FC236}">
                <a16:creationId xmlns:a16="http://schemas.microsoft.com/office/drawing/2014/main" id="{A944D28F-BC4A-C63C-179E-E977B3DD1DDB}"/>
              </a:ext>
            </a:extLst>
          </p:cNvPr>
          <p:cNvSpPr/>
          <p:nvPr/>
        </p:nvSpPr>
        <p:spPr>
          <a:xfrm>
            <a:off x="1241792" y="2449289"/>
            <a:ext cx="32" cy="1191"/>
          </a:xfrm>
          <a:custGeom>
            <a:avLst/>
            <a:gdLst/>
            <a:ahLst/>
            <a:cxnLst/>
            <a:rect l="l" t="t" r="r" b="b"/>
            <a:pathLst>
              <a:path w="1" h="38" fill="none" extrusionOk="0">
                <a:moveTo>
                  <a:pt x="1" y="1"/>
                </a:moveTo>
                <a:lnTo>
                  <a:pt x="1" y="1"/>
                </a:lnTo>
                <a:lnTo>
                  <a:pt x="1" y="38"/>
                </a:lnTo>
                <a:lnTo>
                  <a:pt x="1" y="38"/>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35">
            <a:extLst>
              <a:ext uri="{FF2B5EF4-FFF2-40B4-BE49-F238E27FC236}">
                <a16:creationId xmlns:a16="http://schemas.microsoft.com/office/drawing/2014/main" id="{E9AF6A29-8329-909C-2E28-A4BE82A75FAD}"/>
              </a:ext>
            </a:extLst>
          </p:cNvPr>
          <p:cNvSpPr/>
          <p:nvPr/>
        </p:nvSpPr>
        <p:spPr>
          <a:xfrm>
            <a:off x="1241792" y="2450448"/>
            <a:ext cx="32" cy="1222"/>
          </a:xfrm>
          <a:custGeom>
            <a:avLst/>
            <a:gdLst/>
            <a:ahLst/>
            <a:cxnLst/>
            <a:rect l="l" t="t" r="r" b="b"/>
            <a:pathLst>
              <a:path w="1" h="39" extrusionOk="0">
                <a:moveTo>
                  <a:pt x="1" y="1"/>
                </a:moveTo>
                <a:lnTo>
                  <a:pt x="1" y="1"/>
                </a:lnTo>
                <a:lnTo>
                  <a:pt x="1" y="38"/>
                </a:lnTo>
                <a:lnTo>
                  <a:pt x="1" y="38"/>
                </a:lnTo>
                <a:lnTo>
                  <a:pt x="1"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35">
            <a:extLst>
              <a:ext uri="{FF2B5EF4-FFF2-40B4-BE49-F238E27FC236}">
                <a16:creationId xmlns:a16="http://schemas.microsoft.com/office/drawing/2014/main" id="{AB04DF7C-FD37-078A-D134-B25B32685772}"/>
              </a:ext>
            </a:extLst>
          </p:cNvPr>
          <p:cNvSpPr/>
          <p:nvPr/>
        </p:nvSpPr>
        <p:spPr>
          <a:xfrm>
            <a:off x="1241792" y="2450448"/>
            <a:ext cx="32" cy="1222"/>
          </a:xfrm>
          <a:custGeom>
            <a:avLst/>
            <a:gdLst/>
            <a:ahLst/>
            <a:cxnLst/>
            <a:rect l="l" t="t" r="r" b="b"/>
            <a:pathLst>
              <a:path w="1" h="39" fill="none" extrusionOk="0">
                <a:moveTo>
                  <a:pt x="1" y="1"/>
                </a:moveTo>
                <a:lnTo>
                  <a:pt x="1" y="1"/>
                </a:lnTo>
                <a:lnTo>
                  <a:pt x="1" y="38"/>
                </a:lnTo>
                <a:lnTo>
                  <a:pt x="1" y="38"/>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35">
            <a:extLst>
              <a:ext uri="{FF2B5EF4-FFF2-40B4-BE49-F238E27FC236}">
                <a16:creationId xmlns:a16="http://schemas.microsoft.com/office/drawing/2014/main" id="{C5BBA33D-D5B8-37D8-3B76-EFE4528C3067}"/>
              </a:ext>
            </a:extLst>
          </p:cNvPr>
          <p:cNvSpPr/>
          <p:nvPr/>
        </p:nvSpPr>
        <p:spPr>
          <a:xfrm>
            <a:off x="1241792" y="2452798"/>
            <a:ext cx="32" cy="31"/>
          </a:xfrm>
          <a:custGeom>
            <a:avLst/>
            <a:gdLst/>
            <a:ahLst/>
            <a:cxnLst/>
            <a:rect l="l" t="t" r="r" b="b"/>
            <a:pathLst>
              <a:path w="1" h="1" extrusionOk="0">
                <a:moveTo>
                  <a:pt x="1" y="0"/>
                </a:moveTo>
                <a:lnTo>
                  <a:pt x="1" y="0"/>
                </a:lnTo>
                <a:lnTo>
                  <a:pt x="1" y="0"/>
                </a:lnTo>
                <a:lnTo>
                  <a:pt x="1" y="0"/>
                </a:lnTo>
                <a:lnTo>
                  <a:pt x="1" y="0"/>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35">
            <a:extLst>
              <a:ext uri="{FF2B5EF4-FFF2-40B4-BE49-F238E27FC236}">
                <a16:creationId xmlns:a16="http://schemas.microsoft.com/office/drawing/2014/main" id="{344FB8FD-FF36-C219-ADB3-A3A797249C2A}"/>
              </a:ext>
            </a:extLst>
          </p:cNvPr>
          <p:cNvSpPr/>
          <p:nvPr/>
        </p:nvSpPr>
        <p:spPr>
          <a:xfrm>
            <a:off x="1241792" y="2452798"/>
            <a:ext cx="32" cy="31"/>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35">
            <a:extLst>
              <a:ext uri="{FF2B5EF4-FFF2-40B4-BE49-F238E27FC236}">
                <a16:creationId xmlns:a16="http://schemas.microsoft.com/office/drawing/2014/main" id="{2A535BA0-E519-75D4-6D39-59D24C692818}"/>
              </a:ext>
            </a:extLst>
          </p:cNvPr>
          <p:cNvSpPr/>
          <p:nvPr/>
        </p:nvSpPr>
        <p:spPr>
          <a:xfrm>
            <a:off x="1241792" y="2453958"/>
            <a:ext cx="32" cy="1191"/>
          </a:xfrm>
          <a:custGeom>
            <a:avLst/>
            <a:gdLst/>
            <a:ahLst/>
            <a:cxnLst/>
            <a:rect l="l" t="t" r="r" b="b"/>
            <a:pathLst>
              <a:path w="1" h="38" extrusionOk="0">
                <a:moveTo>
                  <a:pt x="1" y="1"/>
                </a:moveTo>
                <a:lnTo>
                  <a:pt x="1" y="1"/>
                </a:lnTo>
                <a:lnTo>
                  <a:pt x="1" y="38"/>
                </a:lnTo>
                <a:lnTo>
                  <a:pt x="1" y="38"/>
                </a:lnTo>
                <a:lnTo>
                  <a:pt x="1"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35">
            <a:extLst>
              <a:ext uri="{FF2B5EF4-FFF2-40B4-BE49-F238E27FC236}">
                <a16:creationId xmlns:a16="http://schemas.microsoft.com/office/drawing/2014/main" id="{7857E5E5-8017-12AC-FA3D-737554433591}"/>
              </a:ext>
            </a:extLst>
          </p:cNvPr>
          <p:cNvSpPr/>
          <p:nvPr/>
        </p:nvSpPr>
        <p:spPr>
          <a:xfrm>
            <a:off x="1241792" y="2453958"/>
            <a:ext cx="32" cy="1191"/>
          </a:xfrm>
          <a:custGeom>
            <a:avLst/>
            <a:gdLst/>
            <a:ahLst/>
            <a:cxnLst/>
            <a:rect l="l" t="t" r="r" b="b"/>
            <a:pathLst>
              <a:path w="1" h="38" fill="none" extrusionOk="0">
                <a:moveTo>
                  <a:pt x="1" y="1"/>
                </a:moveTo>
                <a:lnTo>
                  <a:pt x="1" y="1"/>
                </a:lnTo>
                <a:lnTo>
                  <a:pt x="1" y="38"/>
                </a:lnTo>
                <a:lnTo>
                  <a:pt x="1" y="38"/>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35">
            <a:extLst>
              <a:ext uri="{FF2B5EF4-FFF2-40B4-BE49-F238E27FC236}">
                <a16:creationId xmlns:a16="http://schemas.microsoft.com/office/drawing/2014/main" id="{C10118BA-B90C-9ED8-A413-804AAE105635}"/>
              </a:ext>
            </a:extLst>
          </p:cNvPr>
          <p:cNvSpPr/>
          <p:nvPr/>
        </p:nvSpPr>
        <p:spPr>
          <a:xfrm>
            <a:off x="1241792" y="2455117"/>
            <a:ext cx="32" cy="1222"/>
          </a:xfrm>
          <a:custGeom>
            <a:avLst/>
            <a:gdLst/>
            <a:ahLst/>
            <a:cxnLst/>
            <a:rect l="l" t="t" r="r" b="b"/>
            <a:pathLst>
              <a:path w="1" h="39" extrusionOk="0">
                <a:moveTo>
                  <a:pt x="1" y="1"/>
                </a:moveTo>
                <a:lnTo>
                  <a:pt x="1" y="1"/>
                </a:lnTo>
                <a:lnTo>
                  <a:pt x="1" y="38"/>
                </a:lnTo>
                <a:lnTo>
                  <a:pt x="1" y="38"/>
                </a:lnTo>
                <a:lnTo>
                  <a:pt x="1"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35">
            <a:extLst>
              <a:ext uri="{FF2B5EF4-FFF2-40B4-BE49-F238E27FC236}">
                <a16:creationId xmlns:a16="http://schemas.microsoft.com/office/drawing/2014/main" id="{01C53FBF-E9EF-89B0-F2E5-ED463B83107D}"/>
              </a:ext>
            </a:extLst>
          </p:cNvPr>
          <p:cNvSpPr/>
          <p:nvPr/>
        </p:nvSpPr>
        <p:spPr>
          <a:xfrm>
            <a:off x="1241792" y="2455117"/>
            <a:ext cx="32" cy="1222"/>
          </a:xfrm>
          <a:custGeom>
            <a:avLst/>
            <a:gdLst/>
            <a:ahLst/>
            <a:cxnLst/>
            <a:rect l="l" t="t" r="r" b="b"/>
            <a:pathLst>
              <a:path w="1" h="39" fill="none" extrusionOk="0">
                <a:moveTo>
                  <a:pt x="1" y="1"/>
                </a:moveTo>
                <a:lnTo>
                  <a:pt x="1" y="1"/>
                </a:lnTo>
                <a:lnTo>
                  <a:pt x="1" y="38"/>
                </a:lnTo>
                <a:lnTo>
                  <a:pt x="1" y="38"/>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35">
            <a:extLst>
              <a:ext uri="{FF2B5EF4-FFF2-40B4-BE49-F238E27FC236}">
                <a16:creationId xmlns:a16="http://schemas.microsoft.com/office/drawing/2014/main" id="{217D4C9D-9120-7F50-094C-BF6D6AB90006}"/>
              </a:ext>
            </a:extLst>
          </p:cNvPr>
          <p:cNvSpPr/>
          <p:nvPr/>
        </p:nvSpPr>
        <p:spPr>
          <a:xfrm>
            <a:off x="1241792" y="2456308"/>
            <a:ext cx="32" cy="1191"/>
          </a:xfrm>
          <a:custGeom>
            <a:avLst/>
            <a:gdLst/>
            <a:ahLst/>
            <a:cxnLst/>
            <a:rect l="l" t="t" r="r" b="b"/>
            <a:pathLst>
              <a:path w="1" h="38" extrusionOk="0">
                <a:moveTo>
                  <a:pt x="1" y="0"/>
                </a:moveTo>
                <a:lnTo>
                  <a:pt x="1" y="0"/>
                </a:lnTo>
                <a:lnTo>
                  <a:pt x="1" y="37"/>
                </a:lnTo>
                <a:lnTo>
                  <a:pt x="1" y="37"/>
                </a:lnTo>
                <a:lnTo>
                  <a:pt x="1" y="0"/>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35">
            <a:extLst>
              <a:ext uri="{FF2B5EF4-FFF2-40B4-BE49-F238E27FC236}">
                <a16:creationId xmlns:a16="http://schemas.microsoft.com/office/drawing/2014/main" id="{1E172531-7E9A-D8A2-5C34-38EEDBE95FB2}"/>
              </a:ext>
            </a:extLst>
          </p:cNvPr>
          <p:cNvSpPr/>
          <p:nvPr/>
        </p:nvSpPr>
        <p:spPr>
          <a:xfrm>
            <a:off x="1241792" y="2456308"/>
            <a:ext cx="32" cy="1191"/>
          </a:xfrm>
          <a:custGeom>
            <a:avLst/>
            <a:gdLst/>
            <a:ahLst/>
            <a:cxnLst/>
            <a:rect l="l" t="t" r="r" b="b"/>
            <a:pathLst>
              <a:path w="1" h="38" fill="none" extrusionOk="0">
                <a:moveTo>
                  <a:pt x="1" y="0"/>
                </a:moveTo>
                <a:lnTo>
                  <a:pt x="1" y="0"/>
                </a:lnTo>
                <a:lnTo>
                  <a:pt x="1" y="37"/>
                </a:lnTo>
                <a:lnTo>
                  <a:pt x="1" y="37"/>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35">
            <a:extLst>
              <a:ext uri="{FF2B5EF4-FFF2-40B4-BE49-F238E27FC236}">
                <a16:creationId xmlns:a16="http://schemas.microsoft.com/office/drawing/2014/main" id="{765332E0-365C-CB97-4319-E00DF07FA076}"/>
              </a:ext>
            </a:extLst>
          </p:cNvPr>
          <p:cNvSpPr/>
          <p:nvPr/>
        </p:nvSpPr>
        <p:spPr>
          <a:xfrm>
            <a:off x="1241792" y="2458626"/>
            <a:ext cx="32" cy="31"/>
          </a:xfrm>
          <a:custGeom>
            <a:avLst/>
            <a:gdLst/>
            <a:ahLst/>
            <a:cxnLst/>
            <a:rect l="l" t="t" r="r" b="b"/>
            <a:pathLst>
              <a:path w="1" h="1" extrusionOk="0">
                <a:moveTo>
                  <a:pt x="1" y="0"/>
                </a:moveTo>
                <a:lnTo>
                  <a:pt x="1" y="0"/>
                </a:lnTo>
                <a:lnTo>
                  <a:pt x="1" y="0"/>
                </a:lnTo>
                <a:lnTo>
                  <a:pt x="1" y="0"/>
                </a:lnTo>
                <a:lnTo>
                  <a:pt x="1" y="0"/>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35">
            <a:extLst>
              <a:ext uri="{FF2B5EF4-FFF2-40B4-BE49-F238E27FC236}">
                <a16:creationId xmlns:a16="http://schemas.microsoft.com/office/drawing/2014/main" id="{3E3FDA49-53DA-A5DA-0734-16E6C96838A5}"/>
              </a:ext>
            </a:extLst>
          </p:cNvPr>
          <p:cNvSpPr/>
          <p:nvPr/>
        </p:nvSpPr>
        <p:spPr>
          <a:xfrm>
            <a:off x="1241792" y="2458626"/>
            <a:ext cx="32" cy="31"/>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35">
            <a:extLst>
              <a:ext uri="{FF2B5EF4-FFF2-40B4-BE49-F238E27FC236}">
                <a16:creationId xmlns:a16="http://schemas.microsoft.com/office/drawing/2014/main" id="{3AC39F10-ADB4-0851-2C36-65B1C242F6BC}"/>
              </a:ext>
            </a:extLst>
          </p:cNvPr>
          <p:cNvSpPr/>
          <p:nvPr/>
        </p:nvSpPr>
        <p:spPr>
          <a:xfrm>
            <a:off x="1241792" y="2459785"/>
            <a:ext cx="32" cy="1191"/>
          </a:xfrm>
          <a:custGeom>
            <a:avLst/>
            <a:gdLst/>
            <a:ahLst/>
            <a:cxnLst/>
            <a:rect l="l" t="t" r="r" b="b"/>
            <a:pathLst>
              <a:path w="1" h="38" extrusionOk="0">
                <a:moveTo>
                  <a:pt x="1" y="1"/>
                </a:moveTo>
                <a:lnTo>
                  <a:pt x="1" y="1"/>
                </a:lnTo>
                <a:lnTo>
                  <a:pt x="1" y="38"/>
                </a:lnTo>
                <a:lnTo>
                  <a:pt x="1" y="38"/>
                </a:lnTo>
                <a:lnTo>
                  <a:pt x="1"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35">
            <a:extLst>
              <a:ext uri="{FF2B5EF4-FFF2-40B4-BE49-F238E27FC236}">
                <a16:creationId xmlns:a16="http://schemas.microsoft.com/office/drawing/2014/main" id="{742E71A3-ADF3-04AD-A0A6-E23EEAAC74DA}"/>
              </a:ext>
            </a:extLst>
          </p:cNvPr>
          <p:cNvSpPr/>
          <p:nvPr/>
        </p:nvSpPr>
        <p:spPr>
          <a:xfrm>
            <a:off x="1241792" y="2459785"/>
            <a:ext cx="32" cy="1191"/>
          </a:xfrm>
          <a:custGeom>
            <a:avLst/>
            <a:gdLst/>
            <a:ahLst/>
            <a:cxnLst/>
            <a:rect l="l" t="t" r="r" b="b"/>
            <a:pathLst>
              <a:path w="1" h="38" fill="none" extrusionOk="0">
                <a:moveTo>
                  <a:pt x="1" y="1"/>
                </a:moveTo>
                <a:lnTo>
                  <a:pt x="1" y="1"/>
                </a:lnTo>
                <a:lnTo>
                  <a:pt x="1" y="38"/>
                </a:lnTo>
                <a:lnTo>
                  <a:pt x="1" y="38"/>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35">
            <a:extLst>
              <a:ext uri="{FF2B5EF4-FFF2-40B4-BE49-F238E27FC236}">
                <a16:creationId xmlns:a16="http://schemas.microsoft.com/office/drawing/2014/main" id="{74E4B254-5B80-DD57-A092-61B942A6071E}"/>
              </a:ext>
            </a:extLst>
          </p:cNvPr>
          <p:cNvSpPr/>
          <p:nvPr/>
        </p:nvSpPr>
        <p:spPr>
          <a:xfrm>
            <a:off x="1241792" y="2460945"/>
            <a:ext cx="32" cy="1222"/>
          </a:xfrm>
          <a:custGeom>
            <a:avLst/>
            <a:gdLst/>
            <a:ahLst/>
            <a:cxnLst/>
            <a:rect l="l" t="t" r="r" b="b"/>
            <a:pathLst>
              <a:path w="1" h="39" extrusionOk="0">
                <a:moveTo>
                  <a:pt x="1" y="1"/>
                </a:moveTo>
                <a:lnTo>
                  <a:pt x="1" y="1"/>
                </a:lnTo>
                <a:lnTo>
                  <a:pt x="1" y="38"/>
                </a:lnTo>
                <a:lnTo>
                  <a:pt x="1" y="38"/>
                </a:lnTo>
                <a:lnTo>
                  <a:pt x="1"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35">
            <a:extLst>
              <a:ext uri="{FF2B5EF4-FFF2-40B4-BE49-F238E27FC236}">
                <a16:creationId xmlns:a16="http://schemas.microsoft.com/office/drawing/2014/main" id="{387DE354-9C6E-41C7-506D-2685B8A41234}"/>
              </a:ext>
            </a:extLst>
          </p:cNvPr>
          <p:cNvSpPr/>
          <p:nvPr/>
        </p:nvSpPr>
        <p:spPr>
          <a:xfrm>
            <a:off x="1241792" y="2460945"/>
            <a:ext cx="32" cy="1222"/>
          </a:xfrm>
          <a:custGeom>
            <a:avLst/>
            <a:gdLst/>
            <a:ahLst/>
            <a:cxnLst/>
            <a:rect l="l" t="t" r="r" b="b"/>
            <a:pathLst>
              <a:path w="1" h="39" fill="none" extrusionOk="0">
                <a:moveTo>
                  <a:pt x="1" y="1"/>
                </a:moveTo>
                <a:lnTo>
                  <a:pt x="1" y="1"/>
                </a:lnTo>
                <a:lnTo>
                  <a:pt x="1" y="38"/>
                </a:lnTo>
                <a:lnTo>
                  <a:pt x="1" y="38"/>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35">
            <a:extLst>
              <a:ext uri="{FF2B5EF4-FFF2-40B4-BE49-F238E27FC236}">
                <a16:creationId xmlns:a16="http://schemas.microsoft.com/office/drawing/2014/main" id="{DBF0DC0D-074C-02BB-EEFB-8A1D96467480}"/>
              </a:ext>
            </a:extLst>
          </p:cNvPr>
          <p:cNvSpPr/>
          <p:nvPr/>
        </p:nvSpPr>
        <p:spPr>
          <a:xfrm>
            <a:off x="1241792" y="2463295"/>
            <a:ext cx="32" cy="31"/>
          </a:xfrm>
          <a:custGeom>
            <a:avLst/>
            <a:gdLst/>
            <a:ahLst/>
            <a:cxnLst/>
            <a:rect l="l" t="t" r="r" b="b"/>
            <a:pathLst>
              <a:path w="1" h="1" extrusionOk="0">
                <a:moveTo>
                  <a:pt x="1" y="0"/>
                </a:moveTo>
                <a:lnTo>
                  <a:pt x="1" y="0"/>
                </a:lnTo>
                <a:lnTo>
                  <a:pt x="1" y="0"/>
                </a:lnTo>
                <a:lnTo>
                  <a:pt x="1" y="0"/>
                </a:lnTo>
                <a:lnTo>
                  <a:pt x="1" y="0"/>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35">
            <a:extLst>
              <a:ext uri="{FF2B5EF4-FFF2-40B4-BE49-F238E27FC236}">
                <a16:creationId xmlns:a16="http://schemas.microsoft.com/office/drawing/2014/main" id="{3200487A-9CF0-587C-5D41-8A6EA983EA37}"/>
              </a:ext>
            </a:extLst>
          </p:cNvPr>
          <p:cNvSpPr/>
          <p:nvPr/>
        </p:nvSpPr>
        <p:spPr>
          <a:xfrm>
            <a:off x="1241792" y="2463295"/>
            <a:ext cx="32" cy="31"/>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35">
            <a:extLst>
              <a:ext uri="{FF2B5EF4-FFF2-40B4-BE49-F238E27FC236}">
                <a16:creationId xmlns:a16="http://schemas.microsoft.com/office/drawing/2014/main" id="{D0043064-815D-8415-4DEB-FADD3F17893B}"/>
              </a:ext>
            </a:extLst>
          </p:cNvPr>
          <p:cNvSpPr/>
          <p:nvPr/>
        </p:nvSpPr>
        <p:spPr>
          <a:xfrm>
            <a:off x="1241792" y="2464454"/>
            <a:ext cx="32" cy="1191"/>
          </a:xfrm>
          <a:custGeom>
            <a:avLst/>
            <a:gdLst/>
            <a:ahLst/>
            <a:cxnLst/>
            <a:rect l="l" t="t" r="r" b="b"/>
            <a:pathLst>
              <a:path w="1" h="38" extrusionOk="0">
                <a:moveTo>
                  <a:pt x="1" y="0"/>
                </a:moveTo>
                <a:lnTo>
                  <a:pt x="1" y="0"/>
                </a:lnTo>
                <a:lnTo>
                  <a:pt x="1" y="38"/>
                </a:lnTo>
                <a:lnTo>
                  <a:pt x="1" y="38"/>
                </a:lnTo>
                <a:lnTo>
                  <a:pt x="1" y="0"/>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35">
            <a:extLst>
              <a:ext uri="{FF2B5EF4-FFF2-40B4-BE49-F238E27FC236}">
                <a16:creationId xmlns:a16="http://schemas.microsoft.com/office/drawing/2014/main" id="{FFB7D37F-682D-0CC0-CEB8-426AF982B993}"/>
              </a:ext>
            </a:extLst>
          </p:cNvPr>
          <p:cNvSpPr/>
          <p:nvPr/>
        </p:nvSpPr>
        <p:spPr>
          <a:xfrm>
            <a:off x="1241792" y="2464454"/>
            <a:ext cx="32" cy="1191"/>
          </a:xfrm>
          <a:custGeom>
            <a:avLst/>
            <a:gdLst/>
            <a:ahLst/>
            <a:cxnLst/>
            <a:rect l="l" t="t" r="r" b="b"/>
            <a:pathLst>
              <a:path w="1" h="38" fill="none" extrusionOk="0">
                <a:moveTo>
                  <a:pt x="1" y="0"/>
                </a:moveTo>
                <a:lnTo>
                  <a:pt x="1" y="0"/>
                </a:lnTo>
                <a:lnTo>
                  <a:pt x="1" y="38"/>
                </a:lnTo>
                <a:lnTo>
                  <a:pt x="1" y="38"/>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35">
            <a:extLst>
              <a:ext uri="{FF2B5EF4-FFF2-40B4-BE49-F238E27FC236}">
                <a16:creationId xmlns:a16="http://schemas.microsoft.com/office/drawing/2014/main" id="{2A132E4B-6CEA-4D9F-0182-8623B8A9AACE}"/>
              </a:ext>
            </a:extLst>
          </p:cNvPr>
          <p:cNvSpPr/>
          <p:nvPr/>
        </p:nvSpPr>
        <p:spPr>
          <a:xfrm>
            <a:off x="1240608" y="2465613"/>
            <a:ext cx="1216" cy="1191"/>
          </a:xfrm>
          <a:custGeom>
            <a:avLst/>
            <a:gdLst/>
            <a:ahLst/>
            <a:cxnLst/>
            <a:rect l="l" t="t" r="r" b="b"/>
            <a:pathLst>
              <a:path w="38" h="38" extrusionOk="0">
                <a:moveTo>
                  <a:pt x="38" y="1"/>
                </a:moveTo>
                <a:lnTo>
                  <a:pt x="38" y="1"/>
                </a:lnTo>
                <a:lnTo>
                  <a:pt x="1" y="38"/>
                </a:lnTo>
                <a:lnTo>
                  <a:pt x="1" y="38"/>
                </a:lnTo>
                <a:lnTo>
                  <a:pt x="38"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35">
            <a:extLst>
              <a:ext uri="{FF2B5EF4-FFF2-40B4-BE49-F238E27FC236}">
                <a16:creationId xmlns:a16="http://schemas.microsoft.com/office/drawing/2014/main" id="{851FBD29-63C0-8B6D-BCEE-DDCE7A3C1F41}"/>
              </a:ext>
            </a:extLst>
          </p:cNvPr>
          <p:cNvSpPr/>
          <p:nvPr/>
        </p:nvSpPr>
        <p:spPr>
          <a:xfrm>
            <a:off x="1240608" y="2465613"/>
            <a:ext cx="1216" cy="1191"/>
          </a:xfrm>
          <a:custGeom>
            <a:avLst/>
            <a:gdLst/>
            <a:ahLst/>
            <a:cxnLst/>
            <a:rect l="l" t="t" r="r" b="b"/>
            <a:pathLst>
              <a:path w="38" h="38" fill="none" extrusionOk="0">
                <a:moveTo>
                  <a:pt x="38" y="1"/>
                </a:moveTo>
                <a:lnTo>
                  <a:pt x="38" y="1"/>
                </a:lnTo>
                <a:lnTo>
                  <a:pt x="1" y="38"/>
                </a:lnTo>
                <a:lnTo>
                  <a:pt x="1" y="38"/>
                </a:lnTo>
                <a:lnTo>
                  <a:pt x="3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35">
            <a:extLst>
              <a:ext uri="{FF2B5EF4-FFF2-40B4-BE49-F238E27FC236}">
                <a16:creationId xmlns:a16="http://schemas.microsoft.com/office/drawing/2014/main" id="{F5D61991-03B4-9B44-9BD4-B5BE277506EA}"/>
              </a:ext>
            </a:extLst>
          </p:cNvPr>
          <p:cNvSpPr/>
          <p:nvPr/>
        </p:nvSpPr>
        <p:spPr>
          <a:xfrm>
            <a:off x="1240608" y="2466773"/>
            <a:ext cx="32" cy="1222"/>
          </a:xfrm>
          <a:custGeom>
            <a:avLst/>
            <a:gdLst/>
            <a:ahLst/>
            <a:cxnLst/>
            <a:rect l="l" t="t" r="r" b="b"/>
            <a:pathLst>
              <a:path w="1" h="39" extrusionOk="0">
                <a:moveTo>
                  <a:pt x="1" y="1"/>
                </a:moveTo>
                <a:lnTo>
                  <a:pt x="1" y="1"/>
                </a:lnTo>
                <a:lnTo>
                  <a:pt x="1" y="38"/>
                </a:lnTo>
                <a:lnTo>
                  <a:pt x="1" y="38"/>
                </a:lnTo>
                <a:lnTo>
                  <a:pt x="1"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35">
            <a:extLst>
              <a:ext uri="{FF2B5EF4-FFF2-40B4-BE49-F238E27FC236}">
                <a16:creationId xmlns:a16="http://schemas.microsoft.com/office/drawing/2014/main" id="{57C143C3-5B20-4F38-FE44-5B156DD210A8}"/>
              </a:ext>
            </a:extLst>
          </p:cNvPr>
          <p:cNvSpPr/>
          <p:nvPr/>
        </p:nvSpPr>
        <p:spPr>
          <a:xfrm>
            <a:off x="1240608" y="2466773"/>
            <a:ext cx="32" cy="1222"/>
          </a:xfrm>
          <a:custGeom>
            <a:avLst/>
            <a:gdLst/>
            <a:ahLst/>
            <a:cxnLst/>
            <a:rect l="l" t="t" r="r" b="b"/>
            <a:pathLst>
              <a:path w="1" h="39" fill="none" extrusionOk="0">
                <a:moveTo>
                  <a:pt x="1" y="1"/>
                </a:moveTo>
                <a:lnTo>
                  <a:pt x="1" y="1"/>
                </a:lnTo>
                <a:lnTo>
                  <a:pt x="1" y="38"/>
                </a:lnTo>
                <a:lnTo>
                  <a:pt x="1" y="38"/>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35">
            <a:extLst>
              <a:ext uri="{FF2B5EF4-FFF2-40B4-BE49-F238E27FC236}">
                <a16:creationId xmlns:a16="http://schemas.microsoft.com/office/drawing/2014/main" id="{9D7C01AB-1BE7-057C-4058-AA9CB94DCC1F}"/>
              </a:ext>
            </a:extLst>
          </p:cNvPr>
          <p:cNvSpPr/>
          <p:nvPr/>
        </p:nvSpPr>
        <p:spPr>
          <a:xfrm>
            <a:off x="1240608" y="2469123"/>
            <a:ext cx="32" cy="31"/>
          </a:xfrm>
          <a:custGeom>
            <a:avLst/>
            <a:gdLst/>
            <a:ahLst/>
            <a:cxnLst/>
            <a:rect l="l" t="t" r="r" b="b"/>
            <a:pathLst>
              <a:path w="1" h="1" extrusionOk="0">
                <a:moveTo>
                  <a:pt x="1" y="0"/>
                </a:moveTo>
                <a:lnTo>
                  <a:pt x="1" y="0"/>
                </a:lnTo>
                <a:lnTo>
                  <a:pt x="1" y="0"/>
                </a:lnTo>
                <a:lnTo>
                  <a:pt x="1" y="0"/>
                </a:lnTo>
                <a:lnTo>
                  <a:pt x="1" y="0"/>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35">
            <a:extLst>
              <a:ext uri="{FF2B5EF4-FFF2-40B4-BE49-F238E27FC236}">
                <a16:creationId xmlns:a16="http://schemas.microsoft.com/office/drawing/2014/main" id="{1B377F96-829F-264A-400D-BD3D94B20758}"/>
              </a:ext>
            </a:extLst>
          </p:cNvPr>
          <p:cNvSpPr/>
          <p:nvPr/>
        </p:nvSpPr>
        <p:spPr>
          <a:xfrm>
            <a:off x="1240608" y="2469123"/>
            <a:ext cx="32" cy="31"/>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35">
            <a:extLst>
              <a:ext uri="{FF2B5EF4-FFF2-40B4-BE49-F238E27FC236}">
                <a16:creationId xmlns:a16="http://schemas.microsoft.com/office/drawing/2014/main" id="{0A8ACFD7-750C-D095-FF41-964052F7CCF0}"/>
              </a:ext>
            </a:extLst>
          </p:cNvPr>
          <p:cNvSpPr/>
          <p:nvPr/>
        </p:nvSpPr>
        <p:spPr>
          <a:xfrm>
            <a:off x="1240608" y="2470282"/>
            <a:ext cx="32" cy="2350"/>
          </a:xfrm>
          <a:custGeom>
            <a:avLst/>
            <a:gdLst/>
            <a:ahLst/>
            <a:cxnLst/>
            <a:rect l="l" t="t" r="r" b="b"/>
            <a:pathLst>
              <a:path w="1" h="75" extrusionOk="0">
                <a:moveTo>
                  <a:pt x="1" y="1"/>
                </a:moveTo>
                <a:lnTo>
                  <a:pt x="1" y="1"/>
                </a:lnTo>
                <a:lnTo>
                  <a:pt x="1" y="75"/>
                </a:lnTo>
                <a:lnTo>
                  <a:pt x="1" y="75"/>
                </a:lnTo>
                <a:lnTo>
                  <a:pt x="1"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35">
            <a:extLst>
              <a:ext uri="{FF2B5EF4-FFF2-40B4-BE49-F238E27FC236}">
                <a16:creationId xmlns:a16="http://schemas.microsoft.com/office/drawing/2014/main" id="{9D60362F-9D35-3A42-F08D-8C93A084DC19}"/>
              </a:ext>
            </a:extLst>
          </p:cNvPr>
          <p:cNvSpPr/>
          <p:nvPr/>
        </p:nvSpPr>
        <p:spPr>
          <a:xfrm>
            <a:off x="1240608" y="2470282"/>
            <a:ext cx="32" cy="2350"/>
          </a:xfrm>
          <a:custGeom>
            <a:avLst/>
            <a:gdLst/>
            <a:ahLst/>
            <a:cxnLst/>
            <a:rect l="l" t="t" r="r" b="b"/>
            <a:pathLst>
              <a:path w="1" h="75" fill="none" extrusionOk="0">
                <a:moveTo>
                  <a:pt x="1" y="1"/>
                </a:moveTo>
                <a:lnTo>
                  <a:pt x="1" y="1"/>
                </a:lnTo>
                <a:lnTo>
                  <a:pt x="1" y="75"/>
                </a:lnTo>
                <a:lnTo>
                  <a:pt x="1" y="75"/>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35">
            <a:extLst>
              <a:ext uri="{FF2B5EF4-FFF2-40B4-BE49-F238E27FC236}">
                <a16:creationId xmlns:a16="http://schemas.microsoft.com/office/drawing/2014/main" id="{1CE244AB-EB2F-C8AB-7A21-DE44A3A9413F}"/>
              </a:ext>
            </a:extLst>
          </p:cNvPr>
          <p:cNvSpPr/>
          <p:nvPr/>
        </p:nvSpPr>
        <p:spPr>
          <a:xfrm>
            <a:off x="1240608" y="2473791"/>
            <a:ext cx="32" cy="1191"/>
          </a:xfrm>
          <a:custGeom>
            <a:avLst/>
            <a:gdLst/>
            <a:ahLst/>
            <a:cxnLst/>
            <a:rect l="l" t="t" r="r" b="b"/>
            <a:pathLst>
              <a:path w="1" h="38" extrusionOk="0">
                <a:moveTo>
                  <a:pt x="1" y="0"/>
                </a:moveTo>
                <a:lnTo>
                  <a:pt x="1" y="0"/>
                </a:lnTo>
                <a:lnTo>
                  <a:pt x="1" y="37"/>
                </a:lnTo>
                <a:lnTo>
                  <a:pt x="1" y="37"/>
                </a:lnTo>
                <a:lnTo>
                  <a:pt x="1" y="0"/>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35">
            <a:extLst>
              <a:ext uri="{FF2B5EF4-FFF2-40B4-BE49-F238E27FC236}">
                <a16:creationId xmlns:a16="http://schemas.microsoft.com/office/drawing/2014/main" id="{112DB687-8CC6-55B1-E1F4-7CB94597160F}"/>
              </a:ext>
            </a:extLst>
          </p:cNvPr>
          <p:cNvSpPr/>
          <p:nvPr/>
        </p:nvSpPr>
        <p:spPr>
          <a:xfrm>
            <a:off x="1240608" y="2473791"/>
            <a:ext cx="32" cy="1191"/>
          </a:xfrm>
          <a:custGeom>
            <a:avLst/>
            <a:gdLst/>
            <a:ahLst/>
            <a:cxnLst/>
            <a:rect l="l" t="t" r="r" b="b"/>
            <a:pathLst>
              <a:path w="1" h="38" fill="none" extrusionOk="0">
                <a:moveTo>
                  <a:pt x="1" y="0"/>
                </a:moveTo>
                <a:lnTo>
                  <a:pt x="1" y="0"/>
                </a:lnTo>
                <a:lnTo>
                  <a:pt x="1" y="37"/>
                </a:lnTo>
                <a:lnTo>
                  <a:pt x="1" y="37"/>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35">
            <a:extLst>
              <a:ext uri="{FF2B5EF4-FFF2-40B4-BE49-F238E27FC236}">
                <a16:creationId xmlns:a16="http://schemas.microsoft.com/office/drawing/2014/main" id="{203EFBAA-D082-97B1-1BE5-CBC42425F9F0}"/>
              </a:ext>
            </a:extLst>
          </p:cNvPr>
          <p:cNvSpPr/>
          <p:nvPr/>
        </p:nvSpPr>
        <p:spPr>
          <a:xfrm>
            <a:off x="1240608" y="2474950"/>
            <a:ext cx="32" cy="1191"/>
          </a:xfrm>
          <a:custGeom>
            <a:avLst/>
            <a:gdLst/>
            <a:ahLst/>
            <a:cxnLst/>
            <a:rect l="l" t="t" r="r" b="b"/>
            <a:pathLst>
              <a:path w="1" h="38" extrusionOk="0">
                <a:moveTo>
                  <a:pt x="1" y="0"/>
                </a:moveTo>
                <a:lnTo>
                  <a:pt x="1" y="0"/>
                </a:lnTo>
                <a:lnTo>
                  <a:pt x="1" y="38"/>
                </a:lnTo>
                <a:lnTo>
                  <a:pt x="1" y="38"/>
                </a:lnTo>
                <a:lnTo>
                  <a:pt x="1" y="0"/>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35">
            <a:extLst>
              <a:ext uri="{FF2B5EF4-FFF2-40B4-BE49-F238E27FC236}">
                <a16:creationId xmlns:a16="http://schemas.microsoft.com/office/drawing/2014/main" id="{25882865-4610-A119-8233-1CD584F1393D}"/>
              </a:ext>
            </a:extLst>
          </p:cNvPr>
          <p:cNvSpPr/>
          <p:nvPr/>
        </p:nvSpPr>
        <p:spPr>
          <a:xfrm>
            <a:off x="1240608" y="2474950"/>
            <a:ext cx="32" cy="1191"/>
          </a:xfrm>
          <a:custGeom>
            <a:avLst/>
            <a:gdLst/>
            <a:ahLst/>
            <a:cxnLst/>
            <a:rect l="l" t="t" r="r" b="b"/>
            <a:pathLst>
              <a:path w="1" h="38" fill="none" extrusionOk="0">
                <a:moveTo>
                  <a:pt x="1" y="0"/>
                </a:moveTo>
                <a:lnTo>
                  <a:pt x="1" y="0"/>
                </a:lnTo>
                <a:lnTo>
                  <a:pt x="1" y="38"/>
                </a:lnTo>
                <a:lnTo>
                  <a:pt x="1" y="38"/>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35">
            <a:extLst>
              <a:ext uri="{FF2B5EF4-FFF2-40B4-BE49-F238E27FC236}">
                <a16:creationId xmlns:a16="http://schemas.microsoft.com/office/drawing/2014/main" id="{A5F1E3E2-694D-3EBF-706A-B0720F02D621}"/>
              </a:ext>
            </a:extLst>
          </p:cNvPr>
          <p:cNvSpPr/>
          <p:nvPr/>
        </p:nvSpPr>
        <p:spPr>
          <a:xfrm>
            <a:off x="1240608" y="2477269"/>
            <a:ext cx="32" cy="1191"/>
          </a:xfrm>
          <a:custGeom>
            <a:avLst/>
            <a:gdLst/>
            <a:ahLst/>
            <a:cxnLst/>
            <a:rect l="l" t="t" r="r" b="b"/>
            <a:pathLst>
              <a:path w="1" h="38" extrusionOk="0">
                <a:moveTo>
                  <a:pt x="1" y="1"/>
                </a:moveTo>
                <a:lnTo>
                  <a:pt x="1" y="1"/>
                </a:lnTo>
                <a:lnTo>
                  <a:pt x="1" y="38"/>
                </a:lnTo>
                <a:lnTo>
                  <a:pt x="1" y="38"/>
                </a:lnTo>
                <a:lnTo>
                  <a:pt x="1"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35">
            <a:extLst>
              <a:ext uri="{FF2B5EF4-FFF2-40B4-BE49-F238E27FC236}">
                <a16:creationId xmlns:a16="http://schemas.microsoft.com/office/drawing/2014/main" id="{3EF5CEBC-ABB8-9C41-7802-0FF7C8E5BEB4}"/>
              </a:ext>
            </a:extLst>
          </p:cNvPr>
          <p:cNvSpPr/>
          <p:nvPr/>
        </p:nvSpPr>
        <p:spPr>
          <a:xfrm>
            <a:off x="1240608" y="2477269"/>
            <a:ext cx="32" cy="1191"/>
          </a:xfrm>
          <a:custGeom>
            <a:avLst/>
            <a:gdLst/>
            <a:ahLst/>
            <a:cxnLst/>
            <a:rect l="l" t="t" r="r" b="b"/>
            <a:pathLst>
              <a:path w="1" h="38" fill="none" extrusionOk="0">
                <a:moveTo>
                  <a:pt x="1" y="1"/>
                </a:moveTo>
                <a:lnTo>
                  <a:pt x="1" y="1"/>
                </a:lnTo>
                <a:lnTo>
                  <a:pt x="1" y="38"/>
                </a:lnTo>
                <a:lnTo>
                  <a:pt x="1" y="38"/>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35">
            <a:extLst>
              <a:ext uri="{FF2B5EF4-FFF2-40B4-BE49-F238E27FC236}">
                <a16:creationId xmlns:a16="http://schemas.microsoft.com/office/drawing/2014/main" id="{6CAD9298-7E14-5A97-1F14-7F8BCF2F0A6A}"/>
              </a:ext>
            </a:extLst>
          </p:cNvPr>
          <p:cNvSpPr/>
          <p:nvPr/>
        </p:nvSpPr>
        <p:spPr>
          <a:xfrm>
            <a:off x="1240608" y="2478428"/>
            <a:ext cx="32" cy="1222"/>
          </a:xfrm>
          <a:custGeom>
            <a:avLst/>
            <a:gdLst/>
            <a:ahLst/>
            <a:cxnLst/>
            <a:rect l="l" t="t" r="r" b="b"/>
            <a:pathLst>
              <a:path w="1" h="39" extrusionOk="0">
                <a:moveTo>
                  <a:pt x="1" y="1"/>
                </a:moveTo>
                <a:lnTo>
                  <a:pt x="1" y="1"/>
                </a:lnTo>
                <a:lnTo>
                  <a:pt x="1" y="38"/>
                </a:lnTo>
                <a:lnTo>
                  <a:pt x="1" y="38"/>
                </a:lnTo>
                <a:lnTo>
                  <a:pt x="1"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35">
            <a:extLst>
              <a:ext uri="{FF2B5EF4-FFF2-40B4-BE49-F238E27FC236}">
                <a16:creationId xmlns:a16="http://schemas.microsoft.com/office/drawing/2014/main" id="{DF2A8B71-F791-99B2-C34E-E0084EC392F9}"/>
              </a:ext>
            </a:extLst>
          </p:cNvPr>
          <p:cNvSpPr/>
          <p:nvPr/>
        </p:nvSpPr>
        <p:spPr>
          <a:xfrm>
            <a:off x="1240608" y="2478428"/>
            <a:ext cx="32" cy="1222"/>
          </a:xfrm>
          <a:custGeom>
            <a:avLst/>
            <a:gdLst/>
            <a:ahLst/>
            <a:cxnLst/>
            <a:rect l="l" t="t" r="r" b="b"/>
            <a:pathLst>
              <a:path w="1" h="39" fill="none" extrusionOk="0">
                <a:moveTo>
                  <a:pt x="1" y="1"/>
                </a:moveTo>
                <a:lnTo>
                  <a:pt x="1" y="1"/>
                </a:lnTo>
                <a:lnTo>
                  <a:pt x="1" y="38"/>
                </a:lnTo>
                <a:lnTo>
                  <a:pt x="1" y="38"/>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35">
            <a:extLst>
              <a:ext uri="{FF2B5EF4-FFF2-40B4-BE49-F238E27FC236}">
                <a16:creationId xmlns:a16="http://schemas.microsoft.com/office/drawing/2014/main" id="{BFB0DE2A-D3EA-5CB5-E26D-1729BF05FBC2}"/>
              </a:ext>
            </a:extLst>
          </p:cNvPr>
          <p:cNvSpPr/>
          <p:nvPr/>
        </p:nvSpPr>
        <p:spPr>
          <a:xfrm>
            <a:off x="1240608" y="2479619"/>
            <a:ext cx="32" cy="1191"/>
          </a:xfrm>
          <a:custGeom>
            <a:avLst/>
            <a:gdLst/>
            <a:ahLst/>
            <a:cxnLst/>
            <a:rect l="l" t="t" r="r" b="b"/>
            <a:pathLst>
              <a:path w="1" h="38" extrusionOk="0">
                <a:moveTo>
                  <a:pt x="1" y="0"/>
                </a:moveTo>
                <a:lnTo>
                  <a:pt x="1" y="0"/>
                </a:lnTo>
                <a:lnTo>
                  <a:pt x="1" y="37"/>
                </a:lnTo>
                <a:lnTo>
                  <a:pt x="1" y="37"/>
                </a:lnTo>
                <a:lnTo>
                  <a:pt x="1" y="0"/>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35">
            <a:extLst>
              <a:ext uri="{FF2B5EF4-FFF2-40B4-BE49-F238E27FC236}">
                <a16:creationId xmlns:a16="http://schemas.microsoft.com/office/drawing/2014/main" id="{F9F2D1D3-CA6F-9E9E-0546-69972AE84B04}"/>
              </a:ext>
            </a:extLst>
          </p:cNvPr>
          <p:cNvSpPr/>
          <p:nvPr/>
        </p:nvSpPr>
        <p:spPr>
          <a:xfrm>
            <a:off x="1240608" y="2479619"/>
            <a:ext cx="32" cy="1191"/>
          </a:xfrm>
          <a:custGeom>
            <a:avLst/>
            <a:gdLst/>
            <a:ahLst/>
            <a:cxnLst/>
            <a:rect l="l" t="t" r="r" b="b"/>
            <a:pathLst>
              <a:path w="1" h="38" fill="none" extrusionOk="0">
                <a:moveTo>
                  <a:pt x="1" y="0"/>
                </a:moveTo>
                <a:lnTo>
                  <a:pt x="1" y="0"/>
                </a:lnTo>
                <a:lnTo>
                  <a:pt x="1" y="37"/>
                </a:lnTo>
                <a:lnTo>
                  <a:pt x="1" y="37"/>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35">
            <a:extLst>
              <a:ext uri="{FF2B5EF4-FFF2-40B4-BE49-F238E27FC236}">
                <a16:creationId xmlns:a16="http://schemas.microsoft.com/office/drawing/2014/main" id="{1284D721-E3B6-7879-D538-DA2F1DC90C5A}"/>
              </a:ext>
            </a:extLst>
          </p:cNvPr>
          <p:cNvSpPr/>
          <p:nvPr/>
        </p:nvSpPr>
        <p:spPr>
          <a:xfrm>
            <a:off x="1240608" y="2481938"/>
            <a:ext cx="32" cy="31"/>
          </a:xfrm>
          <a:custGeom>
            <a:avLst/>
            <a:gdLst/>
            <a:ahLst/>
            <a:cxnLst/>
            <a:rect l="l" t="t" r="r" b="b"/>
            <a:pathLst>
              <a:path w="1" h="1" extrusionOk="0">
                <a:moveTo>
                  <a:pt x="1" y="1"/>
                </a:moveTo>
                <a:lnTo>
                  <a:pt x="1" y="1"/>
                </a:lnTo>
                <a:lnTo>
                  <a:pt x="1" y="1"/>
                </a:lnTo>
                <a:lnTo>
                  <a:pt x="1" y="1"/>
                </a:lnTo>
                <a:lnTo>
                  <a:pt x="1"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35">
            <a:extLst>
              <a:ext uri="{FF2B5EF4-FFF2-40B4-BE49-F238E27FC236}">
                <a16:creationId xmlns:a16="http://schemas.microsoft.com/office/drawing/2014/main" id="{F3C56A0A-C159-5BF3-63A6-7F79ADE68AD1}"/>
              </a:ext>
            </a:extLst>
          </p:cNvPr>
          <p:cNvSpPr/>
          <p:nvPr/>
        </p:nvSpPr>
        <p:spPr>
          <a:xfrm>
            <a:off x="1240608" y="2481938"/>
            <a:ext cx="32" cy="31"/>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35">
            <a:extLst>
              <a:ext uri="{FF2B5EF4-FFF2-40B4-BE49-F238E27FC236}">
                <a16:creationId xmlns:a16="http://schemas.microsoft.com/office/drawing/2014/main" id="{63001999-BFED-017D-D14F-26A17B3F5B8E}"/>
              </a:ext>
            </a:extLst>
          </p:cNvPr>
          <p:cNvSpPr/>
          <p:nvPr/>
        </p:nvSpPr>
        <p:spPr>
          <a:xfrm>
            <a:off x="1240608" y="2483097"/>
            <a:ext cx="32" cy="1191"/>
          </a:xfrm>
          <a:custGeom>
            <a:avLst/>
            <a:gdLst/>
            <a:ahLst/>
            <a:cxnLst/>
            <a:rect l="l" t="t" r="r" b="b"/>
            <a:pathLst>
              <a:path w="1" h="38" extrusionOk="0">
                <a:moveTo>
                  <a:pt x="1" y="1"/>
                </a:moveTo>
                <a:lnTo>
                  <a:pt x="1" y="1"/>
                </a:lnTo>
                <a:lnTo>
                  <a:pt x="1" y="38"/>
                </a:lnTo>
                <a:lnTo>
                  <a:pt x="1" y="38"/>
                </a:lnTo>
                <a:lnTo>
                  <a:pt x="1"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35">
            <a:extLst>
              <a:ext uri="{FF2B5EF4-FFF2-40B4-BE49-F238E27FC236}">
                <a16:creationId xmlns:a16="http://schemas.microsoft.com/office/drawing/2014/main" id="{1DB70A23-BDFD-AF64-C416-13B3E533B0E3}"/>
              </a:ext>
            </a:extLst>
          </p:cNvPr>
          <p:cNvSpPr/>
          <p:nvPr/>
        </p:nvSpPr>
        <p:spPr>
          <a:xfrm>
            <a:off x="1240608" y="2483097"/>
            <a:ext cx="32" cy="1191"/>
          </a:xfrm>
          <a:custGeom>
            <a:avLst/>
            <a:gdLst/>
            <a:ahLst/>
            <a:cxnLst/>
            <a:rect l="l" t="t" r="r" b="b"/>
            <a:pathLst>
              <a:path w="1" h="38" fill="none" extrusionOk="0">
                <a:moveTo>
                  <a:pt x="1" y="1"/>
                </a:moveTo>
                <a:lnTo>
                  <a:pt x="1" y="1"/>
                </a:lnTo>
                <a:lnTo>
                  <a:pt x="1" y="38"/>
                </a:lnTo>
                <a:lnTo>
                  <a:pt x="1" y="38"/>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35">
            <a:extLst>
              <a:ext uri="{FF2B5EF4-FFF2-40B4-BE49-F238E27FC236}">
                <a16:creationId xmlns:a16="http://schemas.microsoft.com/office/drawing/2014/main" id="{4E77B4FB-F577-DB76-D490-3135EEE838EE}"/>
              </a:ext>
            </a:extLst>
          </p:cNvPr>
          <p:cNvSpPr/>
          <p:nvPr/>
        </p:nvSpPr>
        <p:spPr>
          <a:xfrm>
            <a:off x="1240608" y="2484256"/>
            <a:ext cx="32" cy="1222"/>
          </a:xfrm>
          <a:custGeom>
            <a:avLst/>
            <a:gdLst/>
            <a:ahLst/>
            <a:cxnLst/>
            <a:rect l="l" t="t" r="r" b="b"/>
            <a:pathLst>
              <a:path w="1" h="39" extrusionOk="0">
                <a:moveTo>
                  <a:pt x="1" y="1"/>
                </a:moveTo>
                <a:lnTo>
                  <a:pt x="1" y="1"/>
                </a:lnTo>
                <a:lnTo>
                  <a:pt x="1" y="38"/>
                </a:lnTo>
                <a:lnTo>
                  <a:pt x="1" y="38"/>
                </a:lnTo>
                <a:lnTo>
                  <a:pt x="1"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35">
            <a:extLst>
              <a:ext uri="{FF2B5EF4-FFF2-40B4-BE49-F238E27FC236}">
                <a16:creationId xmlns:a16="http://schemas.microsoft.com/office/drawing/2014/main" id="{DF1C8F0B-BD38-5923-E0FA-7FA6F4D259DF}"/>
              </a:ext>
            </a:extLst>
          </p:cNvPr>
          <p:cNvSpPr/>
          <p:nvPr/>
        </p:nvSpPr>
        <p:spPr>
          <a:xfrm>
            <a:off x="1240608" y="2484256"/>
            <a:ext cx="32" cy="1222"/>
          </a:xfrm>
          <a:custGeom>
            <a:avLst/>
            <a:gdLst/>
            <a:ahLst/>
            <a:cxnLst/>
            <a:rect l="l" t="t" r="r" b="b"/>
            <a:pathLst>
              <a:path w="1" h="39" fill="none" extrusionOk="0">
                <a:moveTo>
                  <a:pt x="1" y="1"/>
                </a:moveTo>
                <a:lnTo>
                  <a:pt x="1" y="1"/>
                </a:lnTo>
                <a:lnTo>
                  <a:pt x="1" y="38"/>
                </a:lnTo>
                <a:lnTo>
                  <a:pt x="1" y="38"/>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35">
            <a:extLst>
              <a:ext uri="{FF2B5EF4-FFF2-40B4-BE49-F238E27FC236}">
                <a16:creationId xmlns:a16="http://schemas.microsoft.com/office/drawing/2014/main" id="{B6C97C27-421F-7077-2DF3-BFE2AE62D6E9}"/>
              </a:ext>
            </a:extLst>
          </p:cNvPr>
          <p:cNvSpPr/>
          <p:nvPr/>
        </p:nvSpPr>
        <p:spPr>
          <a:xfrm>
            <a:off x="1240608" y="2486606"/>
            <a:ext cx="32" cy="31"/>
          </a:xfrm>
          <a:custGeom>
            <a:avLst/>
            <a:gdLst/>
            <a:ahLst/>
            <a:cxnLst/>
            <a:rect l="l" t="t" r="r" b="b"/>
            <a:pathLst>
              <a:path w="1" h="1" extrusionOk="0">
                <a:moveTo>
                  <a:pt x="1" y="0"/>
                </a:moveTo>
                <a:lnTo>
                  <a:pt x="1" y="0"/>
                </a:lnTo>
                <a:lnTo>
                  <a:pt x="1" y="0"/>
                </a:lnTo>
                <a:lnTo>
                  <a:pt x="1" y="0"/>
                </a:lnTo>
                <a:lnTo>
                  <a:pt x="1" y="0"/>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35">
            <a:extLst>
              <a:ext uri="{FF2B5EF4-FFF2-40B4-BE49-F238E27FC236}">
                <a16:creationId xmlns:a16="http://schemas.microsoft.com/office/drawing/2014/main" id="{800A5992-8546-349C-1F39-C5F8CFCA5C1B}"/>
              </a:ext>
            </a:extLst>
          </p:cNvPr>
          <p:cNvSpPr/>
          <p:nvPr/>
        </p:nvSpPr>
        <p:spPr>
          <a:xfrm>
            <a:off x="1240608" y="2486606"/>
            <a:ext cx="32" cy="31"/>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35">
            <a:extLst>
              <a:ext uri="{FF2B5EF4-FFF2-40B4-BE49-F238E27FC236}">
                <a16:creationId xmlns:a16="http://schemas.microsoft.com/office/drawing/2014/main" id="{6EE26540-BB88-9EEC-DCD4-29F6D0608791}"/>
              </a:ext>
            </a:extLst>
          </p:cNvPr>
          <p:cNvSpPr/>
          <p:nvPr/>
        </p:nvSpPr>
        <p:spPr>
          <a:xfrm>
            <a:off x="1240608" y="2487765"/>
            <a:ext cx="32" cy="31"/>
          </a:xfrm>
          <a:custGeom>
            <a:avLst/>
            <a:gdLst/>
            <a:ahLst/>
            <a:cxnLst/>
            <a:rect l="l" t="t" r="r" b="b"/>
            <a:pathLst>
              <a:path w="1" h="1" extrusionOk="0">
                <a:moveTo>
                  <a:pt x="1" y="1"/>
                </a:moveTo>
                <a:lnTo>
                  <a:pt x="1" y="1"/>
                </a:lnTo>
                <a:lnTo>
                  <a:pt x="1" y="1"/>
                </a:lnTo>
                <a:lnTo>
                  <a:pt x="1" y="1"/>
                </a:lnTo>
                <a:lnTo>
                  <a:pt x="1"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35">
            <a:extLst>
              <a:ext uri="{FF2B5EF4-FFF2-40B4-BE49-F238E27FC236}">
                <a16:creationId xmlns:a16="http://schemas.microsoft.com/office/drawing/2014/main" id="{4AED8F17-9E81-3FF6-B464-AEA2307ECB6D}"/>
              </a:ext>
            </a:extLst>
          </p:cNvPr>
          <p:cNvSpPr/>
          <p:nvPr/>
        </p:nvSpPr>
        <p:spPr>
          <a:xfrm>
            <a:off x="1240608" y="2487765"/>
            <a:ext cx="32" cy="31"/>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35">
            <a:extLst>
              <a:ext uri="{FF2B5EF4-FFF2-40B4-BE49-F238E27FC236}">
                <a16:creationId xmlns:a16="http://schemas.microsoft.com/office/drawing/2014/main" id="{2B1E8BFC-2C29-CC0F-3096-59B03365A5C4}"/>
              </a:ext>
            </a:extLst>
          </p:cNvPr>
          <p:cNvSpPr/>
          <p:nvPr/>
        </p:nvSpPr>
        <p:spPr>
          <a:xfrm>
            <a:off x="1240608" y="2488925"/>
            <a:ext cx="32" cy="1222"/>
          </a:xfrm>
          <a:custGeom>
            <a:avLst/>
            <a:gdLst/>
            <a:ahLst/>
            <a:cxnLst/>
            <a:rect l="l" t="t" r="r" b="b"/>
            <a:pathLst>
              <a:path w="1" h="39" extrusionOk="0">
                <a:moveTo>
                  <a:pt x="1" y="1"/>
                </a:moveTo>
                <a:lnTo>
                  <a:pt x="1" y="1"/>
                </a:lnTo>
                <a:lnTo>
                  <a:pt x="1" y="38"/>
                </a:lnTo>
                <a:lnTo>
                  <a:pt x="1" y="38"/>
                </a:lnTo>
                <a:lnTo>
                  <a:pt x="1"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35">
            <a:extLst>
              <a:ext uri="{FF2B5EF4-FFF2-40B4-BE49-F238E27FC236}">
                <a16:creationId xmlns:a16="http://schemas.microsoft.com/office/drawing/2014/main" id="{5D27F423-F08E-8A88-874F-0BA616AD825B}"/>
              </a:ext>
            </a:extLst>
          </p:cNvPr>
          <p:cNvSpPr/>
          <p:nvPr/>
        </p:nvSpPr>
        <p:spPr>
          <a:xfrm>
            <a:off x="1240608" y="2488925"/>
            <a:ext cx="32" cy="1222"/>
          </a:xfrm>
          <a:custGeom>
            <a:avLst/>
            <a:gdLst/>
            <a:ahLst/>
            <a:cxnLst/>
            <a:rect l="l" t="t" r="r" b="b"/>
            <a:pathLst>
              <a:path w="1" h="39" fill="none" extrusionOk="0">
                <a:moveTo>
                  <a:pt x="1" y="1"/>
                </a:moveTo>
                <a:lnTo>
                  <a:pt x="1" y="1"/>
                </a:lnTo>
                <a:lnTo>
                  <a:pt x="1" y="38"/>
                </a:lnTo>
                <a:lnTo>
                  <a:pt x="1" y="38"/>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35">
            <a:extLst>
              <a:ext uri="{FF2B5EF4-FFF2-40B4-BE49-F238E27FC236}">
                <a16:creationId xmlns:a16="http://schemas.microsoft.com/office/drawing/2014/main" id="{8C04ECEB-197B-972D-EC58-133881BB7655}"/>
              </a:ext>
            </a:extLst>
          </p:cNvPr>
          <p:cNvSpPr/>
          <p:nvPr/>
        </p:nvSpPr>
        <p:spPr>
          <a:xfrm>
            <a:off x="1240608" y="2490115"/>
            <a:ext cx="32" cy="1191"/>
          </a:xfrm>
          <a:custGeom>
            <a:avLst/>
            <a:gdLst/>
            <a:ahLst/>
            <a:cxnLst/>
            <a:rect l="l" t="t" r="r" b="b"/>
            <a:pathLst>
              <a:path w="1" h="38" extrusionOk="0">
                <a:moveTo>
                  <a:pt x="1" y="0"/>
                </a:moveTo>
                <a:lnTo>
                  <a:pt x="1" y="0"/>
                </a:lnTo>
                <a:lnTo>
                  <a:pt x="1" y="37"/>
                </a:lnTo>
                <a:lnTo>
                  <a:pt x="1" y="37"/>
                </a:lnTo>
                <a:lnTo>
                  <a:pt x="1" y="0"/>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35">
            <a:extLst>
              <a:ext uri="{FF2B5EF4-FFF2-40B4-BE49-F238E27FC236}">
                <a16:creationId xmlns:a16="http://schemas.microsoft.com/office/drawing/2014/main" id="{ACE954A2-858B-615E-8DF9-F3C3118A2B95}"/>
              </a:ext>
            </a:extLst>
          </p:cNvPr>
          <p:cNvSpPr/>
          <p:nvPr/>
        </p:nvSpPr>
        <p:spPr>
          <a:xfrm>
            <a:off x="1240608" y="2490115"/>
            <a:ext cx="32" cy="1191"/>
          </a:xfrm>
          <a:custGeom>
            <a:avLst/>
            <a:gdLst/>
            <a:ahLst/>
            <a:cxnLst/>
            <a:rect l="l" t="t" r="r" b="b"/>
            <a:pathLst>
              <a:path w="1" h="38" fill="none" extrusionOk="0">
                <a:moveTo>
                  <a:pt x="1" y="0"/>
                </a:moveTo>
                <a:lnTo>
                  <a:pt x="1" y="0"/>
                </a:lnTo>
                <a:lnTo>
                  <a:pt x="1" y="37"/>
                </a:lnTo>
                <a:lnTo>
                  <a:pt x="1" y="37"/>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35">
            <a:extLst>
              <a:ext uri="{FF2B5EF4-FFF2-40B4-BE49-F238E27FC236}">
                <a16:creationId xmlns:a16="http://schemas.microsoft.com/office/drawing/2014/main" id="{410D740A-C4D8-1226-A79C-343F3670898B}"/>
              </a:ext>
            </a:extLst>
          </p:cNvPr>
          <p:cNvSpPr/>
          <p:nvPr/>
        </p:nvSpPr>
        <p:spPr>
          <a:xfrm>
            <a:off x="1240608" y="2492434"/>
            <a:ext cx="32" cy="31"/>
          </a:xfrm>
          <a:custGeom>
            <a:avLst/>
            <a:gdLst/>
            <a:ahLst/>
            <a:cxnLst/>
            <a:rect l="l" t="t" r="r" b="b"/>
            <a:pathLst>
              <a:path w="1" h="1" extrusionOk="0">
                <a:moveTo>
                  <a:pt x="1" y="0"/>
                </a:moveTo>
                <a:lnTo>
                  <a:pt x="1" y="0"/>
                </a:lnTo>
                <a:lnTo>
                  <a:pt x="1" y="0"/>
                </a:lnTo>
                <a:lnTo>
                  <a:pt x="1" y="0"/>
                </a:lnTo>
                <a:lnTo>
                  <a:pt x="1" y="0"/>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35">
            <a:extLst>
              <a:ext uri="{FF2B5EF4-FFF2-40B4-BE49-F238E27FC236}">
                <a16:creationId xmlns:a16="http://schemas.microsoft.com/office/drawing/2014/main" id="{BEF3C66E-02BF-9BA3-5E00-A16052AAE581}"/>
              </a:ext>
            </a:extLst>
          </p:cNvPr>
          <p:cNvSpPr/>
          <p:nvPr/>
        </p:nvSpPr>
        <p:spPr>
          <a:xfrm>
            <a:off x="1240608" y="2492434"/>
            <a:ext cx="32" cy="31"/>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35">
            <a:extLst>
              <a:ext uri="{FF2B5EF4-FFF2-40B4-BE49-F238E27FC236}">
                <a16:creationId xmlns:a16="http://schemas.microsoft.com/office/drawing/2014/main" id="{1353CC5C-0E8B-5E3C-AFA4-F4A29BC45F62}"/>
              </a:ext>
            </a:extLst>
          </p:cNvPr>
          <p:cNvSpPr/>
          <p:nvPr/>
        </p:nvSpPr>
        <p:spPr>
          <a:xfrm>
            <a:off x="1240608" y="2493593"/>
            <a:ext cx="32" cy="1191"/>
          </a:xfrm>
          <a:custGeom>
            <a:avLst/>
            <a:gdLst/>
            <a:ahLst/>
            <a:cxnLst/>
            <a:rect l="l" t="t" r="r" b="b"/>
            <a:pathLst>
              <a:path w="1" h="38" extrusionOk="0">
                <a:moveTo>
                  <a:pt x="1" y="1"/>
                </a:moveTo>
                <a:lnTo>
                  <a:pt x="1" y="1"/>
                </a:lnTo>
                <a:lnTo>
                  <a:pt x="1" y="38"/>
                </a:lnTo>
                <a:lnTo>
                  <a:pt x="1" y="38"/>
                </a:lnTo>
                <a:lnTo>
                  <a:pt x="1"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35">
            <a:extLst>
              <a:ext uri="{FF2B5EF4-FFF2-40B4-BE49-F238E27FC236}">
                <a16:creationId xmlns:a16="http://schemas.microsoft.com/office/drawing/2014/main" id="{C0E4FBDB-186E-70FD-4273-AAF20D4249AD}"/>
              </a:ext>
            </a:extLst>
          </p:cNvPr>
          <p:cNvSpPr/>
          <p:nvPr/>
        </p:nvSpPr>
        <p:spPr>
          <a:xfrm>
            <a:off x="1240608" y="2493593"/>
            <a:ext cx="32" cy="1191"/>
          </a:xfrm>
          <a:custGeom>
            <a:avLst/>
            <a:gdLst/>
            <a:ahLst/>
            <a:cxnLst/>
            <a:rect l="l" t="t" r="r" b="b"/>
            <a:pathLst>
              <a:path w="1" h="38" fill="none" extrusionOk="0">
                <a:moveTo>
                  <a:pt x="1" y="1"/>
                </a:moveTo>
                <a:lnTo>
                  <a:pt x="1" y="1"/>
                </a:lnTo>
                <a:lnTo>
                  <a:pt x="1" y="38"/>
                </a:lnTo>
                <a:lnTo>
                  <a:pt x="1" y="38"/>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35">
            <a:extLst>
              <a:ext uri="{FF2B5EF4-FFF2-40B4-BE49-F238E27FC236}">
                <a16:creationId xmlns:a16="http://schemas.microsoft.com/office/drawing/2014/main" id="{305EF7F2-289A-F83C-956B-975B88B0A641}"/>
              </a:ext>
            </a:extLst>
          </p:cNvPr>
          <p:cNvSpPr/>
          <p:nvPr/>
        </p:nvSpPr>
        <p:spPr>
          <a:xfrm>
            <a:off x="1240608" y="2494752"/>
            <a:ext cx="32" cy="1222"/>
          </a:xfrm>
          <a:custGeom>
            <a:avLst/>
            <a:gdLst/>
            <a:ahLst/>
            <a:cxnLst/>
            <a:rect l="l" t="t" r="r" b="b"/>
            <a:pathLst>
              <a:path w="1" h="39" extrusionOk="0">
                <a:moveTo>
                  <a:pt x="1" y="1"/>
                </a:moveTo>
                <a:lnTo>
                  <a:pt x="1" y="1"/>
                </a:lnTo>
                <a:lnTo>
                  <a:pt x="1" y="38"/>
                </a:lnTo>
                <a:lnTo>
                  <a:pt x="1" y="38"/>
                </a:lnTo>
                <a:lnTo>
                  <a:pt x="1"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35">
            <a:extLst>
              <a:ext uri="{FF2B5EF4-FFF2-40B4-BE49-F238E27FC236}">
                <a16:creationId xmlns:a16="http://schemas.microsoft.com/office/drawing/2014/main" id="{6109D3CC-100A-EBC9-9EFB-162DD374FF39}"/>
              </a:ext>
            </a:extLst>
          </p:cNvPr>
          <p:cNvSpPr/>
          <p:nvPr/>
        </p:nvSpPr>
        <p:spPr>
          <a:xfrm>
            <a:off x="1240608" y="2494752"/>
            <a:ext cx="32" cy="1222"/>
          </a:xfrm>
          <a:custGeom>
            <a:avLst/>
            <a:gdLst/>
            <a:ahLst/>
            <a:cxnLst/>
            <a:rect l="l" t="t" r="r" b="b"/>
            <a:pathLst>
              <a:path w="1" h="39" fill="none" extrusionOk="0">
                <a:moveTo>
                  <a:pt x="1" y="1"/>
                </a:moveTo>
                <a:lnTo>
                  <a:pt x="1" y="1"/>
                </a:lnTo>
                <a:lnTo>
                  <a:pt x="1" y="38"/>
                </a:lnTo>
                <a:lnTo>
                  <a:pt x="1" y="38"/>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35">
            <a:extLst>
              <a:ext uri="{FF2B5EF4-FFF2-40B4-BE49-F238E27FC236}">
                <a16:creationId xmlns:a16="http://schemas.microsoft.com/office/drawing/2014/main" id="{7A2F90D8-2924-E25C-3E4D-7C45BC4F7A25}"/>
              </a:ext>
            </a:extLst>
          </p:cNvPr>
          <p:cNvSpPr/>
          <p:nvPr/>
        </p:nvSpPr>
        <p:spPr>
          <a:xfrm>
            <a:off x="1240608" y="2497102"/>
            <a:ext cx="32" cy="31"/>
          </a:xfrm>
          <a:custGeom>
            <a:avLst/>
            <a:gdLst/>
            <a:ahLst/>
            <a:cxnLst/>
            <a:rect l="l" t="t" r="r" b="b"/>
            <a:pathLst>
              <a:path w="1" h="1" extrusionOk="0">
                <a:moveTo>
                  <a:pt x="1" y="0"/>
                </a:moveTo>
                <a:lnTo>
                  <a:pt x="1" y="0"/>
                </a:lnTo>
                <a:lnTo>
                  <a:pt x="1" y="0"/>
                </a:lnTo>
                <a:lnTo>
                  <a:pt x="1" y="0"/>
                </a:lnTo>
                <a:lnTo>
                  <a:pt x="1" y="0"/>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35">
            <a:extLst>
              <a:ext uri="{FF2B5EF4-FFF2-40B4-BE49-F238E27FC236}">
                <a16:creationId xmlns:a16="http://schemas.microsoft.com/office/drawing/2014/main" id="{E9D66F62-7E48-4739-9B5F-02136A9FB1F4}"/>
              </a:ext>
            </a:extLst>
          </p:cNvPr>
          <p:cNvSpPr/>
          <p:nvPr/>
        </p:nvSpPr>
        <p:spPr>
          <a:xfrm>
            <a:off x="1240608" y="2497102"/>
            <a:ext cx="32" cy="31"/>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35">
            <a:extLst>
              <a:ext uri="{FF2B5EF4-FFF2-40B4-BE49-F238E27FC236}">
                <a16:creationId xmlns:a16="http://schemas.microsoft.com/office/drawing/2014/main" id="{3F56BA6A-7E89-39CC-BE8E-5759BF36C66F}"/>
              </a:ext>
            </a:extLst>
          </p:cNvPr>
          <p:cNvSpPr/>
          <p:nvPr/>
        </p:nvSpPr>
        <p:spPr>
          <a:xfrm>
            <a:off x="1240608" y="2498262"/>
            <a:ext cx="32" cy="31"/>
          </a:xfrm>
          <a:custGeom>
            <a:avLst/>
            <a:gdLst/>
            <a:ahLst/>
            <a:cxnLst/>
            <a:rect l="l" t="t" r="r" b="b"/>
            <a:pathLst>
              <a:path w="1" h="1" extrusionOk="0">
                <a:moveTo>
                  <a:pt x="1" y="0"/>
                </a:moveTo>
                <a:lnTo>
                  <a:pt x="1" y="0"/>
                </a:lnTo>
                <a:lnTo>
                  <a:pt x="1" y="0"/>
                </a:lnTo>
                <a:lnTo>
                  <a:pt x="1" y="0"/>
                </a:lnTo>
                <a:lnTo>
                  <a:pt x="1" y="0"/>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35">
            <a:extLst>
              <a:ext uri="{FF2B5EF4-FFF2-40B4-BE49-F238E27FC236}">
                <a16:creationId xmlns:a16="http://schemas.microsoft.com/office/drawing/2014/main" id="{BF1B58F9-EFD4-74AF-1EB3-6EB3EBEC230D}"/>
              </a:ext>
            </a:extLst>
          </p:cNvPr>
          <p:cNvSpPr/>
          <p:nvPr/>
        </p:nvSpPr>
        <p:spPr>
          <a:xfrm>
            <a:off x="1240608" y="2498262"/>
            <a:ext cx="32" cy="31"/>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35">
            <a:extLst>
              <a:ext uri="{FF2B5EF4-FFF2-40B4-BE49-F238E27FC236}">
                <a16:creationId xmlns:a16="http://schemas.microsoft.com/office/drawing/2014/main" id="{8E8C35D0-8E25-F940-10AA-4BB4D2F12449}"/>
              </a:ext>
            </a:extLst>
          </p:cNvPr>
          <p:cNvSpPr/>
          <p:nvPr/>
        </p:nvSpPr>
        <p:spPr>
          <a:xfrm>
            <a:off x="1240608" y="2499421"/>
            <a:ext cx="32" cy="1191"/>
          </a:xfrm>
          <a:custGeom>
            <a:avLst/>
            <a:gdLst/>
            <a:ahLst/>
            <a:cxnLst/>
            <a:rect l="l" t="t" r="r" b="b"/>
            <a:pathLst>
              <a:path w="1" h="38" extrusionOk="0">
                <a:moveTo>
                  <a:pt x="1" y="1"/>
                </a:moveTo>
                <a:lnTo>
                  <a:pt x="1" y="1"/>
                </a:lnTo>
                <a:lnTo>
                  <a:pt x="1" y="38"/>
                </a:lnTo>
                <a:lnTo>
                  <a:pt x="1" y="38"/>
                </a:lnTo>
                <a:lnTo>
                  <a:pt x="1"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35">
            <a:extLst>
              <a:ext uri="{FF2B5EF4-FFF2-40B4-BE49-F238E27FC236}">
                <a16:creationId xmlns:a16="http://schemas.microsoft.com/office/drawing/2014/main" id="{411CC38A-A6B5-42D5-8B6D-377998330B1E}"/>
              </a:ext>
            </a:extLst>
          </p:cNvPr>
          <p:cNvSpPr/>
          <p:nvPr/>
        </p:nvSpPr>
        <p:spPr>
          <a:xfrm>
            <a:off x="1240608" y="2499421"/>
            <a:ext cx="32" cy="1191"/>
          </a:xfrm>
          <a:custGeom>
            <a:avLst/>
            <a:gdLst/>
            <a:ahLst/>
            <a:cxnLst/>
            <a:rect l="l" t="t" r="r" b="b"/>
            <a:pathLst>
              <a:path w="1" h="38" fill="none" extrusionOk="0">
                <a:moveTo>
                  <a:pt x="1" y="1"/>
                </a:moveTo>
                <a:lnTo>
                  <a:pt x="1" y="1"/>
                </a:lnTo>
                <a:lnTo>
                  <a:pt x="1" y="38"/>
                </a:lnTo>
                <a:lnTo>
                  <a:pt x="1" y="38"/>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35">
            <a:extLst>
              <a:ext uri="{FF2B5EF4-FFF2-40B4-BE49-F238E27FC236}">
                <a16:creationId xmlns:a16="http://schemas.microsoft.com/office/drawing/2014/main" id="{4A711ABA-7496-BFBE-B5B7-B734064D6A13}"/>
              </a:ext>
            </a:extLst>
          </p:cNvPr>
          <p:cNvSpPr/>
          <p:nvPr/>
        </p:nvSpPr>
        <p:spPr>
          <a:xfrm>
            <a:off x="1240608" y="2500580"/>
            <a:ext cx="32" cy="1222"/>
          </a:xfrm>
          <a:custGeom>
            <a:avLst/>
            <a:gdLst/>
            <a:ahLst/>
            <a:cxnLst/>
            <a:rect l="l" t="t" r="r" b="b"/>
            <a:pathLst>
              <a:path w="1" h="39" extrusionOk="0">
                <a:moveTo>
                  <a:pt x="1" y="1"/>
                </a:moveTo>
                <a:lnTo>
                  <a:pt x="1" y="1"/>
                </a:lnTo>
                <a:lnTo>
                  <a:pt x="1" y="38"/>
                </a:lnTo>
                <a:lnTo>
                  <a:pt x="1" y="38"/>
                </a:lnTo>
                <a:lnTo>
                  <a:pt x="1"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35">
            <a:extLst>
              <a:ext uri="{FF2B5EF4-FFF2-40B4-BE49-F238E27FC236}">
                <a16:creationId xmlns:a16="http://schemas.microsoft.com/office/drawing/2014/main" id="{0CAB6C04-B365-30D3-3C28-582A0501D6E6}"/>
              </a:ext>
            </a:extLst>
          </p:cNvPr>
          <p:cNvSpPr/>
          <p:nvPr/>
        </p:nvSpPr>
        <p:spPr>
          <a:xfrm>
            <a:off x="1240608" y="2500580"/>
            <a:ext cx="32" cy="1222"/>
          </a:xfrm>
          <a:custGeom>
            <a:avLst/>
            <a:gdLst/>
            <a:ahLst/>
            <a:cxnLst/>
            <a:rect l="l" t="t" r="r" b="b"/>
            <a:pathLst>
              <a:path w="1" h="39" fill="none" extrusionOk="0">
                <a:moveTo>
                  <a:pt x="1" y="1"/>
                </a:moveTo>
                <a:lnTo>
                  <a:pt x="1" y="1"/>
                </a:lnTo>
                <a:lnTo>
                  <a:pt x="1" y="38"/>
                </a:lnTo>
                <a:lnTo>
                  <a:pt x="1" y="38"/>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35">
            <a:extLst>
              <a:ext uri="{FF2B5EF4-FFF2-40B4-BE49-F238E27FC236}">
                <a16:creationId xmlns:a16="http://schemas.microsoft.com/office/drawing/2014/main" id="{3C53EB8D-2ECC-3093-99B7-A292A211B656}"/>
              </a:ext>
            </a:extLst>
          </p:cNvPr>
          <p:cNvSpPr/>
          <p:nvPr/>
        </p:nvSpPr>
        <p:spPr>
          <a:xfrm>
            <a:off x="1240608" y="2502930"/>
            <a:ext cx="32" cy="31"/>
          </a:xfrm>
          <a:custGeom>
            <a:avLst/>
            <a:gdLst/>
            <a:ahLst/>
            <a:cxnLst/>
            <a:rect l="l" t="t" r="r" b="b"/>
            <a:pathLst>
              <a:path w="1" h="1" extrusionOk="0">
                <a:moveTo>
                  <a:pt x="1" y="0"/>
                </a:moveTo>
                <a:lnTo>
                  <a:pt x="1" y="0"/>
                </a:lnTo>
                <a:lnTo>
                  <a:pt x="1" y="0"/>
                </a:lnTo>
                <a:lnTo>
                  <a:pt x="1" y="0"/>
                </a:lnTo>
                <a:lnTo>
                  <a:pt x="1" y="0"/>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35">
            <a:extLst>
              <a:ext uri="{FF2B5EF4-FFF2-40B4-BE49-F238E27FC236}">
                <a16:creationId xmlns:a16="http://schemas.microsoft.com/office/drawing/2014/main" id="{433BEDFB-CCC7-F6D8-AD65-CFF8441A33E6}"/>
              </a:ext>
            </a:extLst>
          </p:cNvPr>
          <p:cNvSpPr/>
          <p:nvPr/>
        </p:nvSpPr>
        <p:spPr>
          <a:xfrm>
            <a:off x="1240608" y="2502930"/>
            <a:ext cx="32" cy="31"/>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35">
            <a:extLst>
              <a:ext uri="{FF2B5EF4-FFF2-40B4-BE49-F238E27FC236}">
                <a16:creationId xmlns:a16="http://schemas.microsoft.com/office/drawing/2014/main" id="{29E8C63B-FD54-23C0-11E1-6DEF4F0192F1}"/>
              </a:ext>
            </a:extLst>
          </p:cNvPr>
          <p:cNvSpPr/>
          <p:nvPr/>
        </p:nvSpPr>
        <p:spPr>
          <a:xfrm>
            <a:off x="1240608" y="2504090"/>
            <a:ext cx="32" cy="1191"/>
          </a:xfrm>
          <a:custGeom>
            <a:avLst/>
            <a:gdLst/>
            <a:ahLst/>
            <a:cxnLst/>
            <a:rect l="l" t="t" r="r" b="b"/>
            <a:pathLst>
              <a:path w="1" h="38" extrusionOk="0">
                <a:moveTo>
                  <a:pt x="1" y="1"/>
                </a:moveTo>
                <a:lnTo>
                  <a:pt x="1" y="1"/>
                </a:lnTo>
                <a:lnTo>
                  <a:pt x="1" y="38"/>
                </a:lnTo>
                <a:lnTo>
                  <a:pt x="1" y="38"/>
                </a:lnTo>
                <a:lnTo>
                  <a:pt x="1"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35">
            <a:extLst>
              <a:ext uri="{FF2B5EF4-FFF2-40B4-BE49-F238E27FC236}">
                <a16:creationId xmlns:a16="http://schemas.microsoft.com/office/drawing/2014/main" id="{9A935EC8-FEAF-078B-DE4F-BA2426F4394D}"/>
              </a:ext>
            </a:extLst>
          </p:cNvPr>
          <p:cNvSpPr/>
          <p:nvPr/>
        </p:nvSpPr>
        <p:spPr>
          <a:xfrm>
            <a:off x="1240608" y="2504090"/>
            <a:ext cx="32" cy="1191"/>
          </a:xfrm>
          <a:custGeom>
            <a:avLst/>
            <a:gdLst/>
            <a:ahLst/>
            <a:cxnLst/>
            <a:rect l="l" t="t" r="r" b="b"/>
            <a:pathLst>
              <a:path w="1" h="38" fill="none" extrusionOk="0">
                <a:moveTo>
                  <a:pt x="1" y="1"/>
                </a:moveTo>
                <a:lnTo>
                  <a:pt x="1" y="1"/>
                </a:lnTo>
                <a:lnTo>
                  <a:pt x="1" y="38"/>
                </a:lnTo>
                <a:lnTo>
                  <a:pt x="1" y="38"/>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35">
            <a:extLst>
              <a:ext uri="{FF2B5EF4-FFF2-40B4-BE49-F238E27FC236}">
                <a16:creationId xmlns:a16="http://schemas.microsoft.com/office/drawing/2014/main" id="{B9CACF8E-C13C-11D3-E0AE-92FDE8F5606F}"/>
              </a:ext>
            </a:extLst>
          </p:cNvPr>
          <p:cNvSpPr/>
          <p:nvPr/>
        </p:nvSpPr>
        <p:spPr>
          <a:xfrm>
            <a:off x="1240608" y="2505249"/>
            <a:ext cx="32" cy="1191"/>
          </a:xfrm>
          <a:custGeom>
            <a:avLst/>
            <a:gdLst/>
            <a:ahLst/>
            <a:cxnLst/>
            <a:rect l="l" t="t" r="r" b="b"/>
            <a:pathLst>
              <a:path w="1" h="38" extrusionOk="0">
                <a:moveTo>
                  <a:pt x="1" y="1"/>
                </a:moveTo>
                <a:lnTo>
                  <a:pt x="1" y="1"/>
                </a:lnTo>
                <a:lnTo>
                  <a:pt x="1" y="38"/>
                </a:lnTo>
                <a:lnTo>
                  <a:pt x="1" y="38"/>
                </a:lnTo>
                <a:lnTo>
                  <a:pt x="1"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35">
            <a:extLst>
              <a:ext uri="{FF2B5EF4-FFF2-40B4-BE49-F238E27FC236}">
                <a16:creationId xmlns:a16="http://schemas.microsoft.com/office/drawing/2014/main" id="{E1C2BA7D-4E71-0AB9-08F3-38BC202481D2}"/>
              </a:ext>
            </a:extLst>
          </p:cNvPr>
          <p:cNvSpPr/>
          <p:nvPr/>
        </p:nvSpPr>
        <p:spPr>
          <a:xfrm>
            <a:off x="1240608" y="2505249"/>
            <a:ext cx="32" cy="1191"/>
          </a:xfrm>
          <a:custGeom>
            <a:avLst/>
            <a:gdLst/>
            <a:ahLst/>
            <a:cxnLst/>
            <a:rect l="l" t="t" r="r" b="b"/>
            <a:pathLst>
              <a:path w="1" h="38" fill="none" extrusionOk="0">
                <a:moveTo>
                  <a:pt x="1" y="1"/>
                </a:moveTo>
                <a:lnTo>
                  <a:pt x="1" y="1"/>
                </a:lnTo>
                <a:lnTo>
                  <a:pt x="1" y="38"/>
                </a:lnTo>
                <a:lnTo>
                  <a:pt x="1" y="38"/>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35">
            <a:extLst>
              <a:ext uri="{FF2B5EF4-FFF2-40B4-BE49-F238E27FC236}">
                <a16:creationId xmlns:a16="http://schemas.microsoft.com/office/drawing/2014/main" id="{F85436BC-E2FC-8232-AB5E-3027EF8AE2F4}"/>
              </a:ext>
            </a:extLst>
          </p:cNvPr>
          <p:cNvSpPr/>
          <p:nvPr/>
        </p:nvSpPr>
        <p:spPr>
          <a:xfrm>
            <a:off x="1240608" y="2507599"/>
            <a:ext cx="32" cy="31"/>
          </a:xfrm>
          <a:custGeom>
            <a:avLst/>
            <a:gdLst/>
            <a:ahLst/>
            <a:cxnLst/>
            <a:rect l="l" t="t" r="r" b="b"/>
            <a:pathLst>
              <a:path w="1" h="1" extrusionOk="0">
                <a:moveTo>
                  <a:pt x="1" y="0"/>
                </a:moveTo>
                <a:lnTo>
                  <a:pt x="1" y="0"/>
                </a:lnTo>
                <a:lnTo>
                  <a:pt x="1" y="0"/>
                </a:lnTo>
                <a:lnTo>
                  <a:pt x="1" y="0"/>
                </a:lnTo>
                <a:lnTo>
                  <a:pt x="1" y="0"/>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35">
            <a:extLst>
              <a:ext uri="{FF2B5EF4-FFF2-40B4-BE49-F238E27FC236}">
                <a16:creationId xmlns:a16="http://schemas.microsoft.com/office/drawing/2014/main" id="{5BC883E3-7C09-7F41-3DBC-338FC83C4B4D}"/>
              </a:ext>
            </a:extLst>
          </p:cNvPr>
          <p:cNvSpPr/>
          <p:nvPr/>
        </p:nvSpPr>
        <p:spPr>
          <a:xfrm>
            <a:off x="1240608" y="2507599"/>
            <a:ext cx="32" cy="31"/>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35">
            <a:extLst>
              <a:ext uri="{FF2B5EF4-FFF2-40B4-BE49-F238E27FC236}">
                <a16:creationId xmlns:a16="http://schemas.microsoft.com/office/drawing/2014/main" id="{1B45AE98-07B9-58FB-BEC1-91481C7C82FA}"/>
              </a:ext>
            </a:extLst>
          </p:cNvPr>
          <p:cNvSpPr/>
          <p:nvPr/>
        </p:nvSpPr>
        <p:spPr>
          <a:xfrm>
            <a:off x="1240608" y="2508758"/>
            <a:ext cx="32" cy="31"/>
          </a:xfrm>
          <a:custGeom>
            <a:avLst/>
            <a:gdLst/>
            <a:ahLst/>
            <a:cxnLst/>
            <a:rect l="l" t="t" r="r" b="b"/>
            <a:pathLst>
              <a:path w="1" h="1" extrusionOk="0">
                <a:moveTo>
                  <a:pt x="1" y="0"/>
                </a:moveTo>
                <a:lnTo>
                  <a:pt x="1" y="0"/>
                </a:lnTo>
                <a:lnTo>
                  <a:pt x="1" y="0"/>
                </a:lnTo>
                <a:lnTo>
                  <a:pt x="1" y="0"/>
                </a:lnTo>
                <a:lnTo>
                  <a:pt x="1" y="0"/>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35">
            <a:extLst>
              <a:ext uri="{FF2B5EF4-FFF2-40B4-BE49-F238E27FC236}">
                <a16:creationId xmlns:a16="http://schemas.microsoft.com/office/drawing/2014/main" id="{74EBB044-D1D6-6ABB-42BB-3C80A0F5251B}"/>
              </a:ext>
            </a:extLst>
          </p:cNvPr>
          <p:cNvSpPr/>
          <p:nvPr/>
        </p:nvSpPr>
        <p:spPr>
          <a:xfrm>
            <a:off x="1240608" y="2508758"/>
            <a:ext cx="32" cy="31"/>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35">
            <a:extLst>
              <a:ext uri="{FF2B5EF4-FFF2-40B4-BE49-F238E27FC236}">
                <a16:creationId xmlns:a16="http://schemas.microsoft.com/office/drawing/2014/main" id="{CBC2EB84-F1D9-2AD9-5ED5-BB3B5711EEC2}"/>
              </a:ext>
            </a:extLst>
          </p:cNvPr>
          <p:cNvSpPr/>
          <p:nvPr/>
        </p:nvSpPr>
        <p:spPr>
          <a:xfrm>
            <a:off x="1240608" y="2509917"/>
            <a:ext cx="32" cy="1191"/>
          </a:xfrm>
          <a:custGeom>
            <a:avLst/>
            <a:gdLst/>
            <a:ahLst/>
            <a:cxnLst/>
            <a:rect l="l" t="t" r="r" b="b"/>
            <a:pathLst>
              <a:path w="1" h="38" extrusionOk="0">
                <a:moveTo>
                  <a:pt x="1" y="1"/>
                </a:moveTo>
                <a:lnTo>
                  <a:pt x="1" y="1"/>
                </a:lnTo>
                <a:lnTo>
                  <a:pt x="1" y="38"/>
                </a:lnTo>
                <a:lnTo>
                  <a:pt x="1" y="38"/>
                </a:lnTo>
                <a:lnTo>
                  <a:pt x="1"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35">
            <a:extLst>
              <a:ext uri="{FF2B5EF4-FFF2-40B4-BE49-F238E27FC236}">
                <a16:creationId xmlns:a16="http://schemas.microsoft.com/office/drawing/2014/main" id="{7DC3FED1-8CBA-0981-5A4E-C7AC45450F02}"/>
              </a:ext>
            </a:extLst>
          </p:cNvPr>
          <p:cNvSpPr/>
          <p:nvPr/>
        </p:nvSpPr>
        <p:spPr>
          <a:xfrm>
            <a:off x="1240608" y="2509917"/>
            <a:ext cx="32" cy="1191"/>
          </a:xfrm>
          <a:custGeom>
            <a:avLst/>
            <a:gdLst/>
            <a:ahLst/>
            <a:cxnLst/>
            <a:rect l="l" t="t" r="r" b="b"/>
            <a:pathLst>
              <a:path w="1" h="38" fill="none" extrusionOk="0">
                <a:moveTo>
                  <a:pt x="1" y="1"/>
                </a:moveTo>
                <a:lnTo>
                  <a:pt x="1" y="1"/>
                </a:lnTo>
                <a:lnTo>
                  <a:pt x="1" y="38"/>
                </a:lnTo>
                <a:lnTo>
                  <a:pt x="1" y="38"/>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35">
            <a:extLst>
              <a:ext uri="{FF2B5EF4-FFF2-40B4-BE49-F238E27FC236}">
                <a16:creationId xmlns:a16="http://schemas.microsoft.com/office/drawing/2014/main" id="{96B8FA4D-A4AC-9B9C-941B-0AF1719D1170}"/>
              </a:ext>
            </a:extLst>
          </p:cNvPr>
          <p:cNvSpPr/>
          <p:nvPr/>
        </p:nvSpPr>
        <p:spPr>
          <a:xfrm>
            <a:off x="1240608" y="2511077"/>
            <a:ext cx="32" cy="1191"/>
          </a:xfrm>
          <a:custGeom>
            <a:avLst/>
            <a:gdLst/>
            <a:ahLst/>
            <a:cxnLst/>
            <a:rect l="l" t="t" r="r" b="b"/>
            <a:pathLst>
              <a:path w="1" h="38" extrusionOk="0">
                <a:moveTo>
                  <a:pt x="1" y="1"/>
                </a:moveTo>
                <a:lnTo>
                  <a:pt x="1" y="1"/>
                </a:lnTo>
                <a:lnTo>
                  <a:pt x="1" y="38"/>
                </a:lnTo>
                <a:lnTo>
                  <a:pt x="1" y="38"/>
                </a:lnTo>
                <a:lnTo>
                  <a:pt x="1"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35">
            <a:extLst>
              <a:ext uri="{FF2B5EF4-FFF2-40B4-BE49-F238E27FC236}">
                <a16:creationId xmlns:a16="http://schemas.microsoft.com/office/drawing/2014/main" id="{F1C28646-CB5D-F8B1-1990-FF4871B0877E}"/>
              </a:ext>
            </a:extLst>
          </p:cNvPr>
          <p:cNvSpPr/>
          <p:nvPr/>
        </p:nvSpPr>
        <p:spPr>
          <a:xfrm>
            <a:off x="1240608" y="2511077"/>
            <a:ext cx="32" cy="1191"/>
          </a:xfrm>
          <a:custGeom>
            <a:avLst/>
            <a:gdLst/>
            <a:ahLst/>
            <a:cxnLst/>
            <a:rect l="l" t="t" r="r" b="b"/>
            <a:pathLst>
              <a:path w="1" h="38" fill="none" extrusionOk="0">
                <a:moveTo>
                  <a:pt x="1" y="1"/>
                </a:moveTo>
                <a:lnTo>
                  <a:pt x="1" y="1"/>
                </a:lnTo>
                <a:lnTo>
                  <a:pt x="1" y="38"/>
                </a:lnTo>
                <a:lnTo>
                  <a:pt x="1" y="38"/>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35">
            <a:extLst>
              <a:ext uri="{FF2B5EF4-FFF2-40B4-BE49-F238E27FC236}">
                <a16:creationId xmlns:a16="http://schemas.microsoft.com/office/drawing/2014/main" id="{E2D36C1B-8288-C8F3-BBB6-6F919184365E}"/>
              </a:ext>
            </a:extLst>
          </p:cNvPr>
          <p:cNvSpPr/>
          <p:nvPr/>
        </p:nvSpPr>
        <p:spPr>
          <a:xfrm>
            <a:off x="1239424" y="2513427"/>
            <a:ext cx="1216" cy="31"/>
          </a:xfrm>
          <a:custGeom>
            <a:avLst/>
            <a:gdLst/>
            <a:ahLst/>
            <a:cxnLst/>
            <a:rect l="l" t="t" r="r" b="b"/>
            <a:pathLst>
              <a:path w="38" h="1" extrusionOk="0">
                <a:moveTo>
                  <a:pt x="38" y="0"/>
                </a:moveTo>
                <a:lnTo>
                  <a:pt x="38" y="0"/>
                </a:lnTo>
                <a:lnTo>
                  <a:pt x="1" y="0"/>
                </a:lnTo>
                <a:lnTo>
                  <a:pt x="1" y="0"/>
                </a:lnTo>
                <a:lnTo>
                  <a:pt x="38" y="0"/>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35">
            <a:extLst>
              <a:ext uri="{FF2B5EF4-FFF2-40B4-BE49-F238E27FC236}">
                <a16:creationId xmlns:a16="http://schemas.microsoft.com/office/drawing/2014/main" id="{F36E7371-1EE8-C832-91C0-45EB9B6AAF21}"/>
              </a:ext>
            </a:extLst>
          </p:cNvPr>
          <p:cNvSpPr/>
          <p:nvPr/>
        </p:nvSpPr>
        <p:spPr>
          <a:xfrm>
            <a:off x="1239424" y="2513427"/>
            <a:ext cx="1216" cy="31"/>
          </a:xfrm>
          <a:custGeom>
            <a:avLst/>
            <a:gdLst/>
            <a:ahLst/>
            <a:cxnLst/>
            <a:rect l="l" t="t" r="r" b="b"/>
            <a:pathLst>
              <a:path w="38" h="1" fill="none" extrusionOk="0">
                <a:moveTo>
                  <a:pt x="38" y="0"/>
                </a:moveTo>
                <a:lnTo>
                  <a:pt x="38" y="0"/>
                </a:lnTo>
                <a:lnTo>
                  <a:pt x="1" y="0"/>
                </a:lnTo>
                <a:lnTo>
                  <a:pt x="1" y="0"/>
                </a:lnTo>
                <a:lnTo>
                  <a:pt x="3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35">
            <a:extLst>
              <a:ext uri="{FF2B5EF4-FFF2-40B4-BE49-F238E27FC236}">
                <a16:creationId xmlns:a16="http://schemas.microsoft.com/office/drawing/2014/main" id="{DF7E1565-CBA0-7B15-0D5A-AD0C4E81161B}"/>
              </a:ext>
            </a:extLst>
          </p:cNvPr>
          <p:cNvSpPr/>
          <p:nvPr/>
        </p:nvSpPr>
        <p:spPr>
          <a:xfrm>
            <a:off x="1239424" y="2514586"/>
            <a:ext cx="32" cy="1191"/>
          </a:xfrm>
          <a:custGeom>
            <a:avLst/>
            <a:gdLst/>
            <a:ahLst/>
            <a:cxnLst/>
            <a:rect l="l" t="t" r="r" b="b"/>
            <a:pathLst>
              <a:path w="1" h="38" extrusionOk="0">
                <a:moveTo>
                  <a:pt x="1" y="0"/>
                </a:moveTo>
                <a:lnTo>
                  <a:pt x="1" y="0"/>
                </a:lnTo>
                <a:lnTo>
                  <a:pt x="1" y="38"/>
                </a:lnTo>
                <a:lnTo>
                  <a:pt x="1" y="38"/>
                </a:lnTo>
                <a:lnTo>
                  <a:pt x="1" y="0"/>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35">
            <a:extLst>
              <a:ext uri="{FF2B5EF4-FFF2-40B4-BE49-F238E27FC236}">
                <a16:creationId xmlns:a16="http://schemas.microsoft.com/office/drawing/2014/main" id="{B0CA78B7-8093-725E-0B96-4AEE9881EA45}"/>
              </a:ext>
            </a:extLst>
          </p:cNvPr>
          <p:cNvSpPr/>
          <p:nvPr/>
        </p:nvSpPr>
        <p:spPr>
          <a:xfrm>
            <a:off x="1239424" y="2514586"/>
            <a:ext cx="32" cy="1191"/>
          </a:xfrm>
          <a:custGeom>
            <a:avLst/>
            <a:gdLst/>
            <a:ahLst/>
            <a:cxnLst/>
            <a:rect l="l" t="t" r="r" b="b"/>
            <a:pathLst>
              <a:path w="1" h="38" fill="none" extrusionOk="0">
                <a:moveTo>
                  <a:pt x="1" y="0"/>
                </a:moveTo>
                <a:lnTo>
                  <a:pt x="1" y="0"/>
                </a:lnTo>
                <a:lnTo>
                  <a:pt x="1" y="38"/>
                </a:lnTo>
                <a:lnTo>
                  <a:pt x="1" y="38"/>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35">
            <a:extLst>
              <a:ext uri="{FF2B5EF4-FFF2-40B4-BE49-F238E27FC236}">
                <a16:creationId xmlns:a16="http://schemas.microsoft.com/office/drawing/2014/main" id="{2FDB3FE5-1186-B884-BCB8-801E9982F7EF}"/>
              </a:ext>
            </a:extLst>
          </p:cNvPr>
          <p:cNvSpPr/>
          <p:nvPr/>
        </p:nvSpPr>
        <p:spPr>
          <a:xfrm>
            <a:off x="1239424" y="2515745"/>
            <a:ext cx="32" cy="1191"/>
          </a:xfrm>
          <a:custGeom>
            <a:avLst/>
            <a:gdLst/>
            <a:ahLst/>
            <a:cxnLst/>
            <a:rect l="l" t="t" r="r" b="b"/>
            <a:pathLst>
              <a:path w="1" h="38" extrusionOk="0">
                <a:moveTo>
                  <a:pt x="1" y="1"/>
                </a:moveTo>
                <a:lnTo>
                  <a:pt x="1" y="1"/>
                </a:lnTo>
                <a:lnTo>
                  <a:pt x="1" y="38"/>
                </a:lnTo>
                <a:lnTo>
                  <a:pt x="1" y="38"/>
                </a:lnTo>
                <a:lnTo>
                  <a:pt x="1"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35">
            <a:extLst>
              <a:ext uri="{FF2B5EF4-FFF2-40B4-BE49-F238E27FC236}">
                <a16:creationId xmlns:a16="http://schemas.microsoft.com/office/drawing/2014/main" id="{69BF1733-5479-A1CE-225C-C7D5DA46D8A3}"/>
              </a:ext>
            </a:extLst>
          </p:cNvPr>
          <p:cNvSpPr/>
          <p:nvPr/>
        </p:nvSpPr>
        <p:spPr>
          <a:xfrm>
            <a:off x="1239424" y="2515745"/>
            <a:ext cx="32" cy="1191"/>
          </a:xfrm>
          <a:custGeom>
            <a:avLst/>
            <a:gdLst/>
            <a:ahLst/>
            <a:cxnLst/>
            <a:rect l="l" t="t" r="r" b="b"/>
            <a:pathLst>
              <a:path w="1" h="38" fill="none" extrusionOk="0">
                <a:moveTo>
                  <a:pt x="1" y="1"/>
                </a:moveTo>
                <a:lnTo>
                  <a:pt x="1" y="1"/>
                </a:lnTo>
                <a:lnTo>
                  <a:pt x="1" y="38"/>
                </a:lnTo>
                <a:lnTo>
                  <a:pt x="1" y="38"/>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35">
            <a:extLst>
              <a:ext uri="{FF2B5EF4-FFF2-40B4-BE49-F238E27FC236}">
                <a16:creationId xmlns:a16="http://schemas.microsoft.com/office/drawing/2014/main" id="{7D321D5F-356C-CC39-99F8-985BCD8B3B44}"/>
              </a:ext>
            </a:extLst>
          </p:cNvPr>
          <p:cNvSpPr/>
          <p:nvPr/>
        </p:nvSpPr>
        <p:spPr>
          <a:xfrm>
            <a:off x="1239424" y="2518064"/>
            <a:ext cx="32" cy="31"/>
          </a:xfrm>
          <a:custGeom>
            <a:avLst/>
            <a:gdLst/>
            <a:ahLst/>
            <a:cxnLst/>
            <a:rect l="l" t="t" r="r" b="b"/>
            <a:pathLst>
              <a:path w="1" h="1" extrusionOk="0">
                <a:moveTo>
                  <a:pt x="1" y="1"/>
                </a:moveTo>
                <a:lnTo>
                  <a:pt x="1" y="1"/>
                </a:lnTo>
                <a:lnTo>
                  <a:pt x="1" y="1"/>
                </a:lnTo>
                <a:lnTo>
                  <a:pt x="1" y="1"/>
                </a:lnTo>
                <a:lnTo>
                  <a:pt x="1"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35">
            <a:extLst>
              <a:ext uri="{FF2B5EF4-FFF2-40B4-BE49-F238E27FC236}">
                <a16:creationId xmlns:a16="http://schemas.microsoft.com/office/drawing/2014/main" id="{7FC5151B-E680-AC00-FF5F-B41D84692150}"/>
              </a:ext>
            </a:extLst>
          </p:cNvPr>
          <p:cNvSpPr/>
          <p:nvPr/>
        </p:nvSpPr>
        <p:spPr>
          <a:xfrm>
            <a:off x="1239424" y="2518064"/>
            <a:ext cx="32" cy="31"/>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35">
            <a:extLst>
              <a:ext uri="{FF2B5EF4-FFF2-40B4-BE49-F238E27FC236}">
                <a16:creationId xmlns:a16="http://schemas.microsoft.com/office/drawing/2014/main" id="{31184BEB-A45C-8B45-6CC7-28B5C499CCA7}"/>
              </a:ext>
            </a:extLst>
          </p:cNvPr>
          <p:cNvSpPr/>
          <p:nvPr/>
        </p:nvSpPr>
        <p:spPr>
          <a:xfrm>
            <a:off x="1239424" y="2523923"/>
            <a:ext cx="32" cy="1191"/>
          </a:xfrm>
          <a:custGeom>
            <a:avLst/>
            <a:gdLst/>
            <a:ahLst/>
            <a:cxnLst/>
            <a:rect l="l" t="t" r="r" b="b"/>
            <a:pathLst>
              <a:path w="1" h="38" extrusionOk="0">
                <a:moveTo>
                  <a:pt x="1" y="0"/>
                </a:moveTo>
                <a:lnTo>
                  <a:pt x="1" y="0"/>
                </a:lnTo>
                <a:lnTo>
                  <a:pt x="1" y="37"/>
                </a:lnTo>
                <a:lnTo>
                  <a:pt x="1" y="37"/>
                </a:lnTo>
                <a:lnTo>
                  <a:pt x="1" y="0"/>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35">
            <a:extLst>
              <a:ext uri="{FF2B5EF4-FFF2-40B4-BE49-F238E27FC236}">
                <a16:creationId xmlns:a16="http://schemas.microsoft.com/office/drawing/2014/main" id="{D042AE87-AA76-E7FE-C1A4-F1F5DFBFEEEF}"/>
              </a:ext>
            </a:extLst>
          </p:cNvPr>
          <p:cNvSpPr/>
          <p:nvPr/>
        </p:nvSpPr>
        <p:spPr>
          <a:xfrm>
            <a:off x="1239424" y="2523923"/>
            <a:ext cx="32" cy="1191"/>
          </a:xfrm>
          <a:custGeom>
            <a:avLst/>
            <a:gdLst/>
            <a:ahLst/>
            <a:cxnLst/>
            <a:rect l="l" t="t" r="r" b="b"/>
            <a:pathLst>
              <a:path w="1" h="38" fill="none" extrusionOk="0">
                <a:moveTo>
                  <a:pt x="1" y="0"/>
                </a:moveTo>
                <a:lnTo>
                  <a:pt x="1" y="0"/>
                </a:lnTo>
                <a:lnTo>
                  <a:pt x="1" y="37"/>
                </a:lnTo>
                <a:lnTo>
                  <a:pt x="1" y="37"/>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35">
            <a:extLst>
              <a:ext uri="{FF2B5EF4-FFF2-40B4-BE49-F238E27FC236}">
                <a16:creationId xmlns:a16="http://schemas.microsoft.com/office/drawing/2014/main" id="{7603E680-0DF8-E7EA-D984-41B6B4406402}"/>
              </a:ext>
            </a:extLst>
          </p:cNvPr>
          <p:cNvSpPr/>
          <p:nvPr/>
        </p:nvSpPr>
        <p:spPr>
          <a:xfrm>
            <a:off x="1239424" y="2526242"/>
            <a:ext cx="32" cy="31"/>
          </a:xfrm>
          <a:custGeom>
            <a:avLst/>
            <a:gdLst/>
            <a:ahLst/>
            <a:cxnLst/>
            <a:rect l="l" t="t" r="r" b="b"/>
            <a:pathLst>
              <a:path w="1" h="1" extrusionOk="0">
                <a:moveTo>
                  <a:pt x="1" y="0"/>
                </a:moveTo>
                <a:lnTo>
                  <a:pt x="1" y="0"/>
                </a:lnTo>
                <a:lnTo>
                  <a:pt x="1" y="0"/>
                </a:lnTo>
                <a:lnTo>
                  <a:pt x="1" y="0"/>
                </a:lnTo>
                <a:lnTo>
                  <a:pt x="1" y="0"/>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35">
            <a:extLst>
              <a:ext uri="{FF2B5EF4-FFF2-40B4-BE49-F238E27FC236}">
                <a16:creationId xmlns:a16="http://schemas.microsoft.com/office/drawing/2014/main" id="{9FF380CD-8F51-C39E-E8BF-C541B076B527}"/>
              </a:ext>
            </a:extLst>
          </p:cNvPr>
          <p:cNvSpPr/>
          <p:nvPr/>
        </p:nvSpPr>
        <p:spPr>
          <a:xfrm>
            <a:off x="1239424" y="2526242"/>
            <a:ext cx="32" cy="31"/>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35">
            <a:extLst>
              <a:ext uri="{FF2B5EF4-FFF2-40B4-BE49-F238E27FC236}">
                <a16:creationId xmlns:a16="http://schemas.microsoft.com/office/drawing/2014/main" id="{04D680B9-79A6-DC7D-37C2-28683A156C36}"/>
              </a:ext>
            </a:extLst>
          </p:cNvPr>
          <p:cNvSpPr/>
          <p:nvPr/>
        </p:nvSpPr>
        <p:spPr>
          <a:xfrm>
            <a:off x="1239424" y="2527401"/>
            <a:ext cx="32" cy="31"/>
          </a:xfrm>
          <a:custGeom>
            <a:avLst/>
            <a:gdLst/>
            <a:ahLst/>
            <a:cxnLst/>
            <a:rect l="l" t="t" r="r" b="b"/>
            <a:pathLst>
              <a:path w="1" h="1" extrusionOk="0">
                <a:moveTo>
                  <a:pt x="1" y="1"/>
                </a:moveTo>
                <a:lnTo>
                  <a:pt x="1" y="1"/>
                </a:lnTo>
                <a:lnTo>
                  <a:pt x="1" y="1"/>
                </a:lnTo>
                <a:lnTo>
                  <a:pt x="1" y="1"/>
                </a:lnTo>
                <a:lnTo>
                  <a:pt x="1"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35">
            <a:extLst>
              <a:ext uri="{FF2B5EF4-FFF2-40B4-BE49-F238E27FC236}">
                <a16:creationId xmlns:a16="http://schemas.microsoft.com/office/drawing/2014/main" id="{0C88ED4D-7FF0-C71C-27C2-555FEC9CA8D8}"/>
              </a:ext>
            </a:extLst>
          </p:cNvPr>
          <p:cNvSpPr/>
          <p:nvPr/>
        </p:nvSpPr>
        <p:spPr>
          <a:xfrm>
            <a:off x="1239424" y="2527401"/>
            <a:ext cx="32" cy="31"/>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35">
            <a:extLst>
              <a:ext uri="{FF2B5EF4-FFF2-40B4-BE49-F238E27FC236}">
                <a16:creationId xmlns:a16="http://schemas.microsoft.com/office/drawing/2014/main" id="{9E66C1AB-6251-202F-44BB-42EB019E9F20}"/>
              </a:ext>
            </a:extLst>
          </p:cNvPr>
          <p:cNvSpPr/>
          <p:nvPr/>
        </p:nvSpPr>
        <p:spPr>
          <a:xfrm>
            <a:off x="1239424" y="2528560"/>
            <a:ext cx="32" cy="1222"/>
          </a:xfrm>
          <a:custGeom>
            <a:avLst/>
            <a:gdLst/>
            <a:ahLst/>
            <a:cxnLst/>
            <a:rect l="l" t="t" r="r" b="b"/>
            <a:pathLst>
              <a:path w="1" h="39" extrusionOk="0">
                <a:moveTo>
                  <a:pt x="1" y="1"/>
                </a:moveTo>
                <a:lnTo>
                  <a:pt x="1" y="1"/>
                </a:lnTo>
                <a:lnTo>
                  <a:pt x="1" y="38"/>
                </a:lnTo>
                <a:lnTo>
                  <a:pt x="1" y="38"/>
                </a:lnTo>
                <a:lnTo>
                  <a:pt x="1"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35">
            <a:extLst>
              <a:ext uri="{FF2B5EF4-FFF2-40B4-BE49-F238E27FC236}">
                <a16:creationId xmlns:a16="http://schemas.microsoft.com/office/drawing/2014/main" id="{6915E0DE-998F-641F-5E65-5A45C9BB2EBD}"/>
              </a:ext>
            </a:extLst>
          </p:cNvPr>
          <p:cNvSpPr/>
          <p:nvPr/>
        </p:nvSpPr>
        <p:spPr>
          <a:xfrm>
            <a:off x="1239424" y="2528560"/>
            <a:ext cx="32" cy="1222"/>
          </a:xfrm>
          <a:custGeom>
            <a:avLst/>
            <a:gdLst/>
            <a:ahLst/>
            <a:cxnLst/>
            <a:rect l="l" t="t" r="r" b="b"/>
            <a:pathLst>
              <a:path w="1" h="39" fill="none" extrusionOk="0">
                <a:moveTo>
                  <a:pt x="1" y="1"/>
                </a:moveTo>
                <a:lnTo>
                  <a:pt x="1" y="1"/>
                </a:lnTo>
                <a:lnTo>
                  <a:pt x="1" y="38"/>
                </a:lnTo>
                <a:lnTo>
                  <a:pt x="1" y="38"/>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35">
            <a:extLst>
              <a:ext uri="{FF2B5EF4-FFF2-40B4-BE49-F238E27FC236}">
                <a16:creationId xmlns:a16="http://schemas.microsoft.com/office/drawing/2014/main" id="{DB805758-30BD-26D8-6200-BE81DA14C00B}"/>
              </a:ext>
            </a:extLst>
          </p:cNvPr>
          <p:cNvSpPr/>
          <p:nvPr/>
        </p:nvSpPr>
        <p:spPr>
          <a:xfrm>
            <a:off x="1239424" y="2529751"/>
            <a:ext cx="32" cy="1191"/>
          </a:xfrm>
          <a:custGeom>
            <a:avLst/>
            <a:gdLst/>
            <a:ahLst/>
            <a:cxnLst/>
            <a:rect l="l" t="t" r="r" b="b"/>
            <a:pathLst>
              <a:path w="1" h="38" extrusionOk="0">
                <a:moveTo>
                  <a:pt x="1" y="0"/>
                </a:moveTo>
                <a:lnTo>
                  <a:pt x="1" y="0"/>
                </a:lnTo>
                <a:lnTo>
                  <a:pt x="1" y="37"/>
                </a:lnTo>
                <a:lnTo>
                  <a:pt x="1" y="37"/>
                </a:lnTo>
                <a:lnTo>
                  <a:pt x="1" y="0"/>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35">
            <a:extLst>
              <a:ext uri="{FF2B5EF4-FFF2-40B4-BE49-F238E27FC236}">
                <a16:creationId xmlns:a16="http://schemas.microsoft.com/office/drawing/2014/main" id="{FD5F71EB-FD3C-CBF9-7BE2-9B96EFC48495}"/>
              </a:ext>
            </a:extLst>
          </p:cNvPr>
          <p:cNvSpPr/>
          <p:nvPr/>
        </p:nvSpPr>
        <p:spPr>
          <a:xfrm>
            <a:off x="1239424" y="2529751"/>
            <a:ext cx="32" cy="1191"/>
          </a:xfrm>
          <a:custGeom>
            <a:avLst/>
            <a:gdLst/>
            <a:ahLst/>
            <a:cxnLst/>
            <a:rect l="l" t="t" r="r" b="b"/>
            <a:pathLst>
              <a:path w="1" h="38" fill="none" extrusionOk="0">
                <a:moveTo>
                  <a:pt x="1" y="0"/>
                </a:moveTo>
                <a:lnTo>
                  <a:pt x="1" y="0"/>
                </a:lnTo>
                <a:lnTo>
                  <a:pt x="1" y="37"/>
                </a:lnTo>
                <a:lnTo>
                  <a:pt x="1" y="37"/>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35">
            <a:extLst>
              <a:ext uri="{FF2B5EF4-FFF2-40B4-BE49-F238E27FC236}">
                <a16:creationId xmlns:a16="http://schemas.microsoft.com/office/drawing/2014/main" id="{44CB4B4F-A12C-FA2C-5E21-B3C5AEEDEAD2}"/>
              </a:ext>
            </a:extLst>
          </p:cNvPr>
          <p:cNvSpPr/>
          <p:nvPr/>
        </p:nvSpPr>
        <p:spPr>
          <a:xfrm>
            <a:off x="1239424" y="2532070"/>
            <a:ext cx="32" cy="31"/>
          </a:xfrm>
          <a:custGeom>
            <a:avLst/>
            <a:gdLst/>
            <a:ahLst/>
            <a:cxnLst/>
            <a:rect l="l" t="t" r="r" b="b"/>
            <a:pathLst>
              <a:path w="1" h="1" extrusionOk="0">
                <a:moveTo>
                  <a:pt x="1" y="0"/>
                </a:moveTo>
                <a:lnTo>
                  <a:pt x="1" y="0"/>
                </a:lnTo>
                <a:lnTo>
                  <a:pt x="1" y="0"/>
                </a:lnTo>
                <a:lnTo>
                  <a:pt x="1" y="0"/>
                </a:lnTo>
                <a:lnTo>
                  <a:pt x="1" y="0"/>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35">
            <a:extLst>
              <a:ext uri="{FF2B5EF4-FFF2-40B4-BE49-F238E27FC236}">
                <a16:creationId xmlns:a16="http://schemas.microsoft.com/office/drawing/2014/main" id="{4B08D7E3-FF34-9387-B46B-79EA51D48119}"/>
              </a:ext>
            </a:extLst>
          </p:cNvPr>
          <p:cNvSpPr/>
          <p:nvPr/>
        </p:nvSpPr>
        <p:spPr>
          <a:xfrm>
            <a:off x="1239424" y="2532070"/>
            <a:ext cx="32" cy="31"/>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35">
            <a:extLst>
              <a:ext uri="{FF2B5EF4-FFF2-40B4-BE49-F238E27FC236}">
                <a16:creationId xmlns:a16="http://schemas.microsoft.com/office/drawing/2014/main" id="{27543D8E-5D81-BB1A-5AC1-CB72BCF65A34}"/>
              </a:ext>
            </a:extLst>
          </p:cNvPr>
          <p:cNvSpPr/>
          <p:nvPr/>
        </p:nvSpPr>
        <p:spPr>
          <a:xfrm>
            <a:off x="1239424" y="2533229"/>
            <a:ext cx="32" cy="1191"/>
          </a:xfrm>
          <a:custGeom>
            <a:avLst/>
            <a:gdLst/>
            <a:ahLst/>
            <a:cxnLst/>
            <a:rect l="l" t="t" r="r" b="b"/>
            <a:pathLst>
              <a:path w="1" h="38" extrusionOk="0">
                <a:moveTo>
                  <a:pt x="1" y="1"/>
                </a:moveTo>
                <a:lnTo>
                  <a:pt x="1" y="1"/>
                </a:lnTo>
                <a:lnTo>
                  <a:pt x="1" y="38"/>
                </a:lnTo>
                <a:lnTo>
                  <a:pt x="1" y="38"/>
                </a:lnTo>
                <a:lnTo>
                  <a:pt x="1"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35">
            <a:extLst>
              <a:ext uri="{FF2B5EF4-FFF2-40B4-BE49-F238E27FC236}">
                <a16:creationId xmlns:a16="http://schemas.microsoft.com/office/drawing/2014/main" id="{D426388A-2F2E-1642-39BD-2E071F37F109}"/>
              </a:ext>
            </a:extLst>
          </p:cNvPr>
          <p:cNvSpPr/>
          <p:nvPr/>
        </p:nvSpPr>
        <p:spPr>
          <a:xfrm>
            <a:off x="1239424" y="2533229"/>
            <a:ext cx="32" cy="1191"/>
          </a:xfrm>
          <a:custGeom>
            <a:avLst/>
            <a:gdLst/>
            <a:ahLst/>
            <a:cxnLst/>
            <a:rect l="l" t="t" r="r" b="b"/>
            <a:pathLst>
              <a:path w="1" h="38" fill="none" extrusionOk="0">
                <a:moveTo>
                  <a:pt x="1" y="1"/>
                </a:moveTo>
                <a:lnTo>
                  <a:pt x="1" y="1"/>
                </a:lnTo>
                <a:lnTo>
                  <a:pt x="1" y="38"/>
                </a:lnTo>
                <a:lnTo>
                  <a:pt x="1" y="38"/>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35">
            <a:extLst>
              <a:ext uri="{FF2B5EF4-FFF2-40B4-BE49-F238E27FC236}">
                <a16:creationId xmlns:a16="http://schemas.microsoft.com/office/drawing/2014/main" id="{E8FC62D7-BFF6-19B2-F748-49F383353DD9}"/>
              </a:ext>
            </a:extLst>
          </p:cNvPr>
          <p:cNvSpPr/>
          <p:nvPr/>
        </p:nvSpPr>
        <p:spPr>
          <a:xfrm>
            <a:off x="1239424" y="2534388"/>
            <a:ext cx="32" cy="1222"/>
          </a:xfrm>
          <a:custGeom>
            <a:avLst/>
            <a:gdLst/>
            <a:ahLst/>
            <a:cxnLst/>
            <a:rect l="l" t="t" r="r" b="b"/>
            <a:pathLst>
              <a:path w="1" h="39" extrusionOk="0">
                <a:moveTo>
                  <a:pt x="1" y="1"/>
                </a:moveTo>
                <a:lnTo>
                  <a:pt x="1" y="1"/>
                </a:lnTo>
                <a:lnTo>
                  <a:pt x="1" y="38"/>
                </a:lnTo>
                <a:lnTo>
                  <a:pt x="1" y="38"/>
                </a:lnTo>
                <a:lnTo>
                  <a:pt x="1"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35">
            <a:extLst>
              <a:ext uri="{FF2B5EF4-FFF2-40B4-BE49-F238E27FC236}">
                <a16:creationId xmlns:a16="http://schemas.microsoft.com/office/drawing/2014/main" id="{F8A4F1EC-2962-A4B8-B972-B7B1BEE4CBD2}"/>
              </a:ext>
            </a:extLst>
          </p:cNvPr>
          <p:cNvSpPr/>
          <p:nvPr/>
        </p:nvSpPr>
        <p:spPr>
          <a:xfrm>
            <a:off x="1239424" y="2534388"/>
            <a:ext cx="32" cy="1222"/>
          </a:xfrm>
          <a:custGeom>
            <a:avLst/>
            <a:gdLst/>
            <a:ahLst/>
            <a:cxnLst/>
            <a:rect l="l" t="t" r="r" b="b"/>
            <a:pathLst>
              <a:path w="1" h="39" fill="none" extrusionOk="0">
                <a:moveTo>
                  <a:pt x="1" y="1"/>
                </a:moveTo>
                <a:lnTo>
                  <a:pt x="1" y="1"/>
                </a:lnTo>
                <a:lnTo>
                  <a:pt x="1" y="38"/>
                </a:lnTo>
                <a:lnTo>
                  <a:pt x="1" y="38"/>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35">
            <a:extLst>
              <a:ext uri="{FF2B5EF4-FFF2-40B4-BE49-F238E27FC236}">
                <a16:creationId xmlns:a16="http://schemas.microsoft.com/office/drawing/2014/main" id="{47E95C57-A224-2E6D-0D6A-DC5BCE89A66D}"/>
              </a:ext>
            </a:extLst>
          </p:cNvPr>
          <p:cNvSpPr/>
          <p:nvPr/>
        </p:nvSpPr>
        <p:spPr>
          <a:xfrm>
            <a:off x="1239424" y="2536738"/>
            <a:ext cx="32" cy="31"/>
          </a:xfrm>
          <a:custGeom>
            <a:avLst/>
            <a:gdLst/>
            <a:ahLst/>
            <a:cxnLst/>
            <a:rect l="l" t="t" r="r" b="b"/>
            <a:pathLst>
              <a:path w="1" h="1" extrusionOk="0">
                <a:moveTo>
                  <a:pt x="1" y="0"/>
                </a:moveTo>
                <a:lnTo>
                  <a:pt x="1" y="0"/>
                </a:lnTo>
                <a:lnTo>
                  <a:pt x="1" y="0"/>
                </a:lnTo>
                <a:lnTo>
                  <a:pt x="1" y="0"/>
                </a:lnTo>
                <a:lnTo>
                  <a:pt x="1" y="0"/>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35">
            <a:extLst>
              <a:ext uri="{FF2B5EF4-FFF2-40B4-BE49-F238E27FC236}">
                <a16:creationId xmlns:a16="http://schemas.microsoft.com/office/drawing/2014/main" id="{99407E89-1B8A-4FFD-988A-A3D985D26EAA}"/>
              </a:ext>
            </a:extLst>
          </p:cNvPr>
          <p:cNvSpPr/>
          <p:nvPr/>
        </p:nvSpPr>
        <p:spPr>
          <a:xfrm>
            <a:off x="1239424" y="2536738"/>
            <a:ext cx="32" cy="31"/>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35">
            <a:extLst>
              <a:ext uri="{FF2B5EF4-FFF2-40B4-BE49-F238E27FC236}">
                <a16:creationId xmlns:a16="http://schemas.microsoft.com/office/drawing/2014/main" id="{5A51D093-89CC-FAB9-0BC1-7FA1FA489D47}"/>
              </a:ext>
            </a:extLst>
          </p:cNvPr>
          <p:cNvSpPr/>
          <p:nvPr/>
        </p:nvSpPr>
        <p:spPr>
          <a:xfrm>
            <a:off x="1239424" y="2537897"/>
            <a:ext cx="32" cy="1191"/>
          </a:xfrm>
          <a:custGeom>
            <a:avLst/>
            <a:gdLst/>
            <a:ahLst/>
            <a:cxnLst/>
            <a:rect l="l" t="t" r="r" b="b"/>
            <a:pathLst>
              <a:path w="1" h="38" extrusionOk="0">
                <a:moveTo>
                  <a:pt x="1" y="1"/>
                </a:moveTo>
                <a:lnTo>
                  <a:pt x="1" y="1"/>
                </a:lnTo>
                <a:lnTo>
                  <a:pt x="1" y="38"/>
                </a:lnTo>
                <a:lnTo>
                  <a:pt x="1" y="38"/>
                </a:lnTo>
                <a:lnTo>
                  <a:pt x="1"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35">
            <a:extLst>
              <a:ext uri="{FF2B5EF4-FFF2-40B4-BE49-F238E27FC236}">
                <a16:creationId xmlns:a16="http://schemas.microsoft.com/office/drawing/2014/main" id="{9334910E-D2A3-B114-AD4B-589661194E28}"/>
              </a:ext>
            </a:extLst>
          </p:cNvPr>
          <p:cNvSpPr/>
          <p:nvPr/>
        </p:nvSpPr>
        <p:spPr>
          <a:xfrm>
            <a:off x="1239424" y="2537897"/>
            <a:ext cx="32" cy="1191"/>
          </a:xfrm>
          <a:custGeom>
            <a:avLst/>
            <a:gdLst/>
            <a:ahLst/>
            <a:cxnLst/>
            <a:rect l="l" t="t" r="r" b="b"/>
            <a:pathLst>
              <a:path w="1" h="38" fill="none" extrusionOk="0">
                <a:moveTo>
                  <a:pt x="1" y="1"/>
                </a:moveTo>
                <a:lnTo>
                  <a:pt x="1" y="1"/>
                </a:lnTo>
                <a:lnTo>
                  <a:pt x="1" y="38"/>
                </a:lnTo>
                <a:lnTo>
                  <a:pt x="1" y="38"/>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35">
            <a:extLst>
              <a:ext uri="{FF2B5EF4-FFF2-40B4-BE49-F238E27FC236}">
                <a16:creationId xmlns:a16="http://schemas.microsoft.com/office/drawing/2014/main" id="{3862F4F7-31F6-CFFC-C04E-0DC482CDB713}"/>
              </a:ext>
            </a:extLst>
          </p:cNvPr>
          <p:cNvSpPr/>
          <p:nvPr/>
        </p:nvSpPr>
        <p:spPr>
          <a:xfrm>
            <a:off x="1239424" y="2539057"/>
            <a:ext cx="32" cy="1191"/>
          </a:xfrm>
          <a:custGeom>
            <a:avLst/>
            <a:gdLst/>
            <a:ahLst/>
            <a:cxnLst/>
            <a:rect l="l" t="t" r="r" b="b"/>
            <a:pathLst>
              <a:path w="1" h="38" extrusionOk="0">
                <a:moveTo>
                  <a:pt x="1" y="1"/>
                </a:moveTo>
                <a:lnTo>
                  <a:pt x="1" y="1"/>
                </a:lnTo>
                <a:lnTo>
                  <a:pt x="1" y="38"/>
                </a:lnTo>
                <a:lnTo>
                  <a:pt x="1" y="38"/>
                </a:lnTo>
                <a:lnTo>
                  <a:pt x="1"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35">
            <a:extLst>
              <a:ext uri="{FF2B5EF4-FFF2-40B4-BE49-F238E27FC236}">
                <a16:creationId xmlns:a16="http://schemas.microsoft.com/office/drawing/2014/main" id="{942511C1-55F2-AAF5-D702-D6F7F7253F76}"/>
              </a:ext>
            </a:extLst>
          </p:cNvPr>
          <p:cNvSpPr/>
          <p:nvPr/>
        </p:nvSpPr>
        <p:spPr>
          <a:xfrm>
            <a:off x="1239424" y="2539057"/>
            <a:ext cx="32" cy="1191"/>
          </a:xfrm>
          <a:custGeom>
            <a:avLst/>
            <a:gdLst/>
            <a:ahLst/>
            <a:cxnLst/>
            <a:rect l="l" t="t" r="r" b="b"/>
            <a:pathLst>
              <a:path w="1" h="38" fill="none" extrusionOk="0">
                <a:moveTo>
                  <a:pt x="1" y="1"/>
                </a:moveTo>
                <a:lnTo>
                  <a:pt x="1" y="1"/>
                </a:lnTo>
                <a:lnTo>
                  <a:pt x="1" y="38"/>
                </a:lnTo>
                <a:lnTo>
                  <a:pt x="1" y="38"/>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35">
            <a:extLst>
              <a:ext uri="{FF2B5EF4-FFF2-40B4-BE49-F238E27FC236}">
                <a16:creationId xmlns:a16="http://schemas.microsoft.com/office/drawing/2014/main" id="{15AF864A-DA49-3C1A-911F-654E33D02F75}"/>
              </a:ext>
            </a:extLst>
          </p:cNvPr>
          <p:cNvSpPr/>
          <p:nvPr/>
        </p:nvSpPr>
        <p:spPr>
          <a:xfrm>
            <a:off x="1239424" y="2541407"/>
            <a:ext cx="32" cy="31"/>
          </a:xfrm>
          <a:custGeom>
            <a:avLst/>
            <a:gdLst/>
            <a:ahLst/>
            <a:cxnLst/>
            <a:rect l="l" t="t" r="r" b="b"/>
            <a:pathLst>
              <a:path w="1" h="1" extrusionOk="0">
                <a:moveTo>
                  <a:pt x="1" y="0"/>
                </a:moveTo>
                <a:lnTo>
                  <a:pt x="1" y="0"/>
                </a:lnTo>
                <a:lnTo>
                  <a:pt x="1" y="0"/>
                </a:lnTo>
                <a:lnTo>
                  <a:pt x="1" y="0"/>
                </a:lnTo>
                <a:lnTo>
                  <a:pt x="1" y="0"/>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35">
            <a:extLst>
              <a:ext uri="{FF2B5EF4-FFF2-40B4-BE49-F238E27FC236}">
                <a16:creationId xmlns:a16="http://schemas.microsoft.com/office/drawing/2014/main" id="{59D40BDA-2E2E-ADFE-3FC8-F80B0C3BBF9E}"/>
              </a:ext>
            </a:extLst>
          </p:cNvPr>
          <p:cNvSpPr/>
          <p:nvPr/>
        </p:nvSpPr>
        <p:spPr>
          <a:xfrm>
            <a:off x="1239424" y="2541407"/>
            <a:ext cx="32" cy="31"/>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35">
            <a:extLst>
              <a:ext uri="{FF2B5EF4-FFF2-40B4-BE49-F238E27FC236}">
                <a16:creationId xmlns:a16="http://schemas.microsoft.com/office/drawing/2014/main" id="{823319E4-DC91-D2F3-F3B0-F58CFB8AD7DD}"/>
              </a:ext>
            </a:extLst>
          </p:cNvPr>
          <p:cNvSpPr/>
          <p:nvPr/>
        </p:nvSpPr>
        <p:spPr>
          <a:xfrm>
            <a:off x="1239424" y="2542566"/>
            <a:ext cx="32" cy="31"/>
          </a:xfrm>
          <a:custGeom>
            <a:avLst/>
            <a:gdLst/>
            <a:ahLst/>
            <a:cxnLst/>
            <a:rect l="l" t="t" r="r" b="b"/>
            <a:pathLst>
              <a:path w="1" h="1" extrusionOk="0">
                <a:moveTo>
                  <a:pt x="1" y="0"/>
                </a:moveTo>
                <a:lnTo>
                  <a:pt x="1" y="0"/>
                </a:lnTo>
                <a:lnTo>
                  <a:pt x="1" y="0"/>
                </a:lnTo>
                <a:lnTo>
                  <a:pt x="1" y="0"/>
                </a:lnTo>
                <a:lnTo>
                  <a:pt x="1" y="0"/>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35">
            <a:extLst>
              <a:ext uri="{FF2B5EF4-FFF2-40B4-BE49-F238E27FC236}">
                <a16:creationId xmlns:a16="http://schemas.microsoft.com/office/drawing/2014/main" id="{EDB76E58-4B27-C2CD-4091-F356677E54DA}"/>
              </a:ext>
            </a:extLst>
          </p:cNvPr>
          <p:cNvSpPr/>
          <p:nvPr/>
        </p:nvSpPr>
        <p:spPr>
          <a:xfrm>
            <a:off x="1239424" y="2542566"/>
            <a:ext cx="32" cy="31"/>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35">
            <a:extLst>
              <a:ext uri="{FF2B5EF4-FFF2-40B4-BE49-F238E27FC236}">
                <a16:creationId xmlns:a16="http://schemas.microsoft.com/office/drawing/2014/main" id="{FB0DA1CD-585E-5C8B-754D-33EBC61D341B}"/>
              </a:ext>
            </a:extLst>
          </p:cNvPr>
          <p:cNvSpPr/>
          <p:nvPr/>
        </p:nvSpPr>
        <p:spPr>
          <a:xfrm>
            <a:off x="1239424" y="2543725"/>
            <a:ext cx="32" cy="1191"/>
          </a:xfrm>
          <a:custGeom>
            <a:avLst/>
            <a:gdLst/>
            <a:ahLst/>
            <a:cxnLst/>
            <a:rect l="l" t="t" r="r" b="b"/>
            <a:pathLst>
              <a:path w="1" h="38" extrusionOk="0">
                <a:moveTo>
                  <a:pt x="1" y="1"/>
                </a:moveTo>
                <a:lnTo>
                  <a:pt x="1" y="1"/>
                </a:lnTo>
                <a:lnTo>
                  <a:pt x="1" y="38"/>
                </a:lnTo>
                <a:lnTo>
                  <a:pt x="1" y="38"/>
                </a:lnTo>
                <a:lnTo>
                  <a:pt x="1"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35">
            <a:extLst>
              <a:ext uri="{FF2B5EF4-FFF2-40B4-BE49-F238E27FC236}">
                <a16:creationId xmlns:a16="http://schemas.microsoft.com/office/drawing/2014/main" id="{18DAA875-7943-162D-D8E9-F95396D2733D}"/>
              </a:ext>
            </a:extLst>
          </p:cNvPr>
          <p:cNvSpPr/>
          <p:nvPr/>
        </p:nvSpPr>
        <p:spPr>
          <a:xfrm>
            <a:off x="1239424" y="2543725"/>
            <a:ext cx="32" cy="1191"/>
          </a:xfrm>
          <a:custGeom>
            <a:avLst/>
            <a:gdLst/>
            <a:ahLst/>
            <a:cxnLst/>
            <a:rect l="l" t="t" r="r" b="b"/>
            <a:pathLst>
              <a:path w="1" h="38" fill="none" extrusionOk="0">
                <a:moveTo>
                  <a:pt x="1" y="1"/>
                </a:moveTo>
                <a:lnTo>
                  <a:pt x="1" y="1"/>
                </a:lnTo>
                <a:lnTo>
                  <a:pt x="1" y="38"/>
                </a:lnTo>
                <a:lnTo>
                  <a:pt x="1" y="38"/>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35">
            <a:extLst>
              <a:ext uri="{FF2B5EF4-FFF2-40B4-BE49-F238E27FC236}">
                <a16:creationId xmlns:a16="http://schemas.microsoft.com/office/drawing/2014/main" id="{0E996A88-EDCB-368E-232D-C11C46496204}"/>
              </a:ext>
            </a:extLst>
          </p:cNvPr>
          <p:cNvSpPr/>
          <p:nvPr/>
        </p:nvSpPr>
        <p:spPr>
          <a:xfrm>
            <a:off x="1239424" y="2544884"/>
            <a:ext cx="32" cy="1191"/>
          </a:xfrm>
          <a:custGeom>
            <a:avLst/>
            <a:gdLst/>
            <a:ahLst/>
            <a:cxnLst/>
            <a:rect l="l" t="t" r="r" b="b"/>
            <a:pathLst>
              <a:path w="1" h="38" extrusionOk="0">
                <a:moveTo>
                  <a:pt x="1" y="1"/>
                </a:moveTo>
                <a:lnTo>
                  <a:pt x="1" y="1"/>
                </a:lnTo>
                <a:lnTo>
                  <a:pt x="1" y="38"/>
                </a:lnTo>
                <a:lnTo>
                  <a:pt x="1" y="38"/>
                </a:lnTo>
                <a:lnTo>
                  <a:pt x="1"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35">
            <a:extLst>
              <a:ext uri="{FF2B5EF4-FFF2-40B4-BE49-F238E27FC236}">
                <a16:creationId xmlns:a16="http://schemas.microsoft.com/office/drawing/2014/main" id="{DA1243E9-3BFA-CB36-7C05-5B5B556CAB5B}"/>
              </a:ext>
            </a:extLst>
          </p:cNvPr>
          <p:cNvSpPr/>
          <p:nvPr/>
        </p:nvSpPr>
        <p:spPr>
          <a:xfrm>
            <a:off x="1239424" y="2544884"/>
            <a:ext cx="32" cy="1191"/>
          </a:xfrm>
          <a:custGeom>
            <a:avLst/>
            <a:gdLst/>
            <a:ahLst/>
            <a:cxnLst/>
            <a:rect l="l" t="t" r="r" b="b"/>
            <a:pathLst>
              <a:path w="1" h="38" fill="none" extrusionOk="0">
                <a:moveTo>
                  <a:pt x="1" y="1"/>
                </a:moveTo>
                <a:lnTo>
                  <a:pt x="1" y="1"/>
                </a:lnTo>
                <a:lnTo>
                  <a:pt x="1" y="38"/>
                </a:lnTo>
                <a:lnTo>
                  <a:pt x="1" y="38"/>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35">
            <a:extLst>
              <a:ext uri="{FF2B5EF4-FFF2-40B4-BE49-F238E27FC236}">
                <a16:creationId xmlns:a16="http://schemas.microsoft.com/office/drawing/2014/main" id="{427CB47A-69D6-DD43-79B7-265B45BEF793}"/>
              </a:ext>
            </a:extLst>
          </p:cNvPr>
          <p:cNvSpPr/>
          <p:nvPr/>
        </p:nvSpPr>
        <p:spPr>
          <a:xfrm>
            <a:off x="1239424" y="2547234"/>
            <a:ext cx="32" cy="31"/>
          </a:xfrm>
          <a:custGeom>
            <a:avLst/>
            <a:gdLst/>
            <a:ahLst/>
            <a:cxnLst/>
            <a:rect l="l" t="t" r="r" b="b"/>
            <a:pathLst>
              <a:path w="1" h="1" extrusionOk="0">
                <a:moveTo>
                  <a:pt x="1" y="0"/>
                </a:moveTo>
                <a:lnTo>
                  <a:pt x="1" y="0"/>
                </a:lnTo>
                <a:lnTo>
                  <a:pt x="1" y="0"/>
                </a:lnTo>
                <a:lnTo>
                  <a:pt x="1" y="0"/>
                </a:lnTo>
                <a:lnTo>
                  <a:pt x="1" y="0"/>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35">
            <a:extLst>
              <a:ext uri="{FF2B5EF4-FFF2-40B4-BE49-F238E27FC236}">
                <a16:creationId xmlns:a16="http://schemas.microsoft.com/office/drawing/2014/main" id="{4F868637-62EF-789B-E58A-D251F8C6DF64}"/>
              </a:ext>
            </a:extLst>
          </p:cNvPr>
          <p:cNvSpPr/>
          <p:nvPr/>
        </p:nvSpPr>
        <p:spPr>
          <a:xfrm>
            <a:off x="1239424" y="2547234"/>
            <a:ext cx="32" cy="31"/>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35">
            <a:extLst>
              <a:ext uri="{FF2B5EF4-FFF2-40B4-BE49-F238E27FC236}">
                <a16:creationId xmlns:a16="http://schemas.microsoft.com/office/drawing/2014/main" id="{BDDFD295-8E7B-7271-D7D9-C6CC91C13C2A}"/>
              </a:ext>
            </a:extLst>
          </p:cNvPr>
          <p:cNvSpPr/>
          <p:nvPr/>
        </p:nvSpPr>
        <p:spPr>
          <a:xfrm>
            <a:off x="1239424" y="2548394"/>
            <a:ext cx="32" cy="1191"/>
          </a:xfrm>
          <a:custGeom>
            <a:avLst/>
            <a:gdLst/>
            <a:ahLst/>
            <a:cxnLst/>
            <a:rect l="l" t="t" r="r" b="b"/>
            <a:pathLst>
              <a:path w="1" h="38" extrusionOk="0">
                <a:moveTo>
                  <a:pt x="1" y="0"/>
                </a:moveTo>
                <a:lnTo>
                  <a:pt x="1" y="0"/>
                </a:lnTo>
                <a:lnTo>
                  <a:pt x="1" y="38"/>
                </a:lnTo>
                <a:lnTo>
                  <a:pt x="1" y="38"/>
                </a:lnTo>
                <a:lnTo>
                  <a:pt x="1" y="0"/>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35">
            <a:extLst>
              <a:ext uri="{FF2B5EF4-FFF2-40B4-BE49-F238E27FC236}">
                <a16:creationId xmlns:a16="http://schemas.microsoft.com/office/drawing/2014/main" id="{930785F1-17B7-9393-84B7-8247082394E0}"/>
              </a:ext>
            </a:extLst>
          </p:cNvPr>
          <p:cNvSpPr/>
          <p:nvPr/>
        </p:nvSpPr>
        <p:spPr>
          <a:xfrm>
            <a:off x="1239424" y="2548394"/>
            <a:ext cx="32" cy="1191"/>
          </a:xfrm>
          <a:custGeom>
            <a:avLst/>
            <a:gdLst/>
            <a:ahLst/>
            <a:cxnLst/>
            <a:rect l="l" t="t" r="r" b="b"/>
            <a:pathLst>
              <a:path w="1" h="38" fill="none" extrusionOk="0">
                <a:moveTo>
                  <a:pt x="1" y="0"/>
                </a:moveTo>
                <a:lnTo>
                  <a:pt x="1" y="0"/>
                </a:lnTo>
                <a:lnTo>
                  <a:pt x="1" y="38"/>
                </a:lnTo>
                <a:lnTo>
                  <a:pt x="1" y="38"/>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35">
            <a:extLst>
              <a:ext uri="{FF2B5EF4-FFF2-40B4-BE49-F238E27FC236}">
                <a16:creationId xmlns:a16="http://schemas.microsoft.com/office/drawing/2014/main" id="{24CC955A-B6FF-0969-3D9F-D376D10633F6}"/>
              </a:ext>
            </a:extLst>
          </p:cNvPr>
          <p:cNvSpPr/>
          <p:nvPr/>
        </p:nvSpPr>
        <p:spPr>
          <a:xfrm>
            <a:off x="1239424" y="2549553"/>
            <a:ext cx="32" cy="1191"/>
          </a:xfrm>
          <a:custGeom>
            <a:avLst/>
            <a:gdLst/>
            <a:ahLst/>
            <a:cxnLst/>
            <a:rect l="l" t="t" r="r" b="b"/>
            <a:pathLst>
              <a:path w="1" h="38" extrusionOk="0">
                <a:moveTo>
                  <a:pt x="1" y="1"/>
                </a:moveTo>
                <a:lnTo>
                  <a:pt x="1" y="1"/>
                </a:lnTo>
                <a:lnTo>
                  <a:pt x="1" y="38"/>
                </a:lnTo>
                <a:lnTo>
                  <a:pt x="1" y="38"/>
                </a:lnTo>
                <a:lnTo>
                  <a:pt x="1"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35">
            <a:extLst>
              <a:ext uri="{FF2B5EF4-FFF2-40B4-BE49-F238E27FC236}">
                <a16:creationId xmlns:a16="http://schemas.microsoft.com/office/drawing/2014/main" id="{FEE39FCA-C83A-2510-D6D4-916189A920CF}"/>
              </a:ext>
            </a:extLst>
          </p:cNvPr>
          <p:cNvSpPr/>
          <p:nvPr/>
        </p:nvSpPr>
        <p:spPr>
          <a:xfrm>
            <a:off x="1239424" y="2549553"/>
            <a:ext cx="32" cy="1191"/>
          </a:xfrm>
          <a:custGeom>
            <a:avLst/>
            <a:gdLst/>
            <a:ahLst/>
            <a:cxnLst/>
            <a:rect l="l" t="t" r="r" b="b"/>
            <a:pathLst>
              <a:path w="1" h="38" fill="none" extrusionOk="0">
                <a:moveTo>
                  <a:pt x="1" y="1"/>
                </a:moveTo>
                <a:lnTo>
                  <a:pt x="1" y="1"/>
                </a:lnTo>
                <a:lnTo>
                  <a:pt x="1" y="38"/>
                </a:lnTo>
                <a:lnTo>
                  <a:pt x="1" y="38"/>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35">
            <a:extLst>
              <a:ext uri="{FF2B5EF4-FFF2-40B4-BE49-F238E27FC236}">
                <a16:creationId xmlns:a16="http://schemas.microsoft.com/office/drawing/2014/main" id="{17CC07A2-80D6-0E50-B36A-59E34AEC385E}"/>
              </a:ext>
            </a:extLst>
          </p:cNvPr>
          <p:cNvSpPr/>
          <p:nvPr/>
        </p:nvSpPr>
        <p:spPr>
          <a:xfrm>
            <a:off x="1239424" y="2551872"/>
            <a:ext cx="32" cy="31"/>
          </a:xfrm>
          <a:custGeom>
            <a:avLst/>
            <a:gdLst/>
            <a:ahLst/>
            <a:cxnLst/>
            <a:rect l="l" t="t" r="r" b="b"/>
            <a:pathLst>
              <a:path w="1" h="1" extrusionOk="0">
                <a:moveTo>
                  <a:pt x="1" y="1"/>
                </a:moveTo>
                <a:lnTo>
                  <a:pt x="1" y="1"/>
                </a:lnTo>
                <a:lnTo>
                  <a:pt x="1" y="1"/>
                </a:lnTo>
                <a:lnTo>
                  <a:pt x="1" y="1"/>
                </a:lnTo>
                <a:lnTo>
                  <a:pt x="1"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35">
            <a:extLst>
              <a:ext uri="{FF2B5EF4-FFF2-40B4-BE49-F238E27FC236}">
                <a16:creationId xmlns:a16="http://schemas.microsoft.com/office/drawing/2014/main" id="{9BA7C0E0-7741-545C-10FB-DAF59D5A2700}"/>
              </a:ext>
            </a:extLst>
          </p:cNvPr>
          <p:cNvSpPr/>
          <p:nvPr/>
        </p:nvSpPr>
        <p:spPr>
          <a:xfrm>
            <a:off x="1239424" y="2551872"/>
            <a:ext cx="32" cy="31"/>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35">
            <a:extLst>
              <a:ext uri="{FF2B5EF4-FFF2-40B4-BE49-F238E27FC236}">
                <a16:creationId xmlns:a16="http://schemas.microsoft.com/office/drawing/2014/main" id="{558D2907-0120-1CC9-C8A1-FC597FDC6971}"/>
              </a:ext>
            </a:extLst>
          </p:cNvPr>
          <p:cNvSpPr/>
          <p:nvPr/>
        </p:nvSpPr>
        <p:spPr>
          <a:xfrm>
            <a:off x="1239424" y="2553062"/>
            <a:ext cx="32" cy="31"/>
          </a:xfrm>
          <a:custGeom>
            <a:avLst/>
            <a:gdLst/>
            <a:ahLst/>
            <a:cxnLst/>
            <a:rect l="l" t="t" r="r" b="b"/>
            <a:pathLst>
              <a:path w="1" h="1" extrusionOk="0">
                <a:moveTo>
                  <a:pt x="1" y="0"/>
                </a:moveTo>
                <a:lnTo>
                  <a:pt x="1" y="0"/>
                </a:lnTo>
                <a:lnTo>
                  <a:pt x="1" y="0"/>
                </a:lnTo>
                <a:lnTo>
                  <a:pt x="1" y="0"/>
                </a:lnTo>
                <a:lnTo>
                  <a:pt x="1" y="0"/>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35">
            <a:extLst>
              <a:ext uri="{FF2B5EF4-FFF2-40B4-BE49-F238E27FC236}">
                <a16:creationId xmlns:a16="http://schemas.microsoft.com/office/drawing/2014/main" id="{C639369E-6618-FC59-C8F7-47BF69179E32}"/>
              </a:ext>
            </a:extLst>
          </p:cNvPr>
          <p:cNvSpPr/>
          <p:nvPr/>
        </p:nvSpPr>
        <p:spPr>
          <a:xfrm>
            <a:off x="1239424" y="2553062"/>
            <a:ext cx="32" cy="31"/>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35">
            <a:extLst>
              <a:ext uri="{FF2B5EF4-FFF2-40B4-BE49-F238E27FC236}">
                <a16:creationId xmlns:a16="http://schemas.microsoft.com/office/drawing/2014/main" id="{014A64E8-392F-AE22-DD9A-3EBC8B69E3F1}"/>
              </a:ext>
            </a:extLst>
          </p:cNvPr>
          <p:cNvSpPr/>
          <p:nvPr/>
        </p:nvSpPr>
        <p:spPr>
          <a:xfrm>
            <a:off x="1239424" y="2554222"/>
            <a:ext cx="32" cy="1191"/>
          </a:xfrm>
          <a:custGeom>
            <a:avLst/>
            <a:gdLst/>
            <a:ahLst/>
            <a:cxnLst/>
            <a:rect l="l" t="t" r="r" b="b"/>
            <a:pathLst>
              <a:path w="1" h="38" extrusionOk="0">
                <a:moveTo>
                  <a:pt x="1" y="0"/>
                </a:moveTo>
                <a:lnTo>
                  <a:pt x="1" y="0"/>
                </a:lnTo>
                <a:lnTo>
                  <a:pt x="1" y="38"/>
                </a:lnTo>
                <a:lnTo>
                  <a:pt x="1" y="38"/>
                </a:lnTo>
                <a:lnTo>
                  <a:pt x="1" y="0"/>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35">
            <a:extLst>
              <a:ext uri="{FF2B5EF4-FFF2-40B4-BE49-F238E27FC236}">
                <a16:creationId xmlns:a16="http://schemas.microsoft.com/office/drawing/2014/main" id="{AE463D28-FC62-CBED-6398-9EB3EDEB0EA9}"/>
              </a:ext>
            </a:extLst>
          </p:cNvPr>
          <p:cNvSpPr/>
          <p:nvPr/>
        </p:nvSpPr>
        <p:spPr>
          <a:xfrm>
            <a:off x="1239424" y="2554222"/>
            <a:ext cx="32" cy="1191"/>
          </a:xfrm>
          <a:custGeom>
            <a:avLst/>
            <a:gdLst/>
            <a:ahLst/>
            <a:cxnLst/>
            <a:rect l="l" t="t" r="r" b="b"/>
            <a:pathLst>
              <a:path w="1" h="38" fill="none" extrusionOk="0">
                <a:moveTo>
                  <a:pt x="1" y="0"/>
                </a:moveTo>
                <a:lnTo>
                  <a:pt x="1" y="0"/>
                </a:lnTo>
                <a:lnTo>
                  <a:pt x="1" y="38"/>
                </a:lnTo>
                <a:lnTo>
                  <a:pt x="1" y="38"/>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35">
            <a:extLst>
              <a:ext uri="{FF2B5EF4-FFF2-40B4-BE49-F238E27FC236}">
                <a16:creationId xmlns:a16="http://schemas.microsoft.com/office/drawing/2014/main" id="{E150E411-3896-4373-4EF0-4ECFA8E9A277}"/>
              </a:ext>
            </a:extLst>
          </p:cNvPr>
          <p:cNvSpPr/>
          <p:nvPr/>
        </p:nvSpPr>
        <p:spPr>
          <a:xfrm>
            <a:off x="1239424" y="2556540"/>
            <a:ext cx="32" cy="31"/>
          </a:xfrm>
          <a:custGeom>
            <a:avLst/>
            <a:gdLst/>
            <a:ahLst/>
            <a:cxnLst/>
            <a:rect l="l" t="t" r="r" b="b"/>
            <a:pathLst>
              <a:path w="1" h="1" extrusionOk="0">
                <a:moveTo>
                  <a:pt x="1" y="1"/>
                </a:moveTo>
                <a:lnTo>
                  <a:pt x="1" y="1"/>
                </a:lnTo>
                <a:lnTo>
                  <a:pt x="1" y="1"/>
                </a:lnTo>
                <a:lnTo>
                  <a:pt x="1" y="1"/>
                </a:lnTo>
                <a:lnTo>
                  <a:pt x="1"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35">
            <a:extLst>
              <a:ext uri="{FF2B5EF4-FFF2-40B4-BE49-F238E27FC236}">
                <a16:creationId xmlns:a16="http://schemas.microsoft.com/office/drawing/2014/main" id="{D6CE8E5D-DD4A-5F4D-44E0-933F9791088B}"/>
              </a:ext>
            </a:extLst>
          </p:cNvPr>
          <p:cNvSpPr/>
          <p:nvPr/>
        </p:nvSpPr>
        <p:spPr>
          <a:xfrm>
            <a:off x="1239424" y="2556540"/>
            <a:ext cx="32" cy="31"/>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35">
            <a:extLst>
              <a:ext uri="{FF2B5EF4-FFF2-40B4-BE49-F238E27FC236}">
                <a16:creationId xmlns:a16="http://schemas.microsoft.com/office/drawing/2014/main" id="{2ABB768A-78EB-2230-F386-693102AAC2CE}"/>
              </a:ext>
            </a:extLst>
          </p:cNvPr>
          <p:cNvSpPr/>
          <p:nvPr/>
        </p:nvSpPr>
        <p:spPr>
          <a:xfrm>
            <a:off x="1239424" y="2557731"/>
            <a:ext cx="32" cy="31"/>
          </a:xfrm>
          <a:custGeom>
            <a:avLst/>
            <a:gdLst/>
            <a:ahLst/>
            <a:cxnLst/>
            <a:rect l="l" t="t" r="r" b="b"/>
            <a:pathLst>
              <a:path w="1" h="1" extrusionOk="0">
                <a:moveTo>
                  <a:pt x="1" y="0"/>
                </a:moveTo>
                <a:lnTo>
                  <a:pt x="1" y="0"/>
                </a:lnTo>
                <a:lnTo>
                  <a:pt x="1" y="0"/>
                </a:lnTo>
                <a:lnTo>
                  <a:pt x="1" y="0"/>
                </a:lnTo>
                <a:lnTo>
                  <a:pt x="1" y="0"/>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35">
            <a:extLst>
              <a:ext uri="{FF2B5EF4-FFF2-40B4-BE49-F238E27FC236}">
                <a16:creationId xmlns:a16="http://schemas.microsoft.com/office/drawing/2014/main" id="{31F2B375-429E-1DAD-2F42-66B70B4BCF87}"/>
              </a:ext>
            </a:extLst>
          </p:cNvPr>
          <p:cNvSpPr/>
          <p:nvPr/>
        </p:nvSpPr>
        <p:spPr>
          <a:xfrm>
            <a:off x="1239424" y="2557731"/>
            <a:ext cx="32" cy="31"/>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35">
            <a:extLst>
              <a:ext uri="{FF2B5EF4-FFF2-40B4-BE49-F238E27FC236}">
                <a16:creationId xmlns:a16="http://schemas.microsoft.com/office/drawing/2014/main" id="{EDF5A44A-74E7-D7B4-9AD7-948F8AD809DE}"/>
              </a:ext>
            </a:extLst>
          </p:cNvPr>
          <p:cNvSpPr/>
          <p:nvPr/>
        </p:nvSpPr>
        <p:spPr>
          <a:xfrm>
            <a:off x="1239424" y="2558890"/>
            <a:ext cx="32" cy="1191"/>
          </a:xfrm>
          <a:custGeom>
            <a:avLst/>
            <a:gdLst/>
            <a:ahLst/>
            <a:cxnLst/>
            <a:rect l="l" t="t" r="r" b="b"/>
            <a:pathLst>
              <a:path w="1" h="38" extrusionOk="0">
                <a:moveTo>
                  <a:pt x="1" y="0"/>
                </a:moveTo>
                <a:lnTo>
                  <a:pt x="1" y="0"/>
                </a:lnTo>
                <a:lnTo>
                  <a:pt x="1" y="37"/>
                </a:lnTo>
                <a:lnTo>
                  <a:pt x="1" y="37"/>
                </a:lnTo>
                <a:lnTo>
                  <a:pt x="1" y="0"/>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35">
            <a:extLst>
              <a:ext uri="{FF2B5EF4-FFF2-40B4-BE49-F238E27FC236}">
                <a16:creationId xmlns:a16="http://schemas.microsoft.com/office/drawing/2014/main" id="{B50E961C-3C8D-478C-D5C8-64FA49D4AD21}"/>
              </a:ext>
            </a:extLst>
          </p:cNvPr>
          <p:cNvSpPr/>
          <p:nvPr/>
        </p:nvSpPr>
        <p:spPr>
          <a:xfrm>
            <a:off x="1239424" y="2558890"/>
            <a:ext cx="32" cy="1191"/>
          </a:xfrm>
          <a:custGeom>
            <a:avLst/>
            <a:gdLst/>
            <a:ahLst/>
            <a:cxnLst/>
            <a:rect l="l" t="t" r="r" b="b"/>
            <a:pathLst>
              <a:path w="1" h="38" fill="none" extrusionOk="0">
                <a:moveTo>
                  <a:pt x="1" y="0"/>
                </a:moveTo>
                <a:lnTo>
                  <a:pt x="1" y="0"/>
                </a:lnTo>
                <a:lnTo>
                  <a:pt x="1" y="37"/>
                </a:lnTo>
                <a:lnTo>
                  <a:pt x="1" y="37"/>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35">
            <a:extLst>
              <a:ext uri="{FF2B5EF4-FFF2-40B4-BE49-F238E27FC236}">
                <a16:creationId xmlns:a16="http://schemas.microsoft.com/office/drawing/2014/main" id="{78DE6687-FBF2-7283-C802-548F7590B86C}"/>
              </a:ext>
            </a:extLst>
          </p:cNvPr>
          <p:cNvSpPr/>
          <p:nvPr/>
        </p:nvSpPr>
        <p:spPr>
          <a:xfrm>
            <a:off x="1239424" y="2560049"/>
            <a:ext cx="32" cy="1191"/>
          </a:xfrm>
          <a:custGeom>
            <a:avLst/>
            <a:gdLst/>
            <a:ahLst/>
            <a:cxnLst/>
            <a:rect l="l" t="t" r="r" b="b"/>
            <a:pathLst>
              <a:path w="1" h="38" extrusionOk="0">
                <a:moveTo>
                  <a:pt x="1" y="0"/>
                </a:moveTo>
                <a:lnTo>
                  <a:pt x="1" y="0"/>
                </a:lnTo>
                <a:lnTo>
                  <a:pt x="1" y="38"/>
                </a:lnTo>
                <a:lnTo>
                  <a:pt x="1" y="38"/>
                </a:lnTo>
                <a:lnTo>
                  <a:pt x="1" y="0"/>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35">
            <a:extLst>
              <a:ext uri="{FF2B5EF4-FFF2-40B4-BE49-F238E27FC236}">
                <a16:creationId xmlns:a16="http://schemas.microsoft.com/office/drawing/2014/main" id="{ACBD631E-326C-07D0-A272-5702F77F0820}"/>
              </a:ext>
            </a:extLst>
          </p:cNvPr>
          <p:cNvSpPr/>
          <p:nvPr/>
        </p:nvSpPr>
        <p:spPr>
          <a:xfrm>
            <a:off x="1239424" y="2560049"/>
            <a:ext cx="32" cy="1191"/>
          </a:xfrm>
          <a:custGeom>
            <a:avLst/>
            <a:gdLst/>
            <a:ahLst/>
            <a:cxnLst/>
            <a:rect l="l" t="t" r="r" b="b"/>
            <a:pathLst>
              <a:path w="1" h="38" fill="none" extrusionOk="0">
                <a:moveTo>
                  <a:pt x="1" y="0"/>
                </a:moveTo>
                <a:lnTo>
                  <a:pt x="1" y="0"/>
                </a:lnTo>
                <a:lnTo>
                  <a:pt x="1" y="38"/>
                </a:lnTo>
                <a:lnTo>
                  <a:pt x="1" y="38"/>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35">
            <a:extLst>
              <a:ext uri="{FF2B5EF4-FFF2-40B4-BE49-F238E27FC236}">
                <a16:creationId xmlns:a16="http://schemas.microsoft.com/office/drawing/2014/main" id="{ED065D5B-CAB0-EF52-AB6A-AAC5CCCA90F0}"/>
              </a:ext>
            </a:extLst>
          </p:cNvPr>
          <p:cNvSpPr/>
          <p:nvPr/>
        </p:nvSpPr>
        <p:spPr>
          <a:xfrm>
            <a:off x="1239424" y="2562368"/>
            <a:ext cx="32" cy="31"/>
          </a:xfrm>
          <a:custGeom>
            <a:avLst/>
            <a:gdLst/>
            <a:ahLst/>
            <a:cxnLst/>
            <a:rect l="l" t="t" r="r" b="b"/>
            <a:pathLst>
              <a:path w="1" h="1" extrusionOk="0">
                <a:moveTo>
                  <a:pt x="1" y="1"/>
                </a:moveTo>
                <a:lnTo>
                  <a:pt x="1" y="1"/>
                </a:lnTo>
                <a:lnTo>
                  <a:pt x="1" y="1"/>
                </a:lnTo>
                <a:lnTo>
                  <a:pt x="1" y="1"/>
                </a:lnTo>
                <a:lnTo>
                  <a:pt x="1"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35">
            <a:extLst>
              <a:ext uri="{FF2B5EF4-FFF2-40B4-BE49-F238E27FC236}">
                <a16:creationId xmlns:a16="http://schemas.microsoft.com/office/drawing/2014/main" id="{AEBE13D9-B0C2-3906-57C3-5E4E6B3D2C26}"/>
              </a:ext>
            </a:extLst>
          </p:cNvPr>
          <p:cNvSpPr/>
          <p:nvPr/>
        </p:nvSpPr>
        <p:spPr>
          <a:xfrm>
            <a:off x="1239424" y="2562368"/>
            <a:ext cx="32" cy="31"/>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35">
            <a:extLst>
              <a:ext uri="{FF2B5EF4-FFF2-40B4-BE49-F238E27FC236}">
                <a16:creationId xmlns:a16="http://schemas.microsoft.com/office/drawing/2014/main" id="{1F8F9C25-B33E-5E6A-5D74-1D0E3BDBC89D}"/>
              </a:ext>
            </a:extLst>
          </p:cNvPr>
          <p:cNvSpPr/>
          <p:nvPr/>
        </p:nvSpPr>
        <p:spPr>
          <a:xfrm>
            <a:off x="1239424" y="2563559"/>
            <a:ext cx="32" cy="1191"/>
          </a:xfrm>
          <a:custGeom>
            <a:avLst/>
            <a:gdLst/>
            <a:ahLst/>
            <a:cxnLst/>
            <a:rect l="l" t="t" r="r" b="b"/>
            <a:pathLst>
              <a:path w="1" h="38" extrusionOk="0">
                <a:moveTo>
                  <a:pt x="1" y="0"/>
                </a:moveTo>
                <a:lnTo>
                  <a:pt x="1" y="0"/>
                </a:lnTo>
                <a:lnTo>
                  <a:pt x="1" y="37"/>
                </a:lnTo>
                <a:lnTo>
                  <a:pt x="1" y="37"/>
                </a:lnTo>
                <a:lnTo>
                  <a:pt x="1" y="0"/>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35">
            <a:extLst>
              <a:ext uri="{FF2B5EF4-FFF2-40B4-BE49-F238E27FC236}">
                <a16:creationId xmlns:a16="http://schemas.microsoft.com/office/drawing/2014/main" id="{4267972D-11D4-6A44-5269-D2F59C0837B3}"/>
              </a:ext>
            </a:extLst>
          </p:cNvPr>
          <p:cNvSpPr/>
          <p:nvPr/>
        </p:nvSpPr>
        <p:spPr>
          <a:xfrm>
            <a:off x="1239424" y="2563559"/>
            <a:ext cx="32" cy="1191"/>
          </a:xfrm>
          <a:custGeom>
            <a:avLst/>
            <a:gdLst/>
            <a:ahLst/>
            <a:cxnLst/>
            <a:rect l="l" t="t" r="r" b="b"/>
            <a:pathLst>
              <a:path w="1" h="38" fill="none" extrusionOk="0">
                <a:moveTo>
                  <a:pt x="1" y="0"/>
                </a:moveTo>
                <a:lnTo>
                  <a:pt x="1" y="0"/>
                </a:lnTo>
                <a:lnTo>
                  <a:pt x="1" y="37"/>
                </a:lnTo>
                <a:lnTo>
                  <a:pt x="1" y="37"/>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35">
            <a:extLst>
              <a:ext uri="{FF2B5EF4-FFF2-40B4-BE49-F238E27FC236}">
                <a16:creationId xmlns:a16="http://schemas.microsoft.com/office/drawing/2014/main" id="{4654FD98-AB2F-7FCB-F764-F1B42064E778}"/>
              </a:ext>
            </a:extLst>
          </p:cNvPr>
          <p:cNvSpPr/>
          <p:nvPr/>
        </p:nvSpPr>
        <p:spPr>
          <a:xfrm>
            <a:off x="1239424" y="2564718"/>
            <a:ext cx="32" cy="1191"/>
          </a:xfrm>
          <a:custGeom>
            <a:avLst/>
            <a:gdLst/>
            <a:ahLst/>
            <a:cxnLst/>
            <a:rect l="l" t="t" r="r" b="b"/>
            <a:pathLst>
              <a:path w="1" h="38" extrusionOk="0">
                <a:moveTo>
                  <a:pt x="1" y="0"/>
                </a:moveTo>
                <a:lnTo>
                  <a:pt x="1" y="0"/>
                </a:lnTo>
                <a:lnTo>
                  <a:pt x="1" y="37"/>
                </a:lnTo>
                <a:lnTo>
                  <a:pt x="1" y="37"/>
                </a:lnTo>
                <a:lnTo>
                  <a:pt x="1" y="0"/>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35">
            <a:extLst>
              <a:ext uri="{FF2B5EF4-FFF2-40B4-BE49-F238E27FC236}">
                <a16:creationId xmlns:a16="http://schemas.microsoft.com/office/drawing/2014/main" id="{DB8C4BC0-1060-76DB-2BF4-21FEECA65F35}"/>
              </a:ext>
            </a:extLst>
          </p:cNvPr>
          <p:cNvSpPr/>
          <p:nvPr/>
        </p:nvSpPr>
        <p:spPr>
          <a:xfrm>
            <a:off x="1239424" y="2564718"/>
            <a:ext cx="32" cy="1191"/>
          </a:xfrm>
          <a:custGeom>
            <a:avLst/>
            <a:gdLst/>
            <a:ahLst/>
            <a:cxnLst/>
            <a:rect l="l" t="t" r="r" b="b"/>
            <a:pathLst>
              <a:path w="1" h="38" fill="none" extrusionOk="0">
                <a:moveTo>
                  <a:pt x="1" y="0"/>
                </a:moveTo>
                <a:lnTo>
                  <a:pt x="1" y="0"/>
                </a:lnTo>
                <a:lnTo>
                  <a:pt x="1" y="37"/>
                </a:lnTo>
                <a:lnTo>
                  <a:pt x="1" y="37"/>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35">
            <a:extLst>
              <a:ext uri="{FF2B5EF4-FFF2-40B4-BE49-F238E27FC236}">
                <a16:creationId xmlns:a16="http://schemas.microsoft.com/office/drawing/2014/main" id="{38BA8621-36C8-BED4-00DB-29B440A33758}"/>
              </a:ext>
            </a:extLst>
          </p:cNvPr>
          <p:cNvSpPr/>
          <p:nvPr/>
        </p:nvSpPr>
        <p:spPr>
          <a:xfrm>
            <a:off x="1239424" y="2567037"/>
            <a:ext cx="32" cy="31"/>
          </a:xfrm>
          <a:custGeom>
            <a:avLst/>
            <a:gdLst/>
            <a:ahLst/>
            <a:cxnLst/>
            <a:rect l="l" t="t" r="r" b="b"/>
            <a:pathLst>
              <a:path w="1" h="1" extrusionOk="0">
                <a:moveTo>
                  <a:pt x="1" y="1"/>
                </a:moveTo>
                <a:lnTo>
                  <a:pt x="1" y="1"/>
                </a:lnTo>
                <a:lnTo>
                  <a:pt x="1" y="1"/>
                </a:lnTo>
                <a:lnTo>
                  <a:pt x="1" y="1"/>
                </a:lnTo>
                <a:lnTo>
                  <a:pt x="1"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35">
            <a:extLst>
              <a:ext uri="{FF2B5EF4-FFF2-40B4-BE49-F238E27FC236}">
                <a16:creationId xmlns:a16="http://schemas.microsoft.com/office/drawing/2014/main" id="{C63A929E-E50C-385A-98B0-AF4104608F96}"/>
              </a:ext>
            </a:extLst>
          </p:cNvPr>
          <p:cNvSpPr/>
          <p:nvPr/>
        </p:nvSpPr>
        <p:spPr>
          <a:xfrm>
            <a:off x="1239424" y="2567037"/>
            <a:ext cx="32" cy="31"/>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35">
            <a:extLst>
              <a:ext uri="{FF2B5EF4-FFF2-40B4-BE49-F238E27FC236}">
                <a16:creationId xmlns:a16="http://schemas.microsoft.com/office/drawing/2014/main" id="{E89F5500-6BBC-9D73-9E84-247D537FDD53}"/>
              </a:ext>
            </a:extLst>
          </p:cNvPr>
          <p:cNvSpPr/>
          <p:nvPr/>
        </p:nvSpPr>
        <p:spPr>
          <a:xfrm>
            <a:off x="1239424" y="2568196"/>
            <a:ext cx="32" cy="31"/>
          </a:xfrm>
          <a:custGeom>
            <a:avLst/>
            <a:gdLst/>
            <a:ahLst/>
            <a:cxnLst/>
            <a:rect l="l" t="t" r="r" b="b"/>
            <a:pathLst>
              <a:path w="1" h="1" extrusionOk="0">
                <a:moveTo>
                  <a:pt x="1" y="1"/>
                </a:moveTo>
                <a:lnTo>
                  <a:pt x="1" y="1"/>
                </a:lnTo>
                <a:lnTo>
                  <a:pt x="1" y="1"/>
                </a:lnTo>
                <a:lnTo>
                  <a:pt x="1" y="1"/>
                </a:lnTo>
                <a:lnTo>
                  <a:pt x="1" y="1"/>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35">
            <a:extLst>
              <a:ext uri="{FF2B5EF4-FFF2-40B4-BE49-F238E27FC236}">
                <a16:creationId xmlns:a16="http://schemas.microsoft.com/office/drawing/2014/main" id="{7D2EF97B-50DA-4796-70FC-CA784C3400B4}"/>
              </a:ext>
            </a:extLst>
          </p:cNvPr>
          <p:cNvSpPr/>
          <p:nvPr/>
        </p:nvSpPr>
        <p:spPr>
          <a:xfrm>
            <a:off x="1239424" y="2568196"/>
            <a:ext cx="32" cy="31"/>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35">
            <a:extLst>
              <a:ext uri="{FF2B5EF4-FFF2-40B4-BE49-F238E27FC236}">
                <a16:creationId xmlns:a16="http://schemas.microsoft.com/office/drawing/2014/main" id="{5FC3FCEF-5777-E8AA-A589-752A5FB50DE5}"/>
              </a:ext>
            </a:extLst>
          </p:cNvPr>
          <p:cNvSpPr/>
          <p:nvPr/>
        </p:nvSpPr>
        <p:spPr>
          <a:xfrm>
            <a:off x="1239424" y="2569387"/>
            <a:ext cx="32" cy="1191"/>
          </a:xfrm>
          <a:custGeom>
            <a:avLst/>
            <a:gdLst/>
            <a:ahLst/>
            <a:cxnLst/>
            <a:rect l="l" t="t" r="r" b="b"/>
            <a:pathLst>
              <a:path w="1" h="38" extrusionOk="0">
                <a:moveTo>
                  <a:pt x="1" y="0"/>
                </a:moveTo>
                <a:lnTo>
                  <a:pt x="1" y="0"/>
                </a:lnTo>
                <a:lnTo>
                  <a:pt x="1" y="37"/>
                </a:lnTo>
                <a:lnTo>
                  <a:pt x="1" y="37"/>
                </a:lnTo>
                <a:lnTo>
                  <a:pt x="1" y="0"/>
                </a:lnTo>
                <a:close/>
              </a:path>
            </a:pathLst>
          </a:custGeom>
          <a:solidFill>
            <a:srgbClr val="713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35">
            <a:extLst>
              <a:ext uri="{FF2B5EF4-FFF2-40B4-BE49-F238E27FC236}">
                <a16:creationId xmlns:a16="http://schemas.microsoft.com/office/drawing/2014/main" id="{8F1BB481-2325-D680-7E81-6733D8CEE212}"/>
              </a:ext>
            </a:extLst>
          </p:cNvPr>
          <p:cNvSpPr/>
          <p:nvPr/>
        </p:nvSpPr>
        <p:spPr>
          <a:xfrm>
            <a:off x="1239424" y="2569387"/>
            <a:ext cx="32" cy="1191"/>
          </a:xfrm>
          <a:custGeom>
            <a:avLst/>
            <a:gdLst/>
            <a:ahLst/>
            <a:cxnLst/>
            <a:rect l="l" t="t" r="r" b="b"/>
            <a:pathLst>
              <a:path w="1" h="38" fill="none" extrusionOk="0">
                <a:moveTo>
                  <a:pt x="1" y="0"/>
                </a:moveTo>
                <a:lnTo>
                  <a:pt x="1" y="0"/>
                </a:lnTo>
                <a:lnTo>
                  <a:pt x="1" y="37"/>
                </a:lnTo>
                <a:lnTo>
                  <a:pt x="1" y="37"/>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35">
            <a:extLst>
              <a:ext uri="{FF2B5EF4-FFF2-40B4-BE49-F238E27FC236}">
                <a16:creationId xmlns:a16="http://schemas.microsoft.com/office/drawing/2014/main" id="{0DEAF1CA-B202-38C7-88EA-10B253F49021}"/>
              </a:ext>
            </a:extLst>
          </p:cNvPr>
          <p:cNvSpPr/>
          <p:nvPr/>
        </p:nvSpPr>
        <p:spPr>
          <a:xfrm>
            <a:off x="7904544" y="2569387"/>
            <a:ext cx="32" cy="1191"/>
          </a:xfrm>
          <a:custGeom>
            <a:avLst/>
            <a:gdLst/>
            <a:ahLst/>
            <a:cxnLst/>
            <a:rect l="l" t="t" r="r" b="b"/>
            <a:pathLst>
              <a:path w="1" h="38" fill="none" extrusionOk="0">
                <a:moveTo>
                  <a:pt x="0" y="0"/>
                </a:moveTo>
                <a:lnTo>
                  <a:pt x="0" y="0"/>
                </a:lnTo>
                <a:lnTo>
                  <a:pt x="0" y="37"/>
                </a:lnTo>
                <a:lnTo>
                  <a:pt x="0" y="37"/>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35">
            <a:extLst>
              <a:ext uri="{FF2B5EF4-FFF2-40B4-BE49-F238E27FC236}">
                <a16:creationId xmlns:a16="http://schemas.microsoft.com/office/drawing/2014/main" id="{E554EBE5-F03E-F19D-448B-8957E3CD6A82}"/>
              </a:ext>
            </a:extLst>
          </p:cNvPr>
          <p:cNvSpPr/>
          <p:nvPr/>
        </p:nvSpPr>
        <p:spPr>
          <a:xfrm>
            <a:off x="7904544" y="2568196"/>
            <a:ext cx="32" cy="31"/>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35">
            <a:extLst>
              <a:ext uri="{FF2B5EF4-FFF2-40B4-BE49-F238E27FC236}">
                <a16:creationId xmlns:a16="http://schemas.microsoft.com/office/drawing/2014/main" id="{01BD79AD-F10A-670C-3638-FFBF97132F29}"/>
              </a:ext>
            </a:extLst>
          </p:cNvPr>
          <p:cNvSpPr/>
          <p:nvPr/>
        </p:nvSpPr>
        <p:spPr>
          <a:xfrm>
            <a:off x="7904544" y="2567037"/>
            <a:ext cx="32" cy="31"/>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35">
            <a:extLst>
              <a:ext uri="{FF2B5EF4-FFF2-40B4-BE49-F238E27FC236}">
                <a16:creationId xmlns:a16="http://schemas.microsoft.com/office/drawing/2014/main" id="{4E1C2EC5-5774-E89C-77FC-5FE1903B0D8A}"/>
              </a:ext>
            </a:extLst>
          </p:cNvPr>
          <p:cNvSpPr/>
          <p:nvPr/>
        </p:nvSpPr>
        <p:spPr>
          <a:xfrm>
            <a:off x="7904544" y="2564718"/>
            <a:ext cx="32" cy="1191"/>
          </a:xfrm>
          <a:custGeom>
            <a:avLst/>
            <a:gdLst/>
            <a:ahLst/>
            <a:cxnLst/>
            <a:rect l="l" t="t" r="r" b="b"/>
            <a:pathLst>
              <a:path w="1" h="38" fill="none" extrusionOk="0">
                <a:moveTo>
                  <a:pt x="0" y="0"/>
                </a:moveTo>
                <a:lnTo>
                  <a:pt x="0" y="0"/>
                </a:lnTo>
                <a:lnTo>
                  <a:pt x="0" y="37"/>
                </a:lnTo>
                <a:lnTo>
                  <a:pt x="0" y="37"/>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35">
            <a:extLst>
              <a:ext uri="{FF2B5EF4-FFF2-40B4-BE49-F238E27FC236}">
                <a16:creationId xmlns:a16="http://schemas.microsoft.com/office/drawing/2014/main" id="{CC429A10-7CBF-A396-9E36-64B6D02FF0E3}"/>
              </a:ext>
            </a:extLst>
          </p:cNvPr>
          <p:cNvSpPr/>
          <p:nvPr/>
        </p:nvSpPr>
        <p:spPr>
          <a:xfrm>
            <a:off x="7904544" y="2563559"/>
            <a:ext cx="32" cy="1191"/>
          </a:xfrm>
          <a:custGeom>
            <a:avLst/>
            <a:gdLst/>
            <a:ahLst/>
            <a:cxnLst/>
            <a:rect l="l" t="t" r="r" b="b"/>
            <a:pathLst>
              <a:path w="1" h="38" fill="none" extrusionOk="0">
                <a:moveTo>
                  <a:pt x="0" y="0"/>
                </a:moveTo>
                <a:lnTo>
                  <a:pt x="0" y="0"/>
                </a:lnTo>
                <a:lnTo>
                  <a:pt x="0" y="37"/>
                </a:lnTo>
                <a:lnTo>
                  <a:pt x="0" y="37"/>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35">
            <a:extLst>
              <a:ext uri="{FF2B5EF4-FFF2-40B4-BE49-F238E27FC236}">
                <a16:creationId xmlns:a16="http://schemas.microsoft.com/office/drawing/2014/main" id="{9E549A1B-14D7-B170-AC0F-BEC69F0CACE8}"/>
              </a:ext>
            </a:extLst>
          </p:cNvPr>
          <p:cNvSpPr/>
          <p:nvPr/>
        </p:nvSpPr>
        <p:spPr>
          <a:xfrm>
            <a:off x="7904544" y="2562368"/>
            <a:ext cx="32" cy="31"/>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35">
            <a:extLst>
              <a:ext uri="{FF2B5EF4-FFF2-40B4-BE49-F238E27FC236}">
                <a16:creationId xmlns:a16="http://schemas.microsoft.com/office/drawing/2014/main" id="{6CC119D6-B810-3507-5157-A2D1608D11CE}"/>
              </a:ext>
            </a:extLst>
          </p:cNvPr>
          <p:cNvSpPr/>
          <p:nvPr/>
        </p:nvSpPr>
        <p:spPr>
          <a:xfrm>
            <a:off x="7904544" y="2560049"/>
            <a:ext cx="32" cy="1191"/>
          </a:xfrm>
          <a:custGeom>
            <a:avLst/>
            <a:gdLst/>
            <a:ahLst/>
            <a:cxnLst/>
            <a:rect l="l" t="t" r="r" b="b"/>
            <a:pathLst>
              <a:path w="1" h="38" fill="none" extrusionOk="0">
                <a:moveTo>
                  <a:pt x="0" y="0"/>
                </a:moveTo>
                <a:lnTo>
                  <a:pt x="0" y="0"/>
                </a:lnTo>
                <a:lnTo>
                  <a:pt x="0" y="38"/>
                </a:lnTo>
                <a:lnTo>
                  <a:pt x="0" y="3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35">
            <a:extLst>
              <a:ext uri="{FF2B5EF4-FFF2-40B4-BE49-F238E27FC236}">
                <a16:creationId xmlns:a16="http://schemas.microsoft.com/office/drawing/2014/main" id="{68DD1158-7D01-805D-9E03-A1149159E5FC}"/>
              </a:ext>
            </a:extLst>
          </p:cNvPr>
          <p:cNvSpPr/>
          <p:nvPr/>
        </p:nvSpPr>
        <p:spPr>
          <a:xfrm>
            <a:off x="7904544" y="2558890"/>
            <a:ext cx="32" cy="1191"/>
          </a:xfrm>
          <a:custGeom>
            <a:avLst/>
            <a:gdLst/>
            <a:ahLst/>
            <a:cxnLst/>
            <a:rect l="l" t="t" r="r" b="b"/>
            <a:pathLst>
              <a:path w="1" h="38" fill="none" extrusionOk="0">
                <a:moveTo>
                  <a:pt x="0" y="0"/>
                </a:moveTo>
                <a:lnTo>
                  <a:pt x="0" y="0"/>
                </a:lnTo>
                <a:lnTo>
                  <a:pt x="0" y="37"/>
                </a:lnTo>
                <a:lnTo>
                  <a:pt x="0" y="37"/>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35">
            <a:extLst>
              <a:ext uri="{FF2B5EF4-FFF2-40B4-BE49-F238E27FC236}">
                <a16:creationId xmlns:a16="http://schemas.microsoft.com/office/drawing/2014/main" id="{CCB72985-AA15-A8EF-4A0E-828E642C6E20}"/>
              </a:ext>
            </a:extLst>
          </p:cNvPr>
          <p:cNvSpPr/>
          <p:nvPr/>
        </p:nvSpPr>
        <p:spPr>
          <a:xfrm>
            <a:off x="7904544" y="2557731"/>
            <a:ext cx="32" cy="31"/>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35">
            <a:extLst>
              <a:ext uri="{FF2B5EF4-FFF2-40B4-BE49-F238E27FC236}">
                <a16:creationId xmlns:a16="http://schemas.microsoft.com/office/drawing/2014/main" id="{C494B493-02CC-4E49-B548-7D543AC58A15}"/>
              </a:ext>
            </a:extLst>
          </p:cNvPr>
          <p:cNvSpPr/>
          <p:nvPr/>
        </p:nvSpPr>
        <p:spPr>
          <a:xfrm>
            <a:off x="7904544" y="2555381"/>
            <a:ext cx="32" cy="1191"/>
          </a:xfrm>
          <a:custGeom>
            <a:avLst/>
            <a:gdLst/>
            <a:ahLst/>
            <a:cxnLst/>
            <a:rect l="l" t="t" r="r" b="b"/>
            <a:pathLst>
              <a:path w="1" h="38" fill="none" extrusionOk="0">
                <a:moveTo>
                  <a:pt x="0" y="1"/>
                </a:moveTo>
                <a:lnTo>
                  <a:pt x="0" y="1"/>
                </a:lnTo>
                <a:lnTo>
                  <a:pt x="0" y="38"/>
                </a:lnTo>
                <a:lnTo>
                  <a:pt x="0" y="3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35">
            <a:extLst>
              <a:ext uri="{FF2B5EF4-FFF2-40B4-BE49-F238E27FC236}">
                <a16:creationId xmlns:a16="http://schemas.microsoft.com/office/drawing/2014/main" id="{DED82EAB-8B57-D911-F7DE-D56B90D5479C}"/>
              </a:ext>
            </a:extLst>
          </p:cNvPr>
          <p:cNvSpPr/>
          <p:nvPr/>
        </p:nvSpPr>
        <p:spPr>
          <a:xfrm>
            <a:off x="7904544" y="2554222"/>
            <a:ext cx="32" cy="1191"/>
          </a:xfrm>
          <a:custGeom>
            <a:avLst/>
            <a:gdLst/>
            <a:ahLst/>
            <a:cxnLst/>
            <a:rect l="l" t="t" r="r" b="b"/>
            <a:pathLst>
              <a:path w="1" h="38" fill="none" extrusionOk="0">
                <a:moveTo>
                  <a:pt x="0" y="0"/>
                </a:moveTo>
                <a:lnTo>
                  <a:pt x="0" y="0"/>
                </a:lnTo>
                <a:lnTo>
                  <a:pt x="0" y="38"/>
                </a:lnTo>
                <a:lnTo>
                  <a:pt x="0" y="3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35">
            <a:extLst>
              <a:ext uri="{FF2B5EF4-FFF2-40B4-BE49-F238E27FC236}">
                <a16:creationId xmlns:a16="http://schemas.microsoft.com/office/drawing/2014/main" id="{CC87E0CC-CDF3-7D94-1CBC-B123A2280417}"/>
              </a:ext>
            </a:extLst>
          </p:cNvPr>
          <p:cNvSpPr/>
          <p:nvPr/>
        </p:nvSpPr>
        <p:spPr>
          <a:xfrm>
            <a:off x="7904544" y="2553062"/>
            <a:ext cx="32" cy="31"/>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35">
            <a:extLst>
              <a:ext uri="{FF2B5EF4-FFF2-40B4-BE49-F238E27FC236}">
                <a16:creationId xmlns:a16="http://schemas.microsoft.com/office/drawing/2014/main" id="{1FD4BB4A-4213-4D01-0487-FF3E8DCB189E}"/>
              </a:ext>
            </a:extLst>
          </p:cNvPr>
          <p:cNvSpPr/>
          <p:nvPr/>
        </p:nvSpPr>
        <p:spPr>
          <a:xfrm>
            <a:off x="7904544" y="2551872"/>
            <a:ext cx="32" cy="31"/>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35">
            <a:extLst>
              <a:ext uri="{FF2B5EF4-FFF2-40B4-BE49-F238E27FC236}">
                <a16:creationId xmlns:a16="http://schemas.microsoft.com/office/drawing/2014/main" id="{59A7DBE8-0303-07C8-9DA9-B57E810F80D6}"/>
              </a:ext>
            </a:extLst>
          </p:cNvPr>
          <p:cNvSpPr/>
          <p:nvPr/>
        </p:nvSpPr>
        <p:spPr>
          <a:xfrm>
            <a:off x="7904544" y="2549553"/>
            <a:ext cx="32" cy="1191"/>
          </a:xfrm>
          <a:custGeom>
            <a:avLst/>
            <a:gdLst/>
            <a:ahLst/>
            <a:cxnLst/>
            <a:rect l="l" t="t" r="r" b="b"/>
            <a:pathLst>
              <a:path w="1" h="38" fill="none" extrusionOk="0">
                <a:moveTo>
                  <a:pt x="0" y="1"/>
                </a:moveTo>
                <a:lnTo>
                  <a:pt x="0" y="1"/>
                </a:lnTo>
                <a:lnTo>
                  <a:pt x="0" y="38"/>
                </a:lnTo>
                <a:lnTo>
                  <a:pt x="0" y="3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35">
            <a:extLst>
              <a:ext uri="{FF2B5EF4-FFF2-40B4-BE49-F238E27FC236}">
                <a16:creationId xmlns:a16="http://schemas.microsoft.com/office/drawing/2014/main" id="{2F891D6A-D8BF-323E-C2D2-CD9E6457890C}"/>
              </a:ext>
            </a:extLst>
          </p:cNvPr>
          <p:cNvSpPr/>
          <p:nvPr/>
        </p:nvSpPr>
        <p:spPr>
          <a:xfrm>
            <a:off x="7904544" y="2548394"/>
            <a:ext cx="32" cy="1191"/>
          </a:xfrm>
          <a:custGeom>
            <a:avLst/>
            <a:gdLst/>
            <a:ahLst/>
            <a:cxnLst/>
            <a:rect l="l" t="t" r="r" b="b"/>
            <a:pathLst>
              <a:path w="1" h="38" fill="none" extrusionOk="0">
                <a:moveTo>
                  <a:pt x="0" y="0"/>
                </a:moveTo>
                <a:lnTo>
                  <a:pt x="0" y="0"/>
                </a:lnTo>
                <a:lnTo>
                  <a:pt x="0" y="38"/>
                </a:lnTo>
                <a:lnTo>
                  <a:pt x="0" y="3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35">
            <a:extLst>
              <a:ext uri="{FF2B5EF4-FFF2-40B4-BE49-F238E27FC236}">
                <a16:creationId xmlns:a16="http://schemas.microsoft.com/office/drawing/2014/main" id="{B8B51433-C4CA-F155-D0F6-13B4F746ABD1}"/>
              </a:ext>
            </a:extLst>
          </p:cNvPr>
          <p:cNvSpPr/>
          <p:nvPr/>
        </p:nvSpPr>
        <p:spPr>
          <a:xfrm>
            <a:off x="7904544" y="2547234"/>
            <a:ext cx="32" cy="31"/>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35">
            <a:extLst>
              <a:ext uri="{FF2B5EF4-FFF2-40B4-BE49-F238E27FC236}">
                <a16:creationId xmlns:a16="http://schemas.microsoft.com/office/drawing/2014/main" id="{D4C69F7F-8428-9859-104B-12755B3C8112}"/>
              </a:ext>
            </a:extLst>
          </p:cNvPr>
          <p:cNvSpPr/>
          <p:nvPr/>
        </p:nvSpPr>
        <p:spPr>
          <a:xfrm>
            <a:off x="7904544" y="2544884"/>
            <a:ext cx="32" cy="1191"/>
          </a:xfrm>
          <a:custGeom>
            <a:avLst/>
            <a:gdLst/>
            <a:ahLst/>
            <a:cxnLst/>
            <a:rect l="l" t="t" r="r" b="b"/>
            <a:pathLst>
              <a:path w="1" h="38" fill="none" extrusionOk="0">
                <a:moveTo>
                  <a:pt x="0" y="1"/>
                </a:moveTo>
                <a:lnTo>
                  <a:pt x="0" y="1"/>
                </a:lnTo>
                <a:lnTo>
                  <a:pt x="0" y="38"/>
                </a:lnTo>
                <a:lnTo>
                  <a:pt x="0" y="3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35">
            <a:extLst>
              <a:ext uri="{FF2B5EF4-FFF2-40B4-BE49-F238E27FC236}">
                <a16:creationId xmlns:a16="http://schemas.microsoft.com/office/drawing/2014/main" id="{C3BB35B2-817A-0130-D3BC-17B1E3FF093B}"/>
              </a:ext>
            </a:extLst>
          </p:cNvPr>
          <p:cNvSpPr/>
          <p:nvPr/>
        </p:nvSpPr>
        <p:spPr>
          <a:xfrm>
            <a:off x="7904544" y="2543725"/>
            <a:ext cx="32" cy="1191"/>
          </a:xfrm>
          <a:custGeom>
            <a:avLst/>
            <a:gdLst/>
            <a:ahLst/>
            <a:cxnLst/>
            <a:rect l="l" t="t" r="r" b="b"/>
            <a:pathLst>
              <a:path w="1" h="38" fill="none" extrusionOk="0">
                <a:moveTo>
                  <a:pt x="0" y="1"/>
                </a:moveTo>
                <a:lnTo>
                  <a:pt x="0" y="1"/>
                </a:lnTo>
                <a:lnTo>
                  <a:pt x="0" y="38"/>
                </a:lnTo>
                <a:lnTo>
                  <a:pt x="0" y="3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35">
            <a:extLst>
              <a:ext uri="{FF2B5EF4-FFF2-40B4-BE49-F238E27FC236}">
                <a16:creationId xmlns:a16="http://schemas.microsoft.com/office/drawing/2014/main" id="{41543A2B-089C-1D99-9EA6-04AA1FC4E2E0}"/>
              </a:ext>
            </a:extLst>
          </p:cNvPr>
          <p:cNvSpPr/>
          <p:nvPr/>
        </p:nvSpPr>
        <p:spPr>
          <a:xfrm>
            <a:off x="7904544" y="2542566"/>
            <a:ext cx="32" cy="31"/>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35">
            <a:extLst>
              <a:ext uri="{FF2B5EF4-FFF2-40B4-BE49-F238E27FC236}">
                <a16:creationId xmlns:a16="http://schemas.microsoft.com/office/drawing/2014/main" id="{AE717E77-C11A-B430-3384-DF5A3BB354BA}"/>
              </a:ext>
            </a:extLst>
          </p:cNvPr>
          <p:cNvSpPr/>
          <p:nvPr/>
        </p:nvSpPr>
        <p:spPr>
          <a:xfrm>
            <a:off x="7904544" y="2541407"/>
            <a:ext cx="32" cy="31"/>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35">
            <a:extLst>
              <a:ext uri="{FF2B5EF4-FFF2-40B4-BE49-F238E27FC236}">
                <a16:creationId xmlns:a16="http://schemas.microsoft.com/office/drawing/2014/main" id="{042ADBBF-0D45-C63D-E9BF-56EAD7267DC3}"/>
              </a:ext>
            </a:extLst>
          </p:cNvPr>
          <p:cNvSpPr/>
          <p:nvPr/>
        </p:nvSpPr>
        <p:spPr>
          <a:xfrm>
            <a:off x="7904544" y="2539057"/>
            <a:ext cx="32" cy="1191"/>
          </a:xfrm>
          <a:custGeom>
            <a:avLst/>
            <a:gdLst/>
            <a:ahLst/>
            <a:cxnLst/>
            <a:rect l="l" t="t" r="r" b="b"/>
            <a:pathLst>
              <a:path w="1" h="38" fill="none" extrusionOk="0">
                <a:moveTo>
                  <a:pt x="0" y="1"/>
                </a:moveTo>
                <a:lnTo>
                  <a:pt x="0" y="1"/>
                </a:lnTo>
                <a:lnTo>
                  <a:pt x="0" y="38"/>
                </a:lnTo>
                <a:lnTo>
                  <a:pt x="0" y="3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35">
            <a:extLst>
              <a:ext uri="{FF2B5EF4-FFF2-40B4-BE49-F238E27FC236}">
                <a16:creationId xmlns:a16="http://schemas.microsoft.com/office/drawing/2014/main" id="{A6576EA3-4AB3-C968-00D6-2B0DB706DE86}"/>
              </a:ext>
            </a:extLst>
          </p:cNvPr>
          <p:cNvSpPr/>
          <p:nvPr/>
        </p:nvSpPr>
        <p:spPr>
          <a:xfrm>
            <a:off x="7904544" y="2537897"/>
            <a:ext cx="32" cy="1191"/>
          </a:xfrm>
          <a:custGeom>
            <a:avLst/>
            <a:gdLst/>
            <a:ahLst/>
            <a:cxnLst/>
            <a:rect l="l" t="t" r="r" b="b"/>
            <a:pathLst>
              <a:path w="1" h="38" fill="none" extrusionOk="0">
                <a:moveTo>
                  <a:pt x="0" y="1"/>
                </a:moveTo>
                <a:lnTo>
                  <a:pt x="0" y="1"/>
                </a:lnTo>
                <a:lnTo>
                  <a:pt x="0" y="38"/>
                </a:lnTo>
                <a:lnTo>
                  <a:pt x="0" y="3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35">
            <a:extLst>
              <a:ext uri="{FF2B5EF4-FFF2-40B4-BE49-F238E27FC236}">
                <a16:creationId xmlns:a16="http://schemas.microsoft.com/office/drawing/2014/main" id="{D79E00E5-98C1-C01B-98FA-4A07027368F6}"/>
              </a:ext>
            </a:extLst>
          </p:cNvPr>
          <p:cNvSpPr/>
          <p:nvPr/>
        </p:nvSpPr>
        <p:spPr>
          <a:xfrm>
            <a:off x="7904544" y="2536738"/>
            <a:ext cx="32" cy="31"/>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35">
            <a:extLst>
              <a:ext uri="{FF2B5EF4-FFF2-40B4-BE49-F238E27FC236}">
                <a16:creationId xmlns:a16="http://schemas.microsoft.com/office/drawing/2014/main" id="{65F5AF0F-F6C9-32C2-DC44-440E40C20317}"/>
              </a:ext>
            </a:extLst>
          </p:cNvPr>
          <p:cNvSpPr/>
          <p:nvPr/>
        </p:nvSpPr>
        <p:spPr>
          <a:xfrm>
            <a:off x="7904544" y="2534388"/>
            <a:ext cx="32" cy="1222"/>
          </a:xfrm>
          <a:custGeom>
            <a:avLst/>
            <a:gdLst/>
            <a:ahLst/>
            <a:cxnLst/>
            <a:rect l="l" t="t" r="r" b="b"/>
            <a:pathLst>
              <a:path w="1" h="39" fill="none" extrusionOk="0">
                <a:moveTo>
                  <a:pt x="0" y="1"/>
                </a:moveTo>
                <a:lnTo>
                  <a:pt x="0" y="1"/>
                </a:lnTo>
                <a:lnTo>
                  <a:pt x="0" y="38"/>
                </a:lnTo>
                <a:lnTo>
                  <a:pt x="0" y="3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35">
            <a:extLst>
              <a:ext uri="{FF2B5EF4-FFF2-40B4-BE49-F238E27FC236}">
                <a16:creationId xmlns:a16="http://schemas.microsoft.com/office/drawing/2014/main" id="{0BCFAD3B-F3C6-0F31-A6E0-CF7216C4CC3E}"/>
              </a:ext>
            </a:extLst>
          </p:cNvPr>
          <p:cNvSpPr/>
          <p:nvPr/>
        </p:nvSpPr>
        <p:spPr>
          <a:xfrm>
            <a:off x="7904544" y="2533229"/>
            <a:ext cx="32" cy="1191"/>
          </a:xfrm>
          <a:custGeom>
            <a:avLst/>
            <a:gdLst/>
            <a:ahLst/>
            <a:cxnLst/>
            <a:rect l="l" t="t" r="r" b="b"/>
            <a:pathLst>
              <a:path w="1" h="38" fill="none" extrusionOk="0">
                <a:moveTo>
                  <a:pt x="0" y="1"/>
                </a:moveTo>
                <a:lnTo>
                  <a:pt x="0" y="1"/>
                </a:lnTo>
                <a:lnTo>
                  <a:pt x="0" y="38"/>
                </a:lnTo>
                <a:lnTo>
                  <a:pt x="0" y="3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35">
            <a:extLst>
              <a:ext uri="{FF2B5EF4-FFF2-40B4-BE49-F238E27FC236}">
                <a16:creationId xmlns:a16="http://schemas.microsoft.com/office/drawing/2014/main" id="{6A464370-DF99-65EC-1220-DF6AB4CF792B}"/>
              </a:ext>
            </a:extLst>
          </p:cNvPr>
          <p:cNvSpPr/>
          <p:nvPr/>
        </p:nvSpPr>
        <p:spPr>
          <a:xfrm>
            <a:off x="7904544" y="2532070"/>
            <a:ext cx="32" cy="31"/>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35">
            <a:extLst>
              <a:ext uri="{FF2B5EF4-FFF2-40B4-BE49-F238E27FC236}">
                <a16:creationId xmlns:a16="http://schemas.microsoft.com/office/drawing/2014/main" id="{27DEDA70-DD5F-3332-F88D-52AEE04F015E}"/>
              </a:ext>
            </a:extLst>
          </p:cNvPr>
          <p:cNvSpPr/>
          <p:nvPr/>
        </p:nvSpPr>
        <p:spPr>
          <a:xfrm>
            <a:off x="7904544" y="2530910"/>
            <a:ext cx="32" cy="31"/>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35">
            <a:extLst>
              <a:ext uri="{FF2B5EF4-FFF2-40B4-BE49-F238E27FC236}">
                <a16:creationId xmlns:a16="http://schemas.microsoft.com/office/drawing/2014/main" id="{635B4B6E-A857-7018-BCEA-388E866965C9}"/>
              </a:ext>
            </a:extLst>
          </p:cNvPr>
          <p:cNvSpPr/>
          <p:nvPr/>
        </p:nvSpPr>
        <p:spPr>
          <a:xfrm>
            <a:off x="7904544" y="2528560"/>
            <a:ext cx="32" cy="1222"/>
          </a:xfrm>
          <a:custGeom>
            <a:avLst/>
            <a:gdLst/>
            <a:ahLst/>
            <a:cxnLst/>
            <a:rect l="l" t="t" r="r" b="b"/>
            <a:pathLst>
              <a:path w="1" h="39" fill="none" extrusionOk="0">
                <a:moveTo>
                  <a:pt x="0" y="1"/>
                </a:moveTo>
                <a:lnTo>
                  <a:pt x="0" y="1"/>
                </a:lnTo>
                <a:lnTo>
                  <a:pt x="0" y="38"/>
                </a:lnTo>
                <a:lnTo>
                  <a:pt x="0" y="3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35">
            <a:extLst>
              <a:ext uri="{FF2B5EF4-FFF2-40B4-BE49-F238E27FC236}">
                <a16:creationId xmlns:a16="http://schemas.microsoft.com/office/drawing/2014/main" id="{ACE7D281-61D0-52C2-A278-8BF3943DCC03}"/>
              </a:ext>
            </a:extLst>
          </p:cNvPr>
          <p:cNvSpPr/>
          <p:nvPr/>
        </p:nvSpPr>
        <p:spPr>
          <a:xfrm>
            <a:off x="7904544" y="2527401"/>
            <a:ext cx="32" cy="1191"/>
          </a:xfrm>
          <a:custGeom>
            <a:avLst/>
            <a:gdLst/>
            <a:ahLst/>
            <a:cxnLst/>
            <a:rect l="l" t="t" r="r" b="b"/>
            <a:pathLst>
              <a:path w="1" h="38" fill="none" extrusionOk="0">
                <a:moveTo>
                  <a:pt x="0" y="1"/>
                </a:moveTo>
                <a:lnTo>
                  <a:pt x="0" y="1"/>
                </a:lnTo>
                <a:lnTo>
                  <a:pt x="0" y="38"/>
                </a:lnTo>
                <a:lnTo>
                  <a:pt x="0" y="3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35">
            <a:extLst>
              <a:ext uri="{FF2B5EF4-FFF2-40B4-BE49-F238E27FC236}">
                <a16:creationId xmlns:a16="http://schemas.microsoft.com/office/drawing/2014/main" id="{958A2F2B-548C-5FAC-69B9-43C28135846F}"/>
              </a:ext>
            </a:extLst>
          </p:cNvPr>
          <p:cNvSpPr/>
          <p:nvPr/>
        </p:nvSpPr>
        <p:spPr>
          <a:xfrm>
            <a:off x="7904544" y="2526242"/>
            <a:ext cx="32" cy="31"/>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35">
            <a:extLst>
              <a:ext uri="{FF2B5EF4-FFF2-40B4-BE49-F238E27FC236}">
                <a16:creationId xmlns:a16="http://schemas.microsoft.com/office/drawing/2014/main" id="{D374D74F-A833-4CC4-D484-597CE1FD3AC5}"/>
              </a:ext>
            </a:extLst>
          </p:cNvPr>
          <p:cNvSpPr/>
          <p:nvPr/>
        </p:nvSpPr>
        <p:spPr>
          <a:xfrm>
            <a:off x="7904544" y="2522732"/>
            <a:ext cx="32" cy="31"/>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35">
            <a:extLst>
              <a:ext uri="{FF2B5EF4-FFF2-40B4-BE49-F238E27FC236}">
                <a16:creationId xmlns:a16="http://schemas.microsoft.com/office/drawing/2014/main" id="{02608928-4124-2BDB-B15D-0CEC8507E03F}"/>
              </a:ext>
            </a:extLst>
          </p:cNvPr>
          <p:cNvSpPr/>
          <p:nvPr/>
        </p:nvSpPr>
        <p:spPr>
          <a:xfrm>
            <a:off x="7904544" y="2519255"/>
            <a:ext cx="32" cy="31"/>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35">
            <a:extLst>
              <a:ext uri="{FF2B5EF4-FFF2-40B4-BE49-F238E27FC236}">
                <a16:creationId xmlns:a16="http://schemas.microsoft.com/office/drawing/2014/main" id="{868BE5F5-D7F6-E39C-BA60-7C375479282B}"/>
              </a:ext>
            </a:extLst>
          </p:cNvPr>
          <p:cNvSpPr/>
          <p:nvPr/>
        </p:nvSpPr>
        <p:spPr>
          <a:xfrm>
            <a:off x="7904544" y="2518064"/>
            <a:ext cx="32" cy="31"/>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35">
            <a:extLst>
              <a:ext uri="{FF2B5EF4-FFF2-40B4-BE49-F238E27FC236}">
                <a16:creationId xmlns:a16="http://schemas.microsoft.com/office/drawing/2014/main" id="{2768EFDE-CA7B-04CD-EA99-EC6CF2B9CE04}"/>
              </a:ext>
            </a:extLst>
          </p:cNvPr>
          <p:cNvSpPr/>
          <p:nvPr/>
        </p:nvSpPr>
        <p:spPr>
          <a:xfrm>
            <a:off x="7904544" y="2515745"/>
            <a:ext cx="32" cy="1191"/>
          </a:xfrm>
          <a:custGeom>
            <a:avLst/>
            <a:gdLst/>
            <a:ahLst/>
            <a:cxnLst/>
            <a:rect l="l" t="t" r="r" b="b"/>
            <a:pathLst>
              <a:path w="1" h="38" fill="none" extrusionOk="0">
                <a:moveTo>
                  <a:pt x="0" y="1"/>
                </a:moveTo>
                <a:lnTo>
                  <a:pt x="0" y="1"/>
                </a:lnTo>
                <a:lnTo>
                  <a:pt x="0" y="38"/>
                </a:lnTo>
                <a:lnTo>
                  <a:pt x="0" y="3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35">
            <a:extLst>
              <a:ext uri="{FF2B5EF4-FFF2-40B4-BE49-F238E27FC236}">
                <a16:creationId xmlns:a16="http://schemas.microsoft.com/office/drawing/2014/main" id="{F8E1A42F-4DFB-32BE-82F1-7CE12D28BD3A}"/>
              </a:ext>
            </a:extLst>
          </p:cNvPr>
          <p:cNvSpPr/>
          <p:nvPr/>
        </p:nvSpPr>
        <p:spPr>
          <a:xfrm>
            <a:off x="7904544" y="2514586"/>
            <a:ext cx="32" cy="1191"/>
          </a:xfrm>
          <a:custGeom>
            <a:avLst/>
            <a:gdLst/>
            <a:ahLst/>
            <a:cxnLst/>
            <a:rect l="l" t="t" r="r" b="b"/>
            <a:pathLst>
              <a:path w="1" h="38" fill="none" extrusionOk="0">
                <a:moveTo>
                  <a:pt x="0" y="0"/>
                </a:moveTo>
                <a:lnTo>
                  <a:pt x="0" y="0"/>
                </a:lnTo>
                <a:lnTo>
                  <a:pt x="0" y="38"/>
                </a:lnTo>
                <a:lnTo>
                  <a:pt x="0" y="3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35">
            <a:extLst>
              <a:ext uri="{FF2B5EF4-FFF2-40B4-BE49-F238E27FC236}">
                <a16:creationId xmlns:a16="http://schemas.microsoft.com/office/drawing/2014/main" id="{7602D427-0907-AB6C-B258-29015FF97905}"/>
              </a:ext>
            </a:extLst>
          </p:cNvPr>
          <p:cNvSpPr/>
          <p:nvPr/>
        </p:nvSpPr>
        <p:spPr>
          <a:xfrm>
            <a:off x="7903360" y="2513427"/>
            <a:ext cx="1216" cy="31"/>
          </a:xfrm>
          <a:custGeom>
            <a:avLst/>
            <a:gdLst/>
            <a:ahLst/>
            <a:cxnLst/>
            <a:rect l="l" t="t" r="r" b="b"/>
            <a:pathLst>
              <a:path w="38" h="1" fill="none" extrusionOk="0">
                <a:moveTo>
                  <a:pt x="0" y="0"/>
                </a:moveTo>
                <a:lnTo>
                  <a:pt x="0" y="0"/>
                </a:lnTo>
                <a:lnTo>
                  <a:pt x="37" y="0"/>
                </a:lnTo>
                <a:lnTo>
                  <a:pt x="37"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35">
            <a:extLst>
              <a:ext uri="{FF2B5EF4-FFF2-40B4-BE49-F238E27FC236}">
                <a16:creationId xmlns:a16="http://schemas.microsoft.com/office/drawing/2014/main" id="{751281C5-7463-582E-EDB4-8BF405682EE2}"/>
              </a:ext>
            </a:extLst>
          </p:cNvPr>
          <p:cNvSpPr/>
          <p:nvPr/>
        </p:nvSpPr>
        <p:spPr>
          <a:xfrm>
            <a:off x="7903360" y="2511077"/>
            <a:ext cx="32" cy="1191"/>
          </a:xfrm>
          <a:custGeom>
            <a:avLst/>
            <a:gdLst/>
            <a:ahLst/>
            <a:cxnLst/>
            <a:rect l="l" t="t" r="r" b="b"/>
            <a:pathLst>
              <a:path w="1" h="38" fill="none" extrusionOk="0">
                <a:moveTo>
                  <a:pt x="0" y="1"/>
                </a:moveTo>
                <a:lnTo>
                  <a:pt x="0" y="1"/>
                </a:lnTo>
                <a:lnTo>
                  <a:pt x="0" y="38"/>
                </a:lnTo>
                <a:lnTo>
                  <a:pt x="0" y="3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35">
            <a:extLst>
              <a:ext uri="{FF2B5EF4-FFF2-40B4-BE49-F238E27FC236}">
                <a16:creationId xmlns:a16="http://schemas.microsoft.com/office/drawing/2014/main" id="{23784F13-DB2D-AB60-0F3D-7D330A7CCF37}"/>
              </a:ext>
            </a:extLst>
          </p:cNvPr>
          <p:cNvSpPr/>
          <p:nvPr/>
        </p:nvSpPr>
        <p:spPr>
          <a:xfrm>
            <a:off x="7903360" y="2509917"/>
            <a:ext cx="32" cy="1191"/>
          </a:xfrm>
          <a:custGeom>
            <a:avLst/>
            <a:gdLst/>
            <a:ahLst/>
            <a:cxnLst/>
            <a:rect l="l" t="t" r="r" b="b"/>
            <a:pathLst>
              <a:path w="1" h="38" fill="none" extrusionOk="0">
                <a:moveTo>
                  <a:pt x="0" y="1"/>
                </a:moveTo>
                <a:lnTo>
                  <a:pt x="0" y="1"/>
                </a:lnTo>
                <a:lnTo>
                  <a:pt x="0" y="38"/>
                </a:lnTo>
                <a:lnTo>
                  <a:pt x="0" y="3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35">
            <a:extLst>
              <a:ext uri="{FF2B5EF4-FFF2-40B4-BE49-F238E27FC236}">
                <a16:creationId xmlns:a16="http://schemas.microsoft.com/office/drawing/2014/main" id="{DC10748C-08AD-D17D-AE6C-BDE4CFD4AEA0}"/>
              </a:ext>
            </a:extLst>
          </p:cNvPr>
          <p:cNvSpPr/>
          <p:nvPr/>
        </p:nvSpPr>
        <p:spPr>
          <a:xfrm>
            <a:off x="7903360" y="2508758"/>
            <a:ext cx="32" cy="31"/>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35">
            <a:extLst>
              <a:ext uri="{FF2B5EF4-FFF2-40B4-BE49-F238E27FC236}">
                <a16:creationId xmlns:a16="http://schemas.microsoft.com/office/drawing/2014/main" id="{EDBFCE32-70D9-1916-81E1-B6F47D4132CC}"/>
              </a:ext>
            </a:extLst>
          </p:cNvPr>
          <p:cNvSpPr/>
          <p:nvPr/>
        </p:nvSpPr>
        <p:spPr>
          <a:xfrm>
            <a:off x="7903360" y="2507599"/>
            <a:ext cx="32" cy="31"/>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35">
            <a:extLst>
              <a:ext uri="{FF2B5EF4-FFF2-40B4-BE49-F238E27FC236}">
                <a16:creationId xmlns:a16="http://schemas.microsoft.com/office/drawing/2014/main" id="{2EFC91A0-2E5E-25E2-A21E-B0EE9F93A996}"/>
              </a:ext>
            </a:extLst>
          </p:cNvPr>
          <p:cNvSpPr/>
          <p:nvPr/>
        </p:nvSpPr>
        <p:spPr>
          <a:xfrm>
            <a:off x="7903360" y="2505249"/>
            <a:ext cx="32" cy="1191"/>
          </a:xfrm>
          <a:custGeom>
            <a:avLst/>
            <a:gdLst/>
            <a:ahLst/>
            <a:cxnLst/>
            <a:rect l="l" t="t" r="r" b="b"/>
            <a:pathLst>
              <a:path w="1" h="38" fill="none" extrusionOk="0">
                <a:moveTo>
                  <a:pt x="0" y="1"/>
                </a:moveTo>
                <a:lnTo>
                  <a:pt x="0" y="1"/>
                </a:lnTo>
                <a:lnTo>
                  <a:pt x="0" y="38"/>
                </a:lnTo>
                <a:lnTo>
                  <a:pt x="0" y="3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35">
            <a:extLst>
              <a:ext uri="{FF2B5EF4-FFF2-40B4-BE49-F238E27FC236}">
                <a16:creationId xmlns:a16="http://schemas.microsoft.com/office/drawing/2014/main" id="{B0F39BB4-49C6-799B-D1FB-8E2B3BF67BB1}"/>
              </a:ext>
            </a:extLst>
          </p:cNvPr>
          <p:cNvSpPr/>
          <p:nvPr/>
        </p:nvSpPr>
        <p:spPr>
          <a:xfrm>
            <a:off x="7903360" y="2504090"/>
            <a:ext cx="32" cy="1191"/>
          </a:xfrm>
          <a:custGeom>
            <a:avLst/>
            <a:gdLst/>
            <a:ahLst/>
            <a:cxnLst/>
            <a:rect l="l" t="t" r="r" b="b"/>
            <a:pathLst>
              <a:path w="1" h="38" fill="none" extrusionOk="0">
                <a:moveTo>
                  <a:pt x="0" y="1"/>
                </a:moveTo>
                <a:lnTo>
                  <a:pt x="0" y="1"/>
                </a:lnTo>
                <a:lnTo>
                  <a:pt x="0" y="38"/>
                </a:lnTo>
                <a:lnTo>
                  <a:pt x="0" y="3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35">
            <a:extLst>
              <a:ext uri="{FF2B5EF4-FFF2-40B4-BE49-F238E27FC236}">
                <a16:creationId xmlns:a16="http://schemas.microsoft.com/office/drawing/2014/main" id="{9D61BC08-8114-74BB-5D51-556CC029A76D}"/>
              </a:ext>
            </a:extLst>
          </p:cNvPr>
          <p:cNvSpPr/>
          <p:nvPr/>
        </p:nvSpPr>
        <p:spPr>
          <a:xfrm>
            <a:off x="7903360" y="2502930"/>
            <a:ext cx="32" cy="31"/>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35">
            <a:extLst>
              <a:ext uri="{FF2B5EF4-FFF2-40B4-BE49-F238E27FC236}">
                <a16:creationId xmlns:a16="http://schemas.microsoft.com/office/drawing/2014/main" id="{597D256B-8020-F930-674F-EF56AE490D5D}"/>
              </a:ext>
            </a:extLst>
          </p:cNvPr>
          <p:cNvSpPr/>
          <p:nvPr/>
        </p:nvSpPr>
        <p:spPr>
          <a:xfrm>
            <a:off x="7903360" y="2500580"/>
            <a:ext cx="32" cy="1222"/>
          </a:xfrm>
          <a:custGeom>
            <a:avLst/>
            <a:gdLst/>
            <a:ahLst/>
            <a:cxnLst/>
            <a:rect l="l" t="t" r="r" b="b"/>
            <a:pathLst>
              <a:path w="1" h="39" fill="none" extrusionOk="0">
                <a:moveTo>
                  <a:pt x="0" y="1"/>
                </a:moveTo>
                <a:lnTo>
                  <a:pt x="0" y="1"/>
                </a:lnTo>
                <a:lnTo>
                  <a:pt x="0" y="38"/>
                </a:lnTo>
                <a:lnTo>
                  <a:pt x="0" y="3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35">
            <a:extLst>
              <a:ext uri="{FF2B5EF4-FFF2-40B4-BE49-F238E27FC236}">
                <a16:creationId xmlns:a16="http://schemas.microsoft.com/office/drawing/2014/main" id="{23AFCFF2-FBDB-BE31-88A9-0F6263EF2B1E}"/>
              </a:ext>
            </a:extLst>
          </p:cNvPr>
          <p:cNvSpPr/>
          <p:nvPr/>
        </p:nvSpPr>
        <p:spPr>
          <a:xfrm>
            <a:off x="7903360" y="2499421"/>
            <a:ext cx="32" cy="1191"/>
          </a:xfrm>
          <a:custGeom>
            <a:avLst/>
            <a:gdLst/>
            <a:ahLst/>
            <a:cxnLst/>
            <a:rect l="l" t="t" r="r" b="b"/>
            <a:pathLst>
              <a:path w="1" h="38" fill="none" extrusionOk="0">
                <a:moveTo>
                  <a:pt x="0" y="1"/>
                </a:moveTo>
                <a:lnTo>
                  <a:pt x="0" y="1"/>
                </a:lnTo>
                <a:lnTo>
                  <a:pt x="0" y="38"/>
                </a:lnTo>
                <a:lnTo>
                  <a:pt x="0" y="3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35">
            <a:extLst>
              <a:ext uri="{FF2B5EF4-FFF2-40B4-BE49-F238E27FC236}">
                <a16:creationId xmlns:a16="http://schemas.microsoft.com/office/drawing/2014/main" id="{ED5090FC-99E8-5E00-BFFD-94D0A886392F}"/>
              </a:ext>
            </a:extLst>
          </p:cNvPr>
          <p:cNvSpPr/>
          <p:nvPr/>
        </p:nvSpPr>
        <p:spPr>
          <a:xfrm>
            <a:off x="7903360" y="2498262"/>
            <a:ext cx="32" cy="31"/>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35">
            <a:extLst>
              <a:ext uri="{FF2B5EF4-FFF2-40B4-BE49-F238E27FC236}">
                <a16:creationId xmlns:a16="http://schemas.microsoft.com/office/drawing/2014/main" id="{69E71B5B-EB7A-4272-D876-FC6D51CB98A2}"/>
              </a:ext>
            </a:extLst>
          </p:cNvPr>
          <p:cNvSpPr/>
          <p:nvPr/>
        </p:nvSpPr>
        <p:spPr>
          <a:xfrm>
            <a:off x="7903360" y="2497102"/>
            <a:ext cx="32" cy="31"/>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35">
            <a:extLst>
              <a:ext uri="{FF2B5EF4-FFF2-40B4-BE49-F238E27FC236}">
                <a16:creationId xmlns:a16="http://schemas.microsoft.com/office/drawing/2014/main" id="{DD073A0E-F402-04FC-66FE-3044E26EA74C}"/>
              </a:ext>
            </a:extLst>
          </p:cNvPr>
          <p:cNvSpPr/>
          <p:nvPr/>
        </p:nvSpPr>
        <p:spPr>
          <a:xfrm>
            <a:off x="7903360" y="2494752"/>
            <a:ext cx="32" cy="1222"/>
          </a:xfrm>
          <a:custGeom>
            <a:avLst/>
            <a:gdLst/>
            <a:ahLst/>
            <a:cxnLst/>
            <a:rect l="l" t="t" r="r" b="b"/>
            <a:pathLst>
              <a:path w="1" h="39" fill="none" extrusionOk="0">
                <a:moveTo>
                  <a:pt x="0" y="1"/>
                </a:moveTo>
                <a:lnTo>
                  <a:pt x="0" y="1"/>
                </a:lnTo>
                <a:lnTo>
                  <a:pt x="0" y="38"/>
                </a:lnTo>
                <a:lnTo>
                  <a:pt x="0" y="3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35">
            <a:extLst>
              <a:ext uri="{FF2B5EF4-FFF2-40B4-BE49-F238E27FC236}">
                <a16:creationId xmlns:a16="http://schemas.microsoft.com/office/drawing/2014/main" id="{F1083D4D-862D-C98D-B6DD-9350B48C0A5D}"/>
              </a:ext>
            </a:extLst>
          </p:cNvPr>
          <p:cNvSpPr/>
          <p:nvPr/>
        </p:nvSpPr>
        <p:spPr>
          <a:xfrm>
            <a:off x="7903360" y="2493593"/>
            <a:ext cx="32" cy="31"/>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35">
            <a:extLst>
              <a:ext uri="{FF2B5EF4-FFF2-40B4-BE49-F238E27FC236}">
                <a16:creationId xmlns:a16="http://schemas.microsoft.com/office/drawing/2014/main" id="{631010CC-D0E7-0751-24B3-FDB94A0D8D80}"/>
              </a:ext>
            </a:extLst>
          </p:cNvPr>
          <p:cNvSpPr/>
          <p:nvPr/>
        </p:nvSpPr>
        <p:spPr>
          <a:xfrm>
            <a:off x="7903360" y="2492434"/>
            <a:ext cx="32" cy="31"/>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35">
            <a:extLst>
              <a:ext uri="{FF2B5EF4-FFF2-40B4-BE49-F238E27FC236}">
                <a16:creationId xmlns:a16="http://schemas.microsoft.com/office/drawing/2014/main" id="{C54B8A83-3A71-7FEA-7145-F5B443A154C6}"/>
              </a:ext>
            </a:extLst>
          </p:cNvPr>
          <p:cNvSpPr/>
          <p:nvPr/>
        </p:nvSpPr>
        <p:spPr>
          <a:xfrm>
            <a:off x="7903360" y="2490115"/>
            <a:ext cx="32" cy="1191"/>
          </a:xfrm>
          <a:custGeom>
            <a:avLst/>
            <a:gdLst/>
            <a:ahLst/>
            <a:cxnLst/>
            <a:rect l="l" t="t" r="r" b="b"/>
            <a:pathLst>
              <a:path w="1" h="38" fill="none" extrusionOk="0">
                <a:moveTo>
                  <a:pt x="0" y="0"/>
                </a:moveTo>
                <a:lnTo>
                  <a:pt x="0" y="0"/>
                </a:lnTo>
                <a:lnTo>
                  <a:pt x="0" y="37"/>
                </a:lnTo>
                <a:lnTo>
                  <a:pt x="0" y="37"/>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35">
            <a:extLst>
              <a:ext uri="{FF2B5EF4-FFF2-40B4-BE49-F238E27FC236}">
                <a16:creationId xmlns:a16="http://schemas.microsoft.com/office/drawing/2014/main" id="{0305DB9D-33D0-CAF2-5E97-B37C9E8E6F3B}"/>
              </a:ext>
            </a:extLst>
          </p:cNvPr>
          <p:cNvSpPr/>
          <p:nvPr/>
        </p:nvSpPr>
        <p:spPr>
          <a:xfrm>
            <a:off x="7903360" y="2488925"/>
            <a:ext cx="32" cy="1222"/>
          </a:xfrm>
          <a:custGeom>
            <a:avLst/>
            <a:gdLst/>
            <a:ahLst/>
            <a:cxnLst/>
            <a:rect l="l" t="t" r="r" b="b"/>
            <a:pathLst>
              <a:path w="1" h="39" fill="none" extrusionOk="0">
                <a:moveTo>
                  <a:pt x="0" y="1"/>
                </a:moveTo>
                <a:lnTo>
                  <a:pt x="0" y="1"/>
                </a:lnTo>
                <a:lnTo>
                  <a:pt x="0" y="38"/>
                </a:lnTo>
                <a:lnTo>
                  <a:pt x="0" y="3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35">
            <a:extLst>
              <a:ext uri="{FF2B5EF4-FFF2-40B4-BE49-F238E27FC236}">
                <a16:creationId xmlns:a16="http://schemas.microsoft.com/office/drawing/2014/main" id="{0674B41B-D772-5FEE-79F7-76EA8D5A2FA3}"/>
              </a:ext>
            </a:extLst>
          </p:cNvPr>
          <p:cNvSpPr/>
          <p:nvPr/>
        </p:nvSpPr>
        <p:spPr>
          <a:xfrm>
            <a:off x="7903360" y="2487765"/>
            <a:ext cx="32" cy="31"/>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35">
            <a:extLst>
              <a:ext uri="{FF2B5EF4-FFF2-40B4-BE49-F238E27FC236}">
                <a16:creationId xmlns:a16="http://schemas.microsoft.com/office/drawing/2014/main" id="{389EE995-2C83-7D15-A524-83A84B12DFF0}"/>
              </a:ext>
            </a:extLst>
          </p:cNvPr>
          <p:cNvSpPr/>
          <p:nvPr/>
        </p:nvSpPr>
        <p:spPr>
          <a:xfrm>
            <a:off x="7903360" y="2486606"/>
            <a:ext cx="32" cy="31"/>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35">
            <a:extLst>
              <a:ext uri="{FF2B5EF4-FFF2-40B4-BE49-F238E27FC236}">
                <a16:creationId xmlns:a16="http://schemas.microsoft.com/office/drawing/2014/main" id="{8E7C7F90-D53C-C711-0B20-F28A2934B7AF}"/>
              </a:ext>
            </a:extLst>
          </p:cNvPr>
          <p:cNvSpPr/>
          <p:nvPr/>
        </p:nvSpPr>
        <p:spPr>
          <a:xfrm>
            <a:off x="7903360" y="2484256"/>
            <a:ext cx="32" cy="1222"/>
          </a:xfrm>
          <a:custGeom>
            <a:avLst/>
            <a:gdLst/>
            <a:ahLst/>
            <a:cxnLst/>
            <a:rect l="l" t="t" r="r" b="b"/>
            <a:pathLst>
              <a:path w="1" h="39" fill="none" extrusionOk="0">
                <a:moveTo>
                  <a:pt x="0" y="1"/>
                </a:moveTo>
                <a:lnTo>
                  <a:pt x="0" y="1"/>
                </a:lnTo>
                <a:lnTo>
                  <a:pt x="0" y="38"/>
                </a:lnTo>
                <a:lnTo>
                  <a:pt x="0" y="3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35">
            <a:extLst>
              <a:ext uri="{FF2B5EF4-FFF2-40B4-BE49-F238E27FC236}">
                <a16:creationId xmlns:a16="http://schemas.microsoft.com/office/drawing/2014/main" id="{869557AD-180F-C679-4740-F3F79BE28D09}"/>
              </a:ext>
            </a:extLst>
          </p:cNvPr>
          <p:cNvSpPr/>
          <p:nvPr/>
        </p:nvSpPr>
        <p:spPr>
          <a:xfrm>
            <a:off x="7903360" y="2483097"/>
            <a:ext cx="32" cy="1191"/>
          </a:xfrm>
          <a:custGeom>
            <a:avLst/>
            <a:gdLst/>
            <a:ahLst/>
            <a:cxnLst/>
            <a:rect l="l" t="t" r="r" b="b"/>
            <a:pathLst>
              <a:path w="1" h="38" fill="none" extrusionOk="0">
                <a:moveTo>
                  <a:pt x="0" y="1"/>
                </a:moveTo>
                <a:lnTo>
                  <a:pt x="0" y="1"/>
                </a:lnTo>
                <a:lnTo>
                  <a:pt x="0" y="38"/>
                </a:lnTo>
                <a:lnTo>
                  <a:pt x="0" y="3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35">
            <a:extLst>
              <a:ext uri="{FF2B5EF4-FFF2-40B4-BE49-F238E27FC236}">
                <a16:creationId xmlns:a16="http://schemas.microsoft.com/office/drawing/2014/main" id="{0729E222-709C-C1FC-2DD7-855B3A54A799}"/>
              </a:ext>
            </a:extLst>
          </p:cNvPr>
          <p:cNvSpPr/>
          <p:nvPr/>
        </p:nvSpPr>
        <p:spPr>
          <a:xfrm>
            <a:off x="7903360" y="2481938"/>
            <a:ext cx="32" cy="31"/>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35">
            <a:extLst>
              <a:ext uri="{FF2B5EF4-FFF2-40B4-BE49-F238E27FC236}">
                <a16:creationId xmlns:a16="http://schemas.microsoft.com/office/drawing/2014/main" id="{F7215E05-72D4-DF28-8A7E-7EB4EC4D8A52}"/>
              </a:ext>
            </a:extLst>
          </p:cNvPr>
          <p:cNvSpPr/>
          <p:nvPr/>
        </p:nvSpPr>
        <p:spPr>
          <a:xfrm>
            <a:off x="7903360" y="2479619"/>
            <a:ext cx="32" cy="1191"/>
          </a:xfrm>
          <a:custGeom>
            <a:avLst/>
            <a:gdLst/>
            <a:ahLst/>
            <a:cxnLst/>
            <a:rect l="l" t="t" r="r" b="b"/>
            <a:pathLst>
              <a:path w="1" h="38" fill="none" extrusionOk="0">
                <a:moveTo>
                  <a:pt x="0" y="0"/>
                </a:moveTo>
                <a:lnTo>
                  <a:pt x="0" y="0"/>
                </a:lnTo>
                <a:lnTo>
                  <a:pt x="0" y="37"/>
                </a:lnTo>
                <a:lnTo>
                  <a:pt x="0" y="37"/>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35">
            <a:extLst>
              <a:ext uri="{FF2B5EF4-FFF2-40B4-BE49-F238E27FC236}">
                <a16:creationId xmlns:a16="http://schemas.microsoft.com/office/drawing/2014/main" id="{9F922BE7-7E93-DD44-9662-F3B781CE24C9}"/>
              </a:ext>
            </a:extLst>
          </p:cNvPr>
          <p:cNvSpPr/>
          <p:nvPr/>
        </p:nvSpPr>
        <p:spPr>
          <a:xfrm>
            <a:off x="7903360" y="2478428"/>
            <a:ext cx="32" cy="1222"/>
          </a:xfrm>
          <a:custGeom>
            <a:avLst/>
            <a:gdLst/>
            <a:ahLst/>
            <a:cxnLst/>
            <a:rect l="l" t="t" r="r" b="b"/>
            <a:pathLst>
              <a:path w="1" h="39" fill="none" extrusionOk="0">
                <a:moveTo>
                  <a:pt x="0" y="1"/>
                </a:moveTo>
                <a:lnTo>
                  <a:pt x="0" y="1"/>
                </a:lnTo>
                <a:lnTo>
                  <a:pt x="0" y="38"/>
                </a:lnTo>
                <a:lnTo>
                  <a:pt x="0" y="3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35">
            <a:extLst>
              <a:ext uri="{FF2B5EF4-FFF2-40B4-BE49-F238E27FC236}">
                <a16:creationId xmlns:a16="http://schemas.microsoft.com/office/drawing/2014/main" id="{77E25702-0205-9815-FA32-315C4E7F5771}"/>
              </a:ext>
            </a:extLst>
          </p:cNvPr>
          <p:cNvSpPr/>
          <p:nvPr/>
        </p:nvSpPr>
        <p:spPr>
          <a:xfrm>
            <a:off x="7903360" y="2477269"/>
            <a:ext cx="32" cy="31"/>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35">
            <a:extLst>
              <a:ext uri="{FF2B5EF4-FFF2-40B4-BE49-F238E27FC236}">
                <a16:creationId xmlns:a16="http://schemas.microsoft.com/office/drawing/2014/main" id="{D1F80204-1C69-3F6F-CB9A-607895324DDF}"/>
              </a:ext>
            </a:extLst>
          </p:cNvPr>
          <p:cNvSpPr/>
          <p:nvPr/>
        </p:nvSpPr>
        <p:spPr>
          <a:xfrm>
            <a:off x="7903360" y="2476110"/>
            <a:ext cx="32" cy="31"/>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35">
            <a:extLst>
              <a:ext uri="{FF2B5EF4-FFF2-40B4-BE49-F238E27FC236}">
                <a16:creationId xmlns:a16="http://schemas.microsoft.com/office/drawing/2014/main" id="{2B02DAB4-AB0C-695F-3A00-95F0E1F050EC}"/>
              </a:ext>
            </a:extLst>
          </p:cNvPr>
          <p:cNvSpPr/>
          <p:nvPr/>
        </p:nvSpPr>
        <p:spPr>
          <a:xfrm>
            <a:off x="7903360" y="2473791"/>
            <a:ext cx="32" cy="1191"/>
          </a:xfrm>
          <a:custGeom>
            <a:avLst/>
            <a:gdLst/>
            <a:ahLst/>
            <a:cxnLst/>
            <a:rect l="l" t="t" r="r" b="b"/>
            <a:pathLst>
              <a:path w="1" h="38" fill="none" extrusionOk="0">
                <a:moveTo>
                  <a:pt x="0" y="0"/>
                </a:moveTo>
                <a:lnTo>
                  <a:pt x="0" y="0"/>
                </a:lnTo>
                <a:lnTo>
                  <a:pt x="0" y="37"/>
                </a:lnTo>
                <a:lnTo>
                  <a:pt x="0" y="37"/>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35">
            <a:extLst>
              <a:ext uri="{FF2B5EF4-FFF2-40B4-BE49-F238E27FC236}">
                <a16:creationId xmlns:a16="http://schemas.microsoft.com/office/drawing/2014/main" id="{63034067-33D5-6BCD-8871-4FCC5820EC47}"/>
              </a:ext>
            </a:extLst>
          </p:cNvPr>
          <p:cNvSpPr/>
          <p:nvPr/>
        </p:nvSpPr>
        <p:spPr>
          <a:xfrm>
            <a:off x="7903360" y="2472600"/>
            <a:ext cx="32" cy="1222"/>
          </a:xfrm>
          <a:custGeom>
            <a:avLst/>
            <a:gdLst/>
            <a:ahLst/>
            <a:cxnLst/>
            <a:rect l="l" t="t" r="r" b="b"/>
            <a:pathLst>
              <a:path w="1" h="39" fill="none" extrusionOk="0">
                <a:moveTo>
                  <a:pt x="0" y="1"/>
                </a:moveTo>
                <a:lnTo>
                  <a:pt x="0" y="1"/>
                </a:lnTo>
                <a:lnTo>
                  <a:pt x="0" y="38"/>
                </a:lnTo>
                <a:lnTo>
                  <a:pt x="0" y="3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35">
            <a:extLst>
              <a:ext uri="{FF2B5EF4-FFF2-40B4-BE49-F238E27FC236}">
                <a16:creationId xmlns:a16="http://schemas.microsoft.com/office/drawing/2014/main" id="{F7CD2A4D-AD1F-9BB5-D384-F77058E47DAA}"/>
              </a:ext>
            </a:extLst>
          </p:cNvPr>
          <p:cNvSpPr/>
          <p:nvPr/>
        </p:nvSpPr>
        <p:spPr>
          <a:xfrm>
            <a:off x="7903360" y="2470282"/>
            <a:ext cx="32" cy="1191"/>
          </a:xfrm>
          <a:custGeom>
            <a:avLst/>
            <a:gdLst/>
            <a:ahLst/>
            <a:cxnLst/>
            <a:rect l="l" t="t" r="r" b="b"/>
            <a:pathLst>
              <a:path w="1" h="38" fill="none" extrusionOk="0">
                <a:moveTo>
                  <a:pt x="0" y="1"/>
                </a:moveTo>
                <a:lnTo>
                  <a:pt x="0" y="1"/>
                </a:lnTo>
                <a:lnTo>
                  <a:pt x="0" y="38"/>
                </a:lnTo>
                <a:lnTo>
                  <a:pt x="0" y="3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35">
            <a:extLst>
              <a:ext uri="{FF2B5EF4-FFF2-40B4-BE49-F238E27FC236}">
                <a16:creationId xmlns:a16="http://schemas.microsoft.com/office/drawing/2014/main" id="{7CCB077E-9B21-8C99-AE92-B889E2C0E0F8}"/>
              </a:ext>
            </a:extLst>
          </p:cNvPr>
          <p:cNvSpPr/>
          <p:nvPr/>
        </p:nvSpPr>
        <p:spPr>
          <a:xfrm>
            <a:off x="7903360" y="2469123"/>
            <a:ext cx="32" cy="31"/>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35">
            <a:extLst>
              <a:ext uri="{FF2B5EF4-FFF2-40B4-BE49-F238E27FC236}">
                <a16:creationId xmlns:a16="http://schemas.microsoft.com/office/drawing/2014/main" id="{E72458E2-368E-4686-7EE2-84D9D4099C13}"/>
              </a:ext>
            </a:extLst>
          </p:cNvPr>
          <p:cNvSpPr/>
          <p:nvPr/>
        </p:nvSpPr>
        <p:spPr>
          <a:xfrm>
            <a:off x="7903360" y="2467963"/>
            <a:ext cx="32" cy="31"/>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35">
            <a:extLst>
              <a:ext uri="{FF2B5EF4-FFF2-40B4-BE49-F238E27FC236}">
                <a16:creationId xmlns:a16="http://schemas.microsoft.com/office/drawing/2014/main" id="{FCE4F6DE-C65C-7A4B-8B4E-0499ACA309C3}"/>
              </a:ext>
            </a:extLst>
          </p:cNvPr>
          <p:cNvSpPr/>
          <p:nvPr/>
        </p:nvSpPr>
        <p:spPr>
          <a:xfrm>
            <a:off x="7902176" y="2465613"/>
            <a:ext cx="1216" cy="1191"/>
          </a:xfrm>
          <a:custGeom>
            <a:avLst/>
            <a:gdLst/>
            <a:ahLst/>
            <a:cxnLst/>
            <a:rect l="l" t="t" r="r" b="b"/>
            <a:pathLst>
              <a:path w="38" h="38" fill="none" extrusionOk="0">
                <a:moveTo>
                  <a:pt x="0" y="1"/>
                </a:moveTo>
                <a:lnTo>
                  <a:pt x="0" y="1"/>
                </a:lnTo>
                <a:lnTo>
                  <a:pt x="37" y="38"/>
                </a:lnTo>
                <a:lnTo>
                  <a:pt x="37" y="3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35">
            <a:extLst>
              <a:ext uri="{FF2B5EF4-FFF2-40B4-BE49-F238E27FC236}">
                <a16:creationId xmlns:a16="http://schemas.microsoft.com/office/drawing/2014/main" id="{38B69958-9DAD-5599-FB0E-77CA7700F5B1}"/>
              </a:ext>
            </a:extLst>
          </p:cNvPr>
          <p:cNvSpPr/>
          <p:nvPr/>
        </p:nvSpPr>
        <p:spPr>
          <a:xfrm>
            <a:off x="7902176" y="2464454"/>
            <a:ext cx="32" cy="1191"/>
          </a:xfrm>
          <a:custGeom>
            <a:avLst/>
            <a:gdLst/>
            <a:ahLst/>
            <a:cxnLst/>
            <a:rect l="l" t="t" r="r" b="b"/>
            <a:pathLst>
              <a:path w="1" h="38" fill="none" extrusionOk="0">
                <a:moveTo>
                  <a:pt x="0" y="0"/>
                </a:moveTo>
                <a:lnTo>
                  <a:pt x="0" y="0"/>
                </a:lnTo>
                <a:lnTo>
                  <a:pt x="0" y="38"/>
                </a:lnTo>
                <a:lnTo>
                  <a:pt x="0" y="3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35">
            <a:extLst>
              <a:ext uri="{FF2B5EF4-FFF2-40B4-BE49-F238E27FC236}">
                <a16:creationId xmlns:a16="http://schemas.microsoft.com/office/drawing/2014/main" id="{71113F5F-5C30-F663-3C44-0FD24A92B45A}"/>
              </a:ext>
            </a:extLst>
          </p:cNvPr>
          <p:cNvSpPr/>
          <p:nvPr/>
        </p:nvSpPr>
        <p:spPr>
          <a:xfrm>
            <a:off x="7902176" y="2463295"/>
            <a:ext cx="32" cy="31"/>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35">
            <a:extLst>
              <a:ext uri="{FF2B5EF4-FFF2-40B4-BE49-F238E27FC236}">
                <a16:creationId xmlns:a16="http://schemas.microsoft.com/office/drawing/2014/main" id="{6461190E-8452-BB67-BEC8-609AB768B7D1}"/>
              </a:ext>
            </a:extLst>
          </p:cNvPr>
          <p:cNvSpPr/>
          <p:nvPr/>
        </p:nvSpPr>
        <p:spPr>
          <a:xfrm>
            <a:off x="7902176" y="2460945"/>
            <a:ext cx="32" cy="1222"/>
          </a:xfrm>
          <a:custGeom>
            <a:avLst/>
            <a:gdLst/>
            <a:ahLst/>
            <a:cxnLst/>
            <a:rect l="l" t="t" r="r" b="b"/>
            <a:pathLst>
              <a:path w="1" h="39" fill="none" extrusionOk="0">
                <a:moveTo>
                  <a:pt x="0" y="1"/>
                </a:moveTo>
                <a:lnTo>
                  <a:pt x="0" y="1"/>
                </a:lnTo>
                <a:lnTo>
                  <a:pt x="0" y="38"/>
                </a:lnTo>
                <a:lnTo>
                  <a:pt x="0" y="3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35">
            <a:extLst>
              <a:ext uri="{FF2B5EF4-FFF2-40B4-BE49-F238E27FC236}">
                <a16:creationId xmlns:a16="http://schemas.microsoft.com/office/drawing/2014/main" id="{A1D324BB-97FE-101C-A487-A45802BFD7BE}"/>
              </a:ext>
            </a:extLst>
          </p:cNvPr>
          <p:cNvSpPr/>
          <p:nvPr/>
        </p:nvSpPr>
        <p:spPr>
          <a:xfrm>
            <a:off x="7902176" y="2459785"/>
            <a:ext cx="32" cy="1191"/>
          </a:xfrm>
          <a:custGeom>
            <a:avLst/>
            <a:gdLst/>
            <a:ahLst/>
            <a:cxnLst/>
            <a:rect l="l" t="t" r="r" b="b"/>
            <a:pathLst>
              <a:path w="1" h="38" fill="none" extrusionOk="0">
                <a:moveTo>
                  <a:pt x="0" y="1"/>
                </a:moveTo>
                <a:lnTo>
                  <a:pt x="0" y="1"/>
                </a:lnTo>
                <a:lnTo>
                  <a:pt x="0" y="38"/>
                </a:lnTo>
                <a:lnTo>
                  <a:pt x="0" y="3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35">
            <a:extLst>
              <a:ext uri="{FF2B5EF4-FFF2-40B4-BE49-F238E27FC236}">
                <a16:creationId xmlns:a16="http://schemas.microsoft.com/office/drawing/2014/main" id="{ECC62B1F-617C-F3B6-6309-B73D34658012}"/>
              </a:ext>
            </a:extLst>
          </p:cNvPr>
          <p:cNvSpPr/>
          <p:nvPr/>
        </p:nvSpPr>
        <p:spPr>
          <a:xfrm>
            <a:off x="7902176" y="2458626"/>
            <a:ext cx="32" cy="31"/>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35">
            <a:extLst>
              <a:ext uri="{FF2B5EF4-FFF2-40B4-BE49-F238E27FC236}">
                <a16:creationId xmlns:a16="http://schemas.microsoft.com/office/drawing/2014/main" id="{BC600C0B-4793-42D3-04B8-C30344B98766}"/>
              </a:ext>
            </a:extLst>
          </p:cNvPr>
          <p:cNvSpPr/>
          <p:nvPr/>
        </p:nvSpPr>
        <p:spPr>
          <a:xfrm>
            <a:off x="7902176" y="2457467"/>
            <a:ext cx="32" cy="31"/>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35">
            <a:extLst>
              <a:ext uri="{FF2B5EF4-FFF2-40B4-BE49-F238E27FC236}">
                <a16:creationId xmlns:a16="http://schemas.microsoft.com/office/drawing/2014/main" id="{F3644B91-DC4A-00BF-15A2-1C0AF3CB829C}"/>
              </a:ext>
            </a:extLst>
          </p:cNvPr>
          <p:cNvSpPr/>
          <p:nvPr/>
        </p:nvSpPr>
        <p:spPr>
          <a:xfrm>
            <a:off x="7902176" y="2455117"/>
            <a:ext cx="32" cy="1222"/>
          </a:xfrm>
          <a:custGeom>
            <a:avLst/>
            <a:gdLst/>
            <a:ahLst/>
            <a:cxnLst/>
            <a:rect l="l" t="t" r="r" b="b"/>
            <a:pathLst>
              <a:path w="1" h="39" fill="none" extrusionOk="0">
                <a:moveTo>
                  <a:pt x="0" y="1"/>
                </a:moveTo>
                <a:lnTo>
                  <a:pt x="0" y="1"/>
                </a:lnTo>
                <a:lnTo>
                  <a:pt x="0" y="38"/>
                </a:lnTo>
                <a:lnTo>
                  <a:pt x="0" y="3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35">
            <a:extLst>
              <a:ext uri="{FF2B5EF4-FFF2-40B4-BE49-F238E27FC236}">
                <a16:creationId xmlns:a16="http://schemas.microsoft.com/office/drawing/2014/main" id="{D9F908C4-26E7-F46C-7C4C-AF8B1E27AB2F}"/>
              </a:ext>
            </a:extLst>
          </p:cNvPr>
          <p:cNvSpPr/>
          <p:nvPr/>
        </p:nvSpPr>
        <p:spPr>
          <a:xfrm>
            <a:off x="7902176" y="2453958"/>
            <a:ext cx="32" cy="1191"/>
          </a:xfrm>
          <a:custGeom>
            <a:avLst/>
            <a:gdLst/>
            <a:ahLst/>
            <a:cxnLst/>
            <a:rect l="l" t="t" r="r" b="b"/>
            <a:pathLst>
              <a:path w="1" h="38" fill="none" extrusionOk="0">
                <a:moveTo>
                  <a:pt x="0" y="1"/>
                </a:moveTo>
                <a:lnTo>
                  <a:pt x="0" y="1"/>
                </a:lnTo>
                <a:lnTo>
                  <a:pt x="0" y="38"/>
                </a:lnTo>
                <a:lnTo>
                  <a:pt x="0" y="3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35">
            <a:extLst>
              <a:ext uri="{FF2B5EF4-FFF2-40B4-BE49-F238E27FC236}">
                <a16:creationId xmlns:a16="http://schemas.microsoft.com/office/drawing/2014/main" id="{C30AF6AF-9D37-788D-5442-2CD5C2640E32}"/>
              </a:ext>
            </a:extLst>
          </p:cNvPr>
          <p:cNvSpPr/>
          <p:nvPr/>
        </p:nvSpPr>
        <p:spPr>
          <a:xfrm>
            <a:off x="7902176" y="2452798"/>
            <a:ext cx="32" cy="31"/>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35">
            <a:extLst>
              <a:ext uri="{FF2B5EF4-FFF2-40B4-BE49-F238E27FC236}">
                <a16:creationId xmlns:a16="http://schemas.microsoft.com/office/drawing/2014/main" id="{1ABB27C5-7BF8-15D1-7F34-6B26F8160C1D}"/>
              </a:ext>
            </a:extLst>
          </p:cNvPr>
          <p:cNvSpPr/>
          <p:nvPr/>
        </p:nvSpPr>
        <p:spPr>
          <a:xfrm>
            <a:off x="7902176" y="2450448"/>
            <a:ext cx="32" cy="1222"/>
          </a:xfrm>
          <a:custGeom>
            <a:avLst/>
            <a:gdLst/>
            <a:ahLst/>
            <a:cxnLst/>
            <a:rect l="l" t="t" r="r" b="b"/>
            <a:pathLst>
              <a:path w="1" h="39" fill="none" extrusionOk="0">
                <a:moveTo>
                  <a:pt x="0" y="1"/>
                </a:moveTo>
                <a:lnTo>
                  <a:pt x="0" y="1"/>
                </a:lnTo>
                <a:lnTo>
                  <a:pt x="0" y="38"/>
                </a:lnTo>
                <a:lnTo>
                  <a:pt x="0" y="3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35">
            <a:extLst>
              <a:ext uri="{FF2B5EF4-FFF2-40B4-BE49-F238E27FC236}">
                <a16:creationId xmlns:a16="http://schemas.microsoft.com/office/drawing/2014/main" id="{5282CFE8-2A73-D06B-4BCF-66B95BF25AA5}"/>
              </a:ext>
            </a:extLst>
          </p:cNvPr>
          <p:cNvSpPr/>
          <p:nvPr/>
        </p:nvSpPr>
        <p:spPr>
          <a:xfrm>
            <a:off x="7902176" y="2449289"/>
            <a:ext cx="32" cy="1191"/>
          </a:xfrm>
          <a:custGeom>
            <a:avLst/>
            <a:gdLst/>
            <a:ahLst/>
            <a:cxnLst/>
            <a:rect l="l" t="t" r="r" b="b"/>
            <a:pathLst>
              <a:path w="1" h="38" fill="none" extrusionOk="0">
                <a:moveTo>
                  <a:pt x="0" y="1"/>
                </a:moveTo>
                <a:lnTo>
                  <a:pt x="0" y="1"/>
                </a:lnTo>
                <a:lnTo>
                  <a:pt x="0" y="38"/>
                </a:lnTo>
                <a:lnTo>
                  <a:pt x="0" y="3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35">
            <a:extLst>
              <a:ext uri="{FF2B5EF4-FFF2-40B4-BE49-F238E27FC236}">
                <a16:creationId xmlns:a16="http://schemas.microsoft.com/office/drawing/2014/main" id="{C9318566-03B5-CE1E-2EC6-EFFF25CF6885}"/>
              </a:ext>
            </a:extLst>
          </p:cNvPr>
          <p:cNvSpPr/>
          <p:nvPr/>
        </p:nvSpPr>
        <p:spPr>
          <a:xfrm>
            <a:off x="7902176" y="2448130"/>
            <a:ext cx="32" cy="31"/>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35">
            <a:extLst>
              <a:ext uri="{FF2B5EF4-FFF2-40B4-BE49-F238E27FC236}">
                <a16:creationId xmlns:a16="http://schemas.microsoft.com/office/drawing/2014/main" id="{AB583A30-91EE-5D7E-4049-61ABE817F4C2}"/>
              </a:ext>
            </a:extLst>
          </p:cNvPr>
          <p:cNvSpPr/>
          <p:nvPr/>
        </p:nvSpPr>
        <p:spPr>
          <a:xfrm>
            <a:off x="7902176" y="2446970"/>
            <a:ext cx="32" cy="31"/>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35">
            <a:extLst>
              <a:ext uri="{FF2B5EF4-FFF2-40B4-BE49-F238E27FC236}">
                <a16:creationId xmlns:a16="http://schemas.microsoft.com/office/drawing/2014/main" id="{F9896F53-0111-FED1-4412-EA8CC153ADAB}"/>
              </a:ext>
            </a:extLst>
          </p:cNvPr>
          <p:cNvSpPr/>
          <p:nvPr/>
        </p:nvSpPr>
        <p:spPr>
          <a:xfrm>
            <a:off x="7902176" y="2444620"/>
            <a:ext cx="32" cy="1222"/>
          </a:xfrm>
          <a:custGeom>
            <a:avLst/>
            <a:gdLst/>
            <a:ahLst/>
            <a:cxnLst/>
            <a:rect l="l" t="t" r="r" b="b"/>
            <a:pathLst>
              <a:path w="1" h="39" fill="none" extrusionOk="0">
                <a:moveTo>
                  <a:pt x="0" y="1"/>
                </a:moveTo>
                <a:lnTo>
                  <a:pt x="0" y="1"/>
                </a:lnTo>
                <a:lnTo>
                  <a:pt x="0" y="38"/>
                </a:lnTo>
                <a:lnTo>
                  <a:pt x="0" y="3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35">
            <a:extLst>
              <a:ext uri="{FF2B5EF4-FFF2-40B4-BE49-F238E27FC236}">
                <a16:creationId xmlns:a16="http://schemas.microsoft.com/office/drawing/2014/main" id="{A4BBB55D-5B91-1CE3-2D71-C9C5DBDA4EBB}"/>
              </a:ext>
            </a:extLst>
          </p:cNvPr>
          <p:cNvSpPr/>
          <p:nvPr/>
        </p:nvSpPr>
        <p:spPr>
          <a:xfrm>
            <a:off x="7902176" y="2443461"/>
            <a:ext cx="32" cy="1191"/>
          </a:xfrm>
          <a:custGeom>
            <a:avLst/>
            <a:gdLst/>
            <a:ahLst/>
            <a:cxnLst/>
            <a:rect l="l" t="t" r="r" b="b"/>
            <a:pathLst>
              <a:path w="1" h="38" fill="none" extrusionOk="0">
                <a:moveTo>
                  <a:pt x="0" y="1"/>
                </a:moveTo>
                <a:lnTo>
                  <a:pt x="0" y="1"/>
                </a:lnTo>
                <a:lnTo>
                  <a:pt x="0" y="38"/>
                </a:lnTo>
                <a:lnTo>
                  <a:pt x="0" y="3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35">
            <a:extLst>
              <a:ext uri="{FF2B5EF4-FFF2-40B4-BE49-F238E27FC236}">
                <a16:creationId xmlns:a16="http://schemas.microsoft.com/office/drawing/2014/main" id="{3E406E91-6E88-9A84-F693-A511E54113C2}"/>
              </a:ext>
            </a:extLst>
          </p:cNvPr>
          <p:cNvSpPr/>
          <p:nvPr/>
        </p:nvSpPr>
        <p:spPr>
          <a:xfrm>
            <a:off x="7902176" y="2442302"/>
            <a:ext cx="32" cy="31"/>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35">
            <a:extLst>
              <a:ext uri="{FF2B5EF4-FFF2-40B4-BE49-F238E27FC236}">
                <a16:creationId xmlns:a16="http://schemas.microsoft.com/office/drawing/2014/main" id="{AD04D646-4946-4194-C952-885FCE19A0A5}"/>
              </a:ext>
            </a:extLst>
          </p:cNvPr>
          <p:cNvSpPr/>
          <p:nvPr/>
        </p:nvSpPr>
        <p:spPr>
          <a:xfrm>
            <a:off x="7902176" y="2439983"/>
            <a:ext cx="32" cy="1191"/>
          </a:xfrm>
          <a:custGeom>
            <a:avLst/>
            <a:gdLst/>
            <a:ahLst/>
            <a:cxnLst/>
            <a:rect l="l" t="t" r="r" b="b"/>
            <a:pathLst>
              <a:path w="1" h="38" fill="none" extrusionOk="0">
                <a:moveTo>
                  <a:pt x="0" y="0"/>
                </a:moveTo>
                <a:lnTo>
                  <a:pt x="0" y="0"/>
                </a:lnTo>
                <a:lnTo>
                  <a:pt x="0" y="37"/>
                </a:lnTo>
                <a:lnTo>
                  <a:pt x="0" y="37"/>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35">
            <a:extLst>
              <a:ext uri="{FF2B5EF4-FFF2-40B4-BE49-F238E27FC236}">
                <a16:creationId xmlns:a16="http://schemas.microsoft.com/office/drawing/2014/main" id="{AD4A332F-51F9-85BA-9BB7-FA67AD051696}"/>
              </a:ext>
            </a:extLst>
          </p:cNvPr>
          <p:cNvSpPr/>
          <p:nvPr/>
        </p:nvSpPr>
        <p:spPr>
          <a:xfrm>
            <a:off x="7902176" y="2438793"/>
            <a:ext cx="32" cy="1222"/>
          </a:xfrm>
          <a:custGeom>
            <a:avLst/>
            <a:gdLst/>
            <a:ahLst/>
            <a:cxnLst/>
            <a:rect l="l" t="t" r="r" b="b"/>
            <a:pathLst>
              <a:path w="1" h="39" fill="none" extrusionOk="0">
                <a:moveTo>
                  <a:pt x="0" y="1"/>
                </a:moveTo>
                <a:lnTo>
                  <a:pt x="0" y="1"/>
                </a:lnTo>
                <a:lnTo>
                  <a:pt x="0" y="38"/>
                </a:lnTo>
                <a:lnTo>
                  <a:pt x="0" y="3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35">
            <a:extLst>
              <a:ext uri="{FF2B5EF4-FFF2-40B4-BE49-F238E27FC236}">
                <a16:creationId xmlns:a16="http://schemas.microsoft.com/office/drawing/2014/main" id="{3CAC5080-42A5-5CB9-78F1-3206C4F98E5C}"/>
              </a:ext>
            </a:extLst>
          </p:cNvPr>
          <p:cNvSpPr/>
          <p:nvPr/>
        </p:nvSpPr>
        <p:spPr>
          <a:xfrm>
            <a:off x="7902176" y="2437633"/>
            <a:ext cx="32" cy="1191"/>
          </a:xfrm>
          <a:custGeom>
            <a:avLst/>
            <a:gdLst/>
            <a:ahLst/>
            <a:cxnLst/>
            <a:rect l="l" t="t" r="r" b="b"/>
            <a:pathLst>
              <a:path w="1" h="38" fill="none" extrusionOk="0">
                <a:moveTo>
                  <a:pt x="0" y="1"/>
                </a:moveTo>
                <a:lnTo>
                  <a:pt x="0" y="1"/>
                </a:lnTo>
                <a:lnTo>
                  <a:pt x="0" y="38"/>
                </a:lnTo>
                <a:lnTo>
                  <a:pt x="0" y="3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35">
            <a:extLst>
              <a:ext uri="{FF2B5EF4-FFF2-40B4-BE49-F238E27FC236}">
                <a16:creationId xmlns:a16="http://schemas.microsoft.com/office/drawing/2014/main" id="{A22E11BC-0AE0-1BF3-AB63-7611A4B1EF92}"/>
              </a:ext>
            </a:extLst>
          </p:cNvPr>
          <p:cNvSpPr/>
          <p:nvPr/>
        </p:nvSpPr>
        <p:spPr>
          <a:xfrm>
            <a:off x="7902176" y="2436474"/>
            <a:ext cx="32" cy="31"/>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35">
            <a:extLst>
              <a:ext uri="{FF2B5EF4-FFF2-40B4-BE49-F238E27FC236}">
                <a16:creationId xmlns:a16="http://schemas.microsoft.com/office/drawing/2014/main" id="{0B867ACA-973F-81BF-5B98-99F24E3839D6}"/>
              </a:ext>
            </a:extLst>
          </p:cNvPr>
          <p:cNvSpPr/>
          <p:nvPr/>
        </p:nvSpPr>
        <p:spPr>
          <a:xfrm>
            <a:off x="7902176" y="2434155"/>
            <a:ext cx="32" cy="1191"/>
          </a:xfrm>
          <a:custGeom>
            <a:avLst/>
            <a:gdLst/>
            <a:ahLst/>
            <a:cxnLst/>
            <a:rect l="l" t="t" r="r" b="b"/>
            <a:pathLst>
              <a:path w="1" h="38" fill="none" extrusionOk="0">
                <a:moveTo>
                  <a:pt x="0" y="0"/>
                </a:moveTo>
                <a:lnTo>
                  <a:pt x="0" y="0"/>
                </a:lnTo>
                <a:lnTo>
                  <a:pt x="0" y="37"/>
                </a:lnTo>
                <a:lnTo>
                  <a:pt x="0" y="37"/>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35">
            <a:extLst>
              <a:ext uri="{FF2B5EF4-FFF2-40B4-BE49-F238E27FC236}">
                <a16:creationId xmlns:a16="http://schemas.microsoft.com/office/drawing/2014/main" id="{EEFABE22-87F1-229F-5F1B-AD6C1B8FA09A}"/>
              </a:ext>
            </a:extLst>
          </p:cNvPr>
          <p:cNvSpPr/>
          <p:nvPr/>
        </p:nvSpPr>
        <p:spPr>
          <a:xfrm>
            <a:off x="7900960" y="2432965"/>
            <a:ext cx="32" cy="1222"/>
          </a:xfrm>
          <a:custGeom>
            <a:avLst/>
            <a:gdLst/>
            <a:ahLst/>
            <a:cxnLst/>
            <a:rect l="l" t="t" r="r" b="b"/>
            <a:pathLst>
              <a:path w="1" h="39" fill="none" extrusionOk="0">
                <a:moveTo>
                  <a:pt x="1" y="1"/>
                </a:moveTo>
                <a:lnTo>
                  <a:pt x="1" y="1"/>
                </a:lnTo>
                <a:lnTo>
                  <a:pt x="1" y="38"/>
                </a:lnTo>
                <a:lnTo>
                  <a:pt x="1" y="38"/>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35">
            <a:extLst>
              <a:ext uri="{FF2B5EF4-FFF2-40B4-BE49-F238E27FC236}">
                <a16:creationId xmlns:a16="http://schemas.microsoft.com/office/drawing/2014/main" id="{F8965C2D-C259-34EE-3EE5-0FFA83D4CBFF}"/>
              </a:ext>
            </a:extLst>
          </p:cNvPr>
          <p:cNvSpPr/>
          <p:nvPr/>
        </p:nvSpPr>
        <p:spPr>
          <a:xfrm>
            <a:off x="7900960" y="2431806"/>
            <a:ext cx="32" cy="31"/>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35">
            <a:extLst>
              <a:ext uri="{FF2B5EF4-FFF2-40B4-BE49-F238E27FC236}">
                <a16:creationId xmlns:a16="http://schemas.microsoft.com/office/drawing/2014/main" id="{6F7245FD-95EF-B227-8AA7-19D149E2919A}"/>
              </a:ext>
            </a:extLst>
          </p:cNvPr>
          <p:cNvSpPr/>
          <p:nvPr/>
        </p:nvSpPr>
        <p:spPr>
          <a:xfrm>
            <a:off x="7900960" y="2429487"/>
            <a:ext cx="32" cy="1191"/>
          </a:xfrm>
          <a:custGeom>
            <a:avLst/>
            <a:gdLst/>
            <a:ahLst/>
            <a:cxnLst/>
            <a:rect l="l" t="t" r="r" b="b"/>
            <a:pathLst>
              <a:path w="1" h="38" fill="none" extrusionOk="0">
                <a:moveTo>
                  <a:pt x="1" y="0"/>
                </a:moveTo>
                <a:lnTo>
                  <a:pt x="1" y="0"/>
                </a:lnTo>
                <a:lnTo>
                  <a:pt x="1" y="37"/>
                </a:lnTo>
                <a:lnTo>
                  <a:pt x="1" y="37"/>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35">
            <a:extLst>
              <a:ext uri="{FF2B5EF4-FFF2-40B4-BE49-F238E27FC236}">
                <a16:creationId xmlns:a16="http://schemas.microsoft.com/office/drawing/2014/main" id="{FB462633-C8C7-B2F2-02F7-AE85A9E9AABC}"/>
              </a:ext>
            </a:extLst>
          </p:cNvPr>
          <p:cNvSpPr/>
          <p:nvPr/>
        </p:nvSpPr>
        <p:spPr>
          <a:xfrm>
            <a:off x="7900960" y="2428328"/>
            <a:ext cx="32" cy="1191"/>
          </a:xfrm>
          <a:custGeom>
            <a:avLst/>
            <a:gdLst/>
            <a:ahLst/>
            <a:cxnLst/>
            <a:rect l="l" t="t" r="r" b="b"/>
            <a:pathLst>
              <a:path w="1" h="38" fill="none" extrusionOk="0">
                <a:moveTo>
                  <a:pt x="1" y="0"/>
                </a:moveTo>
                <a:lnTo>
                  <a:pt x="1" y="0"/>
                </a:lnTo>
                <a:lnTo>
                  <a:pt x="1" y="37"/>
                </a:lnTo>
                <a:lnTo>
                  <a:pt x="1" y="37"/>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35">
            <a:extLst>
              <a:ext uri="{FF2B5EF4-FFF2-40B4-BE49-F238E27FC236}">
                <a16:creationId xmlns:a16="http://schemas.microsoft.com/office/drawing/2014/main" id="{B1EEE8CD-54F8-4CDB-D2FA-8DE58857FC3B}"/>
              </a:ext>
            </a:extLst>
          </p:cNvPr>
          <p:cNvSpPr/>
          <p:nvPr/>
        </p:nvSpPr>
        <p:spPr>
          <a:xfrm>
            <a:off x="7900960" y="2427137"/>
            <a:ext cx="32" cy="1222"/>
          </a:xfrm>
          <a:custGeom>
            <a:avLst/>
            <a:gdLst/>
            <a:ahLst/>
            <a:cxnLst/>
            <a:rect l="l" t="t" r="r" b="b"/>
            <a:pathLst>
              <a:path w="1" h="39" fill="none" extrusionOk="0">
                <a:moveTo>
                  <a:pt x="1" y="1"/>
                </a:moveTo>
                <a:lnTo>
                  <a:pt x="1" y="1"/>
                </a:lnTo>
                <a:lnTo>
                  <a:pt x="1" y="38"/>
                </a:lnTo>
                <a:lnTo>
                  <a:pt x="1" y="38"/>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35">
            <a:extLst>
              <a:ext uri="{FF2B5EF4-FFF2-40B4-BE49-F238E27FC236}">
                <a16:creationId xmlns:a16="http://schemas.microsoft.com/office/drawing/2014/main" id="{8BF6EFA7-D4FB-416B-E6EB-90D7C038B302}"/>
              </a:ext>
            </a:extLst>
          </p:cNvPr>
          <p:cNvSpPr/>
          <p:nvPr/>
        </p:nvSpPr>
        <p:spPr>
          <a:xfrm>
            <a:off x="7900960" y="2418991"/>
            <a:ext cx="32" cy="8178"/>
          </a:xfrm>
          <a:custGeom>
            <a:avLst/>
            <a:gdLst/>
            <a:ahLst/>
            <a:cxnLst/>
            <a:rect l="l" t="t" r="r" b="b"/>
            <a:pathLst>
              <a:path w="1" h="261" fill="none" extrusionOk="0">
                <a:moveTo>
                  <a:pt x="1" y="0"/>
                </a:moveTo>
                <a:lnTo>
                  <a:pt x="1" y="0"/>
                </a:lnTo>
                <a:lnTo>
                  <a:pt x="1" y="261"/>
                </a:lnTo>
                <a:lnTo>
                  <a:pt x="1" y="261"/>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35">
            <a:extLst>
              <a:ext uri="{FF2B5EF4-FFF2-40B4-BE49-F238E27FC236}">
                <a16:creationId xmlns:a16="http://schemas.microsoft.com/office/drawing/2014/main" id="{647BB006-BE51-4BFE-26A8-3F45A73E2C76}"/>
              </a:ext>
            </a:extLst>
          </p:cNvPr>
          <p:cNvSpPr/>
          <p:nvPr/>
        </p:nvSpPr>
        <p:spPr>
          <a:xfrm>
            <a:off x="7900960" y="2416641"/>
            <a:ext cx="32" cy="1222"/>
          </a:xfrm>
          <a:custGeom>
            <a:avLst/>
            <a:gdLst/>
            <a:ahLst/>
            <a:cxnLst/>
            <a:rect l="l" t="t" r="r" b="b"/>
            <a:pathLst>
              <a:path w="1" h="39" fill="none" extrusionOk="0">
                <a:moveTo>
                  <a:pt x="1" y="1"/>
                </a:moveTo>
                <a:lnTo>
                  <a:pt x="1" y="1"/>
                </a:lnTo>
                <a:lnTo>
                  <a:pt x="1" y="38"/>
                </a:lnTo>
                <a:lnTo>
                  <a:pt x="1" y="38"/>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35">
            <a:extLst>
              <a:ext uri="{FF2B5EF4-FFF2-40B4-BE49-F238E27FC236}">
                <a16:creationId xmlns:a16="http://schemas.microsoft.com/office/drawing/2014/main" id="{0580BA0C-15DB-4A6F-7049-EEF180303D8A}"/>
              </a:ext>
            </a:extLst>
          </p:cNvPr>
          <p:cNvSpPr/>
          <p:nvPr/>
        </p:nvSpPr>
        <p:spPr>
          <a:xfrm>
            <a:off x="7900960" y="2415481"/>
            <a:ext cx="32" cy="1191"/>
          </a:xfrm>
          <a:custGeom>
            <a:avLst/>
            <a:gdLst/>
            <a:ahLst/>
            <a:cxnLst/>
            <a:rect l="l" t="t" r="r" b="b"/>
            <a:pathLst>
              <a:path w="1" h="38" fill="none" extrusionOk="0">
                <a:moveTo>
                  <a:pt x="1" y="1"/>
                </a:moveTo>
                <a:lnTo>
                  <a:pt x="1" y="1"/>
                </a:lnTo>
                <a:lnTo>
                  <a:pt x="1" y="38"/>
                </a:lnTo>
                <a:lnTo>
                  <a:pt x="1" y="38"/>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35">
            <a:extLst>
              <a:ext uri="{FF2B5EF4-FFF2-40B4-BE49-F238E27FC236}">
                <a16:creationId xmlns:a16="http://schemas.microsoft.com/office/drawing/2014/main" id="{83660470-0897-F783-68BB-8874A70D8096}"/>
              </a:ext>
            </a:extLst>
          </p:cNvPr>
          <p:cNvSpPr/>
          <p:nvPr/>
        </p:nvSpPr>
        <p:spPr>
          <a:xfrm>
            <a:off x="7900960" y="2414322"/>
            <a:ext cx="32" cy="1191"/>
          </a:xfrm>
          <a:custGeom>
            <a:avLst/>
            <a:gdLst/>
            <a:ahLst/>
            <a:cxnLst/>
            <a:rect l="l" t="t" r="r" b="b"/>
            <a:pathLst>
              <a:path w="1" h="38" fill="none" extrusionOk="0">
                <a:moveTo>
                  <a:pt x="1" y="1"/>
                </a:moveTo>
                <a:lnTo>
                  <a:pt x="1" y="1"/>
                </a:lnTo>
                <a:lnTo>
                  <a:pt x="1" y="38"/>
                </a:lnTo>
                <a:lnTo>
                  <a:pt x="1" y="38"/>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35">
            <a:extLst>
              <a:ext uri="{FF2B5EF4-FFF2-40B4-BE49-F238E27FC236}">
                <a16:creationId xmlns:a16="http://schemas.microsoft.com/office/drawing/2014/main" id="{953B820E-91CC-9D17-45C0-A3C8CFB13EFB}"/>
              </a:ext>
            </a:extLst>
          </p:cNvPr>
          <p:cNvSpPr/>
          <p:nvPr/>
        </p:nvSpPr>
        <p:spPr>
          <a:xfrm>
            <a:off x="7900960" y="2413163"/>
            <a:ext cx="32" cy="31"/>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35">
            <a:extLst>
              <a:ext uri="{FF2B5EF4-FFF2-40B4-BE49-F238E27FC236}">
                <a16:creationId xmlns:a16="http://schemas.microsoft.com/office/drawing/2014/main" id="{CE12FBED-1590-2000-1BCE-ED33B4E4C7A4}"/>
              </a:ext>
            </a:extLst>
          </p:cNvPr>
          <p:cNvSpPr/>
          <p:nvPr/>
        </p:nvSpPr>
        <p:spPr>
          <a:xfrm>
            <a:off x="7900960" y="2410813"/>
            <a:ext cx="32" cy="1222"/>
          </a:xfrm>
          <a:custGeom>
            <a:avLst/>
            <a:gdLst/>
            <a:ahLst/>
            <a:cxnLst/>
            <a:rect l="l" t="t" r="r" b="b"/>
            <a:pathLst>
              <a:path w="1" h="39" fill="none" extrusionOk="0">
                <a:moveTo>
                  <a:pt x="1" y="1"/>
                </a:moveTo>
                <a:lnTo>
                  <a:pt x="1" y="1"/>
                </a:lnTo>
                <a:lnTo>
                  <a:pt x="1" y="38"/>
                </a:lnTo>
                <a:lnTo>
                  <a:pt x="1" y="38"/>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35">
            <a:extLst>
              <a:ext uri="{FF2B5EF4-FFF2-40B4-BE49-F238E27FC236}">
                <a16:creationId xmlns:a16="http://schemas.microsoft.com/office/drawing/2014/main" id="{2AC72A01-B30E-FE78-8C39-3E48EB031F1A}"/>
              </a:ext>
            </a:extLst>
          </p:cNvPr>
          <p:cNvSpPr/>
          <p:nvPr/>
        </p:nvSpPr>
        <p:spPr>
          <a:xfrm>
            <a:off x="7900960" y="2409653"/>
            <a:ext cx="32" cy="1191"/>
          </a:xfrm>
          <a:custGeom>
            <a:avLst/>
            <a:gdLst/>
            <a:ahLst/>
            <a:cxnLst/>
            <a:rect l="l" t="t" r="r" b="b"/>
            <a:pathLst>
              <a:path w="1" h="38" fill="none" extrusionOk="0">
                <a:moveTo>
                  <a:pt x="1" y="1"/>
                </a:moveTo>
                <a:lnTo>
                  <a:pt x="1" y="1"/>
                </a:lnTo>
                <a:lnTo>
                  <a:pt x="1" y="38"/>
                </a:lnTo>
                <a:lnTo>
                  <a:pt x="1" y="38"/>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35">
            <a:extLst>
              <a:ext uri="{FF2B5EF4-FFF2-40B4-BE49-F238E27FC236}">
                <a16:creationId xmlns:a16="http://schemas.microsoft.com/office/drawing/2014/main" id="{6FFF5770-A3A8-63D0-B66E-9EB8F5D8DC2C}"/>
              </a:ext>
            </a:extLst>
          </p:cNvPr>
          <p:cNvSpPr/>
          <p:nvPr/>
        </p:nvSpPr>
        <p:spPr>
          <a:xfrm>
            <a:off x="7899776" y="2408494"/>
            <a:ext cx="1216" cy="1191"/>
          </a:xfrm>
          <a:custGeom>
            <a:avLst/>
            <a:gdLst/>
            <a:ahLst/>
            <a:cxnLst/>
            <a:rect l="l" t="t" r="r" b="b"/>
            <a:pathLst>
              <a:path w="38" h="38" fill="none" extrusionOk="0">
                <a:moveTo>
                  <a:pt x="1" y="1"/>
                </a:moveTo>
                <a:lnTo>
                  <a:pt x="1" y="1"/>
                </a:lnTo>
                <a:lnTo>
                  <a:pt x="38" y="38"/>
                </a:lnTo>
                <a:lnTo>
                  <a:pt x="38" y="38"/>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35">
            <a:extLst>
              <a:ext uri="{FF2B5EF4-FFF2-40B4-BE49-F238E27FC236}">
                <a16:creationId xmlns:a16="http://schemas.microsoft.com/office/drawing/2014/main" id="{45FB04D7-A64A-1E9C-C3B8-DED977DF7B07}"/>
              </a:ext>
            </a:extLst>
          </p:cNvPr>
          <p:cNvSpPr/>
          <p:nvPr/>
        </p:nvSpPr>
        <p:spPr>
          <a:xfrm>
            <a:off x="7899776" y="2407335"/>
            <a:ext cx="32" cy="31"/>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35">
            <a:extLst>
              <a:ext uri="{FF2B5EF4-FFF2-40B4-BE49-F238E27FC236}">
                <a16:creationId xmlns:a16="http://schemas.microsoft.com/office/drawing/2014/main" id="{60A3E1AA-DE4D-634A-438F-77D273062BD1}"/>
              </a:ext>
            </a:extLst>
          </p:cNvPr>
          <p:cNvSpPr/>
          <p:nvPr/>
        </p:nvSpPr>
        <p:spPr>
          <a:xfrm>
            <a:off x="7899776" y="2404985"/>
            <a:ext cx="32" cy="1222"/>
          </a:xfrm>
          <a:custGeom>
            <a:avLst/>
            <a:gdLst/>
            <a:ahLst/>
            <a:cxnLst/>
            <a:rect l="l" t="t" r="r" b="b"/>
            <a:pathLst>
              <a:path w="1" h="39" fill="none" extrusionOk="0">
                <a:moveTo>
                  <a:pt x="1" y="1"/>
                </a:moveTo>
                <a:lnTo>
                  <a:pt x="1" y="1"/>
                </a:lnTo>
                <a:lnTo>
                  <a:pt x="1" y="38"/>
                </a:lnTo>
                <a:lnTo>
                  <a:pt x="1" y="38"/>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35">
            <a:extLst>
              <a:ext uri="{FF2B5EF4-FFF2-40B4-BE49-F238E27FC236}">
                <a16:creationId xmlns:a16="http://schemas.microsoft.com/office/drawing/2014/main" id="{AF163D59-5A09-A69E-4D68-7ABCF1132058}"/>
              </a:ext>
            </a:extLst>
          </p:cNvPr>
          <p:cNvSpPr/>
          <p:nvPr/>
        </p:nvSpPr>
        <p:spPr>
          <a:xfrm>
            <a:off x="7899776" y="2403826"/>
            <a:ext cx="32" cy="1191"/>
          </a:xfrm>
          <a:custGeom>
            <a:avLst/>
            <a:gdLst/>
            <a:ahLst/>
            <a:cxnLst/>
            <a:rect l="l" t="t" r="r" b="b"/>
            <a:pathLst>
              <a:path w="1" h="38" fill="none" extrusionOk="0">
                <a:moveTo>
                  <a:pt x="1" y="1"/>
                </a:moveTo>
                <a:lnTo>
                  <a:pt x="1" y="1"/>
                </a:lnTo>
                <a:lnTo>
                  <a:pt x="1" y="38"/>
                </a:lnTo>
                <a:lnTo>
                  <a:pt x="1" y="38"/>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35">
            <a:extLst>
              <a:ext uri="{FF2B5EF4-FFF2-40B4-BE49-F238E27FC236}">
                <a16:creationId xmlns:a16="http://schemas.microsoft.com/office/drawing/2014/main" id="{238E6E57-B742-5899-0491-5D1A3D9B8503}"/>
              </a:ext>
            </a:extLst>
          </p:cNvPr>
          <p:cNvSpPr/>
          <p:nvPr/>
        </p:nvSpPr>
        <p:spPr>
          <a:xfrm>
            <a:off x="7899776" y="2402666"/>
            <a:ext cx="32" cy="31"/>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35">
            <a:extLst>
              <a:ext uri="{FF2B5EF4-FFF2-40B4-BE49-F238E27FC236}">
                <a16:creationId xmlns:a16="http://schemas.microsoft.com/office/drawing/2014/main" id="{2CB36EE1-0EC8-BD04-894F-763B8401EBCA}"/>
              </a:ext>
            </a:extLst>
          </p:cNvPr>
          <p:cNvSpPr/>
          <p:nvPr/>
        </p:nvSpPr>
        <p:spPr>
          <a:xfrm>
            <a:off x="7899776" y="2400348"/>
            <a:ext cx="32" cy="1191"/>
          </a:xfrm>
          <a:custGeom>
            <a:avLst/>
            <a:gdLst/>
            <a:ahLst/>
            <a:cxnLst/>
            <a:rect l="l" t="t" r="r" b="b"/>
            <a:pathLst>
              <a:path w="1" h="38" fill="none" extrusionOk="0">
                <a:moveTo>
                  <a:pt x="1" y="0"/>
                </a:moveTo>
                <a:lnTo>
                  <a:pt x="1" y="0"/>
                </a:lnTo>
                <a:lnTo>
                  <a:pt x="1" y="37"/>
                </a:lnTo>
                <a:lnTo>
                  <a:pt x="1" y="37"/>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35">
            <a:extLst>
              <a:ext uri="{FF2B5EF4-FFF2-40B4-BE49-F238E27FC236}">
                <a16:creationId xmlns:a16="http://schemas.microsoft.com/office/drawing/2014/main" id="{DA12225F-6EA1-205F-2DBB-0BD29FB86AC2}"/>
              </a:ext>
            </a:extLst>
          </p:cNvPr>
          <p:cNvSpPr/>
          <p:nvPr/>
        </p:nvSpPr>
        <p:spPr>
          <a:xfrm>
            <a:off x="7899776" y="2399157"/>
            <a:ext cx="32" cy="1222"/>
          </a:xfrm>
          <a:custGeom>
            <a:avLst/>
            <a:gdLst/>
            <a:ahLst/>
            <a:cxnLst/>
            <a:rect l="l" t="t" r="r" b="b"/>
            <a:pathLst>
              <a:path w="1" h="39" fill="none" extrusionOk="0">
                <a:moveTo>
                  <a:pt x="1" y="1"/>
                </a:moveTo>
                <a:lnTo>
                  <a:pt x="1" y="1"/>
                </a:lnTo>
                <a:lnTo>
                  <a:pt x="1" y="38"/>
                </a:lnTo>
                <a:lnTo>
                  <a:pt x="1" y="38"/>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35">
            <a:extLst>
              <a:ext uri="{FF2B5EF4-FFF2-40B4-BE49-F238E27FC236}">
                <a16:creationId xmlns:a16="http://schemas.microsoft.com/office/drawing/2014/main" id="{4400E277-37E9-5B8A-A249-F52188BDCCE8}"/>
              </a:ext>
            </a:extLst>
          </p:cNvPr>
          <p:cNvSpPr/>
          <p:nvPr/>
        </p:nvSpPr>
        <p:spPr>
          <a:xfrm>
            <a:off x="7899776" y="2397998"/>
            <a:ext cx="32" cy="1191"/>
          </a:xfrm>
          <a:custGeom>
            <a:avLst/>
            <a:gdLst/>
            <a:ahLst/>
            <a:cxnLst/>
            <a:rect l="l" t="t" r="r" b="b"/>
            <a:pathLst>
              <a:path w="1" h="38" fill="none" extrusionOk="0">
                <a:moveTo>
                  <a:pt x="1" y="1"/>
                </a:moveTo>
                <a:lnTo>
                  <a:pt x="1" y="1"/>
                </a:lnTo>
                <a:lnTo>
                  <a:pt x="1" y="38"/>
                </a:lnTo>
                <a:lnTo>
                  <a:pt x="1" y="38"/>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35">
            <a:extLst>
              <a:ext uri="{FF2B5EF4-FFF2-40B4-BE49-F238E27FC236}">
                <a16:creationId xmlns:a16="http://schemas.microsoft.com/office/drawing/2014/main" id="{E66A1FE7-248C-A94C-9133-D262DAF2F59E}"/>
              </a:ext>
            </a:extLst>
          </p:cNvPr>
          <p:cNvSpPr/>
          <p:nvPr/>
        </p:nvSpPr>
        <p:spPr>
          <a:xfrm>
            <a:off x="7899776" y="2396838"/>
            <a:ext cx="32" cy="31"/>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35">
            <a:extLst>
              <a:ext uri="{FF2B5EF4-FFF2-40B4-BE49-F238E27FC236}">
                <a16:creationId xmlns:a16="http://schemas.microsoft.com/office/drawing/2014/main" id="{6E81B9D7-ED1B-9F5F-D7A6-D12F8F02A34D}"/>
              </a:ext>
            </a:extLst>
          </p:cNvPr>
          <p:cNvSpPr/>
          <p:nvPr/>
        </p:nvSpPr>
        <p:spPr>
          <a:xfrm>
            <a:off x="7899776" y="2394520"/>
            <a:ext cx="32" cy="1191"/>
          </a:xfrm>
          <a:custGeom>
            <a:avLst/>
            <a:gdLst/>
            <a:ahLst/>
            <a:cxnLst/>
            <a:rect l="l" t="t" r="r" b="b"/>
            <a:pathLst>
              <a:path w="1" h="38" fill="none" extrusionOk="0">
                <a:moveTo>
                  <a:pt x="1" y="0"/>
                </a:moveTo>
                <a:lnTo>
                  <a:pt x="1" y="0"/>
                </a:lnTo>
                <a:lnTo>
                  <a:pt x="1" y="37"/>
                </a:lnTo>
                <a:lnTo>
                  <a:pt x="1" y="37"/>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35">
            <a:extLst>
              <a:ext uri="{FF2B5EF4-FFF2-40B4-BE49-F238E27FC236}">
                <a16:creationId xmlns:a16="http://schemas.microsoft.com/office/drawing/2014/main" id="{26C4B8A0-9E2A-A6C3-0C31-886F4A8F98F1}"/>
              </a:ext>
            </a:extLst>
          </p:cNvPr>
          <p:cNvSpPr/>
          <p:nvPr/>
        </p:nvSpPr>
        <p:spPr>
          <a:xfrm>
            <a:off x="7899776" y="2393329"/>
            <a:ext cx="32" cy="1222"/>
          </a:xfrm>
          <a:custGeom>
            <a:avLst/>
            <a:gdLst/>
            <a:ahLst/>
            <a:cxnLst/>
            <a:rect l="l" t="t" r="r" b="b"/>
            <a:pathLst>
              <a:path w="1" h="39" fill="none" extrusionOk="0">
                <a:moveTo>
                  <a:pt x="1" y="1"/>
                </a:moveTo>
                <a:lnTo>
                  <a:pt x="1" y="1"/>
                </a:lnTo>
                <a:lnTo>
                  <a:pt x="1" y="38"/>
                </a:lnTo>
                <a:lnTo>
                  <a:pt x="1" y="38"/>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35">
            <a:extLst>
              <a:ext uri="{FF2B5EF4-FFF2-40B4-BE49-F238E27FC236}">
                <a16:creationId xmlns:a16="http://schemas.microsoft.com/office/drawing/2014/main" id="{27E1F050-4B26-A107-5B5B-27AD8F77AADA}"/>
              </a:ext>
            </a:extLst>
          </p:cNvPr>
          <p:cNvSpPr/>
          <p:nvPr/>
        </p:nvSpPr>
        <p:spPr>
          <a:xfrm>
            <a:off x="7899776" y="2392170"/>
            <a:ext cx="32" cy="1191"/>
          </a:xfrm>
          <a:custGeom>
            <a:avLst/>
            <a:gdLst/>
            <a:ahLst/>
            <a:cxnLst/>
            <a:rect l="l" t="t" r="r" b="b"/>
            <a:pathLst>
              <a:path w="1" h="38" fill="none" extrusionOk="0">
                <a:moveTo>
                  <a:pt x="1" y="1"/>
                </a:moveTo>
                <a:lnTo>
                  <a:pt x="1" y="1"/>
                </a:lnTo>
                <a:lnTo>
                  <a:pt x="1" y="38"/>
                </a:lnTo>
                <a:lnTo>
                  <a:pt x="1" y="38"/>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35">
            <a:extLst>
              <a:ext uri="{FF2B5EF4-FFF2-40B4-BE49-F238E27FC236}">
                <a16:creationId xmlns:a16="http://schemas.microsoft.com/office/drawing/2014/main" id="{0AD3E732-AFC4-B56C-5970-A3F4568A6B21}"/>
              </a:ext>
            </a:extLst>
          </p:cNvPr>
          <p:cNvSpPr/>
          <p:nvPr/>
        </p:nvSpPr>
        <p:spPr>
          <a:xfrm>
            <a:off x="7899776" y="2389851"/>
            <a:ext cx="32" cy="1191"/>
          </a:xfrm>
          <a:custGeom>
            <a:avLst/>
            <a:gdLst/>
            <a:ahLst/>
            <a:cxnLst/>
            <a:rect l="l" t="t" r="r" b="b"/>
            <a:pathLst>
              <a:path w="1" h="38" fill="none" extrusionOk="0">
                <a:moveTo>
                  <a:pt x="1" y="0"/>
                </a:moveTo>
                <a:lnTo>
                  <a:pt x="1" y="0"/>
                </a:lnTo>
                <a:lnTo>
                  <a:pt x="1" y="37"/>
                </a:lnTo>
                <a:lnTo>
                  <a:pt x="1" y="37"/>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35">
            <a:extLst>
              <a:ext uri="{FF2B5EF4-FFF2-40B4-BE49-F238E27FC236}">
                <a16:creationId xmlns:a16="http://schemas.microsoft.com/office/drawing/2014/main" id="{010F7998-4BCA-ABE1-146C-3602D489774B}"/>
              </a:ext>
            </a:extLst>
          </p:cNvPr>
          <p:cNvSpPr/>
          <p:nvPr/>
        </p:nvSpPr>
        <p:spPr>
          <a:xfrm>
            <a:off x="7899776" y="2388692"/>
            <a:ext cx="32" cy="1191"/>
          </a:xfrm>
          <a:custGeom>
            <a:avLst/>
            <a:gdLst/>
            <a:ahLst/>
            <a:cxnLst/>
            <a:rect l="l" t="t" r="r" b="b"/>
            <a:pathLst>
              <a:path w="1" h="38" fill="none" extrusionOk="0">
                <a:moveTo>
                  <a:pt x="1" y="0"/>
                </a:moveTo>
                <a:lnTo>
                  <a:pt x="1" y="0"/>
                </a:lnTo>
                <a:lnTo>
                  <a:pt x="1" y="37"/>
                </a:lnTo>
                <a:lnTo>
                  <a:pt x="1" y="37"/>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35">
            <a:extLst>
              <a:ext uri="{FF2B5EF4-FFF2-40B4-BE49-F238E27FC236}">
                <a16:creationId xmlns:a16="http://schemas.microsoft.com/office/drawing/2014/main" id="{63E94175-C232-33A3-3C55-6E1A090656DC}"/>
              </a:ext>
            </a:extLst>
          </p:cNvPr>
          <p:cNvSpPr/>
          <p:nvPr/>
        </p:nvSpPr>
        <p:spPr>
          <a:xfrm>
            <a:off x="7899776" y="2387501"/>
            <a:ext cx="32" cy="1222"/>
          </a:xfrm>
          <a:custGeom>
            <a:avLst/>
            <a:gdLst/>
            <a:ahLst/>
            <a:cxnLst/>
            <a:rect l="l" t="t" r="r" b="b"/>
            <a:pathLst>
              <a:path w="1" h="39" fill="none" extrusionOk="0">
                <a:moveTo>
                  <a:pt x="1" y="1"/>
                </a:moveTo>
                <a:lnTo>
                  <a:pt x="1" y="1"/>
                </a:lnTo>
                <a:lnTo>
                  <a:pt x="1" y="38"/>
                </a:lnTo>
                <a:lnTo>
                  <a:pt x="1" y="38"/>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35">
            <a:extLst>
              <a:ext uri="{FF2B5EF4-FFF2-40B4-BE49-F238E27FC236}">
                <a16:creationId xmlns:a16="http://schemas.microsoft.com/office/drawing/2014/main" id="{9223E83C-3FB6-2D8F-3825-C097E828F186}"/>
              </a:ext>
            </a:extLst>
          </p:cNvPr>
          <p:cNvSpPr/>
          <p:nvPr/>
        </p:nvSpPr>
        <p:spPr>
          <a:xfrm>
            <a:off x="7898592" y="2386342"/>
            <a:ext cx="1216" cy="31"/>
          </a:xfrm>
          <a:custGeom>
            <a:avLst/>
            <a:gdLst/>
            <a:ahLst/>
            <a:cxnLst/>
            <a:rect l="l" t="t" r="r" b="b"/>
            <a:pathLst>
              <a:path w="38" h="1" fill="none" extrusionOk="0">
                <a:moveTo>
                  <a:pt x="0" y="1"/>
                </a:moveTo>
                <a:lnTo>
                  <a:pt x="0" y="1"/>
                </a:lnTo>
                <a:lnTo>
                  <a:pt x="38" y="1"/>
                </a:lnTo>
                <a:lnTo>
                  <a:pt x="38"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35">
            <a:extLst>
              <a:ext uri="{FF2B5EF4-FFF2-40B4-BE49-F238E27FC236}">
                <a16:creationId xmlns:a16="http://schemas.microsoft.com/office/drawing/2014/main" id="{93B2A42F-1250-BABF-E232-404D5BAD0E25}"/>
              </a:ext>
            </a:extLst>
          </p:cNvPr>
          <p:cNvSpPr/>
          <p:nvPr/>
        </p:nvSpPr>
        <p:spPr>
          <a:xfrm>
            <a:off x="7898592" y="2384023"/>
            <a:ext cx="32" cy="1191"/>
          </a:xfrm>
          <a:custGeom>
            <a:avLst/>
            <a:gdLst/>
            <a:ahLst/>
            <a:cxnLst/>
            <a:rect l="l" t="t" r="r" b="b"/>
            <a:pathLst>
              <a:path w="1" h="38" fill="none" extrusionOk="0">
                <a:moveTo>
                  <a:pt x="0" y="0"/>
                </a:moveTo>
                <a:lnTo>
                  <a:pt x="0" y="0"/>
                </a:lnTo>
                <a:lnTo>
                  <a:pt x="0" y="37"/>
                </a:lnTo>
                <a:lnTo>
                  <a:pt x="0" y="37"/>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35">
            <a:extLst>
              <a:ext uri="{FF2B5EF4-FFF2-40B4-BE49-F238E27FC236}">
                <a16:creationId xmlns:a16="http://schemas.microsoft.com/office/drawing/2014/main" id="{9D50B249-A835-CBE1-20C4-68B5B1B79282}"/>
              </a:ext>
            </a:extLst>
          </p:cNvPr>
          <p:cNvSpPr/>
          <p:nvPr/>
        </p:nvSpPr>
        <p:spPr>
          <a:xfrm>
            <a:off x="7898592" y="2382833"/>
            <a:ext cx="32" cy="1222"/>
          </a:xfrm>
          <a:custGeom>
            <a:avLst/>
            <a:gdLst/>
            <a:ahLst/>
            <a:cxnLst/>
            <a:rect l="l" t="t" r="r" b="b"/>
            <a:pathLst>
              <a:path w="1" h="39" fill="none" extrusionOk="0">
                <a:moveTo>
                  <a:pt x="0" y="1"/>
                </a:moveTo>
                <a:lnTo>
                  <a:pt x="0" y="1"/>
                </a:lnTo>
                <a:lnTo>
                  <a:pt x="0" y="38"/>
                </a:lnTo>
                <a:lnTo>
                  <a:pt x="0" y="3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35">
            <a:extLst>
              <a:ext uri="{FF2B5EF4-FFF2-40B4-BE49-F238E27FC236}">
                <a16:creationId xmlns:a16="http://schemas.microsoft.com/office/drawing/2014/main" id="{DBBBE687-169A-2A2A-875C-5F40BA6ABEC3}"/>
              </a:ext>
            </a:extLst>
          </p:cNvPr>
          <p:cNvSpPr/>
          <p:nvPr/>
        </p:nvSpPr>
        <p:spPr>
          <a:xfrm>
            <a:off x="7898592" y="2381674"/>
            <a:ext cx="32" cy="1191"/>
          </a:xfrm>
          <a:custGeom>
            <a:avLst/>
            <a:gdLst/>
            <a:ahLst/>
            <a:cxnLst/>
            <a:rect l="l" t="t" r="r" b="b"/>
            <a:pathLst>
              <a:path w="1" h="38" fill="none" extrusionOk="0">
                <a:moveTo>
                  <a:pt x="0" y="1"/>
                </a:moveTo>
                <a:lnTo>
                  <a:pt x="0" y="1"/>
                </a:lnTo>
                <a:lnTo>
                  <a:pt x="0" y="38"/>
                </a:lnTo>
                <a:lnTo>
                  <a:pt x="0" y="3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35">
            <a:extLst>
              <a:ext uri="{FF2B5EF4-FFF2-40B4-BE49-F238E27FC236}">
                <a16:creationId xmlns:a16="http://schemas.microsoft.com/office/drawing/2014/main" id="{FCE80835-85C2-33F9-2B4F-A08D48A24706}"/>
              </a:ext>
            </a:extLst>
          </p:cNvPr>
          <p:cNvSpPr/>
          <p:nvPr/>
        </p:nvSpPr>
        <p:spPr>
          <a:xfrm>
            <a:off x="7898592" y="2380514"/>
            <a:ext cx="32" cy="31"/>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35">
            <a:extLst>
              <a:ext uri="{FF2B5EF4-FFF2-40B4-BE49-F238E27FC236}">
                <a16:creationId xmlns:a16="http://schemas.microsoft.com/office/drawing/2014/main" id="{ECBE1DD7-FEB7-0B4A-2809-4899E9D528F9}"/>
              </a:ext>
            </a:extLst>
          </p:cNvPr>
          <p:cNvSpPr/>
          <p:nvPr/>
        </p:nvSpPr>
        <p:spPr>
          <a:xfrm>
            <a:off x="7898592" y="2366540"/>
            <a:ext cx="32" cy="12846"/>
          </a:xfrm>
          <a:custGeom>
            <a:avLst/>
            <a:gdLst/>
            <a:ahLst/>
            <a:cxnLst/>
            <a:rect l="l" t="t" r="r" b="b"/>
            <a:pathLst>
              <a:path w="1" h="410" fill="none" extrusionOk="0">
                <a:moveTo>
                  <a:pt x="0" y="0"/>
                </a:moveTo>
                <a:lnTo>
                  <a:pt x="0" y="0"/>
                </a:lnTo>
                <a:lnTo>
                  <a:pt x="0" y="409"/>
                </a:lnTo>
                <a:lnTo>
                  <a:pt x="0" y="409"/>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35">
            <a:extLst>
              <a:ext uri="{FF2B5EF4-FFF2-40B4-BE49-F238E27FC236}">
                <a16:creationId xmlns:a16="http://schemas.microsoft.com/office/drawing/2014/main" id="{399605F4-046E-F725-398D-5D6D6B93E9DA}"/>
              </a:ext>
            </a:extLst>
          </p:cNvPr>
          <p:cNvSpPr/>
          <p:nvPr/>
        </p:nvSpPr>
        <p:spPr>
          <a:xfrm>
            <a:off x="7897408" y="2365349"/>
            <a:ext cx="1216" cy="1222"/>
          </a:xfrm>
          <a:custGeom>
            <a:avLst/>
            <a:gdLst/>
            <a:ahLst/>
            <a:cxnLst/>
            <a:rect l="l" t="t" r="r" b="b"/>
            <a:pathLst>
              <a:path w="38" h="39" fill="none" extrusionOk="0">
                <a:moveTo>
                  <a:pt x="0" y="1"/>
                </a:moveTo>
                <a:lnTo>
                  <a:pt x="0" y="1"/>
                </a:lnTo>
                <a:lnTo>
                  <a:pt x="37" y="38"/>
                </a:lnTo>
                <a:lnTo>
                  <a:pt x="37" y="3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35">
            <a:extLst>
              <a:ext uri="{FF2B5EF4-FFF2-40B4-BE49-F238E27FC236}">
                <a16:creationId xmlns:a16="http://schemas.microsoft.com/office/drawing/2014/main" id="{4D11969E-004C-5C7B-0447-F39C235E6C4E}"/>
              </a:ext>
            </a:extLst>
          </p:cNvPr>
          <p:cNvSpPr/>
          <p:nvPr/>
        </p:nvSpPr>
        <p:spPr>
          <a:xfrm>
            <a:off x="7897408" y="2364190"/>
            <a:ext cx="32" cy="1191"/>
          </a:xfrm>
          <a:custGeom>
            <a:avLst/>
            <a:gdLst/>
            <a:ahLst/>
            <a:cxnLst/>
            <a:rect l="l" t="t" r="r" b="b"/>
            <a:pathLst>
              <a:path w="1" h="38" fill="none" extrusionOk="0">
                <a:moveTo>
                  <a:pt x="0" y="1"/>
                </a:moveTo>
                <a:lnTo>
                  <a:pt x="0" y="1"/>
                </a:lnTo>
                <a:lnTo>
                  <a:pt x="0" y="38"/>
                </a:lnTo>
                <a:lnTo>
                  <a:pt x="0" y="3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35">
            <a:extLst>
              <a:ext uri="{FF2B5EF4-FFF2-40B4-BE49-F238E27FC236}">
                <a16:creationId xmlns:a16="http://schemas.microsoft.com/office/drawing/2014/main" id="{32B16324-CE21-F259-44FD-BB8E907AEADB}"/>
              </a:ext>
            </a:extLst>
          </p:cNvPr>
          <p:cNvSpPr/>
          <p:nvPr/>
        </p:nvSpPr>
        <p:spPr>
          <a:xfrm>
            <a:off x="7897408" y="2363031"/>
            <a:ext cx="32" cy="1191"/>
          </a:xfrm>
          <a:custGeom>
            <a:avLst/>
            <a:gdLst/>
            <a:ahLst/>
            <a:cxnLst/>
            <a:rect l="l" t="t" r="r" b="b"/>
            <a:pathLst>
              <a:path w="1" h="38" fill="none" extrusionOk="0">
                <a:moveTo>
                  <a:pt x="0" y="0"/>
                </a:moveTo>
                <a:lnTo>
                  <a:pt x="0" y="0"/>
                </a:lnTo>
                <a:lnTo>
                  <a:pt x="0" y="38"/>
                </a:lnTo>
                <a:lnTo>
                  <a:pt x="0" y="3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35">
            <a:extLst>
              <a:ext uri="{FF2B5EF4-FFF2-40B4-BE49-F238E27FC236}">
                <a16:creationId xmlns:a16="http://schemas.microsoft.com/office/drawing/2014/main" id="{9BB00930-9AAB-6168-A084-5878BE6F0FB9}"/>
              </a:ext>
            </a:extLst>
          </p:cNvPr>
          <p:cNvSpPr/>
          <p:nvPr/>
        </p:nvSpPr>
        <p:spPr>
          <a:xfrm>
            <a:off x="7897408" y="2361871"/>
            <a:ext cx="32" cy="31"/>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35">
            <a:extLst>
              <a:ext uri="{FF2B5EF4-FFF2-40B4-BE49-F238E27FC236}">
                <a16:creationId xmlns:a16="http://schemas.microsoft.com/office/drawing/2014/main" id="{FB5B612A-6639-9BB3-11D9-22FB099976D7}"/>
              </a:ext>
            </a:extLst>
          </p:cNvPr>
          <p:cNvSpPr/>
          <p:nvPr/>
        </p:nvSpPr>
        <p:spPr>
          <a:xfrm>
            <a:off x="7897408" y="2359521"/>
            <a:ext cx="32" cy="1222"/>
          </a:xfrm>
          <a:custGeom>
            <a:avLst/>
            <a:gdLst/>
            <a:ahLst/>
            <a:cxnLst/>
            <a:rect l="l" t="t" r="r" b="b"/>
            <a:pathLst>
              <a:path w="1" h="39" fill="none" extrusionOk="0">
                <a:moveTo>
                  <a:pt x="0" y="1"/>
                </a:moveTo>
                <a:lnTo>
                  <a:pt x="0" y="1"/>
                </a:lnTo>
                <a:lnTo>
                  <a:pt x="0" y="38"/>
                </a:lnTo>
                <a:lnTo>
                  <a:pt x="0" y="3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35">
            <a:extLst>
              <a:ext uri="{FF2B5EF4-FFF2-40B4-BE49-F238E27FC236}">
                <a16:creationId xmlns:a16="http://schemas.microsoft.com/office/drawing/2014/main" id="{83272806-A071-B503-50BC-32959726D8CE}"/>
              </a:ext>
            </a:extLst>
          </p:cNvPr>
          <p:cNvSpPr/>
          <p:nvPr/>
        </p:nvSpPr>
        <p:spPr>
          <a:xfrm>
            <a:off x="7897408" y="2358362"/>
            <a:ext cx="32" cy="1191"/>
          </a:xfrm>
          <a:custGeom>
            <a:avLst/>
            <a:gdLst/>
            <a:ahLst/>
            <a:cxnLst/>
            <a:rect l="l" t="t" r="r" b="b"/>
            <a:pathLst>
              <a:path w="1" h="38" fill="none" extrusionOk="0">
                <a:moveTo>
                  <a:pt x="0" y="1"/>
                </a:moveTo>
                <a:lnTo>
                  <a:pt x="0" y="1"/>
                </a:lnTo>
                <a:lnTo>
                  <a:pt x="0" y="38"/>
                </a:lnTo>
                <a:lnTo>
                  <a:pt x="0" y="3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35">
            <a:extLst>
              <a:ext uri="{FF2B5EF4-FFF2-40B4-BE49-F238E27FC236}">
                <a16:creationId xmlns:a16="http://schemas.microsoft.com/office/drawing/2014/main" id="{221BC710-D659-7AA5-4381-9EC6F255A4DC}"/>
              </a:ext>
            </a:extLst>
          </p:cNvPr>
          <p:cNvSpPr/>
          <p:nvPr/>
        </p:nvSpPr>
        <p:spPr>
          <a:xfrm>
            <a:off x="7897408" y="2357203"/>
            <a:ext cx="32" cy="1191"/>
          </a:xfrm>
          <a:custGeom>
            <a:avLst/>
            <a:gdLst/>
            <a:ahLst/>
            <a:cxnLst/>
            <a:rect l="l" t="t" r="r" b="b"/>
            <a:pathLst>
              <a:path w="1" h="38" fill="none" extrusionOk="0">
                <a:moveTo>
                  <a:pt x="0" y="0"/>
                </a:moveTo>
                <a:lnTo>
                  <a:pt x="0" y="0"/>
                </a:lnTo>
                <a:lnTo>
                  <a:pt x="0" y="38"/>
                </a:lnTo>
                <a:lnTo>
                  <a:pt x="0" y="3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35">
            <a:extLst>
              <a:ext uri="{FF2B5EF4-FFF2-40B4-BE49-F238E27FC236}">
                <a16:creationId xmlns:a16="http://schemas.microsoft.com/office/drawing/2014/main" id="{0AFEE474-A30C-BC4B-C7E1-BA2F41832620}"/>
              </a:ext>
            </a:extLst>
          </p:cNvPr>
          <p:cNvSpPr/>
          <p:nvPr/>
        </p:nvSpPr>
        <p:spPr>
          <a:xfrm>
            <a:off x="7897408" y="2354884"/>
            <a:ext cx="32" cy="1191"/>
          </a:xfrm>
          <a:custGeom>
            <a:avLst/>
            <a:gdLst/>
            <a:ahLst/>
            <a:cxnLst/>
            <a:rect l="l" t="t" r="r" b="b"/>
            <a:pathLst>
              <a:path w="1" h="38" fill="none" extrusionOk="0">
                <a:moveTo>
                  <a:pt x="0" y="0"/>
                </a:moveTo>
                <a:lnTo>
                  <a:pt x="0" y="0"/>
                </a:lnTo>
                <a:lnTo>
                  <a:pt x="0" y="37"/>
                </a:lnTo>
                <a:lnTo>
                  <a:pt x="0" y="37"/>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35">
            <a:extLst>
              <a:ext uri="{FF2B5EF4-FFF2-40B4-BE49-F238E27FC236}">
                <a16:creationId xmlns:a16="http://schemas.microsoft.com/office/drawing/2014/main" id="{6258EA25-F9AF-52DB-E286-A79D473C3E43}"/>
              </a:ext>
            </a:extLst>
          </p:cNvPr>
          <p:cNvSpPr/>
          <p:nvPr/>
        </p:nvSpPr>
        <p:spPr>
          <a:xfrm>
            <a:off x="7897408" y="2353694"/>
            <a:ext cx="32" cy="1222"/>
          </a:xfrm>
          <a:custGeom>
            <a:avLst/>
            <a:gdLst/>
            <a:ahLst/>
            <a:cxnLst/>
            <a:rect l="l" t="t" r="r" b="b"/>
            <a:pathLst>
              <a:path w="1" h="39" fill="none" extrusionOk="0">
                <a:moveTo>
                  <a:pt x="0" y="1"/>
                </a:moveTo>
                <a:lnTo>
                  <a:pt x="0" y="1"/>
                </a:lnTo>
                <a:lnTo>
                  <a:pt x="0" y="38"/>
                </a:lnTo>
                <a:lnTo>
                  <a:pt x="0" y="3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35">
            <a:extLst>
              <a:ext uri="{FF2B5EF4-FFF2-40B4-BE49-F238E27FC236}">
                <a16:creationId xmlns:a16="http://schemas.microsoft.com/office/drawing/2014/main" id="{980BEBA2-E07D-1231-B4C3-90567F33969C}"/>
              </a:ext>
            </a:extLst>
          </p:cNvPr>
          <p:cNvSpPr/>
          <p:nvPr/>
        </p:nvSpPr>
        <p:spPr>
          <a:xfrm>
            <a:off x="7897408" y="2352534"/>
            <a:ext cx="32" cy="1191"/>
          </a:xfrm>
          <a:custGeom>
            <a:avLst/>
            <a:gdLst/>
            <a:ahLst/>
            <a:cxnLst/>
            <a:rect l="l" t="t" r="r" b="b"/>
            <a:pathLst>
              <a:path w="1" h="38" fill="none" extrusionOk="0">
                <a:moveTo>
                  <a:pt x="0" y="1"/>
                </a:moveTo>
                <a:lnTo>
                  <a:pt x="0" y="1"/>
                </a:lnTo>
                <a:lnTo>
                  <a:pt x="0" y="38"/>
                </a:lnTo>
                <a:lnTo>
                  <a:pt x="0" y="3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35">
            <a:extLst>
              <a:ext uri="{FF2B5EF4-FFF2-40B4-BE49-F238E27FC236}">
                <a16:creationId xmlns:a16="http://schemas.microsoft.com/office/drawing/2014/main" id="{704571ED-1F0B-8F30-CAD3-83CCC010062B}"/>
              </a:ext>
            </a:extLst>
          </p:cNvPr>
          <p:cNvSpPr/>
          <p:nvPr/>
        </p:nvSpPr>
        <p:spPr>
          <a:xfrm>
            <a:off x="7897408" y="2351375"/>
            <a:ext cx="32" cy="1191"/>
          </a:xfrm>
          <a:custGeom>
            <a:avLst/>
            <a:gdLst/>
            <a:ahLst/>
            <a:cxnLst/>
            <a:rect l="l" t="t" r="r" b="b"/>
            <a:pathLst>
              <a:path w="1" h="38" fill="none" extrusionOk="0">
                <a:moveTo>
                  <a:pt x="0" y="0"/>
                </a:moveTo>
                <a:lnTo>
                  <a:pt x="0" y="0"/>
                </a:lnTo>
                <a:lnTo>
                  <a:pt x="0" y="38"/>
                </a:lnTo>
                <a:lnTo>
                  <a:pt x="0" y="3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35">
            <a:extLst>
              <a:ext uri="{FF2B5EF4-FFF2-40B4-BE49-F238E27FC236}">
                <a16:creationId xmlns:a16="http://schemas.microsoft.com/office/drawing/2014/main" id="{115343BB-6A4A-41C8-7A35-934A39D2BBA0}"/>
              </a:ext>
            </a:extLst>
          </p:cNvPr>
          <p:cNvSpPr/>
          <p:nvPr/>
        </p:nvSpPr>
        <p:spPr>
          <a:xfrm>
            <a:off x="7897408" y="2349025"/>
            <a:ext cx="32" cy="1222"/>
          </a:xfrm>
          <a:custGeom>
            <a:avLst/>
            <a:gdLst/>
            <a:ahLst/>
            <a:cxnLst/>
            <a:rect l="l" t="t" r="r" b="b"/>
            <a:pathLst>
              <a:path w="1" h="39" fill="none" extrusionOk="0">
                <a:moveTo>
                  <a:pt x="0" y="1"/>
                </a:moveTo>
                <a:lnTo>
                  <a:pt x="0" y="1"/>
                </a:lnTo>
                <a:lnTo>
                  <a:pt x="0" y="38"/>
                </a:lnTo>
                <a:lnTo>
                  <a:pt x="0" y="3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35">
            <a:extLst>
              <a:ext uri="{FF2B5EF4-FFF2-40B4-BE49-F238E27FC236}">
                <a16:creationId xmlns:a16="http://schemas.microsoft.com/office/drawing/2014/main" id="{C10B75FD-D592-C442-A281-3B4B357FF5AF}"/>
              </a:ext>
            </a:extLst>
          </p:cNvPr>
          <p:cNvSpPr/>
          <p:nvPr/>
        </p:nvSpPr>
        <p:spPr>
          <a:xfrm>
            <a:off x="7896224" y="2347866"/>
            <a:ext cx="1216" cy="1191"/>
          </a:xfrm>
          <a:custGeom>
            <a:avLst/>
            <a:gdLst/>
            <a:ahLst/>
            <a:cxnLst/>
            <a:rect l="l" t="t" r="r" b="b"/>
            <a:pathLst>
              <a:path w="38" h="38" fill="none" extrusionOk="0">
                <a:moveTo>
                  <a:pt x="0" y="1"/>
                </a:moveTo>
                <a:lnTo>
                  <a:pt x="0" y="1"/>
                </a:lnTo>
                <a:lnTo>
                  <a:pt x="37" y="38"/>
                </a:lnTo>
                <a:lnTo>
                  <a:pt x="37" y="3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35">
            <a:extLst>
              <a:ext uri="{FF2B5EF4-FFF2-40B4-BE49-F238E27FC236}">
                <a16:creationId xmlns:a16="http://schemas.microsoft.com/office/drawing/2014/main" id="{69B3324B-A7C9-04F0-E169-D69CCFAAC191}"/>
              </a:ext>
            </a:extLst>
          </p:cNvPr>
          <p:cNvSpPr/>
          <p:nvPr/>
        </p:nvSpPr>
        <p:spPr>
          <a:xfrm>
            <a:off x="7896224" y="2346706"/>
            <a:ext cx="32" cy="1191"/>
          </a:xfrm>
          <a:custGeom>
            <a:avLst/>
            <a:gdLst/>
            <a:ahLst/>
            <a:cxnLst/>
            <a:rect l="l" t="t" r="r" b="b"/>
            <a:pathLst>
              <a:path w="1" h="38" fill="none" extrusionOk="0">
                <a:moveTo>
                  <a:pt x="0" y="1"/>
                </a:moveTo>
                <a:lnTo>
                  <a:pt x="0" y="1"/>
                </a:lnTo>
                <a:lnTo>
                  <a:pt x="0" y="38"/>
                </a:lnTo>
                <a:lnTo>
                  <a:pt x="0" y="3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35">
            <a:extLst>
              <a:ext uri="{FF2B5EF4-FFF2-40B4-BE49-F238E27FC236}">
                <a16:creationId xmlns:a16="http://schemas.microsoft.com/office/drawing/2014/main" id="{C698C7BA-F8EC-9F5F-32AE-BCE8A30EB748}"/>
              </a:ext>
            </a:extLst>
          </p:cNvPr>
          <p:cNvSpPr/>
          <p:nvPr/>
        </p:nvSpPr>
        <p:spPr>
          <a:xfrm>
            <a:off x="7896224" y="2345547"/>
            <a:ext cx="32" cy="31"/>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35">
            <a:extLst>
              <a:ext uri="{FF2B5EF4-FFF2-40B4-BE49-F238E27FC236}">
                <a16:creationId xmlns:a16="http://schemas.microsoft.com/office/drawing/2014/main" id="{9E5CD489-A552-CC71-DEE3-DE0C2EA1EC8C}"/>
              </a:ext>
            </a:extLst>
          </p:cNvPr>
          <p:cNvSpPr/>
          <p:nvPr/>
        </p:nvSpPr>
        <p:spPr>
          <a:xfrm>
            <a:off x="7896224" y="2343197"/>
            <a:ext cx="32" cy="1222"/>
          </a:xfrm>
          <a:custGeom>
            <a:avLst/>
            <a:gdLst/>
            <a:ahLst/>
            <a:cxnLst/>
            <a:rect l="l" t="t" r="r" b="b"/>
            <a:pathLst>
              <a:path w="1" h="39" fill="none" extrusionOk="0">
                <a:moveTo>
                  <a:pt x="0" y="1"/>
                </a:moveTo>
                <a:lnTo>
                  <a:pt x="0" y="1"/>
                </a:lnTo>
                <a:lnTo>
                  <a:pt x="0" y="38"/>
                </a:lnTo>
                <a:lnTo>
                  <a:pt x="0" y="3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35">
            <a:extLst>
              <a:ext uri="{FF2B5EF4-FFF2-40B4-BE49-F238E27FC236}">
                <a16:creationId xmlns:a16="http://schemas.microsoft.com/office/drawing/2014/main" id="{AF3F053B-FCC1-59D3-4E7B-2FF11FDED4A1}"/>
              </a:ext>
            </a:extLst>
          </p:cNvPr>
          <p:cNvSpPr/>
          <p:nvPr/>
        </p:nvSpPr>
        <p:spPr>
          <a:xfrm>
            <a:off x="7896224" y="2342038"/>
            <a:ext cx="32" cy="1191"/>
          </a:xfrm>
          <a:custGeom>
            <a:avLst/>
            <a:gdLst/>
            <a:ahLst/>
            <a:cxnLst/>
            <a:rect l="l" t="t" r="r" b="b"/>
            <a:pathLst>
              <a:path w="1" h="38" fill="none" extrusionOk="0">
                <a:moveTo>
                  <a:pt x="0" y="1"/>
                </a:moveTo>
                <a:lnTo>
                  <a:pt x="0" y="1"/>
                </a:lnTo>
                <a:lnTo>
                  <a:pt x="0" y="38"/>
                </a:lnTo>
                <a:lnTo>
                  <a:pt x="0" y="3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35">
            <a:extLst>
              <a:ext uri="{FF2B5EF4-FFF2-40B4-BE49-F238E27FC236}">
                <a16:creationId xmlns:a16="http://schemas.microsoft.com/office/drawing/2014/main" id="{E9B3998F-C617-F395-B7B9-A455A56F91A4}"/>
              </a:ext>
            </a:extLst>
          </p:cNvPr>
          <p:cNvSpPr/>
          <p:nvPr/>
        </p:nvSpPr>
        <p:spPr>
          <a:xfrm>
            <a:off x="7896224" y="2340879"/>
            <a:ext cx="32" cy="1191"/>
          </a:xfrm>
          <a:custGeom>
            <a:avLst/>
            <a:gdLst/>
            <a:ahLst/>
            <a:cxnLst/>
            <a:rect l="l" t="t" r="r" b="b"/>
            <a:pathLst>
              <a:path w="1" h="38" fill="none" extrusionOk="0">
                <a:moveTo>
                  <a:pt x="0" y="1"/>
                </a:moveTo>
                <a:lnTo>
                  <a:pt x="0" y="1"/>
                </a:lnTo>
                <a:lnTo>
                  <a:pt x="0" y="38"/>
                </a:lnTo>
                <a:lnTo>
                  <a:pt x="0" y="3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35">
            <a:extLst>
              <a:ext uri="{FF2B5EF4-FFF2-40B4-BE49-F238E27FC236}">
                <a16:creationId xmlns:a16="http://schemas.microsoft.com/office/drawing/2014/main" id="{BD6C20E2-F92B-0CC2-55A0-901369353539}"/>
              </a:ext>
            </a:extLst>
          </p:cNvPr>
          <p:cNvSpPr/>
          <p:nvPr/>
        </p:nvSpPr>
        <p:spPr>
          <a:xfrm>
            <a:off x="7896224" y="2339719"/>
            <a:ext cx="32" cy="1191"/>
          </a:xfrm>
          <a:custGeom>
            <a:avLst/>
            <a:gdLst/>
            <a:ahLst/>
            <a:cxnLst/>
            <a:rect l="l" t="t" r="r" b="b"/>
            <a:pathLst>
              <a:path w="1" h="38" fill="none" extrusionOk="0">
                <a:moveTo>
                  <a:pt x="0" y="0"/>
                </a:moveTo>
                <a:lnTo>
                  <a:pt x="0" y="0"/>
                </a:lnTo>
                <a:lnTo>
                  <a:pt x="0" y="38"/>
                </a:lnTo>
                <a:lnTo>
                  <a:pt x="0" y="3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35">
            <a:extLst>
              <a:ext uri="{FF2B5EF4-FFF2-40B4-BE49-F238E27FC236}">
                <a16:creationId xmlns:a16="http://schemas.microsoft.com/office/drawing/2014/main" id="{E5C00CD0-3303-FB91-5F34-8F4087FB5249}"/>
              </a:ext>
            </a:extLst>
          </p:cNvPr>
          <p:cNvSpPr/>
          <p:nvPr/>
        </p:nvSpPr>
        <p:spPr>
          <a:xfrm>
            <a:off x="7896224" y="2337369"/>
            <a:ext cx="32" cy="1222"/>
          </a:xfrm>
          <a:custGeom>
            <a:avLst/>
            <a:gdLst/>
            <a:ahLst/>
            <a:cxnLst/>
            <a:rect l="l" t="t" r="r" b="b"/>
            <a:pathLst>
              <a:path w="1" h="39" fill="none" extrusionOk="0">
                <a:moveTo>
                  <a:pt x="0" y="1"/>
                </a:moveTo>
                <a:lnTo>
                  <a:pt x="0" y="1"/>
                </a:lnTo>
                <a:lnTo>
                  <a:pt x="0" y="38"/>
                </a:lnTo>
                <a:lnTo>
                  <a:pt x="0" y="3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35">
            <a:extLst>
              <a:ext uri="{FF2B5EF4-FFF2-40B4-BE49-F238E27FC236}">
                <a16:creationId xmlns:a16="http://schemas.microsoft.com/office/drawing/2014/main" id="{46187B84-10D3-CBB0-AED0-B17049822081}"/>
              </a:ext>
            </a:extLst>
          </p:cNvPr>
          <p:cNvSpPr/>
          <p:nvPr/>
        </p:nvSpPr>
        <p:spPr>
          <a:xfrm>
            <a:off x="7896224" y="2336210"/>
            <a:ext cx="32" cy="1191"/>
          </a:xfrm>
          <a:custGeom>
            <a:avLst/>
            <a:gdLst/>
            <a:ahLst/>
            <a:cxnLst/>
            <a:rect l="l" t="t" r="r" b="b"/>
            <a:pathLst>
              <a:path w="1" h="38" fill="none" extrusionOk="0">
                <a:moveTo>
                  <a:pt x="0" y="1"/>
                </a:moveTo>
                <a:lnTo>
                  <a:pt x="0" y="1"/>
                </a:lnTo>
                <a:lnTo>
                  <a:pt x="0" y="38"/>
                </a:lnTo>
                <a:lnTo>
                  <a:pt x="0" y="3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35">
            <a:extLst>
              <a:ext uri="{FF2B5EF4-FFF2-40B4-BE49-F238E27FC236}">
                <a16:creationId xmlns:a16="http://schemas.microsoft.com/office/drawing/2014/main" id="{15161F05-C4C7-C020-7665-46AF047E80F2}"/>
              </a:ext>
            </a:extLst>
          </p:cNvPr>
          <p:cNvSpPr/>
          <p:nvPr/>
        </p:nvSpPr>
        <p:spPr>
          <a:xfrm>
            <a:off x="7896224" y="2335051"/>
            <a:ext cx="32" cy="1191"/>
          </a:xfrm>
          <a:custGeom>
            <a:avLst/>
            <a:gdLst/>
            <a:ahLst/>
            <a:cxnLst/>
            <a:rect l="l" t="t" r="r" b="b"/>
            <a:pathLst>
              <a:path w="1" h="38" fill="none" extrusionOk="0">
                <a:moveTo>
                  <a:pt x="0" y="0"/>
                </a:moveTo>
                <a:lnTo>
                  <a:pt x="0" y="0"/>
                </a:lnTo>
                <a:lnTo>
                  <a:pt x="0" y="38"/>
                </a:lnTo>
                <a:lnTo>
                  <a:pt x="0" y="3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35">
            <a:extLst>
              <a:ext uri="{FF2B5EF4-FFF2-40B4-BE49-F238E27FC236}">
                <a16:creationId xmlns:a16="http://schemas.microsoft.com/office/drawing/2014/main" id="{520ADC6C-7B87-B5C4-5B2F-845BA4B0C16B}"/>
              </a:ext>
            </a:extLst>
          </p:cNvPr>
          <p:cNvSpPr/>
          <p:nvPr/>
        </p:nvSpPr>
        <p:spPr>
          <a:xfrm>
            <a:off x="7896224" y="2332732"/>
            <a:ext cx="32" cy="2350"/>
          </a:xfrm>
          <a:custGeom>
            <a:avLst/>
            <a:gdLst/>
            <a:ahLst/>
            <a:cxnLst/>
            <a:rect l="l" t="t" r="r" b="b"/>
            <a:pathLst>
              <a:path w="1" h="75" fill="none" extrusionOk="0">
                <a:moveTo>
                  <a:pt x="0" y="0"/>
                </a:moveTo>
                <a:lnTo>
                  <a:pt x="0" y="0"/>
                </a:lnTo>
                <a:lnTo>
                  <a:pt x="0" y="74"/>
                </a:lnTo>
                <a:lnTo>
                  <a:pt x="0" y="74"/>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35">
            <a:extLst>
              <a:ext uri="{FF2B5EF4-FFF2-40B4-BE49-F238E27FC236}">
                <a16:creationId xmlns:a16="http://schemas.microsoft.com/office/drawing/2014/main" id="{19ABCB42-9CF3-D3E2-1052-5E432929AB13}"/>
              </a:ext>
            </a:extLst>
          </p:cNvPr>
          <p:cNvSpPr/>
          <p:nvPr/>
        </p:nvSpPr>
        <p:spPr>
          <a:xfrm>
            <a:off x="7893824" y="2315217"/>
            <a:ext cx="2432" cy="17546"/>
          </a:xfrm>
          <a:custGeom>
            <a:avLst/>
            <a:gdLst/>
            <a:ahLst/>
            <a:cxnLst/>
            <a:rect l="l" t="t" r="r" b="b"/>
            <a:pathLst>
              <a:path w="76" h="560" fill="none" extrusionOk="0">
                <a:moveTo>
                  <a:pt x="1" y="1"/>
                </a:moveTo>
                <a:lnTo>
                  <a:pt x="1" y="1"/>
                </a:lnTo>
                <a:lnTo>
                  <a:pt x="75" y="559"/>
                </a:lnTo>
                <a:lnTo>
                  <a:pt x="75" y="559"/>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35">
            <a:extLst>
              <a:ext uri="{FF2B5EF4-FFF2-40B4-BE49-F238E27FC236}">
                <a16:creationId xmlns:a16="http://schemas.microsoft.com/office/drawing/2014/main" id="{05F24503-9951-7E85-D92E-19B19E6A7088}"/>
              </a:ext>
            </a:extLst>
          </p:cNvPr>
          <p:cNvSpPr/>
          <p:nvPr/>
        </p:nvSpPr>
        <p:spPr>
          <a:xfrm>
            <a:off x="7893824" y="2314058"/>
            <a:ext cx="32" cy="1191"/>
          </a:xfrm>
          <a:custGeom>
            <a:avLst/>
            <a:gdLst/>
            <a:ahLst/>
            <a:cxnLst/>
            <a:rect l="l" t="t" r="r" b="b"/>
            <a:pathLst>
              <a:path w="1" h="38" fill="none" extrusionOk="0">
                <a:moveTo>
                  <a:pt x="1" y="1"/>
                </a:moveTo>
                <a:lnTo>
                  <a:pt x="1" y="1"/>
                </a:lnTo>
                <a:lnTo>
                  <a:pt x="1" y="38"/>
                </a:lnTo>
                <a:lnTo>
                  <a:pt x="1" y="38"/>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35">
            <a:extLst>
              <a:ext uri="{FF2B5EF4-FFF2-40B4-BE49-F238E27FC236}">
                <a16:creationId xmlns:a16="http://schemas.microsoft.com/office/drawing/2014/main" id="{3A56ECD4-A871-8E85-0782-8439F081FA15}"/>
              </a:ext>
            </a:extLst>
          </p:cNvPr>
          <p:cNvSpPr/>
          <p:nvPr/>
        </p:nvSpPr>
        <p:spPr>
          <a:xfrm>
            <a:off x="7893824" y="2312899"/>
            <a:ext cx="32" cy="1191"/>
          </a:xfrm>
          <a:custGeom>
            <a:avLst/>
            <a:gdLst/>
            <a:ahLst/>
            <a:cxnLst/>
            <a:rect l="l" t="t" r="r" b="b"/>
            <a:pathLst>
              <a:path w="1" h="38" fill="none" extrusionOk="0">
                <a:moveTo>
                  <a:pt x="1" y="1"/>
                </a:moveTo>
                <a:lnTo>
                  <a:pt x="1" y="1"/>
                </a:lnTo>
                <a:lnTo>
                  <a:pt x="1" y="38"/>
                </a:lnTo>
                <a:lnTo>
                  <a:pt x="1" y="38"/>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35">
            <a:extLst>
              <a:ext uri="{FF2B5EF4-FFF2-40B4-BE49-F238E27FC236}">
                <a16:creationId xmlns:a16="http://schemas.microsoft.com/office/drawing/2014/main" id="{AA0A24C0-1CC5-1A15-EFE0-1433165EFD51}"/>
              </a:ext>
            </a:extLst>
          </p:cNvPr>
          <p:cNvSpPr/>
          <p:nvPr/>
        </p:nvSpPr>
        <p:spPr>
          <a:xfrm>
            <a:off x="7893824" y="2311739"/>
            <a:ext cx="32" cy="1191"/>
          </a:xfrm>
          <a:custGeom>
            <a:avLst/>
            <a:gdLst/>
            <a:ahLst/>
            <a:cxnLst/>
            <a:rect l="l" t="t" r="r" b="b"/>
            <a:pathLst>
              <a:path w="1" h="38" fill="none" extrusionOk="0">
                <a:moveTo>
                  <a:pt x="1" y="0"/>
                </a:moveTo>
                <a:lnTo>
                  <a:pt x="1" y="0"/>
                </a:lnTo>
                <a:lnTo>
                  <a:pt x="1" y="38"/>
                </a:lnTo>
                <a:lnTo>
                  <a:pt x="1" y="38"/>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35">
            <a:extLst>
              <a:ext uri="{FF2B5EF4-FFF2-40B4-BE49-F238E27FC236}">
                <a16:creationId xmlns:a16="http://schemas.microsoft.com/office/drawing/2014/main" id="{5FF2C183-6750-4CD4-7B69-64B5D6CA2321}"/>
              </a:ext>
            </a:extLst>
          </p:cNvPr>
          <p:cNvSpPr/>
          <p:nvPr/>
        </p:nvSpPr>
        <p:spPr>
          <a:xfrm>
            <a:off x="7893824" y="2310580"/>
            <a:ext cx="32" cy="1191"/>
          </a:xfrm>
          <a:custGeom>
            <a:avLst/>
            <a:gdLst/>
            <a:ahLst/>
            <a:cxnLst/>
            <a:rect l="l" t="t" r="r" b="b"/>
            <a:pathLst>
              <a:path w="1" h="38" fill="none" extrusionOk="0">
                <a:moveTo>
                  <a:pt x="1" y="0"/>
                </a:moveTo>
                <a:lnTo>
                  <a:pt x="1" y="0"/>
                </a:lnTo>
                <a:lnTo>
                  <a:pt x="1" y="37"/>
                </a:lnTo>
                <a:lnTo>
                  <a:pt x="1" y="37"/>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35">
            <a:extLst>
              <a:ext uri="{FF2B5EF4-FFF2-40B4-BE49-F238E27FC236}">
                <a16:creationId xmlns:a16="http://schemas.microsoft.com/office/drawing/2014/main" id="{B9B8A2B3-FEB9-0B1A-BA11-71DAD2C89725}"/>
              </a:ext>
            </a:extLst>
          </p:cNvPr>
          <p:cNvSpPr/>
          <p:nvPr/>
        </p:nvSpPr>
        <p:spPr>
          <a:xfrm>
            <a:off x="7893824" y="2308230"/>
            <a:ext cx="32" cy="1191"/>
          </a:xfrm>
          <a:custGeom>
            <a:avLst/>
            <a:gdLst/>
            <a:ahLst/>
            <a:cxnLst/>
            <a:rect l="l" t="t" r="r" b="b"/>
            <a:pathLst>
              <a:path w="1" h="38" fill="none" extrusionOk="0">
                <a:moveTo>
                  <a:pt x="1" y="1"/>
                </a:moveTo>
                <a:lnTo>
                  <a:pt x="1" y="1"/>
                </a:lnTo>
                <a:lnTo>
                  <a:pt x="1" y="38"/>
                </a:lnTo>
                <a:lnTo>
                  <a:pt x="1" y="38"/>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35">
            <a:extLst>
              <a:ext uri="{FF2B5EF4-FFF2-40B4-BE49-F238E27FC236}">
                <a16:creationId xmlns:a16="http://schemas.microsoft.com/office/drawing/2014/main" id="{52483BA8-455C-EA6D-E304-1F6D00D8E2B4}"/>
              </a:ext>
            </a:extLst>
          </p:cNvPr>
          <p:cNvSpPr/>
          <p:nvPr/>
        </p:nvSpPr>
        <p:spPr>
          <a:xfrm>
            <a:off x="7893824" y="2307071"/>
            <a:ext cx="32" cy="1191"/>
          </a:xfrm>
          <a:custGeom>
            <a:avLst/>
            <a:gdLst/>
            <a:ahLst/>
            <a:cxnLst/>
            <a:rect l="l" t="t" r="r" b="b"/>
            <a:pathLst>
              <a:path w="1" h="38" fill="none" extrusionOk="0">
                <a:moveTo>
                  <a:pt x="1" y="1"/>
                </a:moveTo>
                <a:lnTo>
                  <a:pt x="1" y="1"/>
                </a:lnTo>
                <a:lnTo>
                  <a:pt x="1" y="38"/>
                </a:lnTo>
                <a:lnTo>
                  <a:pt x="1" y="38"/>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35">
            <a:extLst>
              <a:ext uri="{FF2B5EF4-FFF2-40B4-BE49-F238E27FC236}">
                <a16:creationId xmlns:a16="http://schemas.microsoft.com/office/drawing/2014/main" id="{0B538E72-D934-CE16-A26E-A157048F69D0}"/>
              </a:ext>
            </a:extLst>
          </p:cNvPr>
          <p:cNvSpPr/>
          <p:nvPr/>
        </p:nvSpPr>
        <p:spPr>
          <a:xfrm>
            <a:off x="7893824" y="2305912"/>
            <a:ext cx="32" cy="1191"/>
          </a:xfrm>
          <a:custGeom>
            <a:avLst/>
            <a:gdLst/>
            <a:ahLst/>
            <a:cxnLst/>
            <a:rect l="l" t="t" r="r" b="b"/>
            <a:pathLst>
              <a:path w="1" h="38" fill="none" extrusionOk="0">
                <a:moveTo>
                  <a:pt x="1" y="0"/>
                </a:moveTo>
                <a:lnTo>
                  <a:pt x="1" y="0"/>
                </a:lnTo>
                <a:lnTo>
                  <a:pt x="1" y="38"/>
                </a:lnTo>
                <a:lnTo>
                  <a:pt x="1" y="38"/>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35">
            <a:extLst>
              <a:ext uri="{FF2B5EF4-FFF2-40B4-BE49-F238E27FC236}">
                <a16:creationId xmlns:a16="http://schemas.microsoft.com/office/drawing/2014/main" id="{1B325A6C-0DEA-46FB-56C5-3BD6FCBACB34}"/>
              </a:ext>
            </a:extLst>
          </p:cNvPr>
          <p:cNvSpPr/>
          <p:nvPr/>
        </p:nvSpPr>
        <p:spPr>
          <a:xfrm>
            <a:off x="7893824" y="2304752"/>
            <a:ext cx="32" cy="1191"/>
          </a:xfrm>
          <a:custGeom>
            <a:avLst/>
            <a:gdLst/>
            <a:ahLst/>
            <a:cxnLst/>
            <a:rect l="l" t="t" r="r" b="b"/>
            <a:pathLst>
              <a:path w="1" h="38" fill="none" extrusionOk="0">
                <a:moveTo>
                  <a:pt x="1" y="0"/>
                </a:moveTo>
                <a:lnTo>
                  <a:pt x="1" y="0"/>
                </a:lnTo>
                <a:lnTo>
                  <a:pt x="1" y="37"/>
                </a:lnTo>
                <a:lnTo>
                  <a:pt x="1" y="37"/>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35">
            <a:extLst>
              <a:ext uri="{FF2B5EF4-FFF2-40B4-BE49-F238E27FC236}">
                <a16:creationId xmlns:a16="http://schemas.microsoft.com/office/drawing/2014/main" id="{5113501F-CAB1-B570-3DD9-5F4C98F3D472}"/>
              </a:ext>
            </a:extLst>
          </p:cNvPr>
          <p:cNvSpPr/>
          <p:nvPr/>
        </p:nvSpPr>
        <p:spPr>
          <a:xfrm>
            <a:off x="7893824" y="2302402"/>
            <a:ext cx="32" cy="1191"/>
          </a:xfrm>
          <a:custGeom>
            <a:avLst/>
            <a:gdLst/>
            <a:ahLst/>
            <a:cxnLst/>
            <a:rect l="l" t="t" r="r" b="b"/>
            <a:pathLst>
              <a:path w="1" h="38" fill="none" extrusionOk="0">
                <a:moveTo>
                  <a:pt x="1" y="1"/>
                </a:moveTo>
                <a:lnTo>
                  <a:pt x="1" y="1"/>
                </a:lnTo>
                <a:lnTo>
                  <a:pt x="1" y="38"/>
                </a:lnTo>
                <a:lnTo>
                  <a:pt x="1" y="38"/>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35">
            <a:extLst>
              <a:ext uri="{FF2B5EF4-FFF2-40B4-BE49-F238E27FC236}">
                <a16:creationId xmlns:a16="http://schemas.microsoft.com/office/drawing/2014/main" id="{040856AE-9CC8-CFC6-0557-1B9C6C379D41}"/>
              </a:ext>
            </a:extLst>
          </p:cNvPr>
          <p:cNvSpPr/>
          <p:nvPr/>
        </p:nvSpPr>
        <p:spPr>
          <a:xfrm>
            <a:off x="7892640" y="2301243"/>
            <a:ext cx="1216" cy="1191"/>
          </a:xfrm>
          <a:custGeom>
            <a:avLst/>
            <a:gdLst/>
            <a:ahLst/>
            <a:cxnLst/>
            <a:rect l="l" t="t" r="r" b="b"/>
            <a:pathLst>
              <a:path w="38" h="38" fill="none" extrusionOk="0">
                <a:moveTo>
                  <a:pt x="0" y="0"/>
                </a:moveTo>
                <a:lnTo>
                  <a:pt x="0" y="0"/>
                </a:lnTo>
                <a:lnTo>
                  <a:pt x="38" y="38"/>
                </a:lnTo>
                <a:lnTo>
                  <a:pt x="38" y="3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35">
            <a:extLst>
              <a:ext uri="{FF2B5EF4-FFF2-40B4-BE49-F238E27FC236}">
                <a16:creationId xmlns:a16="http://schemas.microsoft.com/office/drawing/2014/main" id="{77D02887-E02D-BC69-A870-99B5029D5875}"/>
              </a:ext>
            </a:extLst>
          </p:cNvPr>
          <p:cNvSpPr/>
          <p:nvPr/>
        </p:nvSpPr>
        <p:spPr>
          <a:xfrm>
            <a:off x="7892640" y="2300084"/>
            <a:ext cx="32" cy="1191"/>
          </a:xfrm>
          <a:custGeom>
            <a:avLst/>
            <a:gdLst/>
            <a:ahLst/>
            <a:cxnLst/>
            <a:rect l="l" t="t" r="r" b="b"/>
            <a:pathLst>
              <a:path w="1" h="38" fill="none" extrusionOk="0">
                <a:moveTo>
                  <a:pt x="0" y="0"/>
                </a:moveTo>
                <a:lnTo>
                  <a:pt x="0" y="0"/>
                </a:lnTo>
                <a:lnTo>
                  <a:pt x="0" y="37"/>
                </a:lnTo>
                <a:lnTo>
                  <a:pt x="0" y="37"/>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35">
            <a:extLst>
              <a:ext uri="{FF2B5EF4-FFF2-40B4-BE49-F238E27FC236}">
                <a16:creationId xmlns:a16="http://schemas.microsoft.com/office/drawing/2014/main" id="{3101FFD1-AC39-3F9A-E790-E08D7DF90BD9}"/>
              </a:ext>
            </a:extLst>
          </p:cNvPr>
          <p:cNvSpPr/>
          <p:nvPr/>
        </p:nvSpPr>
        <p:spPr>
          <a:xfrm>
            <a:off x="7892640" y="2298924"/>
            <a:ext cx="32" cy="1191"/>
          </a:xfrm>
          <a:custGeom>
            <a:avLst/>
            <a:gdLst/>
            <a:ahLst/>
            <a:cxnLst/>
            <a:rect l="l" t="t" r="r" b="b"/>
            <a:pathLst>
              <a:path w="1" h="38" fill="none" extrusionOk="0">
                <a:moveTo>
                  <a:pt x="0" y="0"/>
                </a:moveTo>
                <a:lnTo>
                  <a:pt x="0" y="0"/>
                </a:lnTo>
                <a:lnTo>
                  <a:pt x="0" y="37"/>
                </a:lnTo>
                <a:lnTo>
                  <a:pt x="0" y="37"/>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35">
            <a:extLst>
              <a:ext uri="{FF2B5EF4-FFF2-40B4-BE49-F238E27FC236}">
                <a16:creationId xmlns:a16="http://schemas.microsoft.com/office/drawing/2014/main" id="{306A9F62-7703-73C0-FE8D-B24742A94A15}"/>
              </a:ext>
            </a:extLst>
          </p:cNvPr>
          <p:cNvSpPr/>
          <p:nvPr/>
        </p:nvSpPr>
        <p:spPr>
          <a:xfrm>
            <a:off x="7892640" y="2296574"/>
            <a:ext cx="32" cy="1191"/>
          </a:xfrm>
          <a:custGeom>
            <a:avLst/>
            <a:gdLst/>
            <a:ahLst/>
            <a:cxnLst/>
            <a:rect l="l" t="t" r="r" b="b"/>
            <a:pathLst>
              <a:path w="1" h="38" fill="none" extrusionOk="0">
                <a:moveTo>
                  <a:pt x="0" y="1"/>
                </a:moveTo>
                <a:lnTo>
                  <a:pt x="0" y="1"/>
                </a:lnTo>
                <a:lnTo>
                  <a:pt x="0" y="38"/>
                </a:lnTo>
                <a:lnTo>
                  <a:pt x="0" y="3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35">
            <a:extLst>
              <a:ext uri="{FF2B5EF4-FFF2-40B4-BE49-F238E27FC236}">
                <a16:creationId xmlns:a16="http://schemas.microsoft.com/office/drawing/2014/main" id="{3053DA0C-F22E-AF0C-947C-0B0677B97209}"/>
              </a:ext>
            </a:extLst>
          </p:cNvPr>
          <p:cNvSpPr/>
          <p:nvPr/>
        </p:nvSpPr>
        <p:spPr>
          <a:xfrm>
            <a:off x="7892640" y="2295415"/>
            <a:ext cx="32" cy="1191"/>
          </a:xfrm>
          <a:custGeom>
            <a:avLst/>
            <a:gdLst/>
            <a:ahLst/>
            <a:cxnLst/>
            <a:rect l="l" t="t" r="r" b="b"/>
            <a:pathLst>
              <a:path w="1" h="38" fill="none" extrusionOk="0">
                <a:moveTo>
                  <a:pt x="0" y="0"/>
                </a:moveTo>
                <a:lnTo>
                  <a:pt x="0" y="0"/>
                </a:lnTo>
                <a:lnTo>
                  <a:pt x="0" y="38"/>
                </a:lnTo>
                <a:lnTo>
                  <a:pt x="0" y="3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35">
            <a:extLst>
              <a:ext uri="{FF2B5EF4-FFF2-40B4-BE49-F238E27FC236}">
                <a16:creationId xmlns:a16="http://schemas.microsoft.com/office/drawing/2014/main" id="{A3FA3707-3F1C-6464-B173-6B5946C42DDD}"/>
              </a:ext>
            </a:extLst>
          </p:cNvPr>
          <p:cNvSpPr/>
          <p:nvPr/>
        </p:nvSpPr>
        <p:spPr>
          <a:xfrm>
            <a:off x="7892640" y="2294256"/>
            <a:ext cx="32" cy="1191"/>
          </a:xfrm>
          <a:custGeom>
            <a:avLst/>
            <a:gdLst/>
            <a:ahLst/>
            <a:cxnLst/>
            <a:rect l="l" t="t" r="r" b="b"/>
            <a:pathLst>
              <a:path w="1" h="38" fill="none" extrusionOk="0">
                <a:moveTo>
                  <a:pt x="0" y="0"/>
                </a:moveTo>
                <a:lnTo>
                  <a:pt x="0" y="0"/>
                </a:lnTo>
                <a:lnTo>
                  <a:pt x="0" y="37"/>
                </a:lnTo>
                <a:lnTo>
                  <a:pt x="0" y="37"/>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35">
            <a:extLst>
              <a:ext uri="{FF2B5EF4-FFF2-40B4-BE49-F238E27FC236}">
                <a16:creationId xmlns:a16="http://schemas.microsoft.com/office/drawing/2014/main" id="{E35C9EAA-316F-9610-BB05-20F4E8756CC1}"/>
              </a:ext>
            </a:extLst>
          </p:cNvPr>
          <p:cNvSpPr/>
          <p:nvPr/>
        </p:nvSpPr>
        <p:spPr>
          <a:xfrm>
            <a:off x="7892640" y="2291906"/>
            <a:ext cx="32" cy="2381"/>
          </a:xfrm>
          <a:custGeom>
            <a:avLst/>
            <a:gdLst/>
            <a:ahLst/>
            <a:cxnLst/>
            <a:rect l="l" t="t" r="r" b="b"/>
            <a:pathLst>
              <a:path w="1" h="76" fill="none" extrusionOk="0">
                <a:moveTo>
                  <a:pt x="0" y="1"/>
                </a:moveTo>
                <a:lnTo>
                  <a:pt x="0" y="1"/>
                </a:lnTo>
                <a:lnTo>
                  <a:pt x="0" y="75"/>
                </a:lnTo>
                <a:lnTo>
                  <a:pt x="0" y="75"/>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35">
            <a:extLst>
              <a:ext uri="{FF2B5EF4-FFF2-40B4-BE49-F238E27FC236}">
                <a16:creationId xmlns:a16="http://schemas.microsoft.com/office/drawing/2014/main" id="{6977A88C-16B9-9939-64CB-4732196D26E6}"/>
              </a:ext>
            </a:extLst>
          </p:cNvPr>
          <p:cNvSpPr/>
          <p:nvPr/>
        </p:nvSpPr>
        <p:spPr>
          <a:xfrm>
            <a:off x="7892640" y="2290747"/>
            <a:ext cx="32" cy="1191"/>
          </a:xfrm>
          <a:custGeom>
            <a:avLst/>
            <a:gdLst/>
            <a:ahLst/>
            <a:cxnLst/>
            <a:rect l="l" t="t" r="r" b="b"/>
            <a:pathLst>
              <a:path w="1" h="38" fill="none" extrusionOk="0">
                <a:moveTo>
                  <a:pt x="0" y="1"/>
                </a:moveTo>
                <a:lnTo>
                  <a:pt x="0" y="1"/>
                </a:lnTo>
                <a:lnTo>
                  <a:pt x="0" y="38"/>
                </a:lnTo>
                <a:lnTo>
                  <a:pt x="0" y="3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35">
            <a:extLst>
              <a:ext uri="{FF2B5EF4-FFF2-40B4-BE49-F238E27FC236}">
                <a16:creationId xmlns:a16="http://schemas.microsoft.com/office/drawing/2014/main" id="{2FBBBC89-367F-A6DA-2813-EC041EFB2F8B}"/>
              </a:ext>
            </a:extLst>
          </p:cNvPr>
          <p:cNvSpPr/>
          <p:nvPr/>
        </p:nvSpPr>
        <p:spPr>
          <a:xfrm>
            <a:off x="7892640" y="2289587"/>
            <a:ext cx="32" cy="1191"/>
          </a:xfrm>
          <a:custGeom>
            <a:avLst/>
            <a:gdLst/>
            <a:ahLst/>
            <a:cxnLst/>
            <a:rect l="l" t="t" r="r" b="b"/>
            <a:pathLst>
              <a:path w="1" h="38" fill="none" extrusionOk="0">
                <a:moveTo>
                  <a:pt x="0" y="0"/>
                </a:moveTo>
                <a:lnTo>
                  <a:pt x="0" y="0"/>
                </a:lnTo>
                <a:lnTo>
                  <a:pt x="0" y="38"/>
                </a:lnTo>
                <a:lnTo>
                  <a:pt x="0" y="3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35">
            <a:extLst>
              <a:ext uri="{FF2B5EF4-FFF2-40B4-BE49-F238E27FC236}">
                <a16:creationId xmlns:a16="http://schemas.microsoft.com/office/drawing/2014/main" id="{475C7414-8D80-9C32-D7E1-4B15EDD857C4}"/>
              </a:ext>
            </a:extLst>
          </p:cNvPr>
          <p:cNvSpPr/>
          <p:nvPr/>
        </p:nvSpPr>
        <p:spPr>
          <a:xfrm>
            <a:off x="7892640" y="2288428"/>
            <a:ext cx="32" cy="1191"/>
          </a:xfrm>
          <a:custGeom>
            <a:avLst/>
            <a:gdLst/>
            <a:ahLst/>
            <a:cxnLst/>
            <a:rect l="l" t="t" r="r" b="b"/>
            <a:pathLst>
              <a:path w="1" h="38" fill="none" extrusionOk="0">
                <a:moveTo>
                  <a:pt x="0" y="0"/>
                </a:moveTo>
                <a:lnTo>
                  <a:pt x="0" y="0"/>
                </a:lnTo>
                <a:lnTo>
                  <a:pt x="0" y="37"/>
                </a:lnTo>
                <a:lnTo>
                  <a:pt x="0" y="37"/>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35">
            <a:extLst>
              <a:ext uri="{FF2B5EF4-FFF2-40B4-BE49-F238E27FC236}">
                <a16:creationId xmlns:a16="http://schemas.microsoft.com/office/drawing/2014/main" id="{0E4D93EF-B0FE-F7B6-B039-EEA2F6F48417}"/>
              </a:ext>
            </a:extLst>
          </p:cNvPr>
          <p:cNvSpPr/>
          <p:nvPr/>
        </p:nvSpPr>
        <p:spPr>
          <a:xfrm>
            <a:off x="7889056" y="2260448"/>
            <a:ext cx="3616" cy="28011"/>
          </a:xfrm>
          <a:custGeom>
            <a:avLst/>
            <a:gdLst/>
            <a:ahLst/>
            <a:cxnLst/>
            <a:rect l="l" t="t" r="r" b="b"/>
            <a:pathLst>
              <a:path w="113" h="894" fill="none" extrusionOk="0">
                <a:moveTo>
                  <a:pt x="1" y="0"/>
                </a:moveTo>
                <a:lnTo>
                  <a:pt x="1" y="0"/>
                </a:lnTo>
                <a:lnTo>
                  <a:pt x="112" y="893"/>
                </a:lnTo>
                <a:lnTo>
                  <a:pt x="112" y="893"/>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35">
            <a:extLst>
              <a:ext uri="{FF2B5EF4-FFF2-40B4-BE49-F238E27FC236}">
                <a16:creationId xmlns:a16="http://schemas.microsoft.com/office/drawing/2014/main" id="{CD4A0FF6-7D3F-6FE4-6B28-8003A68F3EC4}"/>
              </a:ext>
            </a:extLst>
          </p:cNvPr>
          <p:cNvSpPr/>
          <p:nvPr/>
        </p:nvSpPr>
        <p:spPr>
          <a:xfrm>
            <a:off x="7889056" y="2254620"/>
            <a:ext cx="32" cy="5859"/>
          </a:xfrm>
          <a:custGeom>
            <a:avLst/>
            <a:gdLst/>
            <a:ahLst/>
            <a:cxnLst/>
            <a:rect l="l" t="t" r="r" b="b"/>
            <a:pathLst>
              <a:path w="1" h="187" fill="none" extrusionOk="0">
                <a:moveTo>
                  <a:pt x="1" y="0"/>
                </a:moveTo>
                <a:lnTo>
                  <a:pt x="1" y="0"/>
                </a:lnTo>
                <a:lnTo>
                  <a:pt x="1" y="186"/>
                </a:lnTo>
                <a:lnTo>
                  <a:pt x="1" y="186"/>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35">
            <a:extLst>
              <a:ext uri="{FF2B5EF4-FFF2-40B4-BE49-F238E27FC236}">
                <a16:creationId xmlns:a16="http://schemas.microsoft.com/office/drawing/2014/main" id="{7D6A89A8-F513-FA38-0BB3-2457715400B5}"/>
              </a:ext>
            </a:extLst>
          </p:cNvPr>
          <p:cNvSpPr/>
          <p:nvPr/>
        </p:nvSpPr>
        <p:spPr>
          <a:xfrm>
            <a:off x="7889056" y="2253461"/>
            <a:ext cx="32" cy="1191"/>
          </a:xfrm>
          <a:custGeom>
            <a:avLst/>
            <a:gdLst/>
            <a:ahLst/>
            <a:cxnLst/>
            <a:rect l="l" t="t" r="r" b="b"/>
            <a:pathLst>
              <a:path w="1" h="38" fill="none" extrusionOk="0">
                <a:moveTo>
                  <a:pt x="1" y="0"/>
                </a:moveTo>
                <a:lnTo>
                  <a:pt x="1" y="0"/>
                </a:lnTo>
                <a:lnTo>
                  <a:pt x="1" y="37"/>
                </a:lnTo>
                <a:lnTo>
                  <a:pt x="1" y="37"/>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35">
            <a:extLst>
              <a:ext uri="{FF2B5EF4-FFF2-40B4-BE49-F238E27FC236}">
                <a16:creationId xmlns:a16="http://schemas.microsoft.com/office/drawing/2014/main" id="{E7D2C922-6942-8531-EEC8-DFCE1289F34D}"/>
              </a:ext>
            </a:extLst>
          </p:cNvPr>
          <p:cNvSpPr/>
          <p:nvPr/>
        </p:nvSpPr>
        <p:spPr>
          <a:xfrm>
            <a:off x="7889056" y="2252270"/>
            <a:ext cx="32" cy="1222"/>
          </a:xfrm>
          <a:custGeom>
            <a:avLst/>
            <a:gdLst/>
            <a:ahLst/>
            <a:cxnLst/>
            <a:rect l="l" t="t" r="r" b="b"/>
            <a:pathLst>
              <a:path w="1" h="39" fill="none" extrusionOk="0">
                <a:moveTo>
                  <a:pt x="1" y="1"/>
                </a:moveTo>
                <a:lnTo>
                  <a:pt x="1" y="1"/>
                </a:lnTo>
                <a:lnTo>
                  <a:pt x="1" y="38"/>
                </a:lnTo>
                <a:lnTo>
                  <a:pt x="1" y="38"/>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35">
            <a:extLst>
              <a:ext uri="{FF2B5EF4-FFF2-40B4-BE49-F238E27FC236}">
                <a16:creationId xmlns:a16="http://schemas.microsoft.com/office/drawing/2014/main" id="{52006D8B-C4AC-E88E-7853-3D5B1E0AD967}"/>
              </a:ext>
            </a:extLst>
          </p:cNvPr>
          <p:cNvSpPr/>
          <p:nvPr/>
        </p:nvSpPr>
        <p:spPr>
          <a:xfrm>
            <a:off x="7889056" y="2249952"/>
            <a:ext cx="32" cy="2350"/>
          </a:xfrm>
          <a:custGeom>
            <a:avLst/>
            <a:gdLst/>
            <a:ahLst/>
            <a:cxnLst/>
            <a:rect l="l" t="t" r="r" b="b"/>
            <a:pathLst>
              <a:path w="1" h="75" fill="none" extrusionOk="0">
                <a:moveTo>
                  <a:pt x="1" y="0"/>
                </a:moveTo>
                <a:lnTo>
                  <a:pt x="1" y="0"/>
                </a:lnTo>
                <a:lnTo>
                  <a:pt x="1" y="75"/>
                </a:lnTo>
                <a:lnTo>
                  <a:pt x="1" y="75"/>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35">
            <a:extLst>
              <a:ext uri="{FF2B5EF4-FFF2-40B4-BE49-F238E27FC236}">
                <a16:creationId xmlns:a16="http://schemas.microsoft.com/office/drawing/2014/main" id="{21CB32C5-C1AE-F3AB-F2A6-1EB9FF602AF5}"/>
              </a:ext>
            </a:extLst>
          </p:cNvPr>
          <p:cNvSpPr/>
          <p:nvPr/>
        </p:nvSpPr>
        <p:spPr>
          <a:xfrm>
            <a:off x="7887872" y="2248792"/>
            <a:ext cx="1216" cy="1191"/>
          </a:xfrm>
          <a:custGeom>
            <a:avLst/>
            <a:gdLst/>
            <a:ahLst/>
            <a:cxnLst/>
            <a:rect l="l" t="t" r="r" b="b"/>
            <a:pathLst>
              <a:path w="38" h="38" fill="none" extrusionOk="0">
                <a:moveTo>
                  <a:pt x="1" y="0"/>
                </a:moveTo>
                <a:lnTo>
                  <a:pt x="1" y="0"/>
                </a:lnTo>
                <a:lnTo>
                  <a:pt x="38" y="37"/>
                </a:lnTo>
                <a:lnTo>
                  <a:pt x="38" y="37"/>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35">
            <a:extLst>
              <a:ext uri="{FF2B5EF4-FFF2-40B4-BE49-F238E27FC236}">
                <a16:creationId xmlns:a16="http://schemas.microsoft.com/office/drawing/2014/main" id="{E7A4E6BF-C6FD-06A7-10B4-29EFB485909C}"/>
              </a:ext>
            </a:extLst>
          </p:cNvPr>
          <p:cNvSpPr/>
          <p:nvPr/>
        </p:nvSpPr>
        <p:spPr>
          <a:xfrm>
            <a:off x="7887872" y="2247602"/>
            <a:ext cx="32" cy="1222"/>
          </a:xfrm>
          <a:custGeom>
            <a:avLst/>
            <a:gdLst/>
            <a:ahLst/>
            <a:cxnLst/>
            <a:rect l="l" t="t" r="r" b="b"/>
            <a:pathLst>
              <a:path w="1" h="39" fill="none" extrusionOk="0">
                <a:moveTo>
                  <a:pt x="1" y="1"/>
                </a:moveTo>
                <a:lnTo>
                  <a:pt x="1" y="1"/>
                </a:lnTo>
                <a:lnTo>
                  <a:pt x="1" y="38"/>
                </a:lnTo>
                <a:lnTo>
                  <a:pt x="1" y="38"/>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35">
            <a:extLst>
              <a:ext uri="{FF2B5EF4-FFF2-40B4-BE49-F238E27FC236}">
                <a16:creationId xmlns:a16="http://schemas.microsoft.com/office/drawing/2014/main" id="{C29571C2-B927-B8AE-A615-4E08AC119C3A}"/>
              </a:ext>
            </a:extLst>
          </p:cNvPr>
          <p:cNvSpPr/>
          <p:nvPr/>
        </p:nvSpPr>
        <p:spPr>
          <a:xfrm>
            <a:off x="7887872" y="2246442"/>
            <a:ext cx="32" cy="1191"/>
          </a:xfrm>
          <a:custGeom>
            <a:avLst/>
            <a:gdLst/>
            <a:ahLst/>
            <a:cxnLst/>
            <a:rect l="l" t="t" r="r" b="b"/>
            <a:pathLst>
              <a:path w="1" h="38" fill="none" extrusionOk="0">
                <a:moveTo>
                  <a:pt x="1" y="1"/>
                </a:moveTo>
                <a:lnTo>
                  <a:pt x="1" y="1"/>
                </a:lnTo>
                <a:lnTo>
                  <a:pt x="1" y="38"/>
                </a:lnTo>
                <a:lnTo>
                  <a:pt x="1" y="38"/>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35">
            <a:extLst>
              <a:ext uri="{FF2B5EF4-FFF2-40B4-BE49-F238E27FC236}">
                <a16:creationId xmlns:a16="http://schemas.microsoft.com/office/drawing/2014/main" id="{30337067-D697-AB68-D9E8-B6FDF212604B}"/>
              </a:ext>
            </a:extLst>
          </p:cNvPr>
          <p:cNvSpPr/>
          <p:nvPr/>
        </p:nvSpPr>
        <p:spPr>
          <a:xfrm>
            <a:off x="7887872" y="2242965"/>
            <a:ext cx="32" cy="3509"/>
          </a:xfrm>
          <a:custGeom>
            <a:avLst/>
            <a:gdLst/>
            <a:ahLst/>
            <a:cxnLst/>
            <a:rect l="l" t="t" r="r" b="b"/>
            <a:pathLst>
              <a:path w="1" h="112" fill="none" extrusionOk="0">
                <a:moveTo>
                  <a:pt x="1" y="0"/>
                </a:moveTo>
                <a:lnTo>
                  <a:pt x="1" y="0"/>
                </a:lnTo>
                <a:lnTo>
                  <a:pt x="1" y="112"/>
                </a:lnTo>
                <a:lnTo>
                  <a:pt x="1" y="112"/>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35">
            <a:extLst>
              <a:ext uri="{FF2B5EF4-FFF2-40B4-BE49-F238E27FC236}">
                <a16:creationId xmlns:a16="http://schemas.microsoft.com/office/drawing/2014/main" id="{5DA12475-44A5-31A8-9BC4-F43226548246}"/>
              </a:ext>
            </a:extLst>
          </p:cNvPr>
          <p:cNvSpPr/>
          <p:nvPr/>
        </p:nvSpPr>
        <p:spPr>
          <a:xfrm>
            <a:off x="6912768" y="249466"/>
            <a:ext cx="1216" cy="1191"/>
          </a:xfrm>
          <a:custGeom>
            <a:avLst/>
            <a:gdLst/>
            <a:ahLst/>
            <a:cxnLst/>
            <a:rect l="l" t="t" r="r" b="b"/>
            <a:pathLst>
              <a:path w="38" h="38" fill="none" extrusionOk="0">
                <a:moveTo>
                  <a:pt x="0" y="0"/>
                </a:moveTo>
                <a:lnTo>
                  <a:pt x="0" y="0"/>
                </a:lnTo>
                <a:lnTo>
                  <a:pt x="37" y="37"/>
                </a:lnTo>
                <a:lnTo>
                  <a:pt x="37" y="37"/>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35">
            <a:extLst>
              <a:ext uri="{FF2B5EF4-FFF2-40B4-BE49-F238E27FC236}">
                <a16:creationId xmlns:a16="http://schemas.microsoft.com/office/drawing/2014/main" id="{D8837E4B-9EDF-3E09-F1DA-F179BA4651CA}"/>
              </a:ext>
            </a:extLst>
          </p:cNvPr>
          <p:cNvSpPr/>
          <p:nvPr/>
        </p:nvSpPr>
        <p:spPr>
          <a:xfrm>
            <a:off x="6911552" y="248306"/>
            <a:ext cx="1248" cy="1191"/>
          </a:xfrm>
          <a:custGeom>
            <a:avLst/>
            <a:gdLst/>
            <a:ahLst/>
            <a:cxnLst/>
            <a:rect l="l" t="t" r="r" b="b"/>
            <a:pathLst>
              <a:path w="39" h="38" fill="none" extrusionOk="0">
                <a:moveTo>
                  <a:pt x="1" y="0"/>
                </a:moveTo>
                <a:lnTo>
                  <a:pt x="1" y="0"/>
                </a:lnTo>
                <a:lnTo>
                  <a:pt x="38" y="37"/>
                </a:lnTo>
                <a:lnTo>
                  <a:pt x="38" y="37"/>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35">
            <a:extLst>
              <a:ext uri="{FF2B5EF4-FFF2-40B4-BE49-F238E27FC236}">
                <a16:creationId xmlns:a16="http://schemas.microsoft.com/office/drawing/2014/main" id="{691FD593-95B9-5349-31E8-7BB5B34043A3}"/>
              </a:ext>
            </a:extLst>
          </p:cNvPr>
          <p:cNvSpPr/>
          <p:nvPr/>
        </p:nvSpPr>
        <p:spPr>
          <a:xfrm>
            <a:off x="6910368" y="247116"/>
            <a:ext cx="1216" cy="1222"/>
          </a:xfrm>
          <a:custGeom>
            <a:avLst/>
            <a:gdLst/>
            <a:ahLst/>
            <a:cxnLst/>
            <a:rect l="l" t="t" r="r" b="b"/>
            <a:pathLst>
              <a:path w="38" h="39" fill="none" extrusionOk="0">
                <a:moveTo>
                  <a:pt x="1" y="1"/>
                </a:moveTo>
                <a:lnTo>
                  <a:pt x="1" y="1"/>
                </a:lnTo>
                <a:lnTo>
                  <a:pt x="38" y="38"/>
                </a:lnTo>
                <a:lnTo>
                  <a:pt x="38" y="38"/>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35">
            <a:extLst>
              <a:ext uri="{FF2B5EF4-FFF2-40B4-BE49-F238E27FC236}">
                <a16:creationId xmlns:a16="http://schemas.microsoft.com/office/drawing/2014/main" id="{DEDCC506-73DA-0A2D-F791-648B70A3FB80}"/>
              </a:ext>
            </a:extLst>
          </p:cNvPr>
          <p:cNvSpPr/>
          <p:nvPr/>
        </p:nvSpPr>
        <p:spPr>
          <a:xfrm>
            <a:off x="6909184" y="245956"/>
            <a:ext cx="1216" cy="1191"/>
          </a:xfrm>
          <a:custGeom>
            <a:avLst/>
            <a:gdLst/>
            <a:ahLst/>
            <a:cxnLst/>
            <a:rect l="l" t="t" r="r" b="b"/>
            <a:pathLst>
              <a:path w="38" h="38" fill="none" extrusionOk="0">
                <a:moveTo>
                  <a:pt x="0" y="1"/>
                </a:moveTo>
                <a:lnTo>
                  <a:pt x="0" y="1"/>
                </a:lnTo>
                <a:lnTo>
                  <a:pt x="38" y="38"/>
                </a:lnTo>
                <a:lnTo>
                  <a:pt x="38" y="3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35">
            <a:extLst>
              <a:ext uri="{FF2B5EF4-FFF2-40B4-BE49-F238E27FC236}">
                <a16:creationId xmlns:a16="http://schemas.microsoft.com/office/drawing/2014/main" id="{06F58692-3937-07AA-8782-7AA4D394BFE0}"/>
              </a:ext>
            </a:extLst>
          </p:cNvPr>
          <p:cNvSpPr/>
          <p:nvPr/>
        </p:nvSpPr>
        <p:spPr>
          <a:xfrm>
            <a:off x="6906784" y="244797"/>
            <a:ext cx="2432" cy="1191"/>
          </a:xfrm>
          <a:custGeom>
            <a:avLst/>
            <a:gdLst/>
            <a:ahLst/>
            <a:cxnLst/>
            <a:rect l="l" t="t" r="r" b="b"/>
            <a:pathLst>
              <a:path w="76" h="38" fill="none" extrusionOk="0">
                <a:moveTo>
                  <a:pt x="1" y="0"/>
                </a:moveTo>
                <a:lnTo>
                  <a:pt x="1" y="0"/>
                </a:lnTo>
                <a:lnTo>
                  <a:pt x="75" y="38"/>
                </a:lnTo>
                <a:lnTo>
                  <a:pt x="75" y="38"/>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35">
            <a:extLst>
              <a:ext uri="{FF2B5EF4-FFF2-40B4-BE49-F238E27FC236}">
                <a16:creationId xmlns:a16="http://schemas.microsoft.com/office/drawing/2014/main" id="{B97E6CF4-6FA7-0654-DBA3-FB1EED71D618}"/>
              </a:ext>
            </a:extLst>
          </p:cNvPr>
          <p:cNvSpPr/>
          <p:nvPr/>
        </p:nvSpPr>
        <p:spPr>
          <a:xfrm>
            <a:off x="6897280" y="234301"/>
            <a:ext cx="9536" cy="10528"/>
          </a:xfrm>
          <a:custGeom>
            <a:avLst/>
            <a:gdLst/>
            <a:ahLst/>
            <a:cxnLst/>
            <a:rect l="l" t="t" r="r" b="b"/>
            <a:pathLst>
              <a:path w="298" h="336" fill="none" extrusionOk="0">
                <a:moveTo>
                  <a:pt x="0" y="1"/>
                </a:moveTo>
                <a:lnTo>
                  <a:pt x="0" y="1"/>
                </a:lnTo>
                <a:lnTo>
                  <a:pt x="298" y="335"/>
                </a:lnTo>
                <a:lnTo>
                  <a:pt x="298" y="335"/>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35">
            <a:extLst>
              <a:ext uri="{FF2B5EF4-FFF2-40B4-BE49-F238E27FC236}">
                <a16:creationId xmlns:a16="http://schemas.microsoft.com/office/drawing/2014/main" id="{878B713D-9B82-95AA-D0ED-38000FF8A3D8}"/>
              </a:ext>
            </a:extLst>
          </p:cNvPr>
          <p:cNvSpPr/>
          <p:nvPr/>
        </p:nvSpPr>
        <p:spPr>
          <a:xfrm>
            <a:off x="6897280" y="234301"/>
            <a:ext cx="32" cy="31"/>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35">
            <a:extLst>
              <a:ext uri="{FF2B5EF4-FFF2-40B4-BE49-F238E27FC236}">
                <a16:creationId xmlns:a16="http://schemas.microsoft.com/office/drawing/2014/main" id="{7EEC1D95-C751-CB56-4C86-8801E262869A}"/>
              </a:ext>
            </a:extLst>
          </p:cNvPr>
          <p:cNvSpPr/>
          <p:nvPr/>
        </p:nvSpPr>
        <p:spPr>
          <a:xfrm>
            <a:off x="6896096" y="233141"/>
            <a:ext cx="32" cy="31"/>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35">
            <a:extLst>
              <a:ext uri="{FF2B5EF4-FFF2-40B4-BE49-F238E27FC236}">
                <a16:creationId xmlns:a16="http://schemas.microsoft.com/office/drawing/2014/main" id="{583E3C47-19E0-3DA3-2249-ECBE57F32232}"/>
              </a:ext>
            </a:extLst>
          </p:cNvPr>
          <p:cNvSpPr/>
          <p:nvPr/>
        </p:nvSpPr>
        <p:spPr>
          <a:xfrm>
            <a:off x="6894880" y="231982"/>
            <a:ext cx="32" cy="1191"/>
          </a:xfrm>
          <a:custGeom>
            <a:avLst/>
            <a:gdLst/>
            <a:ahLst/>
            <a:cxnLst/>
            <a:rect l="l" t="t" r="r" b="b"/>
            <a:pathLst>
              <a:path w="1" h="38" fill="none" extrusionOk="0">
                <a:moveTo>
                  <a:pt x="1" y="0"/>
                </a:moveTo>
                <a:lnTo>
                  <a:pt x="1" y="0"/>
                </a:lnTo>
                <a:lnTo>
                  <a:pt x="1" y="37"/>
                </a:lnTo>
                <a:lnTo>
                  <a:pt x="1" y="37"/>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35">
            <a:extLst>
              <a:ext uri="{FF2B5EF4-FFF2-40B4-BE49-F238E27FC236}">
                <a16:creationId xmlns:a16="http://schemas.microsoft.com/office/drawing/2014/main" id="{4FE11FA7-EB05-883F-037F-FC10459207C0}"/>
              </a:ext>
            </a:extLst>
          </p:cNvPr>
          <p:cNvSpPr/>
          <p:nvPr/>
        </p:nvSpPr>
        <p:spPr>
          <a:xfrm>
            <a:off x="6893696" y="230791"/>
            <a:ext cx="32" cy="1222"/>
          </a:xfrm>
          <a:custGeom>
            <a:avLst/>
            <a:gdLst/>
            <a:ahLst/>
            <a:cxnLst/>
            <a:rect l="l" t="t" r="r" b="b"/>
            <a:pathLst>
              <a:path w="1" h="39" fill="none" extrusionOk="0">
                <a:moveTo>
                  <a:pt x="1" y="1"/>
                </a:moveTo>
                <a:lnTo>
                  <a:pt x="1" y="1"/>
                </a:lnTo>
                <a:lnTo>
                  <a:pt x="1" y="38"/>
                </a:lnTo>
                <a:lnTo>
                  <a:pt x="1" y="38"/>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35">
            <a:extLst>
              <a:ext uri="{FF2B5EF4-FFF2-40B4-BE49-F238E27FC236}">
                <a16:creationId xmlns:a16="http://schemas.microsoft.com/office/drawing/2014/main" id="{2E268B49-209B-B346-AD0C-F7FCB8895BC7}"/>
              </a:ext>
            </a:extLst>
          </p:cNvPr>
          <p:cNvSpPr/>
          <p:nvPr/>
        </p:nvSpPr>
        <p:spPr>
          <a:xfrm>
            <a:off x="6892512" y="230791"/>
            <a:ext cx="1216" cy="31"/>
          </a:xfrm>
          <a:custGeom>
            <a:avLst/>
            <a:gdLst/>
            <a:ahLst/>
            <a:cxnLst/>
            <a:rect l="l" t="t" r="r" b="b"/>
            <a:pathLst>
              <a:path w="38" h="1" fill="none" extrusionOk="0">
                <a:moveTo>
                  <a:pt x="1" y="1"/>
                </a:moveTo>
                <a:lnTo>
                  <a:pt x="1" y="1"/>
                </a:lnTo>
                <a:lnTo>
                  <a:pt x="38" y="1"/>
                </a:lnTo>
                <a:lnTo>
                  <a:pt x="38"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35">
            <a:extLst>
              <a:ext uri="{FF2B5EF4-FFF2-40B4-BE49-F238E27FC236}">
                <a16:creationId xmlns:a16="http://schemas.microsoft.com/office/drawing/2014/main" id="{881A1982-2FB0-2DCA-C501-9157F1A87733}"/>
              </a:ext>
            </a:extLst>
          </p:cNvPr>
          <p:cNvSpPr/>
          <p:nvPr/>
        </p:nvSpPr>
        <p:spPr>
          <a:xfrm>
            <a:off x="6891328" y="229632"/>
            <a:ext cx="1216" cy="31"/>
          </a:xfrm>
          <a:custGeom>
            <a:avLst/>
            <a:gdLst/>
            <a:ahLst/>
            <a:cxnLst/>
            <a:rect l="l" t="t" r="r" b="b"/>
            <a:pathLst>
              <a:path w="38" h="1" fill="none" extrusionOk="0">
                <a:moveTo>
                  <a:pt x="0" y="1"/>
                </a:moveTo>
                <a:lnTo>
                  <a:pt x="0" y="1"/>
                </a:lnTo>
                <a:lnTo>
                  <a:pt x="38" y="1"/>
                </a:lnTo>
                <a:lnTo>
                  <a:pt x="38"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35">
            <a:extLst>
              <a:ext uri="{FF2B5EF4-FFF2-40B4-BE49-F238E27FC236}">
                <a16:creationId xmlns:a16="http://schemas.microsoft.com/office/drawing/2014/main" id="{A8AEAEFC-3BA0-A3B7-0819-BA51BEB1184C}"/>
              </a:ext>
            </a:extLst>
          </p:cNvPr>
          <p:cNvSpPr/>
          <p:nvPr/>
        </p:nvSpPr>
        <p:spPr>
          <a:xfrm>
            <a:off x="6890144" y="228473"/>
            <a:ext cx="1216" cy="31"/>
          </a:xfrm>
          <a:custGeom>
            <a:avLst/>
            <a:gdLst/>
            <a:ahLst/>
            <a:cxnLst/>
            <a:rect l="l" t="t" r="r" b="b"/>
            <a:pathLst>
              <a:path w="38" h="1" fill="none" extrusionOk="0">
                <a:moveTo>
                  <a:pt x="0" y="1"/>
                </a:moveTo>
                <a:lnTo>
                  <a:pt x="0" y="1"/>
                </a:lnTo>
                <a:lnTo>
                  <a:pt x="37" y="1"/>
                </a:lnTo>
                <a:lnTo>
                  <a:pt x="37"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35">
            <a:extLst>
              <a:ext uri="{FF2B5EF4-FFF2-40B4-BE49-F238E27FC236}">
                <a16:creationId xmlns:a16="http://schemas.microsoft.com/office/drawing/2014/main" id="{481C2C56-791A-4480-C7C5-E7DF6991576D}"/>
              </a:ext>
            </a:extLst>
          </p:cNvPr>
          <p:cNvSpPr/>
          <p:nvPr/>
        </p:nvSpPr>
        <p:spPr>
          <a:xfrm>
            <a:off x="6890144" y="227313"/>
            <a:ext cx="32" cy="31"/>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35">
            <a:extLst>
              <a:ext uri="{FF2B5EF4-FFF2-40B4-BE49-F238E27FC236}">
                <a16:creationId xmlns:a16="http://schemas.microsoft.com/office/drawing/2014/main" id="{4C94569E-F16B-989E-1505-249B93AE510D}"/>
              </a:ext>
            </a:extLst>
          </p:cNvPr>
          <p:cNvSpPr/>
          <p:nvPr/>
        </p:nvSpPr>
        <p:spPr>
          <a:xfrm>
            <a:off x="6888928" y="226154"/>
            <a:ext cx="32" cy="1191"/>
          </a:xfrm>
          <a:custGeom>
            <a:avLst/>
            <a:gdLst/>
            <a:ahLst/>
            <a:cxnLst/>
            <a:rect l="l" t="t" r="r" b="b"/>
            <a:pathLst>
              <a:path w="1" h="38" fill="none" extrusionOk="0">
                <a:moveTo>
                  <a:pt x="1" y="0"/>
                </a:moveTo>
                <a:lnTo>
                  <a:pt x="1" y="0"/>
                </a:lnTo>
                <a:lnTo>
                  <a:pt x="1" y="37"/>
                </a:lnTo>
                <a:lnTo>
                  <a:pt x="1" y="37"/>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35">
            <a:extLst>
              <a:ext uri="{FF2B5EF4-FFF2-40B4-BE49-F238E27FC236}">
                <a16:creationId xmlns:a16="http://schemas.microsoft.com/office/drawing/2014/main" id="{98F2B579-1BD8-BF4C-2486-A75197FE57EC}"/>
              </a:ext>
            </a:extLst>
          </p:cNvPr>
          <p:cNvSpPr/>
          <p:nvPr/>
        </p:nvSpPr>
        <p:spPr>
          <a:xfrm>
            <a:off x="6887744" y="226154"/>
            <a:ext cx="32" cy="31"/>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35">
            <a:extLst>
              <a:ext uri="{FF2B5EF4-FFF2-40B4-BE49-F238E27FC236}">
                <a16:creationId xmlns:a16="http://schemas.microsoft.com/office/drawing/2014/main" id="{09208EF4-A310-15DC-9CD3-A972EDB26666}"/>
              </a:ext>
            </a:extLst>
          </p:cNvPr>
          <p:cNvSpPr/>
          <p:nvPr/>
        </p:nvSpPr>
        <p:spPr>
          <a:xfrm>
            <a:off x="6886560" y="224964"/>
            <a:ext cx="32" cy="31"/>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35">
            <a:extLst>
              <a:ext uri="{FF2B5EF4-FFF2-40B4-BE49-F238E27FC236}">
                <a16:creationId xmlns:a16="http://schemas.microsoft.com/office/drawing/2014/main" id="{99E93F8E-47B4-1D35-B270-741E18104207}"/>
              </a:ext>
            </a:extLst>
          </p:cNvPr>
          <p:cNvSpPr/>
          <p:nvPr/>
        </p:nvSpPr>
        <p:spPr>
          <a:xfrm>
            <a:off x="6885376" y="223804"/>
            <a:ext cx="32" cy="31"/>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35">
            <a:extLst>
              <a:ext uri="{FF2B5EF4-FFF2-40B4-BE49-F238E27FC236}">
                <a16:creationId xmlns:a16="http://schemas.microsoft.com/office/drawing/2014/main" id="{9E107C75-3169-4933-FEE4-87CB6EF1EAA2}"/>
              </a:ext>
            </a:extLst>
          </p:cNvPr>
          <p:cNvSpPr/>
          <p:nvPr/>
        </p:nvSpPr>
        <p:spPr>
          <a:xfrm>
            <a:off x="6884192" y="222645"/>
            <a:ext cx="1216" cy="31"/>
          </a:xfrm>
          <a:custGeom>
            <a:avLst/>
            <a:gdLst/>
            <a:ahLst/>
            <a:cxnLst/>
            <a:rect l="l" t="t" r="r" b="b"/>
            <a:pathLst>
              <a:path w="38" h="1" fill="none" extrusionOk="0">
                <a:moveTo>
                  <a:pt x="0" y="1"/>
                </a:moveTo>
                <a:lnTo>
                  <a:pt x="0" y="1"/>
                </a:lnTo>
                <a:lnTo>
                  <a:pt x="37" y="1"/>
                </a:lnTo>
                <a:lnTo>
                  <a:pt x="37"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35">
            <a:extLst>
              <a:ext uri="{FF2B5EF4-FFF2-40B4-BE49-F238E27FC236}">
                <a16:creationId xmlns:a16="http://schemas.microsoft.com/office/drawing/2014/main" id="{A22997B2-8157-9835-648F-B54219B67B50}"/>
              </a:ext>
            </a:extLst>
          </p:cNvPr>
          <p:cNvSpPr/>
          <p:nvPr/>
        </p:nvSpPr>
        <p:spPr>
          <a:xfrm>
            <a:off x="6884192" y="221486"/>
            <a:ext cx="32" cy="31"/>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35">
            <a:extLst>
              <a:ext uri="{FF2B5EF4-FFF2-40B4-BE49-F238E27FC236}">
                <a16:creationId xmlns:a16="http://schemas.microsoft.com/office/drawing/2014/main" id="{37F758D4-365D-5184-D2F4-C55F43F48813}"/>
              </a:ext>
            </a:extLst>
          </p:cNvPr>
          <p:cNvSpPr/>
          <p:nvPr/>
        </p:nvSpPr>
        <p:spPr>
          <a:xfrm>
            <a:off x="6882976" y="220326"/>
            <a:ext cx="32" cy="31"/>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35">
            <a:extLst>
              <a:ext uri="{FF2B5EF4-FFF2-40B4-BE49-F238E27FC236}">
                <a16:creationId xmlns:a16="http://schemas.microsoft.com/office/drawing/2014/main" id="{00B99F66-6C2C-27F9-0218-46D18E874173}"/>
              </a:ext>
            </a:extLst>
          </p:cNvPr>
          <p:cNvSpPr/>
          <p:nvPr/>
        </p:nvSpPr>
        <p:spPr>
          <a:xfrm>
            <a:off x="6881792" y="219136"/>
            <a:ext cx="32" cy="1222"/>
          </a:xfrm>
          <a:custGeom>
            <a:avLst/>
            <a:gdLst/>
            <a:ahLst/>
            <a:cxnLst/>
            <a:rect l="l" t="t" r="r" b="b"/>
            <a:pathLst>
              <a:path w="1" h="39" fill="none" extrusionOk="0">
                <a:moveTo>
                  <a:pt x="1" y="1"/>
                </a:moveTo>
                <a:lnTo>
                  <a:pt x="1" y="1"/>
                </a:lnTo>
                <a:lnTo>
                  <a:pt x="1" y="38"/>
                </a:lnTo>
                <a:lnTo>
                  <a:pt x="1" y="38"/>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35">
            <a:extLst>
              <a:ext uri="{FF2B5EF4-FFF2-40B4-BE49-F238E27FC236}">
                <a16:creationId xmlns:a16="http://schemas.microsoft.com/office/drawing/2014/main" id="{A1D239CA-6893-3388-5FD7-B32AF1C0A2CC}"/>
              </a:ext>
            </a:extLst>
          </p:cNvPr>
          <p:cNvSpPr/>
          <p:nvPr/>
        </p:nvSpPr>
        <p:spPr>
          <a:xfrm>
            <a:off x="6880608" y="219136"/>
            <a:ext cx="32" cy="31"/>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35">
            <a:extLst>
              <a:ext uri="{FF2B5EF4-FFF2-40B4-BE49-F238E27FC236}">
                <a16:creationId xmlns:a16="http://schemas.microsoft.com/office/drawing/2014/main" id="{B6C321A8-C7BB-7F50-8C87-C846F4785CD1}"/>
              </a:ext>
            </a:extLst>
          </p:cNvPr>
          <p:cNvSpPr/>
          <p:nvPr/>
        </p:nvSpPr>
        <p:spPr>
          <a:xfrm>
            <a:off x="6879424" y="217976"/>
            <a:ext cx="32" cy="31"/>
          </a:xfrm>
          <a:custGeom>
            <a:avLst/>
            <a:gdLst/>
            <a:ahLst/>
            <a:cxnLst/>
            <a:rect l="l" t="t" r="r" b="b"/>
            <a:pathLst>
              <a:path w="1" h="1" fill="none" extrusionOk="0">
                <a:moveTo>
                  <a:pt x="0" y="1"/>
                </a:move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35">
            <a:extLst>
              <a:ext uri="{FF2B5EF4-FFF2-40B4-BE49-F238E27FC236}">
                <a16:creationId xmlns:a16="http://schemas.microsoft.com/office/drawing/2014/main" id="{BEC8FB5B-E9E2-5A38-FCF0-A93F673E854D}"/>
              </a:ext>
            </a:extLst>
          </p:cNvPr>
          <p:cNvSpPr/>
          <p:nvPr/>
        </p:nvSpPr>
        <p:spPr>
          <a:xfrm>
            <a:off x="6878240" y="216817"/>
            <a:ext cx="32" cy="31"/>
          </a:xfrm>
          <a:custGeom>
            <a:avLst/>
            <a:gdLst/>
            <a:ahLst/>
            <a:cxnLst/>
            <a:rect l="l" t="t" r="r" b="b"/>
            <a:pathLst>
              <a:path w="1" h="1" fill="none" extrusionOk="0">
                <a:moveTo>
                  <a:pt x="0" y="0"/>
                </a:move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TextBox 4">
            <a:extLst>
              <a:ext uri="{FF2B5EF4-FFF2-40B4-BE49-F238E27FC236}">
                <a16:creationId xmlns:a16="http://schemas.microsoft.com/office/drawing/2014/main" id="{ED8772C7-722F-3009-A42D-5FC07DB3D21E}"/>
              </a:ext>
            </a:extLst>
          </p:cNvPr>
          <p:cNvSpPr txBox="1"/>
          <p:nvPr/>
        </p:nvSpPr>
        <p:spPr>
          <a:xfrm>
            <a:off x="889462" y="714895"/>
            <a:ext cx="7003210" cy="3785652"/>
          </a:xfrm>
          <a:prstGeom prst="rect">
            <a:avLst/>
          </a:prstGeom>
          <a:noFill/>
        </p:spPr>
        <p:txBody>
          <a:bodyPr wrap="square" rtlCol="0">
            <a:spAutoFit/>
          </a:bodyPr>
          <a:lstStyle/>
          <a:p>
            <a:r>
              <a:rPr lang="en-US" sz="2400">
                <a:solidFill>
                  <a:schemeClr val="accent1">
                    <a:lumMod val="40000"/>
                    <a:lumOff val="60000"/>
                  </a:schemeClr>
                </a:solidFill>
                <a:latin typeface="Gill Sans Nova" panose="020F0502020204030204" pitchFamily="34" charset="0"/>
              </a:rPr>
              <a:t>Consolidate </a:t>
            </a:r>
            <a:r>
              <a:rPr lang="en-US" sz="2400" i="1">
                <a:solidFill>
                  <a:schemeClr val="accent1">
                    <a:lumMod val="40000"/>
                    <a:lumOff val="60000"/>
                  </a:schemeClr>
                </a:solidFill>
                <a:latin typeface="Gill Sans Nova" panose="020F0502020204030204" pitchFamily="34" charset="0"/>
              </a:rPr>
              <a:t>(from the bottom after the tasks)</a:t>
            </a:r>
          </a:p>
          <a:p>
            <a:endParaRPr lang="en-US">
              <a:solidFill>
                <a:schemeClr val="bg1"/>
              </a:solidFill>
              <a:latin typeface="Gill Sans Nova" panose="020F0502020204030204" pitchFamily="34" charset="0"/>
            </a:endParaRPr>
          </a:p>
          <a:p>
            <a:pPr marL="285750" indent="-285750">
              <a:buFont typeface="Arial" panose="020B0604020202020204" pitchFamily="34" charset="0"/>
              <a:buChar char="•"/>
            </a:pPr>
            <a:r>
              <a:rPr lang="en-US" b="1">
                <a:solidFill>
                  <a:schemeClr val="accent1">
                    <a:lumMod val="40000"/>
                    <a:lumOff val="60000"/>
                  </a:schemeClr>
                </a:solidFill>
                <a:latin typeface="Gill Sans Nova" panose="020F0502020204030204" pitchFamily="34" charset="0"/>
              </a:rPr>
              <a:t>Guided Gallery Walk: </a:t>
            </a:r>
            <a:r>
              <a:rPr lang="en-US">
                <a:solidFill>
                  <a:schemeClr val="bg1"/>
                </a:solidFill>
                <a:latin typeface="Gill Sans Nova" panose="020F0502020204030204" pitchFamily="34" charset="0"/>
              </a:rPr>
              <a:t>The teacher leads a detailed discussion of the task(s) and solution(s) using student work on the vertical surfaces to work through the different layers of the solution.</a:t>
            </a:r>
          </a:p>
          <a:p>
            <a:endParaRPr lang="en-US">
              <a:solidFill>
                <a:schemeClr val="bg1"/>
              </a:solidFill>
              <a:latin typeface="Gill Sans Nova" panose="020F0502020204030204" pitchFamily="34" charset="0"/>
            </a:endParaRPr>
          </a:p>
          <a:p>
            <a:pPr marL="285750" indent="-285750">
              <a:buFont typeface="Arial" panose="020B0604020202020204" pitchFamily="34" charset="0"/>
              <a:buChar char="•"/>
            </a:pPr>
            <a:r>
              <a:rPr lang="en-US" b="1">
                <a:solidFill>
                  <a:schemeClr val="accent1">
                    <a:lumMod val="40000"/>
                    <a:lumOff val="60000"/>
                  </a:schemeClr>
                </a:solidFill>
                <a:latin typeface="Gill Sans Nova" panose="020F0502020204030204" pitchFamily="34" charset="0"/>
              </a:rPr>
              <a:t>Teacher-Scribes: </a:t>
            </a:r>
            <a:r>
              <a:rPr lang="en-US">
                <a:solidFill>
                  <a:schemeClr val="bg1"/>
                </a:solidFill>
                <a:latin typeface="Gill Sans Nova" panose="020F0502020204030204" pitchFamily="34" charset="0"/>
              </a:rPr>
              <a:t>The teachers leads a detailed discussion of the task(s) and solution(s) while recording on the board what is being discussed.</a:t>
            </a:r>
          </a:p>
          <a:p>
            <a:endParaRPr lang="en-US">
              <a:solidFill>
                <a:schemeClr val="bg1"/>
              </a:solidFill>
              <a:latin typeface="Gill Sans Nova" panose="020F0502020204030204" pitchFamily="34" charset="0"/>
            </a:endParaRPr>
          </a:p>
          <a:p>
            <a:pPr marL="285750" indent="-285750">
              <a:buFont typeface="Arial" panose="020B0604020202020204" pitchFamily="34" charset="0"/>
              <a:buChar char="•"/>
            </a:pPr>
            <a:r>
              <a:rPr lang="en-US" b="1">
                <a:solidFill>
                  <a:schemeClr val="accent1">
                    <a:lumMod val="40000"/>
                    <a:lumOff val="60000"/>
                  </a:schemeClr>
                </a:solidFill>
                <a:latin typeface="Gill Sans Nova" panose="020F0502020204030204" pitchFamily="34" charset="0"/>
              </a:rPr>
              <a:t>Conversation: </a:t>
            </a:r>
            <a:r>
              <a:rPr lang="en-US">
                <a:solidFill>
                  <a:schemeClr val="bg1"/>
                </a:solidFill>
                <a:latin typeface="Gill Sans Nova" panose="020F0502020204030204" pitchFamily="34" charset="0"/>
              </a:rPr>
              <a:t>The teacher leads a general discussion about the task(s) and solution(s) but writes nothing down. </a:t>
            </a:r>
          </a:p>
          <a:p>
            <a:pPr marL="285750" indent="-285750">
              <a:buFont typeface="Arial" panose="020B0604020202020204" pitchFamily="34" charset="0"/>
              <a:buChar char="•"/>
            </a:pPr>
            <a:endParaRPr lang="en-US">
              <a:solidFill>
                <a:schemeClr val="bg1"/>
              </a:solidFill>
              <a:latin typeface="Gill Sans Nova" panose="020F0502020204030204" pitchFamily="34" charset="0"/>
            </a:endParaRPr>
          </a:p>
        </p:txBody>
      </p:sp>
    </p:spTree>
    <p:extLst>
      <p:ext uri="{BB962C8B-B14F-4D97-AF65-F5344CB8AC3E}">
        <p14:creationId xmlns:p14="http://schemas.microsoft.com/office/powerpoint/2010/main" val="3331601452"/>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anim calcmode="lin" valueType="num">
                                      <p:cBhvr additive="base">
                                        <p:cTn id="13"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anim calcmode="lin" valueType="num">
                                      <p:cBhvr additive="base">
                                        <p:cTn id="19"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8A3C4-36A8-744C-396D-385A7D5093BD}"/>
              </a:ext>
            </a:extLst>
          </p:cNvPr>
          <p:cNvSpPr>
            <a:spLocks noGrp="1"/>
          </p:cNvSpPr>
          <p:nvPr>
            <p:ph type="title"/>
          </p:nvPr>
        </p:nvSpPr>
        <p:spPr>
          <a:xfrm>
            <a:off x="294698" y="621800"/>
            <a:ext cx="7704000" cy="457200"/>
          </a:xfrm>
        </p:spPr>
        <p:txBody>
          <a:bodyPr/>
          <a:lstStyle/>
          <a:p>
            <a:r>
              <a:rPr lang="en-US"/>
              <a:t>From Middle School Book Studies to </a:t>
            </a:r>
            <a:br>
              <a:rPr lang="en-US"/>
            </a:br>
            <a:r>
              <a:rPr lang="en-US"/>
              <a:t>K-12 Workshops</a:t>
            </a:r>
          </a:p>
        </p:txBody>
      </p:sp>
      <p:graphicFrame>
        <p:nvGraphicFramePr>
          <p:cNvPr id="6" name="Diagram 5">
            <a:extLst>
              <a:ext uri="{FF2B5EF4-FFF2-40B4-BE49-F238E27FC236}">
                <a16:creationId xmlns:a16="http://schemas.microsoft.com/office/drawing/2014/main" id="{E0781F84-CB4E-30ED-C40E-33D4A02FD3B3}"/>
              </a:ext>
            </a:extLst>
          </p:cNvPr>
          <p:cNvGraphicFramePr/>
          <p:nvPr>
            <p:extLst>
              <p:ext uri="{D42A27DB-BD31-4B8C-83A1-F6EECF244321}">
                <p14:modId xmlns:p14="http://schemas.microsoft.com/office/powerpoint/2010/main" val="875043121"/>
              </p:ext>
            </p:extLst>
          </p:nvPr>
        </p:nvGraphicFramePr>
        <p:xfrm>
          <a:off x="1910315" y="1441007"/>
          <a:ext cx="5323369" cy="3524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a:extLst>
              <a:ext uri="{FF2B5EF4-FFF2-40B4-BE49-F238E27FC236}">
                <a16:creationId xmlns:a16="http://schemas.microsoft.com/office/drawing/2014/main" id="{80F3032C-F0C8-1260-3457-A9CAD6AD90A8}"/>
              </a:ext>
            </a:extLst>
          </p:cNvPr>
          <p:cNvPicPr>
            <a:picLocks noChangeAspect="1"/>
          </p:cNvPicPr>
          <p:nvPr/>
        </p:nvPicPr>
        <p:blipFill>
          <a:blip r:embed="rId8"/>
          <a:stretch>
            <a:fillRect/>
          </a:stretch>
        </p:blipFill>
        <p:spPr>
          <a:xfrm>
            <a:off x="7760683" y="3256583"/>
            <a:ext cx="1227199" cy="1708924"/>
          </a:xfrm>
          <a:prstGeom prst="rect">
            <a:avLst/>
          </a:prstGeom>
          <a:ln w="28575">
            <a:solidFill>
              <a:srgbClr val="B31166"/>
            </a:solidFill>
          </a:ln>
        </p:spPr>
      </p:pic>
    </p:spTree>
    <p:extLst>
      <p:ext uri="{BB962C8B-B14F-4D97-AF65-F5344CB8AC3E}">
        <p14:creationId xmlns:p14="http://schemas.microsoft.com/office/powerpoint/2010/main" val="824918953"/>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7E5973E-A3FB-BFEC-1051-9CFE1F10AC09}"/>
              </a:ext>
            </a:extLst>
          </p:cNvPr>
          <p:cNvSpPr>
            <a:spLocks noGrp="1"/>
          </p:cNvSpPr>
          <p:nvPr>
            <p:ph type="title"/>
          </p:nvPr>
        </p:nvSpPr>
        <p:spPr>
          <a:xfrm>
            <a:off x="1758283" y="752828"/>
            <a:ext cx="5627433" cy="457200"/>
          </a:xfrm>
        </p:spPr>
        <p:txBody>
          <a:bodyPr/>
          <a:lstStyle/>
          <a:p>
            <a:r>
              <a:rPr lang="en-US" sz="3600"/>
              <a:t>Reflection</a:t>
            </a:r>
            <a:br>
              <a:rPr lang="en-US" sz="3600"/>
            </a:br>
            <a:r>
              <a:rPr lang="en-US" i="1"/>
              <a:t>Roll the Dice</a:t>
            </a:r>
            <a:endParaRPr lang="en-US" sz="3600" i="1"/>
          </a:p>
        </p:txBody>
      </p:sp>
      <p:pic>
        <p:nvPicPr>
          <p:cNvPr id="11" name="Picture 10">
            <a:extLst>
              <a:ext uri="{FF2B5EF4-FFF2-40B4-BE49-F238E27FC236}">
                <a16:creationId xmlns:a16="http://schemas.microsoft.com/office/drawing/2014/main" id="{8FA54E41-225B-0EC3-53C9-C2165E9E92AD}"/>
              </a:ext>
            </a:extLst>
          </p:cNvPr>
          <p:cNvPicPr>
            <a:picLocks noChangeAspect="1"/>
          </p:cNvPicPr>
          <p:nvPr/>
        </p:nvPicPr>
        <p:blipFill>
          <a:blip r:embed="rId3"/>
          <a:stretch>
            <a:fillRect/>
          </a:stretch>
        </p:blipFill>
        <p:spPr>
          <a:xfrm>
            <a:off x="368183" y="2093016"/>
            <a:ext cx="659303" cy="659303"/>
          </a:xfrm>
          <a:prstGeom prst="rect">
            <a:avLst/>
          </a:prstGeom>
        </p:spPr>
      </p:pic>
      <p:pic>
        <p:nvPicPr>
          <p:cNvPr id="13" name="Picture 12">
            <a:extLst>
              <a:ext uri="{FF2B5EF4-FFF2-40B4-BE49-F238E27FC236}">
                <a16:creationId xmlns:a16="http://schemas.microsoft.com/office/drawing/2014/main" id="{F2A45CE2-FEF4-E901-98AD-7384559F2557}"/>
              </a:ext>
            </a:extLst>
          </p:cNvPr>
          <p:cNvPicPr>
            <a:picLocks noChangeAspect="1"/>
          </p:cNvPicPr>
          <p:nvPr/>
        </p:nvPicPr>
        <p:blipFill>
          <a:blip r:embed="rId4"/>
          <a:stretch>
            <a:fillRect/>
          </a:stretch>
        </p:blipFill>
        <p:spPr>
          <a:xfrm>
            <a:off x="364108" y="2982748"/>
            <a:ext cx="659303" cy="663698"/>
          </a:xfrm>
          <a:prstGeom prst="rect">
            <a:avLst/>
          </a:prstGeom>
        </p:spPr>
      </p:pic>
      <p:pic>
        <p:nvPicPr>
          <p:cNvPr id="15" name="Picture 14">
            <a:extLst>
              <a:ext uri="{FF2B5EF4-FFF2-40B4-BE49-F238E27FC236}">
                <a16:creationId xmlns:a16="http://schemas.microsoft.com/office/drawing/2014/main" id="{43BEF7C5-6AC2-DE19-EEC2-B3B23F9CF6E0}"/>
              </a:ext>
            </a:extLst>
          </p:cNvPr>
          <p:cNvPicPr>
            <a:picLocks noChangeAspect="1"/>
          </p:cNvPicPr>
          <p:nvPr/>
        </p:nvPicPr>
        <p:blipFill>
          <a:blip r:embed="rId5"/>
          <a:stretch>
            <a:fillRect/>
          </a:stretch>
        </p:blipFill>
        <p:spPr>
          <a:xfrm>
            <a:off x="380168" y="3875774"/>
            <a:ext cx="659303" cy="672944"/>
          </a:xfrm>
          <a:prstGeom prst="rect">
            <a:avLst/>
          </a:prstGeom>
        </p:spPr>
      </p:pic>
      <p:pic>
        <p:nvPicPr>
          <p:cNvPr id="17" name="Picture 16">
            <a:extLst>
              <a:ext uri="{FF2B5EF4-FFF2-40B4-BE49-F238E27FC236}">
                <a16:creationId xmlns:a16="http://schemas.microsoft.com/office/drawing/2014/main" id="{3BC591FF-8B02-CE3F-4C89-A7426DBC87AF}"/>
              </a:ext>
            </a:extLst>
          </p:cNvPr>
          <p:cNvPicPr>
            <a:picLocks noChangeAspect="1"/>
          </p:cNvPicPr>
          <p:nvPr/>
        </p:nvPicPr>
        <p:blipFill>
          <a:blip r:embed="rId6"/>
          <a:stretch>
            <a:fillRect/>
          </a:stretch>
        </p:blipFill>
        <p:spPr>
          <a:xfrm>
            <a:off x="4540632" y="2084841"/>
            <a:ext cx="659304" cy="663699"/>
          </a:xfrm>
          <a:prstGeom prst="rect">
            <a:avLst/>
          </a:prstGeom>
        </p:spPr>
      </p:pic>
      <p:pic>
        <p:nvPicPr>
          <p:cNvPr id="19" name="Picture 18">
            <a:extLst>
              <a:ext uri="{FF2B5EF4-FFF2-40B4-BE49-F238E27FC236}">
                <a16:creationId xmlns:a16="http://schemas.microsoft.com/office/drawing/2014/main" id="{CD2F0BC6-4BC0-7C74-439C-15D7CA07BBF4}"/>
              </a:ext>
            </a:extLst>
          </p:cNvPr>
          <p:cNvPicPr>
            <a:picLocks noChangeAspect="1"/>
          </p:cNvPicPr>
          <p:nvPr/>
        </p:nvPicPr>
        <p:blipFill>
          <a:blip r:embed="rId7"/>
          <a:stretch>
            <a:fillRect/>
          </a:stretch>
        </p:blipFill>
        <p:spPr>
          <a:xfrm>
            <a:off x="4527178" y="2994499"/>
            <a:ext cx="663699" cy="663699"/>
          </a:xfrm>
          <a:prstGeom prst="rect">
            <a:avLst/>
          </a:prstGeom>
        </p:spPr>
      </p:pic>
      <p:pic>
        <p:nvPicPr>
          <p:cNvPr id="21" name="Picture 20">
            <a:extLst>
              <a:ext uri="{FF2B5EF4-FFF2-40B4-BE49-F238E27FC236}">
                <a16:creationId xmlns:a16="http://schemas.microsoft.com/office/drawing/2014/main" id="{4AF0AFA3-2736-2545-3C0B-FFA6F0543B6A}"/>
              </a:ext>
            </a:extLst>
          </p:cNvPr>
          <p:cNvPicPr>
            <a:picLocks noChangeAspect="1"/>
          </p:cNvPicPr>
          <p:nvPr/>
        </p:nvPicPr>
        <p:blipFill>
          <a:blip r:embed="rId8"/>
          <a:stretch>
            <a:fillRect/>
          </a:stretch>
        </p:blipFill>
        <p:spPr>
          <a:xfrm>
            <a:off x="4527178" y="3904157"/>
            <a:ext cx="686213" cy="659303"/>
          </a:xfrm>
          <a:prstGeom prst="rect">
            <a:avLst/>
          </a:prstGeom>
        </p:spPr>
      </p:pic>
      <p:sp>
        <p:nvSpPr>
          <p:cNvPr id="4" name="Google Shape;3112;p43">
            <a:extLst>
              <a:ext uri="{FF2B5EF4-FFF2-40B4-BE49-F238E27FC236}">
                <a16:creationId xmlns:a16="http://schemas.microsoft.com/office/drawing/2014/main" id="{309AB82F-4DF0-4805-61CA-B4F8C13DA40B}"/>
              </a:ext>
            </a:extLst>
          </p:cNvPr>
          <p:cNvSpPr txBox="1">
            <a:spLocks/>
          </p:cNvSpPr>
          <p:nvPr/>
        </p:nvSpPr>
        <p:spPr>
          <a:xfrm>
            <a:off x="1045925" y="3862354"/>
            <a:ext cx="3664791" cy="665400"/>
          </a:xfrm>
          <a:prstGeom prst="rect">
            <a:avLst/>
          </a:prstGeom>
        </p:spPr>
        <p:txBody>
          <a:bodyPr spcFirstLastPara="1" vert="horz" wrap="square" lIns="91425" tIns="91425" rIns="91425" bIns="91425" rtlCol="0" anchor="ctr" anchorCtr="0">
            <a:noAutofit/>
          </a:bodyPr>
          <a:lstStyle>
            <a:lvl1pPr marL="257175" lvl="0" indent="-257175" algn="l" defTabSz="342900" rtl="0" eaLnBrk="1" latinLnBrk="0" hangingPunct="1">
              <a:lnSpc>
                <a:spcPct val="100000"/>
              </a:lnSpc>
              <a:spcBef>
                <a:spcPts val="0"/>
              </a:spcBef>
              <a:spcAft>
                <a:spcPts val="0"/>
              </a:spcAft>
              <a:buClr>
                <a:schemeClr val="accent1"/>
              </a:buClr>
              <a:buSzPts val="1400"/>
              <a:buFont typeface="Wingdings 3" charset="2"/>
              <a:buNone/>
              <a:defRPr sz="1350" b="0" i="0" kern="1200">
                <a:solidFill>
                  <a:schemeClr val="tx1">
                    <a:lumMod val="75000"/>
                    <a:lumOff val="25000"/>
                  </a:schemeClr>
                </a:solidFill>
                <a:latin typeface="+mn-lt"/>
                <a:ea typeface="+mn-ea"/>
                <a:cs typeface="+mn-cs"/>
              </a:defRPr>
            </a:lvl1pPr>
            <a:lvl2pPr marL="557213" lvl="1" indent="-214313" algn="ctr" defTabSz="342900" rtl="0" eaLnBrk="1" latinLnBrk="0" hangingPunct="1">
              <a:lnSpc>
                <a:spcPct val="100000"/>
              </a:lnSpc>
              <a:spcBef>
                <a:spcPts val="0"/>
              </a:spcBef>
              <a:spcAft>
                <a:spcPts val="0"/>
              </a:spcAft>
              <a:buClr>
                <a:schemeClr val="accent1"/>
              </a:buClr>
              <a:buSzPts val="1600"/>
              <a:buFont typeface="Wingdings 3" charset="2"/>
              <a:buNone/>
              <a:defRPr sz="1200" b="0" i="0" kern="1200">
                <a:solidFill>
                  <a:schemeClr val="tx1">
                    <a:lumMod val="75000"/>
                    <a:lumOff val="25000"/>
                  </a:schemeClr>
                </a:solidFill>
                <a:latin typeface="+mn-lt"/>
                <a:ea typeface="+mn-ea"/>
                <a:cs typeface="+mn-cs"/>
              </a:defRPr>
            </a:lvl2pPr>
            <a:lvl3pPr marL="857250" lvl="2" indent="-171450" algn="ctr" defTabSz="342900" rtl="0" eaLnBrk="1" latinLnBrk="0" hangingPunct="1">
              <a:lnSpc>
                <a:spcPct val="100000"/>
              </a:lnSpc>
              <a:spcBef>
                <a:spcPts val="0"/>
              </a:spcBef>
              <a:spcAft>
                <a:spcPts val="0"/>
              </a:spcAft>
              <a:buClr>
                <a:schemeClr val="accent1"/>
              </a:buClr>
              <a:buSzPts val="1600"/>
              <a:buFont typeface="Wingdings 3" charset="2"/>
              <a:buNone/>
              <a:defRPr sz="1050" b="0" i="0" kern="1200">
                <a:solidFill>
                  <a:schemeClr val="tx1">
                    <a:lumMod val="75000"/>
                    <a:lumOff val="25000"/>
                  </a:schemeClr>
                </a:solidFill>
                <a:latin typeface="+mn-lt"/>
                <a:ea typeface="+mn-ea"/>
                <a:cs typeface="+mn-cs"/>
              </a:defRPr>
            </a:lvl3pPr>
            <a:lvl4pPr marL="1200150" lvl="3" indent="-171450" algn="ctr" defTabSz="342900" rtl="0" eaLnBrk="1" latinLnBrk="0" hangingPunct="1">
              <a:lnSpc>
                <a:spcPct val="100000"/>
              </a:lnSpc>
              <a:spcBef>
                <a:spcPts val="0"/>
              </a:spcBef>
              <a:spcAft>
                <a:spcPts val="0"/>
              </a:spcAft>
              <a:buClr>
                <a:schemeClr val="accent1"/>
              </a:buClr>
              <a:buSzPts val="1600"/>
              <a:buFont typeface="Wingdings 3" charset="2"/>
              <a:buNone/>
              <a:defRPr sz="900" b="0" i="0" kern="1200">
                <a:solidFill>
                  <a:schemeClr val="tx1">
                    <a:lumMod val="75000"/>
                    <a:lumOff val="25000"/>
                  </a:schemeClr>
                </a:solidFill>
                <a:latin typeface="+mn-lt"/>
                <a:ea typeface="+mn-ea"/>
                <a:cs typeface="+mn-cs"/>
              </a:defRPr>
            </a:lvl4pPr>
            <a:lvl5pPr marL="1543050" lvl="4" indent="-171450" algn="ctr" defTabSz="342900" rtl="0" eaLnBrk="1" latinLnBrk="0" hangingPunct="1">
              <a:lnSpc>
                <a:spcPct val="100000"/>
              </a:lnSpc>
              <a:spcBef>
                <a:spcPts val="0"/>
              </a:spcBef>
              <a:spcAft>
                <a:spcPts val="0"/>
              </a:spcAft>
              <a:buClr>
                <a:schemeClr val="accent1"/>
              </a:buClr>
              <a:buSzPts val="1600"/>
              <a:buFont typeface="Wingdings 3" charset="2"/>
              <a:buNone/>
              <a:defRPr sz="900" b="0" i="0" kern="1200">
                <a:solidFill>
                  <a:schemeClr val="tx1">
                    <a:lumMod val="75000"/>
                    <a:lumOff val="25000"/>
                  </a:schemeClr>
                </a:solidFill>
                <a:latin typeface="+mn-lt"/>
                <a:ea typeface="+mn-ea"/>
                <a:cs typeface="+mn-cs"/>
              </a:defRPr>
            </a:lvl5pPr>
            <a:lvl6pPr marL="1885950" lvl="5" indent="-171450" algn="ctr" defTabSz="342900" rtl="0" eaLnBrk="1" latinLnBrk="0" hangingPunct="1">
              <a:lnSpc>
                <a:spcPct val="100000"/>
              </a:lnSpc>
              <a:spcBef>
                <a:spcPts val="0"/>
              </a:spcBef>
              <a:spcAft>
                <a:spcPts val="0"/>
              </a:spcAft>
              <a:buClr>
                <a:schemeClr val="accent1"/>
              </a:buClr>
              <a:buSzPts val="1600"/>
              <a:buFont typeface="Wingdings 3" charset="2"/>
              <a:buNone/>
              <a:defRPr sz="900" b="0" i="0" kern="1200">
                <a:solidFill>
                  <a:schemeClr val="tx1">
                    <a:lumMod val="75000"/>
                    <a:lumOff val="25000"/>
                  </a:schemeClr>
                </a:solidFill>
                <a:latin typeface="+mn-lt"/>
                <a:ea typeface="+mn-ea"/>
                <a:cs typeface="+mn-cs"/>
              </a:defRPr>
            </a:lvl6pPr>
            <a:lvl7pPr marL="2228850" lvl="6" indent="-171450" algn="ctr" defTabSz="342900" rtl="0" eaLnBrk="1" latinLnBrk="0" hangingPunct="1">
              <a:lnSpc>
                <a:spcPct val="100000"/>
              </a:lnSpc>
              <a:spcBef>
                <a:spcPts val="0"/>
              </a:spcBef>
              <a:spcAft>
                <a:spcPts val="0"/>
              </a:spcAft>
              <a:buClr>
                <a:schemeClr val="accent1"/>
              </a:buClr>
              <a:buSzPts val="1600"/>
              <a:buFont typeface="Wingdings 3" charset="2"/>
              <a:buNone/>
              <a:defRPr sz="900" b="0" i="0" kern="1200">
                <a:solidFill>
                  <a:schemeClr val="tx1">
                    <a:lumMod val="75000"/>
                    <a:lumOff val="25000"/>
                  </a:schemeClr>
                </a:solidFill>
                <a:latin typeface="+mn-lt"/>
                <a:ea typeface="+mn-ea"/>
                <a:cs typeface="+mn-cs"/>
              </a:defRPr>
            </a:lvl7pPr>
            <a:lvl8pPr marL="2571750" lvl="7" indent="-171450" algn="ctr" defTabSz="342900" rtl="0" eaLnBrk="1" latinLnBrk="0" hangingPunct="1">
              <a:lnSpc>
                <a:spcPct val="100000"/>
              </a:lnSpc>
              <a:spcBef>
                <a:spcPts val="0"/>
              </a:spcBef>
              <a:spcAft>
                <a:spcPts val="0"/>
              </a:spcAft>
              <a:buClr>
                <a:schemeClr val="accent1"/>
              </a:buClr>
              <a:buSzPts val="1600"/>
              <a:buFont typeface="Wingdings 3" charset="2"/>
              <a:buNone/>
              <a:defRPr sz="900" b="0" i="0" kern="1200">
                <a:solidFill>
                  <a:schemeClr val="tx1">
                    <a:lumMod val="75000"/>
                    <a:lumOff val="25000"/>
                  </a:schemeClr>
                </a:solidFill>
                <a:latin typeface="+mn-lt"/>
                <a:ea typeface="+mn-ea"/>
                <a:cs typeface="+mn-cs"/>
              </a:defRPr>
            </a:lvl8pPr>
            <a:lvl9pPr marL="2914650" lvl="8" indent="-171450" algn="ctr" defTabSz="342900" rtl="0" eaLnBrk="1" latinLnBrk="0" hangingPunct="1">
              <a:lnSpc>
                <a:spcPct val="100000"/>
              </a:lnSpc>
              <a:spcBef>
                <a:spcPts val="0"/>
              </a:spcBef>
              <a:spcAft>
                <a:spcPts val="0"/>
              </a:spcAft>
              <a:buClr>
                <a:schemeClr val="accent1"/>
              </a:buClr>
              <a:buSzPts val="1600"/>
              <a:buFont typeface="Wingdings 3" charset="2"/>
              <a:buNone/>
              <a:defRPr sz="900" b="0" i="0" kern="1200">
                <a:solidFill>
                  <a:schemeClr val="tx1">
                    <a:lumMod val="75000"/>
                    <a:lumOff val="25000"/>
                  </a:schemeClr>
                </a:solidFill>
                <a:latin typeface="+mn-lt"/>
                <a:ea typeface="+mn-ea"/>
                <a:cs typeface="+mn-cs"/>
              </a:defRPr>
            </a:lvl9pPr>
          </a:lstStyle>
          <a:p>
            <a:pPr marL="0" indent="0"/>
            <a:endParaRPr lang="en-US"/>
          </a:p>
        </p:txBody>
      </p:sp>
      <p:sp>
        <p:nvSpPr>
          <p:cNvPr id="6" name="Google Shape;3112;p43">
            <a:extLst>
              <a:ext uri="{FF2B5EF4-FFF2-40B4-BE49-F238E27FC236}">
                <a16:creationId xmlns:a16="http://schemas.microsoft.com/office/drawing/2014/main" id="{859E5F17-6F3E-C87B-8966-D7B40F2B2302}"/>
              </a:ext>
            </a:extLst>
          </p:cNvPr>
          <p:cNvSpPr txBox="1">
            <a:spLocks/>
          </p:cNvSpPr>
          <p:nvPr/>
        </p:nvSpPr>
        <p:spPr>
          <a:xfrm>
            <a:off x="1045925" y="3003391"/>
            <a:ext cx="3664791" cy="665400"/>
          </a:xfrm>
          <a:prstGeom prst="rect">
            <a:avLst/>
          </a:prstGeom>
        </p:spPr>
        <p:txBody>
          <a:bodyPr spcFirstLastPara="1" vert="horz" wrap="square" lIns="91425" tIns="91425" rIns="91425" bIns="91425" rtlCol="0" anchor="ctr" anchorCtr="0">
            <a:noAutofit/>
          </a:bodyPr>
          <a:lstStyle>
            <a:lvl1pPr marL="257175" lvl="0" indent="-257175" algn="l" defTabSz="342900" rtl="0" eaLnBrk="1" latinLnBrk="0" hangingPunct="1">
              <a:lnSpc>
                <a:spcPct val="100000"/>
              </a:lnSpc>
              <a:spcBef>
                <a:spcPts val="0"/>
              </a:spcBef>
              <a:spcAft>
                <a:spcPts val="0"/>
              </a:spcAft>
              <a:buClr>
                <a:schemeClr val="accent1"/>
              </a:buClr>
              <a:buSzPts val="1400"/>
              <a:buFont typeface="Wingdings 3" charset="2"/>
              <a:buNone/>
              <a:defRPr sz="1350" b="0" i="0" kern="1200">
                <a:solidFill>
                  <a:schemeClr val="tx1">
                    <a:lumMod val="75000"/>
                    <a:lumOff val="25000"/>
                  </a:schemeClr>
                </a:solidFill>
                <a:latin typeface="+mn-lt"/>
                <a:ea typeface="+mn-ea"/>
                <a:cs typeface="+mn-cs"/>
              </a:defRPr>
            </a:lvl1pPr>
            <a:lvl2pPr marL="557213" lvl="1" indent="-214313" algn="ctr" defTabSz="342900" rtl="0" eaLnBrk="1" latinLnBrk="0" hangingPunct="1">
              <a:lnSpc>
                <a:spcPct val="100000"/>
              </a:lnSpc>
              <a:spcBef>
                <a:spcPts val="0"/>
              </a:spcBef>
              <a:spcAft>
                <a:spcPts val="0"/>
              </a:spcAft>
              <a:buClr>
                <a:schemeClr val="accent1"/>
              </a:buClr>
              <a:buSzPts val="1600"/>
              <a:buFont typeface="Wingdings 3" charset="2"/>
              <a:buNone/>
              <a:defRPr sz="1200" b="0" i="0" kern="1200">
                <a:solidFill>
                  <a:schemeClr val="tx1">
                    <a:lumMod val="75000"/>
                    <a:lumOff val="25000"/>
                  </a:schemeClr>
                </a:solidFill>
                <a:latin typeface="+mn-lt"/>
                <a:ea typeface="+mn-ea"/>
                <a:cs typeface="+mn-cs"/>
              </a:defRPr>
            </a:lvl2pPr>
            <a:lvl3pPr marL="857250" lvl="2" indent="-171450" algn="ctr" defTabSz="342900" rtl="0" eaLnBrk="1" latinLnBrk="0" hangingPunct="1">
              <a:lnSpc>
                <a:spcPct val="100000"/>
              </a:lnSpc>
              <a:spcBef>
                <a:spcPts val="0"/>
              </a:spcBef>
              <a:spcAft>
                <a:spcPts val="0"/>
              </a:spcAft>
              <a:buClr>
                <a:schemeClr val="accent1"/>
              </a:buClr>
              <a:buSzPts val="1600"/>
              <a:buFont typeface="Wingdings 3" charset="2"/>
              <a:buNone/>
              <a:defRPr sz="1050" b="0" i="0" kern="1200">
                <a:solidFill>
                  <a:schemeClr val="tx1">
                    <a:lumMod val="75000"/>
                    <a:lumOff val="25000"/>
                  </a:schemeClr>
                </a:solidFill>
                <a:latin typeface="+mn-lt"/>
                <a:ea typeface="+mn-ea"/>
                <a:cs typeface="+mn-cs"/>
              </a:defRPr>
            </a:lvl3pPr>
            <a:lvl4pPr marL="1200150" lvl="3" indent="-171450" algn="ctr" defTabSz="342900" rtl="0" eaLnBrk="1" latinLnBrk="0" hangingPunct="1">
              <a:lnSpc>
                <a:spcPct val="100000"/>
              </a:lnSpc>
              <a:spcBef>
                <a:spcPts val="0"/>
              </a:spcBef>
              <a:spcAft>
                <a:spcPts val="0"/>
              </a:spcAft>
              <a:buClr>
                <a:schemeClr val="accent1"/>
              </a:buClr>
              <a:buSzPts val="1600"/>
              <a:buFont typeface="Wingdings 3" charset="2"/>
              <a:buNone/>
              <a:defRPr sz="900" b="0" i="0" kern="1200">
                <a:solidFill>
                  <a:schemeClr val="tx1">
                    <a:lumMod val="75000"/>
                    <a:lumOff val="25000"/>
                  </a:schemeClr>
                </a:solidFill>
                <a:latin typeface="+mn-lt"/>
                <a:ea typeface="+mn-ea"/>
                <a:cs typeface="+mn-cs"/>
              </a:defRPr>
            </a:lvl4pPr>
            <a:lvl5pPr marL="1543050" lvl="4" indent="-171450" algn="ctr" defTabSz="342900" rtl="0" eaLnBrk="1" latinLnBrk="0" hangingPunct="1">
              <a:lnSpc>
                <a:spcPct val="100000"/>
              </a:lnSpc>
              <a:spcBef>
                <a:spcPts val="0"/>
              </a:spcBef>
              <a:spcAft>
                <a:spcPts val="0"/>
              </a:spcAft>
              <a:buClr>
                <a:schemeClr val="accent1"/>
              </a:buClr>
              <a:buSzPts val="1600"/>
              <a:buFont typeface="Wingdings 3" charset="2"/>
              <a:buNone/>
              <a:defRPr sz="900" b="0" i="0" kern="1200">
                <a:solidFill>
                  <a:schemeClr val="tx1">
                    <a:lumMod val="75000"/>
                    <a:lumOff val="25000"/>
                  </a:schemeClr>
                </a:solidFill>
                <a:latin typeface="+mn-lt"/>
                <a:ea typeface="+mn-ea"/>
                <a:cs typeface="+mn-cs"/>
              </a:defRPr>
            </a:lvl5pPr>
            <a:lvl6pPr marL="1885950" lvl="5" indent="-171450" algn="ctr" defTabSz="342900" rtl="0" eaLnBrk="1" latinLnBrk="0" hangingPunct="1">
              <a:lnSpc>
                <a:spcPct val="100000"/>
              </a:lnSpc>
              <a:spcBef>
                <a:spcPts val="0"/>
              </a:spcBef>
              <a:spcAft>
                <a:spcPts val="0"/>
              </a:spcAft>
              <a:buClr>
                <a:schemeClr val="accent1"/>
              </a:buClr>
              <a:buSzPts val="1600"/>
              <a:buFont typeface="Wingdings 3" charset="2"/>
              <a:buNone/>
              <a:defRPr sz="900" b="0" i="0" kern="1200">
                <a:solidFill>
                  <a:schemeClr val="tx1">
                    <a:lumMod val="75000"/>
                    <a:lumOff val="25000"/>
                  </a:schemeClr>
                </a:solidFill>
                <a:latin typeface="+mn-lt"/>
                <a:ea typeface="+mn-ea"/>
                <a:cs typeface="+mn-cs"/>
              </a:defRPr>
            </a:lvl6pPr>
            <a:lvl7pPr marL="2228850" lvl="6" indent="-171450" algn="ctr" defTabSz="342900" rtl="0" eaLnBrk="1" latinLnBrk="0" hangingPunct="1">
              <a:lnSpc>
                <a:spcPct val="100000"/>
              </a:lnSpc>
              <a:spcBef>
                <a:spcPts val="0"/>
              </a:spcBef>
              <a:spcAft>
                <a:spcPts val="0"/>
              </a:spcAft>
              <a:buClr>
                <a:schemeClr val="accent1"/>
              </a:buClr>
              <a:buSzPts val="1600"/>
              <a:buFont typeface="Wingdings 3" charset="2"/>
              <a:buNone/>
              <a:defRPr sz="900" b="0" i="0" kern="1200">
                <a:solidFill>
                  <a:schemeClr val="tx1">
                    <a:lumMod val="75000"/>
                    <a:lumOff val="25000"/>
                  </a:schemeClr>
                </a:solidFill>
                <a:latin typeface="+mn-lt"/>
                <a:ea typeface="+mn-ea"/>
                <a:cs typeface="+mn-cs"/>
              </a:defRPr>
            </a:lvl7pPr>
            <a:lvl8pPr marL="2571750" lvl="7" indent="-171450" algn="ctr" defTabSz="342900" rtl="0" eaLnBrk="1" latinLnBrk="0" hangingPunct="1">
              <a:lnSpc>
                <a:spcPct val="100000"/>
              </a:lnSpc>
              <a:spcBef>
                <a:spcPts val="0"/>
              </a:spcBef>
              <a:spcAft>
                <a:spcPts val="0"/>
              </a:spcAft>
              <a:buClr>
                <a:schemeClr val="accent1"/>
              </a:buClr>
              <a:buSzPts val="1600"/>
              <a:buFont typeface="Wingdings 3" charset="2"/>
              <a:buNone/>
              <a:defRPr sz="900" b="0" i="0" kern="1200">
                <a:solidFill>
                  <a:schemeClr val="tx1">
                    <a:lumMod val="75000"/>
                    <a:lumOff val="25000"/>
                  </a:schemeClr>
                </a:solidFill>
                <a:latin typeface="+mn-lt"/>
                <a:ea typeface="+mn-ea"/>
                <a:cs typeface="+mn-cs"/>
              </a:defRPr>
            </a:lvl8pPr>
            <a:lvl9pPr marL="2914650" lvl="8" indent="-171450" algn="ctr" defTabSz="342900" rtl="0" eaLnBrk="1" latinLnBrk="0" hangingPunct="1">
              <a:lnSpc>
                <a:spcPct val="100000"/>
              </a:lnSpc>
              <a:spcBef>
                <a:spcPts val="0"/>
              </a:spcBef>
              <a:spcAft>
                <a:spcPts val="0"/>
              </a:spcAft>
              <a:buClr>
                <a:schemeClr val="accent1"/>
              </a:buClr>
              <a:buSzPts val="1600"/>
              <a:buFont typeface="Wingdings 3" charset="2"/>
              <a:buNone/>
              <a:defRPr sz="900" b="0" i="0" kern="1200">
                <a:solidFill>
                  <a:schemeClr val="tx1">
                    <a:lumMod val="75000"/>
                    <a:lumOff val="25000"/>
                  </a:schemeClr>
                </a:solidFill>
                <a:latin typeface="+mn-lt"/>
                <a:ea typeface="+mn-ea"/>
                <a:cs typeface="+mn-cs"/>
              </a:defRPr>
            </a:lvl9pPr>
          </a:lstStyle>
          <a:p>
            <a:pPr marL="0" indent="0"/>
            <a:endParaRPr lang="en-US"/>
          </a:p>
        </p:txBody>
      </p:sp>
      <p:sp>
        <p:nvSpPr>
          <p:cNvPr id="8" name="Google Shape;3112;p43">
            <a:extLst>
              <a:ext uri="{FF2B5EF4-FFF2-40B4-BE49-F238E27FC236}">
                <a16:creationId xmlns:a16="http://schemas.microsoft.com/office/drawing/2014/main" id="{821C6F63-4B53-1D43-71D4-5966145C87D3}"/>
              </a:ext>
            </a:extLst>
          </p:cNvPr>
          <p:cNvSpPr txBox="1">
            <a:spLocks/>
          </p:cNvSpPr>
          <p:nvPr/>
        </p:nvSpPr>
        <p:spPr>
          <a:xfrm>
            <a:off x="5213390" y="3862354"/>
            <a:ext cx="3664791" cy="665400"/>
          </a:xfrm>
          <a:prstGeom prst="rect">
            <a:avLst/>
          </a:prstGeom>
        </p:spPr>
        <p:txBody>
          <a:bodyPr spcFirstLastPara="1" vert="horz" wrap="square" lIns="91425" tIns="91425" rIns="91425" bIns="91425" rtlCol="0" anchor="ctr" anchorCtr="0">
            <a:noAutofit/>
          </a:bodyPr>
          <a:lstStyle>
            <a:lvl1pPr marL="257175" lvl="0" indent="-257175" algn="l" defTabSz="342900" rtl="0" eaLnBrk="1" latinLnBrk="0" hangingPunct="1">
              <a:lnSpc>
                <a:spcPct val="100000"/>
              </a:lnSpc>
              <a:spcBef>
                <a:spcPts val="0"/>
              </a:spcBef>
              <a:spcAft>
                <a:spcPts val="0"/>
              </a:spcAft>
              <a:buClr>
                <a:schemeClr val="accent1"/>
              </a:buClr>
              <a:buSzPts val="1400"/>
              <a:buFont typeface="Wingdings 3" charset="2"/>
              <a:buNone/>
              <a:defRPr sz="1350" b="0" i="0" kern="1200">
                <a:solidFill>
                  <a:schemeClr val="tx1">
                    <a:lumMod val="75000"/>
                    <a:lumOff val="25000"/>
                  </a:schemeClr>
                </a:solidFill>
                <a:latin typeface="+mn-lt"/>
                <a:ea typeface="+mn-ea"/>
                <a:cs typeface="+mn-cs"/>
              </a:defRPr>
            </a:lvl1pPr>
            <a:lvl2pPr marL="557213" lvl="1" indent="-214313" algn="ctr" defTabSz="342900" rtl="0" eaLnBrk="1" latinLnBrk="0" hangingPunct="1">
              <a:lnSpc>
                <a:spcPct val="100000"/>
              </a:lnSpc>
              <a:spcBef>
                <a:spcPts val="0"/>
              </a:spcBef>
              <a:spcAft>
                <a:spcPts val="0"/>
              </a:spcAft>
              <a:buClr>
                <a:schemeClr val="accent1"/>
              </a:buClr>
              <a:buSzPts val="1600"/>
              <a:buFont typeface="Wingdings 3" charset="2"/>
              <a:buNone/>
              <a:defRPr sz="1200" b="0" i="0" kern="1200">
                <a:solidFill>
                  <a:schemeClr val="tx1">
                    <a:lumMod val="75000"/>
                    <a:lumOff val="25000"/>
                  </a:schemeClr>
                </a:solidFill>
                <a:latin typeface="+mn-lt"/>
                <a:ea typeface="+mn-ea"/>
                <a:cs typeface="+mn-cs"/>
              </a:defRPr>
            </a:lvl2pPr>
            <a:lvl3pPr marL="857250" lvl="2" indent="-171450" algn="ctr" defTabSz="342900" rtl="0" eaLnBrk="1" latinLnBrk="0" hangingPunct="1">
              <a:lnSpc>
                <a:spcPct val="100000"/>
              </a:lnSpc>
              <a:spcBef>
                <a:spcPts val="0"/>
              </a:spcBef>
              <a:spcAft>
                <a:spcPts val="0"/>
              </a:spcAft>
              <a:buClr>
                <a:schemeClr val="accent1"/>
              </a:buClr>
              <a:buSzPts val="1600"/>
              <a:buFont typeface="Wingdings 3" charset="2"/>
              <a:buNone/>
              <a:defRPr sz="1050" b="0" i="0" kern="1200">
                <a:solidFill>
                  <a:schemeClr val="tx1">
                    <a:lumMod val="75000"/>
                    <a:lumOff val="25000"/>
                  </a:schemeClr>
                </a:solidFill>
                <a:latin typeface="+mn-lt"/>
                <a:ea typeface="+mn-ea"/>
                <a:cs typeface="+mn-cs"/>
              </a:defRPr>
            </a:lvl3pPr>
            <a:lvl4pPr marL="1200150" lvl="3" indent="-171450" algn="ctr" defTabSz="342900" rtl="0" eaLnBrk="1" latinLnBrk="0" hangingPunct="1">
              <a:lnSpc>
                <a:spcPct val="100000"/>
              </a:lnSpc>
              <a:spcBef>
                <a:spcPts val="0"/>
              </a:spcBef>
              <a:spcAft>
                <a:spcPts val="0"/>
              </a:spcAft>
              <a:buClr>
                <a:schemeClr val="accent1"/>
              </a:buClr>
              <a:buSzPts val="1600"/>
              <a:buFont typeface="Wingdings 3" charset="2"/>
              <a:buNone/>
              <a:defRPr sz="900" b="0" i="0" kern="1200">
                <a:solidFill>
                  <a:schemeClr val="tx1">
                    <a:lumMod val="75000"/>
                    <a:lumOff val="25000"/>
                  </a:schemeClr>
                </a:solidFill>
                <a:latin typeface="+mn-lt"/>
                <a:ea typeface="+mn-ea"/>
                <a:cs typeface="+mn-cs"/>
              </a:defRPr>
            </a:lvl4pPr>
            <a:lvl5pPr marL="1543050" lvl="4" indent="-171450" algn="ctr" defTabSz="342900" rtl="0" eaLnBrk="1" latinLnBrk="0" hangingPunct="1">
              <a:lnSpc>
                <a:spcPct val="100000"/>
              </a:lnSpc>
              <a:spcBef>
                <a:spcPts val="0"/>
              </a:spcBef>
              <a:spcAft>
                <a:spcPts val="0"/>
              </a:spcAft>
              <a:buClr>
                <a:schemeClr val="accent1"/>
              </a:buClr>
              <a:buSzPts val="1600"/>
              <a:buFont typeface="Wingdings 3" charset="2"/>
              <a:buNone/>
              <a:defRPr sz="900" b="0" i="0" kern="1200">
                <a:solidFill>
                  <a:schemeClr val="tx1">
                    <a:lumMod val="75000"/>
                    <a:lumOff val="25000"/>
                  </a:schemeClr>
                </a:solidFill>
                <a:latin typeface="+mn-lt"/>
                <a:ea typeface="+mn-ea"/>
                <a:cs typeface="+mn-cs"/>
              </a:defRPr>
            </a:lvl5pPr>
            <a:lvl6pPr marL="1885950" lvl="5" indent="-171450" algn="ctr" defTabSz="342900" rtl="0" eaLnBrk="1" latinLnBrk="0" hangingPunct="1">
              <a:lnSpc>
                <a:spcPct val="100000"/>
              </a:lnSpc>
              <a:spcBef>
                <a:spcPts val="0"/>
              </a:spcBef>
              <a:spcAft>
                <a:spcPts val="0"/>
              </a:spcAft>
              <a:buClr>
                <a:schemeClr val="accent1"/>
              </a:buClr>
              <a:buSzPts val="1600"/>
              <a:buFont typeface="Wingdings 3" charset="2"/>
              <a:buNone/>
              <a:defRPr sz="900" b="0" i="0" kern="1200">
                <a:solidFill>
                  <a:schemeClr val="tx1">
                    <a:lumMod val="75000"/>
                    <a:lumOff val="25000"/>
                  </a:schemeClr>
                </a:solidFill>
                <a:latin typeface="+mn-lt"/>
                <a:ea typeface="+mn-ea"/>
                <a:cs typeface="+mn-cs"/>
              </a:defRPr>
            </a:lvl6pPr>
            <a:lvl7pPr marL="2228850" lvl="6" indent="-171450" algn="ctr" defTabSz="342900" rtl="0" eaLnBrk="1" latinLnBrk="0" hangingPunct="1">
              <a:lnSpc>
                <a:spcPct val="100000"/>
              </a:lnSpc>
              <a:spcBef>
                <a:spcPts val="0"/>
              </a:spcBef>
              <a:spcAft>
                <a:spcPts val="0"/>
              </a:spcAft>
              <a:buClr>
                <a:schemeClr val="accent1"/>
              </a:buClr>
              <a:buSzPts val="1600"/>
              <a:buFont typeface="Wingdings 3" charset="2"/>
              <a:buNone/>
              <a:defRPr sz="900" b="0" i="0" kern="1200">
                <a:solidFill>
                  <a:schemeClr val="tx1">
                    <a:lumMod val="75000"/>
                    <a:lumOff val="25000"/>
                  </a:schemeClr>
                </a:solidFill>
                <a:latin typeface="+mn-lt"/>
                <a:ea typeface="+mn-ea"/>
                <a:cs typeface="+mn-cs"/>
              </a:defRPr>
            </a:lvl7pPr>
            <a:lvl8pPr marL="2571750" lvl="7" indent="-171450" algn="ctr" defTabSz="342900" rtl="0" eaLnBrk="1" latinLnBrk="0" hangingPunct="1">
              <a:lnSpc>
                <a:spcPct val="100000"/>
              </a:lnSpc>
              <a:spcBef>
                <a:spcPts val="0"/>
              </a:spcBef>
              <a:spcAft>
                <a:spcPts val="0"/>
              </a:spcAft>
              <a:buClr>
                <a:schemeClr val="accent1"/>
              </a:buClr>
              <a:buSzPts val="1600"/>
              <a:buFont typeface="Wingdings 3" charset="2"/>
              <a:buNone/>
              <a:defRPr sz="900" b="0" i="0" kern="1200">
                <a:solidFill>
                  <a:schemeClr val="tx1">
                    <a:lumMod val="75000"/>
                    <a:lumOff val="25000"/>
                  </a:schemeClr>
                </a:solidFill>
                <a:latin typeface="+mn-lt"/>
                <a:ea typeface="+mn-ea"/>
                <a:cs typeface="+mn-cs"/>
              </a:defRPr>
            </a:lvl8pPr>
            <a:lvl9pPr marL="2914650" lvl="8" indent="-171450" algn="ctr" defTabSz="342900" rtl="0" eaLnBrk="1" latinLnBrk="0" hangingPunct="1">
              <a:lnSpc>
                <a:spcPct val="100000"/>
              </a:lnSpc>
              <a:spcBef>
                <a:spcPts val="0"/>
              </a:spcBef>
              <a:spcAft>
                <a:spcPts val="0"/>
              </a:spcAft>
              <a:buClr>
                <a:schemeClr val="accent1"/>
              </a:buClr>
              <a:buSzPts val="1600"/>
              <a:buFont typeface="Wingdings 3" charset="2"/>
              <a:buNone/>
              <a:defRPr sz="900" b="0" i="0" kern="1200">
                <a:solidFill>
                  <a:schemeClr val="tx1">
                    <a:lumMod val="75000"/>
                    <a:lumOff val="25000"/>
                  </a:schemeClr>
                </a:solidFill>
                <a:latin typeface="+mn-lt"/>
                <a:ea typeface="+mn-ea"/>
                <a:cs typeface="+mn-cs"/>
              </a:defRPr>
            </a:lvl9pPr>
          </a:lstStyle>
          <a:p>
            <a:pPr marL="0" indent="0"/>
            <a:r>
              <a:rPr lang="en-US"/>
              <a:t>How did the sequence of the thin slicing tasks build on each other?</a:t>
            </a:r>
          </a:p>
        </p:txBody>
      </p:sp>
      <p:sp>
        <p:nvSpPr>
          <p:cNvPr id="9" name="Google Shape;3112;p43">
            <a:extLst>
              <a:ext uri="{FF2B5EF4-FFF2-40B4-BE49-F238E27FC236}">
                <a16:creationId xmlns:a16="http://schemas.microsoft.com/office/drawing/2014/main" id="{0D8F33BD-2DE9-DEC2-012D-8326DA0C4BF0}"/>
              </a:ext>
            </a:extLst>
          </p:cNvPr>
          <p:cNvSpPr txBox="1">
            <a:spLocks/>
          </p:cNvSpPr>
          <p:nvPr/>
        </p:nvSpPr>
        <p:spPr>
          <a:xfrm>
            <a:off x="1023411" y="2942103"/>
            <a:ext cx="3664791" cy="665400"/>
          </a:xfrm>
          <a:prstGeom prst="rect">
            <a:avLst/>
          </a:prstGeom>
        </p:spPr>
        <p:txBody>
          <a:bodyPr spcFirstLastPara="1" vert="horz" wrap="square" lIns="91425" tIns="91425" rIns="91425" bIns="91425" rtlCol="0" anchor="ctr" anchorCtr="0">
            <a:noAutofit/>
          </a:bodyPr>
          <a:lstStyle>
            <a:lvl1pPr marL="257175" lvl="0" indent="-257175" algn="l" defTabSz="342900" rtl="0" eaLnBrk="1" latinLnBrk="0" hangingPunct="1">
              <a:lnSpc>
                <a:spcPct val="100000"/>
              </a:lnSpc>
              <a:spcBef>
                <a:spcPts val="0"/>
              </a:spcBef>
              <a:spcAft>
                <a:spcPts val="0"/>
              </a:spcAft>
              <a:buClr>
                <a:schemeClr val="accent1"/>
              </a:buClr>
              <a:buSzPts val="1400"/>
              <a:buFont typeface="Wingdings 3" charset="2"/>
              <a:buNone/>
              <a:defRPr sz="1350" b="0" i="0" kern="1200">
                <a:solidFill>
                  <a:schemeClr val="tx1">
                    <a:lumMod val="75000"/>
                    <a:lumOff val="25000"/>
                  </a:schemeClr>
                </a:solidFill>
                <a:latin typeface="+mn-lt"/>
                <a:ea typeface="+mn-ea"/>
                <a:cs typeface="+mn-cs"/>
              </a:defRPr>
            </a:lvl1pPr>
            <a:lvl2pPr marL="557213" lvl="1" indent="-214313" algn="ctr" defTabSz="342900" rtl="0" eaLnBrk="1" latinLnBrk="0" hangingPunct="1">
              <a:lnSpc>
                <a:spcPct val="100000"/>
              </a:lnSpc>
              <a:spcBef>
                <a:spcPts val="0"/>
              </a:spcBef>
              <a:spcAft>
                <a:spcPts val="0"/>
              </a:spcAft>
              <a:buClr>
                <a:schemeClr val="accent1"/>
              </a:buClr>
              <a:buSzPts val="1600"/>
              <a:buFont typeface="Wingdings 3" charset="2"/>
              <a:buNone/>
              <a:defRPr sz="1200" b="0" i="0" kern="1200">
                <a:solidFill>
                  <a:schemeClr val="tx1">
                    <a:lumMod val="75000"/>
                    <a:lumOff val="25000"/>
                  </a:schemeClr>
                </a:solidFill>
                <a:latin typeface="+mn-lt"/>
                <a:ea typeface="+mn-ea"/>
                <a:cs typeface="+mn-cs"/>
              </a:defRPr>
            </a:lvl2pPr>
            <a:lvl3pPr marL="857250" lvl="2" indent="-171450" algn="ctr" defTabSz="342900" rtl="0" eaLnBrk="1" latinLnBrk="0" hangingPunct="1">
              <a:lnSpc>
                <a:spcPct val="100000"/>
              </a:lnSpc>
              <a:spcBef>
                <a:spcPts val="0"/>
              </a:spcBef>
              <a:spcAft>
                <a:spcPts val="0"/>
              </a:spcAft>
              <a:buClr>
                <a:schemeClr val="accent1"/>
              </a:buClr>
              <a:buSzPts val="1600"/>
              <a:buFont typeface="Wingdings 3" charset="2"/>
              <a:buNone/>
              <a:defRPr sz="1050" b="0" i="0" kern="1200">
                <a:solidFill>
                  <a:schemeClr val="tx1">
                    <a:lumMod val="75000"/>
                    <a:lumOff val="25000"/>
                  </a:schemeClr>
                </a:solidFill>
                <a:latin typeface="+mn-lt"/>
                <a:ea typeface="+mn-ea"/>
                <a:cs typeface="+mn-cs"/>
              </a:defRPr>
            </a:lvl3pPr>
            <a:lvl4pPr marL="1200150" lvl="3" indent="-171450" algn="ctr" defTabSz="342900" rtl="0" eaLnBrk="1" latinLnBrk="0" hangingPunct="1">
              <a:lnSpc>
                <a:spcPct val="100000"/>
              </a:lnSpc>
              <a:spcBef>
                <a:spcPts val="0"/>
              </a:spcBef>
              <a:spcAft>
                <a:spcPts val="0"/>
              </a:spcAft>
              <a:buClr>
                <a:schemeClr val="accent1"/>
              </a:buClr>
              <a:buSzPts val="1600"/>
              <a:buFont typeface="Wingdings 3" charset="2"/>
              <a:buNone/>
              <a:defRPr sz="900" b="0" i="0" kern="1200">
                <a:solidFill>
                  <a:schemeClr val="tx1">
                    <a:lumMod val="75000"/>
                    <a:lumOff val="25000"/>
                  </a:schemeClr>
                </a:solidFill>
                <a:latin typeface="+mn-lt"/>
                <a:ea typeface="+mn-ea"/>
                <a:cs typeface="+mn-cs"/>
              </a:defRPr>
            </a:lvl4pPr>
            <a:lvl5pPr marL="1543050" lvl="4" indent="-171450" algn="ctr" defTabSz="342900" rtl="0" eaLnBrk="1" latinLnBrk="0" hangingPunct="1">
              <a:lnSpc>
                <a:spcPct val="100000"/>
              </a:lnSpc>
              <a:spcBef>
                <a:spcPts val="0"/>
              </a:spcBef>
              <a:spcAft>
                <a:spcPts val="0"/>
              </a:spcAft>
              <a:buClr>
                <a:schemeClr val="accent1"/>
              </a:buClr>
              <a:buSzPts val="1600"/>
              <a:buFont typeface="Wingdings 3" charset="2"/>
              <a:buNone/>
              <a:defRPr sz="900" b="0" i="0" kern="1200">
                <a:solidFill>
                  <a:schemeClr val="tx1">
                    <a:lumMod val="75000"/>
                    <a:lumOff val="25000"/>
                  </a:schemeClr>
                </a:solidFill>
                <a:latin typeface="+mn-lt"/>
                <a:ea typeface="+mn-ea"/>
                <a:cs typeface="+mn-cs"/>
              </a:defRPr>
            </a:lvl5pPr>
            <a:lvl6pPr marL="1885950" lvl="5" indent="-171450" algn="ctr" defTabSz="342900" rtl="0" eaLnBrk="1" latinLnBrk="0" hangingPunct="1">
              <a:lnSpc>
                <a:spcPct val="100000"/>
              </a:lnSpc>
              <a:spcBef>
                <a:spcPts val="0"/>
              </a:spcBef>
              <a:spcAft>
                <a:spcPts val="0"/>
              </a:spcAft>
              <a:buClr>
                <a:schemeClr val="accent1"/>
              </a:buClr>
              <a:buSzPts val="1600"/>
              <a:buFont typeface="Wingdings 3" charset="2"/>
              <a:buNone/>
              <a:defRPr sz="900" b="0" i="0" kern="1200">
                <a:solidFill>
                  <a:schemeClr val="tx1">
                    <a:lumMod val="75000"/>
                    <a:lumOff val="25000"/>
                  </a:schemeClr>
                </a:solidFill>
                <a:latin typeface="+mn-lt"/>
                <a:ea typeface="+mn-ea"/>
                <a:cs typeface="+mn-cs"/>
              </a:defRPr>
            </a:lvl6pPr>
            <a:lvl7pPr marL="2228850" lvl="6" indent="-171450" algn="ctr" defTabSz="342900" rtl="0" eaLnBrk="1" latinLnBrk="0" hangingPunct="1">
              <a:lnSpc>
                <a:spcPct val="100000"/>
              </a:lnSpc>
              <a:spcBef>
                <a:spcPts val="0"/>
              </a:spcBef>
              <a:spcAft>
                <a:spcPts val="0"/>
              </a:spcAft>
              <a:buClr>
                <a:schemeClr val="accent1"/>
              </a:buClr>
              <a:buSzPts val="1600"/>
              <a:buFont typeface="Wingdings 3" charset="2"/>
              <a:buNone/>
              <a:defRPr sz="900" b="0" i="0" kern="1200">
                <a:solidFill>
                  <a:schemeClr val="tx1">
                    <a:lumMod val="75000"/>
                    <a:lumOff val="25000"/>
                  </a:schemeClr>
                </a:solidFill>
                <a:latin typeface="+mn-lt"/>
                <a:ea typeface="+mn-ea"/>
                <a:cs typeface="+mn-cs"/>
              </a:defRPr>
            </a:lvl7pPr>
            <a:lvl8pPr marL="2571750" lvl="7" indent="-171450" algn="ctr" defTabSz="342900" rtl="0" eaLnBrk="1" latinLnBrk="0" hangingPunct="1">
              <a:lnSpc>
                <a:spcPct val="100000"/>
              </a:lnSpc>
              <a:spcBef>
                <a:spcPts val="0"/>
              </a:spcBef>
              <a:spcAft>
                <a:spcPts val="0"/>
              </a:spcAft>
              <a:buClr>
                <a:schemeClr val="accent1"/>
              </a:buClr>
              <a:buSzPts val="1600"/>
              <a:buFont typeface="Wingdings 3" charset="2"/>
              <a:buNone/>
              <a:defRPr sz="900" b="0" i="0" kern="1200">
                <a:solidFill>
                  <a:schemeClr val="tx1">
                    <a:lumMod val="75000"/>
                    <a:lumOff val="25000"/>
                  </a:schemeClr>
                </a:solidFill>
                <a:latin typeface="+mn-lt"/>
                <a:ea typeface="+mn-ea"/>
                <a:cs typeface="+mn-cs"/>
              </a:defRPr>
            </a:lvl8pPr>
            <a:lvl9pPr marL="2914650" lvl="8" indent="-171450" algn="ctr" defTabSz="342900" rtl="0" eaLnBrk="1" latinLnBrk="0" hangingPunct="1">
              <a:lnSpc>
                <a:spcPct val="100000"/>
              </a:lnSpc>
              <a:spcBef>
                <a:spcPts val="0"/>
              </a:spcBef>
              <a:spcAft>
                <a:spcPts val="0"/>
              </a:spcAft>
              <a:buClr>
                <a:schemeClr val="accent1"/>
              </a:buClr>
              <a:buSzPts val="1600"/>
              <a:buFont typeface="Wingdings 3" charset="2"/>
              <a:buNone/>
              <a:defRPr sz="900" b="0" i="0" kern="1200">
                <a:solidFill>
                  <a:schemeClr val="tx1">
                    <a:lumMod val="75000"/>
                    <a:lumOff val="25000"/>
                  </a:schemeClr>
                </a:solidFill>
                <a:latin typeface="+mn-lt"/>
                <a:ea typeface="+mn-ea"/>
                <a:cs typeface="+mn-cs"/>
              </a:defRPr>
            </a:lvl9pPr>
          </a:lstStyle>
          <a:p>
            <a:pPr marL="0" indent="0"/>
            <a:r>
              <a:rPr lang="en-US"/>
              <a:t>What are the benefits and drawbacks of using a vertical or horizontal banner?</a:t>
            </a:r>
          </a:p>
        </p:txBody>
      </p:sp>
      <p:sp>
        <p:nvSpPr>
          <p:cNvPr id="12" name="Google Shape;3112;p43">
            <a:extLst>
              <a:ext uri="{FF2B5EF4-FFF2-40B4-BE49-F238E27FC236}">
                <a16:creationId xmlns:a16="http://schemas.microsoft.com/office/drawing/2014/main" id="{0CA3D010-EDB4-9A86-0F34-AC73631074CE}"/>
              </a:ext>
            </a:extLst>
          </p:cNvPr>
          <p:cNvSpPr txBox="1">
            <a:spLocks/>
          </p:cNvSpPr>
          <p:nvPr/>
        </p:nvSpPr>
        <p:spPr>
          <a:xfrm>
            <a:off x="1045925" y="1999741"/>
            <a:ext cx="3664791" cy="890174"/>
          </a:xfrm>
          <a:prstGeom prst="rect">
            <a:avLst/>
          </a:prstGeom>
        </p:spPr>
        <p:txBody>
          <a:bodyPr spcFirstLastPara="1" vert="horz" wrap="square" lIns="91425" tIns="91425" rIns="91425" bIns="91425" rtlCol="0" anchor="ctr" anchorCtr="0">
            <a:noAutofit/>
          </a:bodyPr>
          <a:lstStyle>
            <a:lvl1pPr marL="257175" lvl="0" indent="-257175" algn="l" defTabSz="342900" rtl="0" eaLnBrk="1" latinLnBrk="0" hangingPunct="1">
              <a:lnSpc>
                <a:spcPct val="100000"/>
              </a:lnSpc>
              <a:spcBef>
                <a:spcPts val="0"/>
              </a:spcBef>
              <a:spcAft>
                <a:spcPts val="0"/>
              </a:spcAft>
              <a:buClr>
                <a:schemeClr val="accent1"/>
              </a:buClr>
              <a:buSzPts val="1400"/>
              <a:buFont typeface="Wingdings 3" charset="2"/>
              <a:buNone/>
              <a:defRPr sz="1350" b="0" i="0" kern="1200">
                <a:solidFill>
                  <a:schemeClr val="tx1">
                    <a:lumMod val="75000"/>
                    <a:lumOff val="25000"/>
                  </a:schemeClr>
                </a:solidFill>
                <a:latin typeface="+mn-lt"/>
                <a:ea typeface="+mn-ea"/>
                <a:cs typeface="+mn-cs"/>
              </a:defRPr>
            </a:lvl1pPr>
            <a:lvl2pPr marL="557213" lvl="1" indent="-214313" algn="ctr" defTabSz="342900" rtl="0" eaLnBrk="1" latinLnBrk="0" hangingPunct="1">
              <a:lnSpc>
                <a:spcPct val="100000"/>
              </a:lnSpc>
              <a:spcBef>
                <a:spcPts val="0"/>
              </a:spcBef>
              <a:spcAft>
                <a:spcPts val="0"/>
              </a:spcAft>
              <a:buClr>
                <a:schemeClr val="accent1"/>
              </a:buClr>
              <a:buSzPts val="1600"/>
              <a:buFont typeface="Wingdings 3" charset="2"/>
              <a:buNone/>
              <a:defRPr sz="1200" b="0" i="0" kern="1200">
                <a:solidFill>
                  <a:schemeClr val="tx1">
                    <a:lumMod val="75000"/>
                    <a:lumOff val="25000"/>
                  </a:schemeClr>
                </a:solidFill>
                <a:latin typeface="+mn-lt"/>
                <a:ea typeface="+mn-ea"/>
                <a:cs typeface="+mn-cs"/>
              </a:defRPr>
            </a:lvl2pPr>
            <a:lvl3pPr marL="857250" lvl="2" indent="-171450" algn="ctr" defTabSz="342900" rtl="0" eaLnBrk="1" latinLnBrk="0" hangingPunct="1">
              <a:lnSpc>
                <a:spcPct val="100000"/>
              </a:lnSpc>
              <a:spcBef>
                <a:spcPts val="0"/>
              </a:spcBef>
              <a:spcAft>
                <a:spcPts val="0"/>
              </a:spcAft>
              <a:buClr>
                <a:schemeClr val="accent1"/>
              </a:buClr>
              <a:buSzPts val="1600"/>
              <a:buFont typeface="Wingdings 3" charset="2"/>
              <a:buNone/>
              <a:defRPr sz="1050" b="0" i="0" kern="1200">
                <a:solidFill>
                  <a:schemeClr val="tx1">
                    <a:lumMod val="75000"/>
                    <a:lumOff val="25000"/>
                  </a:schemeClr>
                </a:solidFill>
                <a:latin typeface="+mn-lt"/>
                <a:ea typeface="+mn-ea"/>
                <a:cs typeface="+mn-cs"/>
              </a:defRPr>
            </a:lvl3pPr>
            <a:lvl4pPr marL="1200150" lvl="3" indent="-171450" algn="ctr" defTabSz="342900" rtl="0" eaLnBrk="1" latinLnBrk="0" hangingPunct="1">
              <a:lnSpc>
                <a:spcPct val="100000"/>
              </a:lnSpc>
              <a:spcBef>
                <a:spcPts val="0"/>
              </a:spcBef>
              <a:spcAft>
                <a:spcPts val="0"/>
              </a:spcAft>
              <a:buClr>
                <a:schemeClr val="accent1"/>
              </a:buClr>
              <a:buSzPts val="1600"/>
              <a:buFont typeface="Wingdings 3" charset="2"/>
              <a:buNone/>
              <a:defRPr sz="900" b="0" i="0" kern="1200">
                <a:solidFill>
                  <a:schemeClr val="tx1">
                    <a:lumMod val="75000"/>
                    <a:lumOff val="25000"/>
                  </a:schemeClr>
                </a:solidFill>
                <a:latin typeface="+mn-lt"/>
                <a:ea typeface="+mn-ea"/>
                <a:cs typeface="+mn-cs"/>
              </a:defRPr>
            </a:lvl4pPr>
            <a:lvl5pPr marL="1543050" lvl="4" indent="-171450" algn="ctr" defTabSz="342900" rtl="0" eaLnBrk="1" latinLnBrk="0" hangingPunct="1">
              <a:lnSpc>
                <a:spcPct val="100000"/>
              </a:lnSpc>
              <a:spcBef>
                <a:spcPts val="0"/>
              </a:spcBef>
              <a:spcAft>
                <a:spcPts val="0"/>
              </a:spcAft>
              <a:buClr>
                <a:schemeClr val="accent1"/>
              </a:buClr>
              <a:buSzPts val="1600"/>
              <a:buFont typeface="Wingdings 3" charset="2"/>
              <a:buNone/>
              <a:defRPr sz="900" b="0" i="0" kern="1200">
                <a:solidFill>
                  <a:schemeClr val="tx1">
                    <a:lumMod val="75000"/>
                    <a:lumOff val="25000"/>
                  </a:schemeClr>
                </a:solidFill>
                <a:latin typeface="+mn-lt"/>
                <a:ea typeface="+mn-ea"/>
                <a:cs typeface="+mn-cs"/>
              </a:defRPr>
            </a:lvl5pPr>
            <a:lvl6pPr marL="1885950" lvl="5" indent="-171450" algn="ctr" defTabSz="342900" rtl="0" eaLnBrk="1" latinLnBrk="0" hangingPunct="1">
              <a:lnSpc>
                <a:spcPct val="100000"/>
              </a:lnSpc>
              <a:spcBef>
                <a:spcPts val="0"/>
              </a:spcBef>
              <a:spcAft>
                <a:spcPts val="0"/>
              </a:spcAft>
              <a:buClr>
                <a:schemeClr val="accent1"/>
              </a:buClr>
              <a:buSzPts val="1600"/>
              <a:buFont typeface="Wingdings 3" charset="2"/>
              <a:buNone/>
              <a:defRPr sz="900" b="0" i="0" kern="1200">
                <a:solidFill>
                  <a:schemeClr val="tx1">
                    <a:lumMod val="75000"/>
                    <a:lumOff val="25000"/>
                  </a:schemeClr>
                </a:solidFill>
                <a:latin typeface="+mn-lt"/>
                <a:ea typeface="+mn-ea"/>
                <a:cs typeface="+mn-cs"/>
              </a:defRPr>
            </a:lvl6pPr>
            <a:lvl7pPr marL="2228850" lvl="6" indent="-171450" algn="ctr" defTabSz="342900" rtl="0" eaLnBrk="1" latinLnBrk="0" hangingPunct="1">
              <a:lnSpc>
                <a:spcPct val="100000"/>
              </a:lnSpc>
              <a:spcBef>
                <a:spcPts val="0"/>
              </a:spcBef>
              <a:spcAft>
                <a:spcPts val="0"/>
              </a:spcAft>
              <a:buClr>
                <a:schemeClr val="accent1"/>
              </a:buClr>
              <a:buSzPts val="1600"/>
              <a:buFont typeface="Wingdings 3" charset="2"/>
              <a:buNone/>
              <a:defRPr sz="900" b="0" i="0" kern="1200">
                <a:solidFill>
                  <a:schemeClr val="tx1">
                    <a:lumMod val="75000"/>
                    <a:lumOff val="25000"/>
                  </a:schemeClr>
                </a:solidFill>
                <a:latin typeface="+mn-lt"/>
                <a:ea typeface="+mn-ea"/>
                <a:cs typeface="+mn-cs"/>
              </a:defRPr>
            </a:lvl7pPr>
            <a:lvl8pPr marL="2571750" lvl="7" indent="-171450" algn="ctr" defTabSz="342900" rtl="0" eaLnBrk="1" latinLnBrk="0" hangingPunct="1">
              <a:lnSpc>
                <a:spcPct val="100000"/>
              </a:lnSpc>
              <a:spcBef>
                <a:spcPts val="0"/>
              </a:spcBef>
              <a:spcAft>
                <a:spcPts val="0"/>
              </a:spcAft>
              <a:buClr>
                <a:schemeClr val="accent1"/>
              </a:buClr>
              <a:buSzPts val="1600"/>
              <a:buFont typeface="Wingdings 3" charset="2"/>
              <a:buNone/>
              <a:defRPr sz="900" b="0" i="0" kern="1200">
                <a:solidFill>
                  <a:schemeClr val="tx1">
                    <a:lumMod val="75000"/>
                    <a:lumOff val="25000"/>
                  </a:schemeClr>
                </a:solidFill>
                <a:latin typeface="+mn-lt"/>
                <a:ea typeface="+mn-ea"/>
                <a:cs typeface="+mn-cs"/>
              </a:defRPr>
            </a:lvl8pPr>
            <a:lvl9pPr marL="2914650" lvl="8" indent="-171450" algn="ctr" defTabSz="342900" rtl="0" eaLnBrk="1" latinLnBrk="0" hangingPunct="1">
              <a:lnSpc>
                <a:spcPct val="100000"/>
              </a:lnSpc>
              <a:spcBef>
                <a:spcPts val="0"/>
              </a:spcBef>
              <a:spcAft>
                <a:spcPts val="0"/>
              </a:spcAft>
              <a:buClr>
                <a:schemeClr val="accent1"/>
              </a:buClr>
              <a:buSzPts val="1600"/>
              <a:buFont typeface="Wingdings 3" charset="2"/>
              <a:buNone/>
              <a:defRPr sz="900" b="0" i="0" kern="1200">
                <a:solidFill>
                  <a:schemeClr val="tx1">
                    <a:lumMod val="75000"/>
                    <a:lumOff val="25000"/>
                  </a:schemeClr>
                </a:solidFill>
                <a:latin typeface="+mn-lt"/>
                <a:ea typeface="+mn-ea"/>
                <a:cs typeface="+mn-cs"/>
              </a:defRPr>
            </a:lvl9pPr>
          </a:lstStyle>
          <a:p>
            <a:pPr marL="0" indent="0"/>
            <a:r>
              <a:rPr lang="en-US"/>
              <a:t>What prior knowledge did each Launch build upon?</a:t>
            </a:r>
          </a:p>
        </p:txBody>
      </p:sp>
      <p:sp>
        <p:nvSpPr>
          <p:cNvPr id="14" name="Google Shape;3112;p43">
            <a:extLst>
              <a:ext uri="{FF2B5EF4-FFF2-40B4-BE49-F238E27FC236}">
                <a16:creationId xmlns:a16="http://schemas.microsoft.com/office/drawing/2014/main" id="{9663F314-FE81-0D2C-2DA3-59A83CB5EFF2}"/>
              </a:ext>
            </a:extLst>
          </p:cNvPr>
          <p:cNvSpPr txBox="1">
            <a:spLocks/>
          </p:cNvSpPr>
          <p:nvPr/>
        </p:nvSpPr>
        <p:spPr>
          <a:xfrm>
            <a:off x="1052379" y="3826648"/>
            <a:ext cx="3664791" cy="665400"/>
          </a:xfrm>
          <a:prstGeom prst="rect">
            <a:avLst/>
          </a:prstGeom>
        </p:spPr>
        <p:txBody>
          <a:bodyPr spcFirstLastPara="1" vert="horz" wrap="square" lIns="91425" tIns="91425" rIns="91425" bIns="91425" rtlCol="0" anchor="ctr" anchorCtr="0">
            <a:noAutofit/>
          </a:bodyPr>
          <a:lstStyle>
            <a:lvl1pPr marL="257175" lvl="0" indent="-257175" algn="l" defTabSz="342900" rtl="0" eaLnBrk="1" latinLnBrk="0" hangingPunct="1">
              <a:lnSpc>
                <a:spcPct val="100000"/>
              </a:lnSpc>
              <a:spcBef>
                <a:spcPts val="0"/>
              </a:spcBef>
              <a:spcAft>
                <a:spcPts val="0"/>
              </a:spcAft>
              <a:buClr>
                <a:schemeClr val="accent1"/>
              </a:buClr>
              <a:buSzPts val="1400"/>
              <a:buFont typeface="Wingdings 3" charset="2"/>
              <a:buNone/>
              <a:defRPr sz="1350" b="0" i="0" kern="1200">
                <a:solidFill>
                  <a:schemeClr val="tx1">
                    <a:lumMod val="75000"/>
                    <a:lumOff val="25000"/>
                  </a:schemeClr>
                </a:solidFill>
                <a:latin typeface="+mn-lt"/>
                <a:ea typeface="+mn-ea"/>
                <a:cs typeface="+mn-cs"/>
              </a:defRPr>
            </a:lvl1pPr>
            <a:lvl2pPr marL="557213" lvl="1" indent="-214313" algn="ctr" defTabSz="342900" rtl="0" eaLnBrk="1" latinLnBrk="0" hangingPunct="1">
              <a:lnSpc>
                <a:spcPct val="100000"/>
              </a:lnSpc>
              <a:spcBef>
                <a:spcPts val="0"/>
              </a:spcBef>
              <a:spcAft>
                <a:spcPts val="0"/>
              </a:spcAft>
              <a:buClr>
                <a:schemeClr val="accent1"/>
              </a:buClr>
              <a:buSzPts val="1600"/>
              <a:buFont typeface="Wingdings 3" charset="2"/>
              <a:buNone/>
              <a:defRPr sz="1200" b="0" i="0" kern="1200">
                <a:solidFill>
                  <a:schemeClr val="tx1">
                    <a:lumMod val="75000"/>
                    <a:lumOff val="25000"/>
                  </a:schemeClr>
                </a:solidFill>
                <a:latin typeface="+mn-lt"/>
                <a:ea typeface="+mn-ea"/>
                <a:cs typeface="+mn-cs"/>
              </a:defRPr>
            </a:lvl2pPr>
            <a:lvl3pPr marL="857250" lvl="2" indent="-171450" algn="ctr" defTabSz="342900" rtl="0" eaLnBrk="1" latinLnBrk="0" hangingPunct="1">
              <a:lnSpc>
                <a:spcPct val="100000"/>
              </a:lnSpc>
              <a:spcBef>
                <a:spcPts val="0"/>
              </a:spcBef>
              <a:spcAft>
                <a:spcPts val="0"/>
              </a:spcAft>
              <a:buClr>
                <a:schemeClr val="accent1"/>
              </a:buClr>
              <a:buSzPts val="1600"/>
              <a:buFont typeface="Wingdings 3" charset="2"/>
              <a:buNone/>
              <a:defRPr sz="1050" b="0" i="0" kern="1200">
                <a:solidFill>
                  <a:schemeClr val="tx1">
                    <a:lumMod val="75000"/>
                    <a:lumOff val="25000"/>
                  </a:schemeClr>
                </a:solidFill>
                <a:latin typeface="+mn-lt"/>
                <a:ea typeface="+mn-ea"/>
                <a:cs typeface="+mn-cs"/>
              </a:defRPr>
            </a:lvl3pPr>
            <a:lvl4pPr marL="1200150" lvl="3" indent="-171450" algn="ctr" defTabSz="342900" rtl="0" eaLnBrk="1" latinLnBrk="0" hangingPunct="1">
              <a:lnSpc>
                <a:spcPct val="100000"/>
              </a:lnSpc>
              <a:spcBef>
                <a:spcPts val="0"/>
              </a:spcBef>
              <a:spcAft>
                <a:spcPts val="0"/>
              </a:spcAft>
              <a:buClr>
                <a:schemeClr val="accent1"/>
              </a:buClr>
              <a:buSzPts val="1600"/>
              <a:buFont typeface="Wingdings 3" charset="2"/>
              <a:buNone/>
              <a:defRPr sz="900" b="0" i="0" kern="1200">
                <a:solidFill>
                  <a:schemeClr val="tx1">
                    <a:lumMod val="75000"/>
                    <a:lumOff val="25000"/>
                  </a:schemeClr>
                </a:solidFill>
                <a:latin typeface="+mn-lt"/>
                <a:ea typeface="+mn-ea"/>
                <a:cs typeface="+mn-cs"/>
              </a:defRPr>
            </a:lvl4pPr>
            <a:lvl5pPr marL="1543050" lvl="4" indent="-171450" algn="ctr" defTabSz="342900" rtl="0" eaLnBrk="1" latinLnBrk="0" hangingPunct="1">
              <a:lnSpc>
                <a:spcPct val="100000"/>
              </a:lnSpc>
              <a:spcBef>
                <a:spcPts val="0"/>
              </a:spcBef>
              <a:spcAft>
                <a:spcPts val="0"/>
              </a:spcAft>
              <a:buClr>
                <a:schemeClr val="accent1"/>
              </a:buClr>
              <a:buSzPts val="1600"/>
              <a:buFont typeface="Wingdings 3" charset="2"/>
              <a:buNone/>
              <a:defRPr sz="900" b="0" i="0" kern="1200">
                <a:solidFill>
                  <a:schemeClr val="tx1">
                    <a:lumMod val="75000"/>
                    <a:lumOff val="25000"/>
                  </a:schemeClr>
                </a:solidFill>
                <a:latin typeface="+mn-lt"/>
                <a:ea typeface="+mn-ea"/>
                <a:cs typeface="+mn-cs"/>
              </a:defRPr>
            </a:lvl5pPr>
            <a:lvl6pPr marL="1885950" lvl="5" indent="-171450" algn="ctr" defTabSz="342900" rtl="0" eaLnBrk="1" latinLnBrk="0" hangingPunct="1">
              <a:lnSpc>
                <a:spcPct val="100000"/>
              </a:lnSpc>
              <a:spcBef>
                <a:spcPts val="0"/>
              </a:spcBef>
              <a:spcAft>
                <a:spcPts val="0"/>
              </a:spcAft>
              <a:buClr>
                <a:schemeClr val="accent1"/>
              </a:buClr>
              <a:buSzPts val="1600"/>
              <a:buFont typeface="Wingdings 3" charset="2"/>
              <a:buNone/>
              <a:defRPr sz="900" b="0" i="0" kern="1200">
                <a:solidFill>
                  <a:schemeClr val="tx1">
                    <a:lumMod val="75000"/>
                    <a:lumOff val="25000"/>
                  </a:schemeClr>
                </a:solidFill>
                <a:latin typeface="+mn-lt"/>
                <a:ea typeface="+mn-ea"/>
                <a:cs typeface="+mn-cs"/>
              </a:defRPr>
            </a:lvl6pPr>
            <a:lvl7pPr marL="2228850" lvl="6" indent="-171450" algn="ctr" defTabSz="342900" rtl="0" eaLnBrk="1" latinLnBrk="0" hangingPunct="1">
              <a:lnSpc>
                <a:spcPct val="100000"/>
              </a:lnSpc>
              <a:spcBef>
                <a:spcPts val="0"/>
              </a:spcBef>
              <a:spcAft>
                <a:spcPts val="0"/>
              </a:spcAft>
              <a:buClr>
                <a:schemeClr val="accent1"/>
              </a:buClr>
              <a:buSzPts val="1600"/>
              <a:buFont typeface="Wingdings 3" charset="2"/>
              <a:buNone/>
              <a:defRPr sz="900" b="0" i="0" kern="1200">
                <a:solidFill>
                  <a:schemeClr val="tx1">
                    <a:lumMod val="75000"/>
                    <a:lumOff val="25000"/>
                  </a:schemeClr>
                </a:solidFill>
                <a:latin typeface="+mn-lt"/>
                <a:ea typeface="+mn-ea"/>
                <a:cs typeface="+mn-cs"/>
              </a:defRPr>
            </a:lvl7pPr>
            <a:lvl8pPr marL="2571750" lvl="7" indent="-171450" algn="ctr" defTabSz="342900" rtl="0" eaLnBrk="1" latinLnBrk="0" hangingPunct="1">
              <a:lnSpc>
                <a:spcPct val="100000"/>
              </a:lnSpc>
              <a:spcBef>
                <a:spcPts val="0"/>
              </a:spcBef>
              <a:spcAft>
                <a:spcPts val="0"/>
              </a:spcAft>
              <a:buClr>
                <a:schemeClr val="accent1"/>
              </a:buClr>
              <a:buSzPts val="1600"/>
              <a:buFont typeface="Wingdings 3" charset="2"/>
              <a:buNone/>
              <a:defRPr sz="900" b="0" i="0" kern="1200">
                <a:solidFill>
                  <a:schemeClr val="tx1">
                    <a:lumMod val="75000"/>
                    <a:lumOff val="25000"/>
                  </a:schemeClr>
                </a:solidFill>
                <a:latin typeface="+mn-lt"/>
                <a:ea typeface="+mn-ea"/>
                <a:cs typeface="+mn-cs"/>
              </a:defRPr>
            </a:lvl8pPr>
            <a:lvl9pPr marL="2914650" lvl="8" indent="-171450" algn="ctr" defTabSz="342900" rtl="0" eaLnBrk="1" latinLnBrk="0" hangingPunct="1">
              <a:lnSpc>
                <a:spcPct val="100000"/>
              </a:lnSpc>
              <a:spcBef>
                <a:spcPts val="0"/>
              </a:spcBef>
              <a:spcAft>
                <a:spcPts val="0"/>
              </a:spcAft>
              <a:buClr>
                <a:schemeClr val="accent1"/>
              </a:buClr>
              <a:buSzPts val="1600"/>
              <a:buFont typeface="Wingdings 3" charset="2"/>
              <a:buNone/>
              <a:defRPr sz="900" b="0" i="0" kern="1200">
                <a:solidFill>
                  <a:schemeClr val="tx1">
                    <a:lumMod val="75000"/>
                    <a:lumOff val="25000"/>
                  </a:schemeClr>
                </a:solidFill>
                <a:latin typeface="+mn-lt"/>
                <a:ea typeface="+mn-ea"/>
                <a:cs typeface="+mn-cs"/>
              </a:defRPr>
            </a:lvl9pPr>
          </a:lstStyle>
          <a:p>
            <a:pPr marL="0" indent="0"/>
            <a:r>
              <a:rPr lang="en-US"/>
              <a:t>How did different types of consolidation bring a lesson together?</a:t>
            </a:r>
          </a:p>
        </p:txBody>
      </p:sp>
      <p:sp>
        <p:nvSpPr>
          <p:cNvPr id="16" name="Google Shape;3112;p43">
            <a:extLst>
              <a:ext uri="{FF2B5EF4-FFF2-40B4-BE49-F238E27FC236}">
                <a16:creationId xmlns:a16="http://schemas.microsoft.com/office/drawing/2014/main" id="{26A2F16F-F250-A458-AA8B-C2EAA19E418A}"/>
              </a:ext>
            </a:extLst>
          </p:cNvPr>
          <p:cNvSpPr txBox="1">
            <a:spLocks/>
          </p:cNvSpPr>
          <p:nvPr/>
        </p:nvSpPr>
        <p:spPr>
          <a:xfrm>
            <a:off x="5213390" y="2082719"/>
            <a:ext cx="3664791" cy="665400"/>
          </a:xfrm>
          <a:prstGeom prst="rect">
            <a:avLst/>
          </a:prstGeom>
        </p:spPr>
        <p:txBody>
          <a:bodyPr spcFirstLastPara="1" vert="horz" wrap="square" lIns="91425" tIns="91425" rIns="91425" bIns="91425" rtlCol="0" anchor="ctr" anchorCtr="0">
            <a:noAutofit/>
          </a:bodyPr>
          <a:lstStyle>
            <a:lvl1pPr marL="257175" lvl="0" indent="-257175" algn="l" defTabSz="342900" rtl="0" eaLnBrk="1" latinLnBrk="0" hangingPunct="1">
              <a:lnSpc>
                <a:spcPct val="100000"/>
              </a:lnSpc>
              <a:spcBef>
                <a:spcPts val="0"/>
              </a:spcBef>
              <a:spcAft>
                <a:spcPts val="0"/>
              </a:spcAft>
              <a:buClr>
                <a:schemeClr val="accent1"/>
              </a:buClr>
              <a:buSzPts val="1400"/>
              <a:buFont typeface="Wingdings 3" charset="2"/>
              <a:buNone/>
              <a:defRPr sz="1350" b="0" i="0" kern="1200">
                <a:solidFill>
                  <a:schemeClr val="tx1">
                    <a:lumMod val="75000"/>
                    <a:lumOff val="25000"/>
                  </a:schemeClr>
                </a:solidFill>
                <a:latin typeface="+mn-lt"/>
                <a:ea typeface="+mn-ea"/>
                <a:cs typeface="+mn-cs"/>
              </a:defRPr>
            </a:lvl1pPr>
            <a:lvl2pPr marL="557213" lvl="1" indent="-214313" algn="ctr" defTabSz="342900" rtl="0" eaLnBrk="1" latinLnBrk="0" hangingPunct="1">
              <a:lnSpc>
                <a:spcPct val="100000"/>
              </a:lnSpc>
              <a:spcBef>
                <a:spcPts val="0"/>
              </a:spcBef>
              <a:spcAft>
                <a:spcPts val="0"/>
              </a:spcAft>
              <a:buClr>
                <a:schemeClr val="accent1"/>
              </a:buClr>
              <a:buSzPts val="1600"/>
              <a:buFont typeface="Wingdings 3" charset="2"/>
              <a:buNone/>
              <a:defRPr sz="1200" b="0" i="0" kern="1200">
                <a:solidFill>
                  <a:schemeClr val="tx1">
                    <a:lumMod val="75000"/>
                    <a:lumOff val="25000"/>
                  </a:schemeClr>
                </a:solidFill>
                <a:latin typeface="+mn-lt"/>
                <a:ea typeface="+mn-ea"/>
                <a:cs typeface="+mn-cs"/>
              </a:defRPr>
            </a:lvl2pPr>
            <a:lvl3pPr marL="857250" lvl="2" indent="-171450" algn="ctr" defTabSz="342900" rtl="0" eaLnBrk="1" latinLnBrk="0" hangingPunct="1">
              <a:lnSpc>
                <a:spcPct val="100000"/>
              </a:lnSpc>
              <a:spcBef>
                <a:spcPts val="0"/>
              </a:spcBef>
              <a:spcAft>
                <a:spcPts val="0"/>
              </a:spcAft>
              <a:buClr>
                <a:schemeClr val="accent1"/>
              </a:buClr>
              <a:buSzPts val="1600"/>
              <a:buFont typeface="Wingdings 3" charset="2"/>
              <a:buNone/>
              <a:defRPr sz="1050" b="0" i="0" kern="1200">
                <a:solidFill>
                  <a:schemeClr val="tx1">
                    <a:lumMod val="75000"/>
                    <a:lumOff val="25000"/>
                  </a:schemeClr>
                </a:solidFill>
                <a:latin typeface="+mn-lt"/>
                <a:ea typeface="+mn-ea"/>
                <a:cs typeface="+mn-cs"/>
              </a:defRPr>
            </a:lvl3pPr>
            <a:lvl4pPr marL="1200150" lvl="3" indent="-171450" algn="ctr" defTabSz="342900" rtl="0" eaLnBrk="1" latinLnBrk="0" hangingPunct="1">
              <a:lnSpc>
                <a:spcPct val="100000"/>
              </a:lnSpc>
              <a:spcBef>
                <a:spcPts val="0"/>
              </a:spcBef>
              <a:spcAft>
                <a:spcPts val="0"/>
              </a:spcAft>
              <a:buClr>
                <a:schemeClr val="accent1"/>
              </a:buClr>
              <a:buSzPts val="1600"/>
              <a:buFont typeface="Wingdings 3" charset="2"/>
              <a:buNone/>
              <a:defRPr sz="900" b="0" i="0" kern="1200">
                <a:solidFill>
                  <a:schemeClr val="tx1">
                    <a:lumMod val="75000"/>
                    <a:lumOff val="25000"/>
                  </a:schemeClr>
                </a:solidFill>
                <a:latin typeface="+mn-lt"/>
                <a:ea typeface="+mn-ea"/>
                <a:cs typeface="+mn-cs"/>
              </a:defRPr>
            </a:lvl4pPr>
            <a:lvl5pPr marL="1543050" lvl="4" indent="-171450" algn="ctr" defTabSz="342900" rtl="0" eaLnBrk="1" latinLnBrk="0" hangingPunct="1">
              <a:lnSpc>
                <a:spcPct val="100000"/>
              </a:lnSpc>
              <a:spcBef>
                <a:spcPts val="0"/>
              </a:spcBef>
              <a:spcAft>
                <a:spcPts val="0"/>
              </a:spcAft>
              <a:buClr>
                <a:schemeClr val="accent1"/>
              </a:buClr>
              <a:buSzPts val="1600"/>
              <a:buFont typeface="Wingdings 3" charset="2"/>
              <a:buNone/>
              <a:defRPr sz="900" b="0" i="0" kern="1200">
                <a:solidFill>
                  <a:schemeClr val="tx1">
                    <a:lumMod val="75000"/>
                    <a:lumOff val="25000"/>
                  </a:schemeClr>
                </a:solidFill>
                <a:latin typeface="+mn-lt"/>
                <a:ea typeface="+mn-ea"/>
                <a:cs typeface="+mn-cs"/>
              </a:defRPr>
            </a:lvl5pPr>
            <a:lvl6pPr marL="1885950" lvl="5" indent="-171450" algn="ctr" defTabSz="342900" rtl="0" eaLnBrk="1" latinLnBrk="0" hangingPunct="1">
              <a:lnSpc>
                <a:spcPct val="100000"/>
              </a:lnSpc>
              <a:spcBef>
                <a:spcPts val="0"/>
              </a:spcBef>
              <a:spcAft>
                <a:spcPts val="0"/>
              </a:spcAft>
              <a:buClr>
                <a:schemeClr val="accent1"/>
              </a:buClr>
              <a:buSzPts val="1600"/>
              <a:buFont typeface="Wingdings 3" charset="2"/>
              <a:buNone/>
              <a:defRPr sz="900" b="0" i="0" kern="1200">
                <a:solidFill>
                  <a:schemeClr val="tx1">
                    <a:lumMod val="75000"/>
                    <a:lumOff val="25000"/>
                  </a:schemeClr>
                </a:solidFill>
                <a:latin typeface="+mn-lt"/>
                <a:ea typeface="+mn-ea"/>
                <a:cs typeface="+mn-cs"/>
              </a:defRPr>
            </a:lvl6pPr>
            <a:lvl7pPr marL="2228850" lvl="6" indent="-171450" algn="ctr" defTabSz="342900" rtl="0" eaLnBrk="1" latinLnBrk="0" hangingPunct="1">
              <a:lnSpc>
                <a:spcPct val="100000"/>
              </a:lnSpc>
              <a:spcBef>
                <a:spcPts val="0"/>
              </a:spcBef>
              <a:spcAft>
                <a:spcPts val="0"/>
              </a:spcAft>
              <a:buClr>
                <a:schemeClr val="accent1"/>
              </a:buClr>
              <a:buSzPts val="1600"/>
              <a:buFont typeface="Wingdings 3" charset="2"/>
              <a:buNone/>
              <a:defRPr sz="900" b="0" i="0" kern="1200">
                <a:solidFill>
                  <a:schemeClr val="tx1">
                    <a:lumMod val="75000"/>
                    <a:lumOff val="25000"/>
                  </a:schemeClr>
                </a:solidFill>
                <a:latin typeface="+mn-lt"/>
                <a:ea typeface="+mn-ea"/>
                <a:cs typeface="+mn-cs"/>
              </a:defRPr>
            </a:lvl7pPr>
            <a:lvl8pPr marL="2571750" lvl="7" indent="-171450" algn="ctr" defTabSz="342900" rtl="0" eaLnBrk="1" latinLnBrk="0" hangingPunct="1">
              <a:lnSpc>
                <a:spcPct val="100000"/>
              </a:lnSpc>
              <a:spcBef>
                <a:spcPts val="0"/>
              </a:spcBef>
              <a:spcAft>
                <a:spcPts val="0"/>
              </a:spcAft>
              <a:buClr>
                <a:schemeClr val="accent1"/>
              </a:buClr>
              <a:buSzPts val="1600"/>
              <a:buFont typeface="Wingdings 3" charset="2"/>
              <a:buNone/>
              <a:defRPr sz="900" b="0" i="0" kern="1200">
                <a:solidFill>
                  <a:schemeClr val="tx1">
                    <a:lumMod val="75000"/>
                    <a:lumOff val="25000"/>
                  </a:schemeClr>
                </a:solidFill>
                <a:latin typeface="+mn-lt"/>
                <a:ea typeface="+mn-ea"/>
                <a:cs typeface="+mn-cs"/>
              </a:defRPr>
            </a:lvl8pPr>
            <a:lvl9pPr marL="2914650" lvl="8" indent="-171450" algn="ctr" defTabSz="342900" rtl="0" eaLnBrk="1" latinLnBrk="0" hangingPunct="1">
              <a:lnSpc>
                <a:spcPct val="100000"/>
              </a:lnSpc>
              <a:spcBef>
                <a:spcPts val="0"/>
              </a:spcBef>
              <a:spcAft>
                <a:spcPts val="0"/>
              </a:spcAft>
              <a:buClr>
                <a:schemeClr val="accent1"/>
              </a:buClr>
              <a:buSzPts val="1600"/>
              <a:buFont typeface="Wingdings 3" charset="2"/>
              <a:buNone/>
              <a:defRPr sz="900" b="0" i="0" kern="1200">
                <a:solidFill>
                  <a:schemeClr val="tx1">
                    <a:lumMod val="75000"/>
                    <a:lumOff val="25000"/>
                  </a:schemeClr>
                </a:solidFill>
                <a:latin typeface="+mn-lt"/>
                <a:ea typeface="+mn-ea"/>
                <a:cs typeface="+mn-cs"/>
              </a:defRPr>
            </a:lvl9pPr>
          </a:lstStyle>
          <a:p>
            <a:pPr marL="0" indent="0"/>
            <a:r>
              <a:rPr lang="en-US" sz="1400">
                <a:solidFill>
                  <a:schemeClr val="tx1"/>
                </a:solidFill>
              </a:rPr>
              <a:t>What are the benefits of providing students an answer key for the thin slicing tasks?</a:t>
            </a:r>
          </a:p>
        </p:txBody>
      </p:sp>
      <p:sp>
        <p:nvSpPr>
          <p:cNvPr id="18" name="Google Shape;3112;p43">
            <a:extLst>
              <a:ext uri="{FF2B5EF4-FFF2-40B4-BE49-F238E27FC236}">
                <a16:creationId xmlns:a16="http://schemas.microsoft.com/office/drawing/2014/main" id="{6C7F9517-E051-8D86-AC61-ED902BA8ED3A}"/>
              </a:ext>
            </a:extLst>
          </p:cNvPr>
          <p:cNvSpPr txBox="1">
            <a:spLocks/>
          </p:cNvSpPr>
          <p:nvPr/>
        </p:nvSpPr>
        <p:spPr>
          <a:xfrm>
            <a:off x="5213390" y="2968478"/>
            <a:ext cx="3664791" cy="665400"/>
          </a:xfrm>
          <a:prstGeom prst="rect">
            <a:avLst/>
          </a:prstGeom>
        </p:spPr>
        <p:txBody>
          <a:bodyPr spcFirstLastPara="1" vert="horz" wrap="square" lIns="91425" tIns="91425" rIns="91425" bIns="91425" rtlCol="0" anchor="ctr" anchorCtr="0">
            <a:noAutofit/>
          </a:bodyPr>
          <a:lstStyle>
            <a:lvl1pPr marL="257175" lvl="0" indent="-257175" algn="l" defTabSz="342900" rtl="0" eaLnBrk="1" latinLnBrk="0" hangingPunct="1">
              <a:lnSpc>
                <a:spcPct val="100000"/>
              </a:lnSpc>
              <a:spcBef>
                <a:spcPts val="0"/>
              </a:spcBef>
              <a:spcAft>
                <a:spcPts val="0"/>
              </a:spcAft>
              <a:buClr>
                <a:schemeClr val="accent1"/>
              </a:buClr>
              <a:buSzPts val="1400"/>
              <a:buFont typeface="Wingdings 3" charset="2"/>
              <a:buNone/>
              <a:defRPr sz="1350" b="0" i="0" kern="1200">
                <a:solidFill>
                  <a:schemeClr val="tx1">
                    <a:lumMod val="75000"/>
                    <a:lumOff val="25000"/>
                  </a:schemeClr>
                </a:solidFill>
                <a:latin typeface="+mn-lt"/>
                <a:ea typeface="+mn-ea"/>
                <a:cs typeface="+mn-cs"/>
              </a:defRPr>
            </a:lvl1pPr>
            <a:lvl2pPr marL="557213" lvl="1" indent="-214313" algn="ctr" defTabSz="342900" rtl="0" eaLnBrk="1" latinLnBrk="0" hangingPunct="1">
              <a:lnSpc>
                <a:spcPct val="100000"/>
              </a:lnSpc>
              <a:spcBef>
                <a:spcPts val="0"/>
              </a:spcBef>
              <a:spcAft>
                <a:spcPts val="0"/>
              </a:spcAft>
              <a:buClr>
                <a:schemeClr val="accent1"/>
              </a:buClr>
              <a:buSzPts val="1600"/>
              <a:buFont typeface="Wingdings 3" charset="2"/>
              <a:buNone/>
              <a:defRPr sz="1200" b="0" i="0" kern="1200">
                <a:solidFill>
                  <a:schemeClr val="tx1">
                    <a:lumMod val="75000"/>
                    <a:lumOff val="25000"/>
                  </a:schemeClr>
                </a:solidFill>
                <a:latin typeface="+mn-lt"/>
                <a:ea typeface="+mn-ea"/>
                <a:cs typeface="+mn-cs"/>
              </a:defRPr>
            </a:lvl2pPr>
            <a:lvl3pPr marL="857250" lvl="2" indent="-171450" algn="ctr" defTabSz="342900" rtl="0" eaLnBrk="1" latinLnBrk="0" hangingPunct="1">
              <a:lnSpc>
                <a:spcPct val="100000"/>
              </a:lnSpc>
              <a:spcBef>
                <a:spcPts val="0"/>
              </a:spcBef>
              <a:spcAft>
                <a:spcPts val="0"/>
              </a:spcAft>
              <a:buClr>
                <a:schemeClr val="accent1"/>
              </a:buClr>
              <a:buSzPts val="1600"/>
              <a:buFont typeface="Wingdings 3" charset="2"/>
              <a:buNone/>
              <a:defRPr sz="1050" b="0" i="0" kern="1200">
                <a:solidFill>
                  <a:schemeClr val="tx1">
                    <a:lumMod val="75000"/>
                    <a:lumOff val="25000"/>
                  </a:schemeClr>
                </a:solidFill>
                <a:latin typeface="+mn-lt"/>
                <a:ea typeface="+mn-ea"/>
                <a:cs typeface="+mn-cs"/>
              </a:defRPr>
            </a:lvl3pPr>
            <a:lvl4pPr marL="1200150" lvl="3" indent="-171450" algn="ctr" defTabSz="342900" rtl="0" eaLnBrk="1" latinLnBrk="0" hangingPunct="1">
              <a:lnSpc>
                <a:spcPct val="100000"/>
              </a:lnSpc>
              <a:spcBef>
                <a:spcPts val="0"/>
              </a:spcBef>
              <a:spcAft>
                <a:spcPts val="0"/>
              </a:spcAft>
              <a:buClr>
                <a:schemeClr val="accent1"/>
              </a:buClr>
              <a:buSzPts val="1600"/>
              <a:buFont typeface="Wingdings 3" charset="2"/>
              <a:buNone/>
              <a:defRPr sz="900" b="0" i="0" kern="1200">
                <a:solidFill>
                  <a:schemeClr val="tx1">
                    <a:lumMod val="75000"/>
                    <a:lumOff val="25000"/>
                  </a:schemeClr>
                </a:solidFill>
                <a:latin typeface="+mn-lt"/>
                <a:ea typeface="+mn-ea"/>
                <a:cs typeface="+mn-cs"/>
              </a:defRPr>
            </a:lvl4pPr>
            <a:lvl5pPr marL="1543050" lvl="4" indent="-171450" algn="ctr" defTabSz="342900" rtl="0" eaLnBrk="1" latinLnBrk="0" hangingPunct="1">
              <a:lnSpc>
                <a:spcPct val="100000"/>
              </a:lnSpc>
              <a:spcBef>
                <a:spcPts val="0"/>
              </a:spcBef>
              <a:spcAft>
                <a:spcPts val="0"/>
              </a:spcAft>
              <a:buClr>
                <a:schemeClr val="accent1"/>
              </a:buClr>
              <a:buSzPts val="1600"/>
              <a:buFont typeface="Wingdings 3" charset="2"/>
              <a:buNone/>
              <a:defRPr sz="900" b="0" i="0" kern="1200">
                <a:solidFill>
                  <a:schemeClr val="tx1">
                    <a:lumMod val="75000"/>
                    <a:lumOff val="25000"/>
                  </a:schemeClr>
                </a:solidFill>
                <a:latin typeface="+mn-lt"/>
                <a:ea typeface="+mn-ea"/>
                <a:cs typeface="+mn-cs"/>
              </a:defRPr>
            </a:lvl5pPr>
            <a:lvl6pPr marL="1885950" lvl="5" indent="-171450" algn="ctr" defTabSz="342900" rtl="0" eaLnBrk="1" latinLnBrk="0" hangingPunct="1">
              <a:lnSpc>
                <a:spcPct val="100000"/>
              </a:lnSpc>
              <a:spcBef>
                <a:spcPts val="0"/>
              </a:spcBef>
              <a:spcAft>
                <a:spcPts val="0"/>
              </a:spcAft>
              <a:buClr>
                <a:schemeClr val="accent1"/>
              </a:buClr>
              <a:buSzPts val="1600"/>
              <a:buFont typeface="Wingdings 3" charset="2"/>
              <a:buNone/>
              <a:defRPr sz="900" b="0" i="0" kern="1200">
                <a:solidFill>
                  <a:schemeClr val="tx1">
                    <a:lumMod val="75000"/>
                    <a:lumOff val="25000"/>
                  </a:schemeClr>
                </a:solidFill>
                <a:latin typeface="+mn-lt"/>
                <a:ea typeface="+mn-ea"/>
                <a:cs typeface="+mn-cs"/>
              </a:defRPr>
            </a:lvl6pPr>
            <a:lvl7pPr marL="2228850" lvl="6" indent="-171450" algn="ctr" defTabSz="342900" rtl="0" eaLnBrk="1" latinLnBrk="0" hangingPunct="1">
              <a:lnSpc>
                <a:spcPct val="100000"/>
              </a:lnSpc>
              <a:spcBef>
                <a:spcPts val="0"/>
              </a:spcBef>
              <a:spcAft>
                <a:spcPts val="0"/>
              </a:spcAft>
              <a:buClr>
                <a:schemeClr val="accent1"/>
              </a:buClr>
              <a:buSzPts val="1600"/>
              <a:buFont typeface="Wingdings 3" charset="2"/>
              <a:buNone/>
              <a:defRPr sz="900" b="0" i="0" kern="1200">
                <a:solidFill>
                  <a:schemeClr val="tx1">
                    <a:lumMod val="75000"/>
                    <a:lumOff val="25000"/>
                  </a:schemeClr>
                </a:solidFill>
                <a:latin typeface="+mn-lt"/>
                <a:ea typeface="+mn-ea"/>
                <a:cs typeface="+mn-cs"/>
              </a:defRPr>
            </a:lvl7pPr>
            <a:lvl8pPr marL="2571750" lvl="7" indent="-171450" algn="ctr" defTabSz="342900" rtl="0" eaLnBrk="1" latinLnBrk="0" hangingPunct="1">
              <a:lnSpc>
                <a:spcPct val="100000"/>
              </a:lnSpc>
              <a:spcBef>
                <a:spcPts val="0"/>
              </a:spcBef>
              <a:spcAft>
                <a:spcPts val="0"/>
              </a:spcAft>
              <a:buClr>
                <a:schemeClr val="accent1"/>
              </a:buClr>
              <a:buSzPts val="1600"/>
              <a:buFont typeface="Wingdings 3" charset="2"/>
              <a:buNone/>
              <a:defRPr sz="900" b="0" i="0" kern="1200">
                <a:solidFill>
                  <a:schemeClr val="tx1">
                    <a:lumMod val="75000"/>
                    <a:lumOff val="25000"/>
                  </a:schemeClr>
                </a:solidFill>
                <a:latin typeface="+mn-lt"/>
                <a:ea typeface="+mn-ea"/>
                <a:cs typeface="+mn-cs"/>
              </a:defRPr>
            </a:lvl8pPr>
            <a:lvl9pPr marL="2914650" lvl="8" indent="-171450" algn="ctr" defTabSz="342900" rtl="0" eaLnBrk="1" latinLnBrk="0" hangingPunct="1">
              <a:lnSpc>
                <a:spcPct val="100000"/>
              </a:lnSpc>
              <a:spcBef>
                <a:spcPts val="0"/>
              </a:spcBef>
              <a:spcAft>
                <a:spcPts val="0"/>
              </a:spcAft>
              <a:buClr>
                <a:schemeClr val="accent1"/>
              </a:buClr>
              <a:buSzPts val="1600"/>
              <a:buFont typeface="Wingdings 3" charset="2"/>
              <a:buNone/>
              <a:defRPr sz="900" b="0" i="0" kern="1200">
                <a:solidFill>
                  <a:schemeClr val="tx1">
                    <a:lumMod val="75000"/>
                    <a:lumOff val="25000"/>
                  </a:schemeClr>
                </a:solidFill>
                <a:latin typeface="+mn-lt"/>
                <a:ea typeface="+mn-ea"/>
                <a:cs typeface="+mn-cs"/>
              </a:defRPr>
            </a:lvl9pPr>
          </a:lstStyle>
          <a:p>
            <a:pPr marL="0" indent="0"/>
            <a:r>
              <a:rPr lang="en-US" sz="1400">
                <a:solidFill>
                  <a:schemeClr val="tx1"/>
                </a:solidFill>
              </a:rPr>
              <a:t>What makes note taking and note making the same and different?</a:t>
            </a:r>
            <a:endParaRPr lang="en-US">
              <a:solidFill>
                <a:schemeClr val="tx1"/>
              </a:solidFill>
            </a:endParaRPr>
          </a:p>
        </p:txBody>
      </p:sp>
    </p:spTree>
    <p:extLst>
      <p:ext uri="{BB962C8B-B14F-4D97-AF65-F5344CB8AC3E}">
        <p14:creationId xmlns:p14="http://schemas.microsoft.com/office/powerpoint/2010/main" val="2707634998"/>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AB3117-A669-C233-5E41-24313935ADD4}"/>
            </a:ext>
          </a:extLst>
        </p:cNvPr>
        <p:cNvGrpSpPr/>
        <p:nvPr/>
      </p:nvGrpSpPr>
      <p:grpSpPr>
        <a:xfrm>
          <a:off x="0" y="0"/>
          <a:ext cx="0" cy="0"/>
          <a:chOff x="0" y="0"/>
          <a:chExt cx="0" cy="0"/>
        </a:xfrm>
      </p:grpSpPr>
      <p:sp>
        <p:nvSpPr>
          <p:cNvPr id="13" name="Google Shape;2651;p40">
            <a:extLst>
              <a:ext uri="{FF2B5EF4-FFF2-40B4-BE49-F238E27FC236}">
                <a16:creationId xmlns:a16="http://schemas.microsoft.com/office/drawing/2014/main" id="{F404FF48-38D0-6AE3-7F15-29927DBB0F12}"/>
              </a:ext>
            </a:extLst>
          </p:cNvPr>
          <p:cNvSpPr txBox="1">
            <a:spLocks/>
          </p:cNvSpPr>
          <p:nvPr/>
        </p:nvSpPr>
        <p:spPr bwMode="gray">
          <a:xfrm>
            <a:off x="-1022802" y="203729"/>
            <a:ext cx="8474801" cy="457200"/>
          </a:xfrm>
          <a:prstGeom prst="rect">
            <a:avLst/>
          </a:prstGeom>
        </p:spPr>
        <p:txBody>
          <a:bodyPr spcFirstLastPara="1" vert="horz" wrap="square" lIns="91425" tIns="91425" rIns="91425" bIns="91425" rtlCol="0" anchor="ctr" anchorCtr="0">
            <a:noAutofit/>
          </a:bodyPr>
          <a:lstStyle>
            <a:lvl1pPr algn="l" defTabSz="342900" rtl="0" eaLnBrk="1" latinLnBrk="0" hangingPunct="1">
              <a:spcBef>
                <a:spcPct val="0"/>
              </a:spcBef>
              <a:buNone/>
              <a:defRPr sz="27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spcBef>
                <a:spcPts val="0"/>
              </a:spcBef>
            </a:pPr>
            <a:r>
              <a:rPr lang="en-US">
                <a:solidFill>
                  <a:schemeClr val="accent6">
                    <a:lumMod val="50000"/>
                  </a:schemeClr>
                </a:solidFill>
              </a:rPr>
              <a:t>Lesson Sequence – 1 Day Lesson </a:t>
            </a:r>
          </a:p>
        </p:txBody>
      </p:sp>
      <p:pic>
        <p:nvPicPr>
          <p:cNvPr id="3" name="Picture 2">
            <a:extLst>
              <a:ext uri="{FF2B5EF4-FFF2-40B4-BE49-F238E27FC236}">
                <a16:creationId xmlns:a16="http://schemas.microsoft.com/office/drawing/2014/main" id="{C8168C5E-F960-E15F-8761-1E3A1DB4F359}"/>
              </a:ext>
            </a:extLst>
          </p:cNvPr>
          <p:cNvPicPr>
            <a:picLocks noChangeAspect="1"/>
          </p:cNvPicPr>
          <p:nvPr/>
        </p:nvPicPr>
        <p:blipFill>
          <a:blip r:embed="rId3"/>
          <a:stretch>
            <a:fillRect/>
          </a:stretch>
        </p:blipFill>
        <p:spPr>
          <a:xfrm>
            <a:off x="471056" y="1045368"/>
            <a:ext cx="8201886" cy="3052763"/>
          </a:xfrm>
          <a:prstGeom prst="rect">
            <a:avLst/>
          </a:prstGeom>
        </p:spPr>
      </p:pic>
      <p:sp>
        <p:nvSpPr>
          <p:cNvPr id="2" name="Rectangle: Rounded Corners 1">
            <a:extLst>
              <a:ext uri="{FF2B5EF4-FFF2-40B4-BE49-F238E27FC236}">
                <a16:creationId xmlns:a16="http://schemas.microsoft.com/office/drawing/2014/main" id="{2C93E4D6-447A-01B2-0539-0B5B43B2B585}"/>
              </a:ext>
            </a:extLst>
          </p:cNvPr>
          <p:cNvSpPr/>
          <p:nvPr/>
        </p:nvSpPr>
        <p:spPr>
          <a:xfrm>
            <a:off x="3146155" y="4246800"/>
            <a:ext cx="3068665" cy="557940"/>
          </a:xfrm>
          <a:prstGeom prst="roundRect">
            <a:avLst/>
          </a:prstGeom>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t>Maintain Flow</a:t>
            </a:r>
          </a:p>
        </p:txBody>
      </p:sp>
    </p:spTree>
    <p:extLst>
      <p:ext uri="{BB962C8B-B14F-4D97-AF65-F5344CB8AC3E}">
        <p14:creationId xmlns:p14="http://schemas.microsoft.com/office/powerpoint/2010/main" val="379122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5143500"/>
            <a:chOff x="0" y="0"/>
            <a:chExt cx="12192000" cy="6858000"/>
          </a:xfrm>
        </p:grpSpPr>
        <p:sp>
          <p:nvSpPr>
            <p:cNvPr id="14" name="Rectangle 13">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5"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17" name="Rectangle 16">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grpSp>
        <p:nvGrpSpPr>
          <p:cNvPr id="19" name="Group 18">
            <a:extLst>
              <a:ext uri="{FF2B5EF4-FFF2-40B4-BE49-F238E27FC236}">
                <a16:creationId xmlns:a16="http://schemas.microsoft.com/office/drawing/2014/main" id="{25A657F0-42F3-40D3-BC75-7DA1F5C6A2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499" y="297627"/>
            <a:ext cx="5929998" cy="4544250"/>
            <a:chOff x="423332" y="396837"/>
            <a:chExt cx="7906665" cy="6058999"/>
          </a:xfrm>
        </p:grpSpPr>
        <p:sp>
          <p:nvSpPr>
            <p:cNvPr id="20" name="Rectangle 19">
              <a:extLst>
                <a:ext uri="{FF2B5EF4-FFF2-40B4-BE49-F238E27FC236}">
                  <a16:creationId xmlns:a16="http://schemas.microsoft.com/office/drawing/2014/main" id="{2E94FF68-7A60-47B7-AB98-1674FC7F2D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flipH="1">
              <a:off x="423332" y="402165"/>
              <a:ext cx="678513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Freeform 5">
              <a:extLst>
                <a:ext uri="{FF2B5EF4-FFF2-40B4-BE49-F238E27FC236}">
                  <a16:creationId xmlns:a16="http://schemas.microsoft.com/office/drawing/2014/main" id="{42B4F8D7-4E9C-45EF-9072-1AF32CEF71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400000" flipH="1">
              <a:off x="4616676" y="2801722"/>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US"/>
            </a:p>
          </p:txBody>
        </p:sp>
        <p:sp>
          <p:nvSpPr>
            <p:cNvPr id="22" name="Freeform 5">
              <a:extLst>
                <a:ext uri="{FF2B5EF4-FFF2-40B4-BE49-F238E27FC236}">
                  <a16:creationId xmlns:a16="http://schemas.microsoft.com/office/drawing/2014/main" id="{3ECBDDDB-593C-40F0-8E80-AA75798EE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677511" flipH="1">
              <a:off x="6459831" y="1826079"/>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grpSp>
      <p:pic>
        <p:nvPicPr>
          <p:cNvPr id="8" name="Picture 7">
            <a:extLst>
              <a:ext uri="{FF2B5EF4-FFF2-40B4-BE49-F238E27FC236}">
                <a16:creationId xmlns:a16="http://schemas.microsoft.com/office/drawing/2014/main" id="{AFD8DDC5-797C-19E4-8F26-C2D5925F85B2}"/>
              </a:ext>
            </a:extLst>
          </p:cNvPr>
          <p:cNvPicPr>
            <a:picLocks noChangeAspect="1"/>
          </p:cNvPicPr>
          <p:nvPr/>
        </p:nvPicPr>
        <p:blipFill>
          <a:blip r:embed="rId4"/>
          <a:stretch>
            <a:fillRect/>
          </a:stretch>
        </p:blipFill>
        <p:spPr>
          <a:xfrm>
            <a:off x="752051" y="165118"/>
            <a:ext cx="4536498" cy="4813262"/>
          </a:xfrm>
          <a:prstGeom prst="rect">
            <a:avLst/>
          </a:prstGeom>
        </p:spPr>
      </p:pic>
      <p:sp>
        <p:nvSpPr>
          <p:cNvPr id="5" name="Title 1">
            <a:extLst>
              <a:ext uri="{FF2B5EF4-FFF2-40B4-BE49-F238E27FC236}">
                <a16:creationId xmlns:a16="http://schemas.microsoft.com/office/drawing/2014/main" id="{47E4C1DC-6420-7BA9-328B-C16C984B0013}"/>
              </a:ext>
            </a:extLst>
          </p:cNvPr>
          <p:cNvSpPr txBox="1">
            <a:spLocks/>
          </p:cNvSpPr>
          <p:nvPr/>
        </p:nvSpPr>
        <p:spPr bwMode="gray">
          <a:xfrm>
            <a:off x="6328672" y="1320684"/>
            <a:ext cx="2370762" cy="1133521"/>
          </a:xfrm>
          <a:prstGeom prst="rect">
            <a:avLst/>
          </a:prstGeom>
        </p:spPr>
        <p:txBody>
          <a:bodyPr vert="horz" lIns="91440" tIns="45720" rIns="91440" bIns="45720" rtlCol="0" anchor="b">
            <a:normAutofit/>
          </a:bodyPr>
          <a:lstStyle>
            <a:lvl1pPr algn="l" defTabSz="342900" rtl="0" eaLnBrk="1" latinLnBrk="0" hangingPunct="1">
              <a:spcBef>
                <a:spcPct val="0"/>
              </a:spcBef>
              <a:buNone/>
              <a:defRPr sz="27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7200">
              <a:lnSpc>
                <a:spcPct val="90000"/>
              </a:lnSpc>
            </a:pPr>
            <a:r>
              <a:rPr lang="en-US" sz="2400">
                <a:solidFill>
                  <a:srgbClr val="EBEBEB"/>
                </a:solidFill>
              </a:rPr>
              <a:t>Lesson Sequence – </a:t>
            </a:r>
            <a:br>
              <a:rPr lang="en-US" sz="2400">
                <a:solidFill>
                  <a:srgbClr val="EBEBEB"/>
                </a:solidFill>
              </a:rPr>
            </a:br>
            <a:r>
              <a:rPr lang="en-US" sz="2400">
                <a:solidFill>
                  <a:srgbClr val="EBEBEB"/>
                </a:solidFill>
              </a:rPr>
              <a:t>2 Day Lesson </a:t>
            </a:r>
          </a:p>
        </p:txBody>
      </p:sp>
    </p:spTree>
    <p:extLst>
      <p:ext uri="{BB962C8B-B14F-4D97-AF65-F5344CB8AC3E}">
        <p14:creationId xmlns:p14="http://schemas.microsoft.com/office/powerpoint/2010/main" val="6447608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E976C4-A029-5947-8E91-8D7F89ED1F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8B1FAD-6BBC-D23E-94E1-53206211FC31}"/>
              </a:ext>
            </a:extLst>
          </p:cNvPr>
          <p:cNvSpPr>
            <a:spLocks noGrp="1"/>
          </p:cNvSpPr>
          <p:nvPr>
            <p:ph type="title"/>
          </p:nvPr>
        </p:nvSpPr>
        <p:spPr>
          <a:xfrm>
            <a:off x="719997" y="774761"/>
            <a:ext cx="7704000" cy="457200"/>
          </a:xfrm>
        </p:spPr>
        <p:txBody>
          <a:bodyPr/>
          <a:lstStyle/>
          <a:p>
            <a:r>
              <a:rPr lang="en-US"/>
              <a:t>BTC Workshop 2.0 Series</a:t>
            </a:r>
          </a:p>
        </p:txBody>
      </p:sp>
      <p:graphicFrame>
        <p:nvGraphicFramePr>
          <p:cNvPr id="3" name="Table 2">
            <a:extLst>
              <a:ext uri="{FF2B5EF4-FFF2-40B4-BE49-F238E27FC236}">
                <a16:creationId xmlns:a16="http://schemas.microsoft.com/office/drawing/2014/main" id="{519D5748-E05A-6045-D88C-D0E12703562C}"/>
              </a:ext>
            </a:extLst>
          </p:cNvPr>
          <p:cNvGraphicFramePr>
            <a:graphicFrameLocks noGrp="1"/>
          </p:cNvGraphicFramePr>
          <p:nvPr>
            <p:extLst>
              <p:ext uri="{D42A27DB-BD31-4B8C-83A1-F6EECF244321}">
                <p14:modId xmlns:p14="http://schemas.microsoft.com/office/powerpoint/2010/main" val="1603678051"/>
              </p:ext>
            </p:extLst>
          </p:nvPr>
        </p:nvGraphicFramePr>
        <p:xfrm>
          <a:off x="343945" y="1693202"/>
          <a:ext cx="8456105" cy="3221698"/>
        </p:xfrm>
        <a:graphic>
          <a:graphicData uri="http://schemas.openxmlformats.org/drawingml/2006/table">
            <a:tbl>
              <a:tblPr firstRow="1" bandRow="1">
                <a:tableStyleId>{B146DE3A-2D71-4F94-9550-0CF89146668F}</a:tableStyleId>
              </a:tblPr>
              <a:tblGrid>
                <a:gridCol w="1691221">
                  <a:extLst>
                    <a:ext uri="{9D8B030D-6E8A-4147-A177-3AD203B41FA5}">
                      <a16:colId xmlns:a16="http://schemas.microsoft.com/office/drawing/2014/main" val="762637067"/>
                    </a:ext>
                  </a:extLst>
                </a:gridCol>
                <a:gridCol w="1691221">
                  <a:extLst>
                    <a:ext uri="{9D8B030D-6E8A-4147-A177-3AD203B41FA5}">
                      <a16:colId xmlns:a16="http://schemas.microsoft.com/office/drawing/2014/main" val="3944070941"/>
                    </a:ext>
                  </a:extLst>
                </a:gridCol>
                <a:gridCol w="1691221">
                  <a:extLst>
                    <a:ext uri="{9D8B030D-6E8A-4147-A177-3AD203B41FA5}">
                      <a16:colId xmlns:a16="http://schemas.microsoft.com/office/drawing/2014/main" val="2755650446"/>
                    </a:ext>
                  </a:extLst>
                </a:gridCol>
                <a:gridCol w="1691221">
                  <a:extLst>
                    <a:ext uri="{9D8B030D-6E8A-4147-A177-3AD203B41FA5}">
                      <a16:colId xmlns:a16="http://schemas.microsoft.com/office/drawing/2014/main" val="298893957"/>
                    </a:ext>
                  </a:extLst>
                </a:gridCol>
                <a:gridCol w="1691221">
                  <a:extLst>
                    <a:ext uri="{9D8B030D-6E8A-4147-A177-3AD203B41FA5}">
                      <a16:colId xmlns:a16="http://schemas.microsoft.com/office/drawing/2014/main" val="2913712183"/>
                    </a:ext>
                  </a:extLst>
                </a:gridCol>
              </a:tblGrid>
              <a:tr h="370840">
                <a:tc>
                  <a:txBody>
                    <a:bodyPr/>
                    <a:lstStyle/>
                    <a:p>
                      <a:pPr algn="ctr"/>
                      <a:r>
                        <a:rPr lang="en-US" sz="1200">
                          <a:solidFill>
                            <a:schemeClr val="tx1"/>
                          </a:solidFill>
                        </a:rPr>
                        <a:t>Session  1</a:t>
                      </a:r>
                    </a:p>
                  </a:txBody>
                  <a:tcPr anchor="ctr">
                    <a:lnL w="38100" cap="flat" cmpd="sng" algn="ctr">
                      <a:solidFill>
                        <a:srgbClr val="FFC000"/>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38100" cap="flat" cmpd="sng" algn="ctr">
                      <a:solidFill>
                        <a:srgbClr val="FFC000"/>
                      </a:solidFill>
                      <a:prstDash val="solid"/>
                      <a:round/>
                      <a:headEnd type="none" w="med" len="med"/>
                      <a:tailEnd type="none" w="med" len="med"/>
                    </a:lnT>
                    <a:lnB w="28575" cap="flat" cmpd="sng" algn="ctr">
                      <a:solidFill>
                        <a:schemeClr val="accent2"/>
                      </a:solidFill>
                      <a:prstDash val="solid"/>
                      <a:round/>
                      <a:headEnd type="none" w="med" len="med"/>
                      <a:tailEnd type="none" w="med" len="med"/>
                    </a:lnB>
                    <a:solidFill>
                      <a:schemeClr val="bg1"/>
                    </a:solidFill>
                  </a:tcPr>
                </a:tc>
                <a:tc>
                  <a:txBody>
                    <a:bodyPr/>
                    <a:lstStyle/>
                    <a:p>
                      <a:pPr algn="ctr"/>
                      <a:r>
                        <a:rPr lang="en-US" sz="1200">
                          <a:solidFill>
                            <a:schemeClr val="tx1"/>
                          </a:solidFill>
                        </a:rPr>
                        <a:t>Session 2</a:t>
                      </a:r>
                    </a:p>
                  </a:txBody>
                  <a:tcPr anchor="ctr">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38100" cap="flat" cmpd="sng" algn="ctr">
                      <a:solidFill>
                        <a:srgbClr val="FFC000"/>
                      </a:solidFill>
                      <a:prstDash val="solid"/>
                      <a:round/>
                      <a:headEnd type="none" w="med" len="med"/>
                      <a:tailEnd type="none" w="med" len="med"/>
                    </a:lnT>
                    <a:lnB w="28575" cap="flat" cmpd="sng" algn="ctr">
                      <a:solidFill>
                        <a:schemeClr val="accent2"/>
                      </a:solidFill>
                      <a:prstDash val="solid"/>
                      <a:round/>
                      <a:headEnd type="none" w="med" len="med"/>
                      <a:tailEnd type="none" w="med" len="med"/>
                    </a:lnB>
                    <a:solidFill>
                      <a:schemeClr val="bg1"/>
                    </a:solidFill>
                  </a:tcPr>
                </a:tc>
                <a:tc>
                  <a:txBody>
                    <a:bodyPr/>
                    <a:lstStyle/>
                    <a:p>
                      <a:pPr algn="ctr"/>
                      <a:r>
                        <a:rPr lang="en-US" sz="1200">
                          <a:solidFill>
                            <a:schemeClr val="tx1"/>
                          </a:solidFill>
                        </a:rPr>
                        <a:t>Session 3</a:t>
                      </a:r>
                    </a:p>
                  </a:txBody>
                  <a:tcPr anchor="ctr">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38100" cap="flat" cmpd="sng" algn="ctr">
                      <a:solidFill>
                        <a:srgbClr val="FFC000"/>
                      </a:solidFill>
                      <a:prstDash val="solid"/>
                      <a:round/>
                      <a:headEnd type="none" w="med" len="med"/>
                      <a:tailEnd type="none" w="med" len="med"/>
                    </a:lnT>
                    <a:lnB w="28575" cap="flat" cmpd="sng" algn="ctr">
                      <a:solidFill>
                        <a:schemeClr val="accent2"/>
                      </a:solidFill>
                      <a:prstDash val="solid"/>
                      <a:round/>
                      <a:headEnd type="none" w="med" len="med"/>
                      <a:tailEnd type="none" w="med" len="med"/>
                    </a:lnB>
                    <a:solidFill>
                      <a:schemeClr val="bg1"/>
                    </a:solidFill>
                  </a:tcPr>
                </a:tc>
                <a:tc>
                  <a:txBody>
                    <a:bodyPr/>
                    <a:lstStyle/>
                    <a:p>
                      <a:pPr algn="ctr"/>
                      <a:r>
                        <a:rPr lang="en-US" sz="1200">
                          <a:solidFill>
                            <a:schemeClr val="tx1"/>
                          </a:solidFill>
                        </a:rPr>
                        <a:t>Session 4</a:t>
                      </a:r>
                    </a:p>
                  </a:txBody>
                  <a:tcPr anchor="ctr">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38100" cap="flat" cmpd="sng" algn="ctr">
                      <a:solidFill>
                        <a:srgbClr val="FFC000"/>
                      </a:solidFill>
                      <a:prstDash val="solid"/>
                      <a:round/>
                      <a:headEnd type="none" w="med" len="med"/>
                      <a:tailEnd type="none" w="med" len="med"/>
                    </a:lnT>
                    <a:lnB w="28575" cap="flat" cmpd="sng" algn="ctr">
                      <a:solidFill>
                        <a:schemeClr val="accent2"/>
                      </a:solidFill>
                      <a:prstDash val="solid"/>
                      <a:round/>
                      <a:headEnd type="none" w="med" len="med"/>
                      <a:tailEnd type="none" w="med" len="med"/>
                    </a:lnB>
                    <a:solidFill>
                      <a:schemeClr val="bg1"/>
                    </a:solidFill>
                  </a:tcPr>
                </a:tc>
                <a:tc>
                  <a:txBody>
                    <a:bodyPr/>
                    <a:lstStyle/>
                    <a:p>
                      <a:pPr algn="ctr"/>
                      <a:r>
                        <a:rPr lang="en-US" sz="1200">
                          <a:solidFill>
                            <a:schemeClr val="tx1"/>
                          </a:solidFill>
                        </a:rPr>
                        <a:t>Session 5</a:t>
                      </a:r>
                    </a:p>
                  </a:txBody>
                  <a:tcPr anchor="ctr">
                    <a:lnL w="28575" cap="flat" cmpd="sng" algn="ctr">
                      <a:solidFill>
                        <a:schemeClr val="accent2"/>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28575"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961091597"/>
                  </a:ext>
                </a:extLst>
              </a:tr>
              <a:tr h="0">
                <a:tc>
                  <a:txBody>
                    <a:bodyPr/>
                    <a:lstStyle/>
                    <a:p>
                      <a:pPr algn="ctr"/>
                      <a:endParaRPr lang="en-US" sz="1200">
                        <a:solidFill>
                          <a:schemeClr val="tx1"/>
                        </a:solidFill>
                      </a:endParaRPr>
                    </a:p>
                    <a:p>
                      <a:pPr algn="ctr"/>
                      <a:r>
                        <a:rPr lang="en-US" sz="1200">
                          <a:solidFill>
                            <a:schemeClr val="tx1"/>
                          </a:solidFill>
                          <a:highlight>
                            <a:srgbClr val="FFFF00"/>
                          </a:highlight>
                        </a:rPr>
                        <a:t>Good Thinking Tasks</a:t>
                      </a:r>
                    </a:p>
                    <a:p>
                      <a:pPr algn="ctr"/>
                      <a:endParaRPr lang="en-US" sz="1200">
                        <a:solidFill>
                          <a:schemeClr val="tx1"/>
                        </a:solidFill>
                      </a:endParaRPr>
                    </a:p>
                    <a:p>
                      <a:pPr algn="ctr"/>
                      <a:endParaRPr lang="en-US" sz="1200">
                        <a:solidFill>
                          <a:schemeClr val="tx1"/>
                        </a:solidFill>
                      </a:endParaRPr>
                    </a:p>
                    <a:p>
                      <a:pPr algn="ctr"/>
                      <a:r>
                        <a:rPr lang="en-US" sz="1200">
                          <a:solidFill>
                            <a:schemeClr val="tx1"/>
                          </a:solidFill>
                          <a:highlight>
                            <a:srgbClr val="FFFF00"/>
                          </a:highlight>
                        </a:rPr>
                        <a:t>Non-Curricular Tasks</a:t>
                      </a:r>
                    </a:p>
                  </a:txBody>
                  <a:tcPr>
                    <a:lnL w="38100" cap="flat" cmpd="sng" algn="ctr">
                      <a:solidFill>
                        <a:srgbClr val="FFC000"/>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solidFill>
                      <a:schemeClr val="bg1"/>
                    </a:solidFill>
                  </a:tcPr>
                </a:tc>
                <a:tc>
                  <a:txBody>
                    <a:bodyPr/>
                    <a:lstStyle/>
                    <a:p>
                      <a:pPr algn="ctr"/>
                      <a:endParaRPr lang="en-US" sz="1200">
                        <a:solidFill>
                          <a:schemeClr val="tx1"/>
                        </a:solidFill>
                      </a:endParaRPr>
                    </a:p>
                    <a:p>
                      <a:pPr algn="ctr"/>
                      <a:r>
                        <a:rPr lang="en-US" sz="1200">
                          <a:solidFill>
                            <a:schemeClr val="tx1"/>
                          </a:solidFill>
                          <a:highlight>
                            <a:srgbClr val="FFFF00"/>
                          </a:highlight>
                        </a:rPr>
                        <a:t>Non-Curricular Tasks</a:t>
                      </a:r>
                    </a:p>
                    <a:p>
                      <a:pPr algn="ctr"/>
                      <a:endParaRPr lang="en-US" sz="1200">
                        <a:solidFill>
                          <a:schemeClr val="tx1"/>
                        </a:solidFill>
                        <a:highlight>
                          <a:srgbClr val="FFFF00"/>
                        </a:highlight>
                      </a:endParaRPr>
                    </a:p>
                    <a:p>
                      <a:pPr algn="ctr"/>
                      <a:r>
                        <a:rPr lang="en-US" sz="1200">
                          <a:solidFill>
                            <a:schemeClr val="tx1"/>
                          </a:solidFill>
                          <a:highlight>
                            <a:srgbClr val="FFFF00"/>
                          </a:highlight>
                        </a:rPr>
                        <a:t>Curricular Tasks – Day 1</a:t>
                      </a:r>
                    </a:p>
                    <a:p>
                      <a:pPr algn="ctr"/>
                      <a:endParaRPr lang="en-US" sz="1200">
                        <a:solidFill>
                          <a:schemeClr val="tx1"/>
                        </a:solidFill>
                        <a:highlight>
                          <a:srgbClr val="FFFF00"/>
                        </a:highlight>
                      </a:endParaRPr>
                    </a:p>
                    <a:p>
                      <a:pPr algn="ctr"/>
                      <a:r>
                        <a:rPr lang="en-US" sz="1200">
                          <a:solidFill>
                            <a:schemeClr val="tx1"/>
                          </a:solidFill>
                          <a:highlight>
                            <a:srgbClr val="FFFF00"/>
                          </a:highlight>
                        </a:rPr>
                        <a:t>The Banner</a:t>
                      </a:r>
                    </a:p>
                    <a:p>
                      <a:pPr algn="ctr"/>
                      <a:endParaRPr lang="en-US" sz="1200">
                        <a:solidFill>
                          <a:schemeClr val="tx1"/>
                        </a:solidFill>
                        <a:highlight>
                          <a:srgbClr val="FFFF00"/>
                        </a:highlight>
                      </a:endParaRPr>
                    </a:p>
                    <a:p>
                      <a:pPr algn="ctr"/>
                      <a:r>
                        <a:rPr lang="en-US" sz="1200">
                          <a:solidFill>
                            <a:schemeClr val="tx1"/>
                          </a:solidFill>
                          <a:highlight>
                            <a:srgbClr val="FFFF00"/>
                          </a:highlight>
                        </a:rPr>
                        <a:t>Consolidation Options</a:t>
                      </a:r>
                    </a:p>
                    <a:p>
                      <a:pPr algn="ctr"/>
                      <a:endParaRPr lang="en-US" sz="1200">
                        <a:solidFill>
                          <a:schemeClr val="tx1"/>
                        </a:solidFill>
                      </a:endParaRPr>
                    </a:p>
                  </a:txBody>
                  <a:tcPr>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solidFill>
                      <a:schemeClr val="bg1"/>
                    </a:solidFill>
                  </a:tcPr>
                </a:tc>
                <a:tc>
                  <a:txBody>
                    <a:bodyPr/>
                    <a:lstStyle/>
                    <a:p>
                      <a:pPr algn="ctr"/>
                      <a:endParaRPr lang="en-US" sz="1200">
                        <a:solidFill>
                          <a:schemeClr val="tx1"/>
                        </a:solidFill>
                      </a:endParaRPr>
                    </a:p>
                    <a:p>
                      <a:pPr marL="0" marR="0" lvl="0" indent="0" algn="ctr" defTabSz="342900" rtl="0" eaLnBrk="1" fontAlgn="auto" latinLnBrk="0" hangingPunct="1">
                        <a:lnSpc>
                          <a:spcPct val="100000"/>
                        </a:lnSpc>
                        <a:spcBef>
                          <a:spcPts val="0"/>
                        </a:spcBef>
                        <a:spcAft>
                          <a:spcPts val="0"/>
                        </a:spcAft>
                        <a:buClrTx/>
                        <a:buSzTx/>
                        <a:buFontTx/>
                        <a:buNone/>
                        <a:tabLst/>
                        <a:defRPr/>
                      </a:pPr>
                      <a:r>
                        <a:rPr lang="en-US" sz="1200">
                          <a:solidFill>
                            <a:schemeClr val="tx1"/>
                          </a:solidFill>
                          <a:highlight>
                            <a:srgbClr val="FFFF00"/>
                          </a:highlight>
                        </a:rPr>
                        <a:t>Non-Curricular Tasks</a:t>
                      </a:r>
                    </a:p>
                    <a:p>
                      <a:pPr algn="ctr"/>
                      <a:endParaRPr lang="en-US" sz="1200">
                        <a:solidFill>
                          <a:schemeClr val="tx1"/>
                        </a:solidFill>
                        <a:highlight>
                          <a:srgbClr val="FFFF00"/>
                        </a:highlight>
                      </a:endParaRPr>
                    </a:p>
                    <a:p>
                      <a:pPr algn="ctr"/>
                      <a:r>
                        <a:rPr lang="en-US" sz="1200">
                          <a:solidFill>
                            <a:schemeClr val="tx1"/>
                          </a:solidFill>
                          <a:highlight>
                            <a:srgbClr val="FFFF00"/>
                          </a:highlight>
                        </a:rPr>
                        <a:t>Curricular Tasks – Day 2</a:t>
                      </a:r>
                    </a:p>
                    <a:p>
                      <a:pPr algn="ctr"/>
                      <a:endParaRPr lang="en-US" sz="1200">
                        <a:solidFill>
                          <a:schemeClr val="tx1"/>
                        </a:solidFill>
                        <a:highlight>
                          <a:srgbClr val="FFFF00"/>
                        </a:highlight>
                      </a:endParaRPr>
                    </a:p>
                    <a:p>
                      <a:pPr marL="0" marR="0" lvl="0" indent="0" algn="ctr" defTabSz="342900" rtl="0" eaLnBrk="1" fontAlgn="auto" latinLnBrk="0" hangingPunct="1">
                        <a:lnSpc>
                          <a:spcPct val="100000"/>
                        </a:lnSpc>
                        <a:spcBef>
                          <a:spcPts val="0"/>
                        </a:spcBef>
                        <a:spcAft>
                          <a:spcPts val="0"/>
                        </a:spcAft>
                        <a:buClrTx/>
                        <a:buSzTx/>
                        <a:buFontTx/>
                        <a:buNone/>
                        <a:tabLst/>
                        <a:defRPr/>
                      </a:pPr>
                      <a:r>
                        <a:rPr lang="en-US" sz="1200">
                          <a:solidFill>
                            <a:schemeClr val="tx1"/>
                          </a:solidFill>
                          <a:highlight>
                            <a:srgbClr val="FFFF00"/>
                          </a:highlight>
                        </a:rPr>
                        <a:t>Check Your Understanding</a:t>
                      </a:r>
                    </a:p>
                    <a:p>
                      <a:pPr marL="0" marR="0" lvl="0" indent="0" algn="ctr" defTabSz="342900" rtl="0" eaLnBrk="1" fontAlgn="auto" latinLnBrk="0" hangingPunct="1">
                        <a:lnSpc>
                          <a:spcPct val="100000"/>
                        </a:lnSpc>
                        <a:spcBef>
                          <a:spcPts val="0"/>
                        </a:spcBef>
                        <a:spcAft>
                          <a:spcPts val="0"/>
                        </a:spcAft>
                        <a:buClrTx/>
                        <a:buSzTx/>
                        <a:buFontTx/>
                        <a:buNone/>
                        <a:tabLst/>
                        <a:defRPr/>
                      </a:pPr>
                      <a:endParaRPr lang="en-US" sz="1200">
                        <a:solidFill>
                          <a:schemeClr val="tx1"/>
                        </a:solidFill>
                        <a:highlight>
                          <a:srgbClr val="FFFF00"/>
                        </a:highlight>
                      </a:endParaRPr>
                    </a:p>
                    <a:p>
                      <a:pPr marL="0" marR="0" lvl="0" indent="0" algn="ctr" defTabSz="342900" rtl="0" eaLnBrk="1" fontAlgn="auto" latinLnBrk="0" hangingPunct="1">
                        <a:lnSpc>
                          <a:spcPct val="100000"/>
                        </a:lnSpc>
                        <a:spcBef>
                          <a:spcPts val="0"/>
                        </a:spcBef>
                        <a:spcAft>
                          <a:spcPts val="0"/>
                        </a:spcAft>
                        <a:buClrTx/>
                        <a:buSzTx/>
                        <a:buFontTx/>
                        <a:buNone/>
                        <a:tabLst/>
                        <a:defRPr/>
                      </a:pPr>
                      <a:r>
                        <a:rPr lang="en-US" sz="1200">
                          <a:solidFill>
                            <a:schemeClr val="tx1"/>
                          </a:solidFill>
                          <a:highlight>
                            <a:srgbClr val="FFFF00"/>
                          </a:highlight>
                        </a:rPr>
                        <a:t>Note Making</a:t>
                      </a:r>
                    </a:p>
                  </a:txBody>
                  <a:tcPr>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solidFill>
                      <a:schemeClr val="bg1"/>
                    </a:solidFill>
                  </a:tcPr>
                </a:tc>
                <a:tc>
                  <a:txBody>
                    <a:bodyPr/>
                    <a:lstStyle/>
                    <a:p>
                      <a:pPr algn="ctr"/>
                      <a:endParaRPr lang="en-US" sz="1200">
                        <a:solidFill>
                          <a:schemeClr val="tx1"/>
                        </a:solidFill>
                      </a:endParaRPr>
                    </a:p>
                    <a:p>
                      <a:pPr algn="ctr"/>
                      <a:r>
                        <a:rPr lang="en-US" sz="1200">
                          <a:solidFill>
                            <a:schemeClr val="tx1"/>
                          </a:solidFill>
                        </a:rPr>
                        <a:t>Thin Slicing From Scratch</a:t>
                      </a:r>
                    </a:p>
                    <a:p>
                      <a:pPr algn="ctr"/>
                      <a:endParaRPr lang="en-US" sz="1200">
                        <a:solidFill>
                          <a:schemeClr val="tx1"/>
                        </a:solidFill>
                      </a:endParaRPr>
                    </a:p>
                    <a:p>
                      <a:pPr algn="ctr"/>
                      <a:r>
                        <a:rPr lang="en-US" sz="1200">
                          <a:solidFill>
                            <a:schemeClr val="tx1"/>
                          </a:solidFill>
                          <a:highlight>
                            <a:srgbClr val="FFFF00"/>
                          </a:highlight>
                        </a:rPr>
                        <a:t>The Flow</a:t>
                      </a:r>
                    </a:p>
                    <a:p>
                      <a:pPr algn="ctr"/>
                      <a:endParaRPr lang="en-US" sz="1200">
                        <a:solidFill>
                          <a:schemeClr val="tx1"/>
                        </a:solidFill>
                      </a:endParaRPr>
                    </a:p>
                    <a:p>
                      <a:pPr algn="ctr"/>
                      <a:r>
                        <a:rPr lang="en-US" sz="1200" i="0">
                          <a:solidFill>
                            <a:schemeClr val="tx1"/>
                          </a:solidFill>
                        </a:rPr>
                        <a:t>Curricular Task Creation</a:t>
                      </a:r>
                    </a:p>
                  </a:txBody>
                  <a:tcPr>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solidFill>
                      <a:schemeClr val="bg1"/>
                    </a:solidFill>
                  </a:tcPr>
                </a:tc>
                <a:tc>
                  <a:txBody>
                    <a:bodyPr/>
                    <a:lstStyle/>
                    <a:p>
                      <a:pPr algn="ctr"/>
                      <a:endParaRPr lang="en-US" sz="1200">
                        <a:solidFill>
                          <a:schemeClr val="tx1"/>
                        </a:solidFill>
                      </a:endParaRPr>
                    </a:p>
                    <a:p>
                      <a:pPr marL="0" marR="0" lvl="0" indent="0" algn="ctr" defTabSz="342900" rtl="0" eaLnBrk="1" fontAlgn="auto" latinLnBrk="0" hangingPunct="1">
                        <a:lnSpc>
                          <a:spcPct val="100000"/>
                        </a:lnSpc>
                        <a:spcBef>
                          <a:spcPts val="0"/>
                        </a:spcBef>
                        <a:spcAft>
                          <a:spcPts val="0"/>
                        </a:spcAft>
                        <a:buClrTx/>
                        <a:buSzTx/>
                        <a:buFontTx/>
                        <a:buNone/>
                        <a:tabLst/>
                        <a:defRPr/>
                      </a:pPr>
                      <a:r>
                        <a:rPr lang="en-US" sz="1200">
                          <a:solidFill>
                            <a:schemeClr val="tx1"/>
                          </a:solidFill>
                        </a:rPr>
                        <a:t>Word Problems</a:t>
                      </a:r>
                    </a:p>
                    <a:p>
                      <a:pPr marL="0" marR="0" lvl="0" indent="0" algn="ctr" defTabSz="342900" rtl="0" eaLnBrk="1" fontAlgn="auto" latinLnBrk="0" hangingPunct="1">
                        <a:lnSpc>
                          <a:spcPct val="100000"/>
                        </a:lnSpc>
                        <a:spcBef>
                          <a:spcPts val="0"/>
                        </a:spcBef>
                        <a:spcAft>
                          <a:spcPts val="0"/>
                        </a:spcAft>
                        <a:buClrTx/>
                        <a:buSzTx/>
                        <a:buFontTx/>
                        <a:buNone/>
                        <a:tabLst/>
                        <a:defRPr/>
                      </a:pPr>
                      <a:endParaRPr lang="en-US" sz="1200">
                        <a:solidFill>
                          <a:schemeClr val="tx1"/>
                        </a:solidFill>
                      </a:endParaRPr>
                    </a:p>
                    <a:p>
                      <a:pPr marL="0" marR="0" lvl="0" indent="0" algn="ctr" defTabSz="342900" rtl="0" eaLnBrk="1" fontAlgn="auto" latinLnBrk="0" hangingPunct="1">
                        <a:lnSpc>
                          <a:spcPct val="100000"/>
                        </a:lnSpc>
                        <a:spcBef>
                          <a:spcPts val="0"/>
                        </a:spcBef>
                        <a:spcAft>
                          <a:spcPts val="0"/>
                        </a:spcAft>
                        <a:buClrTx/>
                        <a:buSzTx/>
                        <a:buFontTx/>
                        <a:buNone/>
                        <a:tabLst/>
                        <a:defRPr/>
                      </a:pPr>
                      <a:r>
                        <a:rPr lang="en-US" sz="1200">
                          <a:solidFill>
                            <a:schemeClr val="tx1"/>
                          </a:solidFill>
                        </a:rPr>
                        <a:t>Rich Tasks</a:t>
                      </a:r>
                    </a:p>
                    <a:p>
                      <a:pPr algn="ctr"/>
                      <a:endParaRPr lang="en-US" sz="1200">
                        <a:solidFill>
                          <a:schemeClr val="tx1"/>
                        </a:solidFill>
                      </a:endParaRPr>
                    </a:p>
                    <a:p>
                      <a:pPr algn="ctr"/>
                      <a:endParaRPr lang="en-US" sz="1200">
                        <a:solidFill>
                          <a:schemeClr val="tx1"/>
                        </a:solidFill>
                      </a:endParaRPr>
                    </a:p>
                    <a:p>
                      <a:pPr algn="ctr"/>
                      <a:endParaRPr lang="en-US" sz="1200">
                        <a:solidFill>
                          <a:schemeClr val="tx1"/>
                        </a:solidFill>
                      </a:endParaRPr>
                    </a:p>
                    <a:p>
                      <a:pPr algn="ctr"/>
                      <a:endParaRPr lang="en-US" sz="1200">
                        <a:solidFill>
                          <a:schemeClr val="tx1"/>
                        </a:solidFill>
                      </a:endParaRPr>
                    </a:p>
                    <a:p>
                      <a:pPr algn="ctr"/>
                      <a:endParaRPr lang="en-US" sz="1200">
                        <a:solidFill>
                          <a:schemeClr val="tx1"/>
                        </a:solidFill>
                      </a:endParaRPr>
                    </a:p>
                    <a:p>
                      <a:pPr algn="ctr"/>
                      <a:endParaRPr lang="en-US" sz="1200">
                        <a:solidFill>
                          <a:schemeClr val="tx1"/>
                        </a:solidFill>
                      </a:endParaRPr>
                    </a:p>
                    <a:p>
                      <a:pPr algn="ctr"/>
                      <a:endParaRPr lang="en-US" sz="1200">
                        <a:solidFill>
                          <a:schemeClr val="tx1"/>
                        </a:solidFill>
                      </a:endParaRPr>
                    </a:p>
                    <a:p>
                      <a:pPr algn="ctr"/>
                      <a:endParaRPr lang="en-US" sz="1200">
                        <a:solidFill>
                          <a:schemeClr val="tx1"/>
                        </a:solidFill>
                      </a:endParaRPr>
                    </a:p>
                  </a:txBody>
                  <a:tcPr>
                    <a:lnL w="28575" cap="flat" cmpd="sng" algn="ctr">
                      <a:solidFill>
                        <a:schemeClr val="accent2"/>
                      </a:solidFill>
                      <a:prstDash val="solid"/>
                      <a:round/>
                      <a:headEnd type="none" w="med" len="med"/>
                      <a:tailEnd type="none" w="med" len="med"/>
                    </a:lnL>
                    <a:lnR w="38100" cap="flat" cmpd="sng" algn="ctr">
                      <a:solidFill>
                        <a:srgbClr val="FFC000"/>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3518854162"/>
                  </a:ext>
                </a:extLst>
              </a:tr>
              <a:tr h="564858">
                <a:tc>
                  <a:txBody>
                    <a:bodyPr/>
                    <a:lstStyle/>
                    <a:p>
                      <a:pPr algn="ctr"/>
                      <a:r>
                        <a:rPr lang="en-US" sz="1200">
                          <a:solidFill>
                            <a:schemeClr val="tx1"/>
                          </a:solidFill>
                        </a:rPr>
                        <a:t>Part 1: Chapter 1, 8</a:t>
                      </a:r>
                    </a:p>
                    <a:p>
                      <a:pPr algn="ctr"/>
                      <a:r>
                        <a:rPr lang="en-US" sz="1200">
                          <a:solidFill>
                            <a:schemeClr val="tx1"/>
                          </a:solidFill>
                        </a:rPr>
                        <a:t>Part 2</a:t>
                      </a:r>
                    </a:p>
                  </a:txBody>
                  <a:tcPr anchor="ctr">
                    <a:lnL w="38100" cap="flat" cmpd="sng" algn="ctr">
                      <a:solidFill>
                        <a:srgbClr val="FFC000"/>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38100" cap="flat" cmpd="sng" algn="ctr">
                      <a:solidFill>
                        <a:srgbClr val="FFC000"/>
                      </a:solidFill>
                      <a:prstDash val="solid"/>
                      <a:round/>
                      <a:headEnd type="none" w="med" len="med"/>
                      <a:tailEnd type="none" w="med" len="med"/>
                    </a:lnB>
                    <a:solidFill>
                      <a:schemeClr val="bg1"/>
                    </a:solidFill>
                  </a:tcPr>
                </a:tc>
                <a:tc>
                  <a:txBody>
                    <a:bodyPr/>
                    <a:lstStyle/>
                    <a:p>
                      <a:pPr algn="ctr"/>
                      <a:r>
                        <a:rPr lang="en-US" sz="1200">
                          <a:solidFill>
                            <a:schemeClr val="tx1"/>
                          </a:solidFill>
                        </a:rPr>
                        <a:t>Part 1: Chapters 3, 5</a:t>
                      </a:r>
                    </a:p>
                    <a:p>
                      <a:pPr algn="ctr"/>
                      <a:r>
                        <a:rPr lang="en-US" sz="1200">
                          <a:solidFill>
                            <a:schemeClr val="tx1"/>
                          </a:solidFill>
                        </a:rPr>
                        <a:t>Part 3</a:t>
                      </a:r>
                    </a:p>
                  </a:txBody>
                  <a:tcPr anchor="ctr">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38100" cap="flat" cmpd="sng" algn="ctr">
                      <a:solidFill>
                        <a:srgbClr val="FFC000"/>
                      </a:solidFill>
                      <a:prstDash val="solid"/>
                      <a:round/>
                      <a:headEnd type="none" w="med" len="med"/>
                      <a:tailEnd type="none" w="med" len="med"/>
                    </a:lnB>
                    <a:solidFill>
                      <a:schemeClr val="bg1"/>
                    </a:solidFill>
                  </a:tcPr>
                </a:tc>
                <a:tc>
                  <a:txBody>
                    <a:bodyPr/>
                    <a:lstStyle/>
                    <a:p>
                      <a:pPr algn="ctr"/>
                      <a:r>
                        <a:rPr lang="en-US" sz="1200">
                          <a:solidFill>
                            <a:schemeClr val="tx1"/>
                          </a:solidFill>
                        </a:rPr>
                        <a:t>Part 1: Chapters 6, 7</a:t>
                      </a:r>
                    </a:p>
                    <a:p>
                      <a:pPr algn="ctr"/>
                      <a:r>
                        <a:rPr lang="en-US" sz="1200">
                          <a:solidFill>
                            <a:schemeClr val="tx1"/>
                          </a:solidFill>
                        </a:rPr>
                        <a:t>Part 3</a:t>
                      </a:r>
                    </a:p>
                  </a:txBody>
                  <a:tcPr anchor="ctr">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38100" cap="flat" cmpd="sng" algn="ctr">
                      <a:solidFill>
                        <a:srgbClr val="FFC000"/>
                      </a:solidFill>
                      <a:prstDash val="solid"/>
                      <a:round/>
                      <a:headEnd type="none" w="med" len="med"/>
                      <a:tailEnd type="none" w="med" len="med"/>
                    </a:lnB>
                    <a:solidFill>
                      <a:schemeClr val="bg1"/>
                    </a:solidFill>
                  </a:tcPr>
                </a:tc>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en-US" sz="1200">
                          <a:solidFill>
                            <a:schemeClr val="tx1"/>
                          </a:solidFill>
                        </a:rPr>
                        <a:t>Part 1: Chapter 4, 9</a:t>
                      </a:r>
                    </a:p>
                    <a:p>
                      <a:pPr algn="ctr"/>
                      <a:r>
                        <a:rPr lang="en-US" sz="1200">
                          <a:solidFill>
                            <a:schemeClr val="tx1"/>
                          </a:solidFill>
                        </a:rPr>
                        <a:t>Part 4</a:t>
                      </a:r>
                    </a:p>
                  </a:txBody>
                  <a:tcPr anchor="ctr">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38100" cap="flat" cmpd="sng" algn="ctr">
                      <a:solidFill>
                        <a:srgbClr val="FFC000"/>
                      </a:solidFill>
                      <a:prstDash val="solid"/>
                      <a:round/>
                      <a:headEnd type="none" w="med" len="med"/>
                      <a:tailEnd type="none" w="med" len="med"/>
                    </a:lnB>
                    <a:solidFill>
                      <a:schemeClr val="bg1"/>
                    </a:solidFill>
                  </a:tcPr>
                </a:tc>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en-US" sz="1200">
                          <a:solidFill>
                            <a:schemeClr val="tx1"/>
                          </a:solidFill>
                        </a:rPr>
                        <a:t>Part 1: Chapter 9</a:t>
                      </a:r>
                    </a:p>
                    <a:p>
                      <a:pPr algn="ctr"/>
                      <a:r>
                        <a:rPr lang="en-US" sz="1200">
                          <a:solidFill>
                            <a:schemeClr val="tx1"/>
                          </a:solidFill>
                        </a:rPr>
                        <a:t>Part 4</a:t>
                      </a:r>
                    </a:p>
                  </a:txBody>
                  <a:tcPr anchor="ctr">
                    <a:lnL w="28575" cap="flat" cmpd="sng" algn="ctr">
                      <a:solidFill>
                        <a:schemeClr val="accent2"/>
                      </a:solidFill>
                      <a:prstDash val="solid"/>
                      <a:round/>
                      <a:headEnd type="none" w="med" len="med"/>
                      <a:tailEnd type="none" w="med" len="med"/>
                    </a:lnL>
                    <a:lnR w="38100" cap="flat" cmpd="sng" algn="ctr">
                      <a:solidFill>
                        <a:srgbClr val="FFC000"/>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38100" cap="flat" cmpd="sng" algn="ctr">
                      <a:solidFill>
                        <a:srgbClr val="FFC000"/>
                      </a:solidFill>
                      <a:prstDash val="solid"/>
                      <a:round/>
                      <a:headEnd type="none" w="med" len="med"/>
                      <a:tailEnd type="none" w="med" len="med"/>
                    </a:lnB>
                    <a:solidFill>
                      <a:schemeClr val="bg1"/>
                    </a:solidFill>
                  </a:tcPr>
                </a:tc>
                <a:extLst>
                  <a:ext uri="{0D108BD9-81ED-4DB2-BD59-A6C34878D82A}">
                    <a16:rowId xmlns:a16="http://schemas.microsoft.com/office/drawing/2014/main" val="904029048"/>
                  </a:ext>
                </a:extLst>
              </a:tr>
            </a:tbl>
          </a:graphicData>
        </a:graphic>
      </p:graphicFrame>
      <p:pic>
        <p:nvPicPr>
          <p:cNvPr id="4" name="Picture 3">
            <a:extLst>
              <a:ext uri="{FF2B5EF4-FFF2-40B4-BE49-F238E27FC236}">
                <a16:creationId xmlns:a16="http://schemas.microsoft.com/office/drawing/2014/main" id="{2E45F925-CF8A-3285-F993-5C57D549B45E}"/>
              </a:ext>
            </a:extLst>
          </p:cNvPr>
          <p:cNvPicPr>
            <a:picLocks noChangeAspect="1"/>
          </p:cNvPicPr>
          <p:nvPr/>
        </p:nvPicPr>
        <p:blipFill>
          <a:blip r:embed="rId3"/>
          <a:srcRect l="2285" t="6012" r="19692"/>
          <a:stretch>
            <a:fillRect/>
          </a:stretch>
        </p:blipFill>
        <p:spPr>
          <a:xfrm>
            <a:off x="638175" y="95250"/>
            <a:ext cx="1085850" cy="1489136"/>
          </a:xfrm>
          <a:prstGeom prst="rect">
            <a:avLst/>
          </a:prstGeom>
          <a:ln>
            <a:solidFill>
              <a:schemeClr val="tx1"/>
            </a:solidFill>
          </a:ln>
        </p:spPr>
      </p:pic>
    </p:spTree>
    <p:extLst>
      <p:ext uri="{BB962C8B-B14F-4D97-AF65-F5344CB8AC3E}">
        <p14:creationId xmlns:p14="http://schemas.microsoft.com/office/powerpoint/2010/main" val="3482624991"/>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107"/>
        <p:cNvGrpSpPr/>
        <p:nvPr/>
      </p:nvGrpSpPr>
      <p:grpSpPr>
        <a:xfrm>
          <a:off x="0" y="0"/>
          <a:ext cx="0" cy="0"/>
          <a:chOff x="0" y="0"/>
          <a:chExt cx="0" cy="0"/>
        </a:xfrm>
      </p:grpSpPr>
      <p:sp>
        <p:nvSpPr>
          <p:cNvPr id="3109" name="Google Shape;3109;p43"/>
          <p:cNvSpPr txBox="1">
            <a:spLocks noGrp="1"/>
          </p:cNvSpPr>
          <p:nvPr>
            <p:ph type="title"/>
          </p:nvPr>
        </p:nvSpPr>
        <p:spPr>
          <a:xfrm>
            <a:off x="771525" y="569237"/>
            <a:ext cx="7981950" cy="731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3200"/>
              <a:t>Activity Showcase</a:t>
            </a:r>
            <a:endParaRPr sz="3200"/>
          </a:p>
        </p:txBody>
      </p:sp>
      <p:graphicFrame>
        <p:nvGraphicFramePr>
          <p:cNvPr id="4" name="Table 3">
            <a:extLst>
              <a:ext uri="{FF2B5EF4-FFF2-40B4-BE49-F238E27FC236}">
                <a16:creationId xmlns:a16="http://schemas.microsoft.com/office/drawing/2014/main" id="{C266AD4A-93B0-325C-529F-B17CD68BF598}"/>
              </a:ext>
            </a:extLst>
          </p:cNvPr>
          <p:cNvGraphicFramePr>
            <a:graphicFrameLocks noGrp="1"/>
          </p:cNvGraphicFramePr>
          <p:nvPr>
            <p:extLst>
              <p:ext uri="{D42A27DB-BD31-4B8C-83A1-F6EECF244321}">
                <p14:modId xmlns:p14="http://schemas.microsoft.com/office/powerpoint/2010/main" val="513277603"/>
              </p:ext>
            </p:extLst>
          </p:nvPr>
        </p:nvGraphicFramePr>
        <p:xfrm>
          <a:off x="771525" y="1801412"/>
          <a:ext cx="7660096" cy="2621280"/>
        </p:xfrm>
        <a:graphic>
          <a:graphicData uri="http://schemas.openxmlformats.org/drawingml/2006/table">
            <a:tbl>
              <a:tblPr firstRow="1" bandRow="1">
                <a:tableStyleId>{B146DE3A-2D71-4F94-9550-0CF89146668F}</a:tableStyleId>
              </a:tblPr>
              <a:tblGrid>
                <a:gridCol w="1915024">
                  <a:extLst>
                    <a:ext uri="{9D8B030D-6E8A-4147-A177-3AD203B41FA5}">
                      <a16:colId xmlns:a16="http://schemas.microsoft.com/office/drawing/2014/main" val="762637067"/>
                    </a:ext>
                  </a:extLst>
                </a:gridCol>
                <a:gridCol w="1915024">
                  <a:extLst>
                    <a:ext uri="{9D8B030D-6E8A-4147-A177-3AD203B41FA5}">
                      <a16:colId xmlns:a16="http://schemas.microsoft.com/office/drawing/2014/main" val="3944070941"/>
                    </a:ext>
                  </a:extLst>
                </a:gridCol>
                <a:gridCol w="1915024">
                  <a:extLst>
                    <a:ext uri="{9D8B030D-6E8A-4147-A177-3AD203B41FA5}">
                      <a16:colId xmlns:a16="http://schemas.microsoft.com/office/drawing/2014/main" val="2755650446"/>
                    </a:ext>
                  </a:extLst>
                </a:gridCol>
                <a:gridCol w="1915024">
                  <a:extLst>
                    <a:ext uri="{9D8B030D-6E8A-4147-A177-3AD203B41FA5}">
                      <a16:colId xmlns:a16="http://schemas.microsoft.com/office/drawing/2014/main" val="298893957"/>
                    </a:ext>
                  </a:extLst>
                </a:gridCol>
              </a:tblGrid>
              <a:tr h="570372">
                <a:tc>
                  <a:txBody>
                    <a:bodyPr/>
                    <a:lstStyle/>
                    <a:p>
                      <a:pPr algn="ctr"/>
                      <a:r>
                        <a:rPr lang="en-US" sz="1600">
                          <a:solidFill>
                            <a:schemeClr val="tx1"/>
                          </a:solidFill>
                        </a:rPr>
                        <a:t>Thin Slicing from Scratch</a:t>
                      </a:r>
                    </a:p>
                  </a:txBody>
                  <a:tcPr anchor="ctr">
                    <a:lnL w="38100" cap="flat" cmpd="sng" algn="ctr">
                      <a:solidFill>
                        <a:srgbClr val="FFC000"/>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38100" cap="flat" cmpd="sng" algn="ctr">
                      <a:solidFill>
                        <a:srgbClr val="FFC000"/>
                      </a:solidFill>
                      <a:prstDash val="solid"/>
                      <a:round/>
                      <a:headEnd type="none" w="med" len="med"/>
                      <a:tailEnd type="none" w="med" len="med"/>
                    </a:lnT>
                    <a:lnB w="28575" cap="flat" cmpd="sng" algn="ctr">
                      <a:solidFill>
                        <a:schemeClr val="accent2"/>
                      </a:solidFill>
                      <a:prstDash val="solid"/>
                      <a:round/>
                      <a:headEnd type="none" w="med" len="med"/>
                      <a:tailEnd type="none" w="med" len="med"/>
                    </a:lnB>
                    <a:solidFill>
                      <a:schemeClr val="bg1"/>
                    </a:solidFill>
                  </a:tcPr>
                </a:tc>
                <a:tc>
                  <a:txBody>
                    <a:bodyPr/>
                    <a:lstStyle/>
                    <a:p>
                      <a:pPr algn="ctr"/>
                      <a:r>
                        <a:rPr lang="en-US" sz="1600">
                          <a:solidFill>
                            <a:schemeClr val="tx1"/>
                          </a:solidFill>
                        </a:rPr>
                        <a:t>Curricular Task Creation</a:t>
                      </a:r>
                    </a:p>
                  </a:txBody>
                  <a:tcPr anchor="ctr">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38100" cap="flat" cmpd="sng" algn="ctr">
                      <a:solidFill>
                        <a:srgbClr val="FFC000"/>
                      </a:solidFill>
                      <a:prstDash val="solid"/>
                      <a:round/>
                      <a:headEnd type="none" w="med" len="med"/>
                      <a:tailEnd type="none" w="med" len="med"/>
                    </a:lnT>
                    <a:lnB w="28575" cap="flat" cmpd="sng" algn="ctr">
                      <a:solidFill>
                        <a:schemeClr val="accent2"/>
                      </a:solidFill>
                      <a:prstDash val="solid"/>
                      <a:round/>
                      <a:headEnd type="none" w="med" len="med"/>
                      <a:tailEnd type="none" w="med" len="med"/>
                    </a:lnB>
                    <a:solidFill>
                      <a:schemeClr val="bg1"/>
                    </a:solidFill>
                  </a:tcPr>
                </a:tc>
                <a:tc>
                  <a:txBody>
                    <a:bodyPr/>
                    <a:lstStyle/>
                    <a:p>
                      <a:pPr algn="ctr"/>
                      <a:r>
                        <a:rPr lang="en-US" sz="1600">
                          <a:solidFill>
                            <a:schemeClr val="tx1"/>
                          </a:solidFill>
                        </a:rPr>
                        <a:t>Thin Slicing Word Problems</a:t>
                      </a:r>
                    </a:p>
                  </a:txBody>
                  <a:tcPr anchor="ctr">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38100" cap="flat" cmpd="sng" algn="ctr">
                      <a:solidFill>
                        <a:srgbClr val="FFC000"/>
                      </a:solidFill>
                      <a:prstDash val="solid"/>
                      <a:round/>
                      <a:headEnd type="none" w="med" len="med"/>
                      <a:tailEnd type="none" w="med" len="med"/>
                    </a:lnT>
                    <a:lnB w="28575" cap="flat" cmpd="sng" algn="ctr">
                      <a:solidFill>
                        <a:schemeClr val="accent2"/>
                      </a:solidFill>
                      <a:prstDash val="solid"/>
                      <a:round/>
                      <a:headEnd type="none" w="med" len="med"/>
                      <a:tailEnd type="none" w="med" len="med"/>
                    </a:lnB>
                    <a:solidFill>
                      <a:schemeClr val="bg1"/>
                    </a:solidFill>
                  </a:tcPr>
                </a:tc>
                <a:tc>
                  <a:txBody>
                    <a:bodyPr/>
                    <a:lstStyle/>
                    <a:p>
                      <a:pPr algn="ctr"/>
                      <a:r>
                        <a:rPr lang="en-US" sz="1600">
                          <a:solidFill>
                            <a:schemeClr val="tx1"/>
                          </a:solidFill>
                        </a:rPr>
                        <a:t>Rich </a:t>
                      </a:r>
                    </a:p>
                    <a:p>
                      <a:pPr algn="ctr"/>
                      <a:r>
                        <a:rPr lang="en-US" sz="1600">
                          <a:solidFill>
                            <a:schemeClr val="tx1"/>
                          </a:solidFill>
                        </a:rPr>
                        <a:t>Tasks</a:t>
                      </a:r>
                    </a:p>
                  </a:txBody>
                  <a:tcPr anchor="ctr">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38100" cap="flat" cmpd="sng" algn="ctr">
                      <a:solidFill>
                        <a:srgbClr val="FFC000"/>
                      </a:solidFill>
                      <a:prstDash val="solid"/>
                      <a:round/>
                      <a:headEnd type="none" w="med" len="med"/>
                      <a:tailEnd type="none" w="med" len="med"/>
                    </a:lnT>
                    <a:lnB w="28575"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961091597"/>
                  </a:ext>
                </a:extLst>
              </a:tr>
              <a:tr h="1711117">
                <a:tc>
                  <a:txBody>
                    <a:bodyPr/>
                    <a:lstStyle/>
                    <a:p>
                      <a:pPr algn="ctr"/>
                      <a:endParaRPr lang="en-US" sz="1600">
                        <a:solidFill>
                          <a:schemeClr val="tx1"/>
                        </a:solidFill>
                        <a:highlight>
                          <a:srgbClr val="FFFF00"/>
                        </a:highlight>
                      </a:endParaRPr>
                    </a:p>
                    <a:p>
                      <a:pPr algn="ctr"/>
                      <a:endParaRPr lang="en-US" sz="1600">
                        <a:solidFill>
                          <a:schemeClr val="tx1"/>
                        </a:solidFill>
                        <a:highlight>
                          <a:srgbClr val="FFFF00"/>
                        </a:highlight>
                      </a:endParaRPr>
                    </a:p>
                    <a:p>
                      <a:pPr algn="ctr"/>
                      <a:endParaRPr lang="en-US" sz="1600">
                        <a:solidFill>
                          <a:schemeClr val="tx1"/>
                        </a:solidFill>
                        <a:highlight>
                          <a:srgbClr val="FFFF00"/>
                        </a:highlight>
                      </a:endParaRPr>
                    </a:p>
                    <a:p>
                      <a:pPr algn="ctr"/>
                      <a:r>
                        <a:rPr lang="en-US" sz="1600">
                          <a:solidFill>
                            <a:schemeClr val="tx1"/>
                          </a:solidFill>
                        </a:rPr>
                        <a:t>Adding Fractions Sort</a:t>
                      </a:r>
                    </a:p>
                    <a:p>
                      <a:pPr algn="ctr"/>
                      <a:endParaRPr lang="en-US" sz="1600">
                        <a:solidFill>
                          <a:schemeClr val="tx1"/>
                        </a:solidFill>
                        <a:highlight>
                          <a:srgbClr val="FFFF00"/>
                        </a:highlight>
                      </a:endParaRPr>
                    </a:p>
                    <a:p>
                      <a:pPr algn="ctr"/>
                      <a:endParaRPr lang="en-US" sz="1600">
                        <a:solidFill>
                          <a:schemeClr val="tx1"/>
                        </a:solidFill>
                        <a:highlight>
                          <a:srgbClr val="FFFF00"/>
                        </a:highlight>
                      </a:endParaRPr>
                    </a:p>
                    <a:p>
                      <a:pPr algn="ctr"/>
                      <a:endParaRPr lang="en-US" sz="1600">
                        <a:solidFill>
                          <a:schemeClr val="tx1"/>
                        </a:solidFill>
                        <a:highlight>
                          <a:srgbClr val="FFFF00"/>
                        </a:highlight>
                      </a:endParaRPr>
                    </a:p>
                  </a:txBody>
                  <a:tcPr>
                    <a:lnL w="38100" cap="flat" cmpd="sng" algn="ctr">
                      <a:solidFill>
                        <a:srgbClr val="FFC000"/>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solidFill>
                      <a:schemeClr val="bg1"/>
                    </a:solidFill>
                  </a:tcPr>
                </a:tc>
                <a:tc>
                  <a:txBody>
                    <a:bodyPr/>
                    <a:lstStyle/>
                    <a:p>
                      <a:pPr algn="ctr"/>
                      <a:endParaRPr lang="en-US" sz="1600">
                        <a:solidFill>
                          <a:schemeClr val="tx1"/>
                        </a:solidFill>
                      </a:endParaRPr>
                    </a:p>
                    <a:p>
                      <a:pPr algn="ctr"/>
                      <a:endParaRPr lang="en-US" sz="1600">
                        <a:solidFill>
                          <a:schemeClr val="tx1"/>
                        </a:solidFill>
                      </a:endParaRPr>
                    </a:p>
                    <a:p>
                      <a:pPr algn="ctr"/>
                      <a:r>
                        <a:rPr lang="en-US" sz="1600">
                          <a:solidFill>
                            <a:schemeClr val="tx1"/>
                          </a:solidFill>
                        </a:rPr>
                        <a:t>Use curricular resources to create a thin slicing sequence</a:t>
                      </a:r>
                    </a:p>
                  </a:txBody>
                  <a:tcPr>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solidFill>
                      <a:schemeClr val="bg1"/>
                    </a:solidFill>
                  </a:tcPr>
                </a:tc>
                <a:tc>
                  <a:txBody>
                    <a:bodyPr/>
                    <a:lstStyle/>
                    <a:p>
                      <a:pPr algn="ctr"/>
                      <a:endParaRPr lang="en-US" sz="1600">
                        <a:solidFill>
                          <a:schemeClr val="tx1"/>
                        </a:solidFill>
                        <a:highlight>
                          <a:srgbClr val="FFFF00"/>
                        </a:highlight>
                      </a:endParaRPr>
                    </a:p>
                    <a:p>
                      <a:pPr algn="ctr"/>
                      <a:endParaRPr lang="en-US" sz="1600">
                        <a:solidFill>
                          <a:schemeClr val="tx1"/>
                        </a:solidFill>
                        <a:highlight>
                          <a:srgbClr val="FFFF00"/>
                        </a:highlight>
                      </a:endParaRPr>
                    </a:p>
                    <a:p>
                      <a:pPr algn="ctr"/>
                      <a:endParaRPr lang="en-US" sz="1600">
                        <a:solidFill>
                          <a:schemeClr val="tx1"/>
                        </a:solidFill>
                        <a:highlight>
                          <a:srgbClr val="FFFF00"/>
                        </a:highlight>
                      </a:endParaRPr>
                    </a:p>
                    <a:p>
                      <a:pPr algn="ctr"/>
                      <a:r>
                        <a:rPr lang="en-US" sz="1600">
                          <a:solidFill>
                            <a:schemeClr val="tx1"/>
                          </a:solidFill>
                        </a:rPr>
                        <a:t>Probability </a:t>
                      </a:r>
                    </a:p>
                    <a:p>
                      <a:pPr algn="ctr"/>
                      <a:r>
                        <a:rPr lang="en-US" sz="1600">
                          <a:solidFill>
                            <a:schemeClr val="tx1"/>
                          </a:solidFill>
                        </a:rPr>
                        <a:t>Task</a:t>
                      </a:r>
                    </a:p>
                  </a:txBody>
                  <a:tcPr>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solidFill>
                      <a:schemeClr val="bg1"/>
                    </a:solidFill>
                  </a:tcPr>
                </a:tc>
                <a:tc>
                  <a:txBody>
                    <a:bodyPr/>
                    <a:lstStyle/>
                    <a:p>
                      <a:pPr algn="ctr"/>
                      <a:endParaRPr lang="en-US" sz="1600" i="0">
                        <a:solidFill>
                          <a:schemeClr val="tx1"/>
                        </a:solidFill>
                      </a:endParaRPr>
                    </a:p>
                    <a:p>
                      <a:pPr algn="ctr"/>
                      <a:endParaRPr lang="en-US" sz="1600" i="0">
                        <a:solidFill>
                          <a:schemeClr val="tx1"/>
                        </a:solidFill>
                      </a:endParaRPr>
                    </a:p>
                    <a:p>
                      <a:pPr algn="ctr"/>
                      <a:r>
                        <a:rPr lang="en-US" sz="1600" i="0">
                          <a:solidFill>
                            <a:schemeClr val="tx1"/>
                          </a:solidFill>
                        </a:rPr>
                        <a:t>100 x 100 Cheeseburger</a:t>
                      </a:r>
                    </a:p>
                    <a:p>
                      <a:pPr algn="ctr"/>
                      <a:r>
                        <a:rPr lang="en-US" sz="1600" i="0">
                          <a:solidFill>
                            <a:schemeClr val="tx1"/>
                          </a:solidFill>
                        </a:rPr>
                        <a:t>3 Act Task</a:t>
                      </a:r>
                    </a:p>
                  </a:txBody>
                  <a:tcPr>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3518854162"/>
                  </a:ext>
                </a:extLst>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107">
          <a:extLst>
            <a:ext uri="{FF2B5EF4-FFF2-40B4-BE49-F238E27FC236}">
              <a16:creationId xmlns:a16="http://schemas.microsoft.com/office/drawing/2014/main" id="{01F88484-2C38-ED72-AEDA-D44706959CB8}"/>
            </a:ext>
          </a:extLst>
        </p:cNvPr>
        <p:cNvGrpSpPr/>
        <p:nvPr/>
      </p:nvGrpSpPr>
      <p:grpSpPr>
        <a:xfrm>
          <a:off x="0" y="0"/>
          <a:ext cx="0" cy="0"/>
          <a:chOff x="0" y="0"/>
          <a:chExt cx="0" cy="0"/>
        </a:xfrm>
      </p:grpSpPr>
      <p:sp>
        <p:nvSpPr>
          <p:cNvPr id="3109" name="Google Shape;3109;p43">
            <a:extLst>
              <a:ext uri="{FF2B5EF4-FFF2-40B4-BE49-F238E27FC236}">
                <a16:creationId xmlns:a16="http://schemas.microsoft.com/office/drawing/2014/main" id="{26EB40E9-56E8-9F66-B535-B226B9AFDE2E}"/>
              </a:ext>
            </a:extLst>
          </p:cNvPr>
          <p:cNvSpPr txBox="1">
            <a:spLocks noGrp="1"/>
          </p:cNvSpPr>
          <p:nvPr>
            <p:ph type="title"/>
          </p:nvPr>
        </p:nvSpPr>
        <p:spPr>
          <a:xfrm>
            <a:off x="476246" y="395632"/>
            <a:ext cx="7981950" cy="731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2400"/>
              <a:t>Thin Slicing From Scratch &amp; Curricular Task Creation</a:t>
            </a:r>
            <a:endParaRPr sz="2400" i="1"/>
          </a:p>
        </p:txBody>
      </p:sp>
      <p:sp>
        <p:nvSpPr>
          <p:cNvPr id="8" name="Google Shape;3111;p43">
            <a:extLst>
              <a:ext uri="{FF2B5EF4-FFF2-40B4-BE49-F238E27FC236}">
                <a16:creationId xmlns:a16="http://schemas.microsoft.com/office/drawing/2014/main" id="{C315767F-2EC1-2CB8-9E52-433D21D03DCC}"/>
              </a:ext>
            </a:extLst>
          </p:cNvPr>
          <p:cNvSpPr txBox="1">
            <a:spLocks/>
          </p:cNvSpPr>
          <p:nvPr/>
        </p:nvSpPr>
        <p:spPr>
          <a:xfrm>
            <a:off x="2148730" y="3738361"/>
            <a:ext cx="1978200" cy="365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2"/>
              </a:buClr>
              <a:buSzPts val="2500"/>
              <a:buFont typeface="Elsie Swash Caps"/>
              <a:buNone/>
              <a:defRPr sz="2000" b="1" i="0" u="none" strike="noStrike" cap="none">
                <a:solidFill>
                  <a:schemeClr val="lt1"/>
                </a:solidFill>
                <a:latin typeface="Elsie Swash Caps"/>
                <a:ea typeface="Elsie Swash Caps"/>
                <a:cs typeface="Elsie Swash Caps"/>
                <a:sym typeface="Elsie Swash Caps"/>
              </a:defRPr>
            </a:lvl1pPr>
            <a:lvl2pPr marR="0" lvl="1" algn="ctr" rtl="0">
              <a:lnSpc>
                <a:spcPct val="100000"/>
              </a:lnSpc>
              <a:spcBef>
                <a:spcPts val="0"/>
              </a:spcBef>
              <a:spcAft>
                <a:spcPts val="0"/>
              </a:spcAft>
              <a:buClr>
                <a:schemeClr val="lt1"/>
              </a:buClr>
              <a:buSzPts val="2500"/>
              <a:buFont typeface="Bebas Neue"/>
              <a:buNone/>
              <a:defRPr sz="2500" b="0" i="0" u="none" strike="noStrike" cap="none">
                <a:solidFill>
                  <a:schemeClr val="lt1"/>
                </a:solidFill>
                <a:latin typeface="Bebas Neue"/>
                <a:ea typeface="Bebas Neue"/>
                <a:cs typeface="Bebas Neue"/>
                <a:sym typeface="Bebas Neue"/>
              </a:defRPr>
            </a:lvl2pPr>
            <a:lvl3pPr marR="0" lvl="2" algn="ctr" rtl="0">
              <a:lnSpc>
                <a:spcPct val="100000"/>
              </a:lnSpc>
              <a:spcBef>
                <a:spcPts val="0"/>
              </a:spcBef>
              <a:spcAft>
                <a:spcPts val="0"/>
              </a:spcAft>
              <a:buClr>
                <a:schemeClr val="lt1"/>
              </a:buClr>
              <a:buSzPts val="2500"/>
              <a:buFont typeface="Bebas Neue"/>
              <a:buNone/>
              <a:defRPr sz="2500" b="0" i="0" u="none" strike="noStrike" cap="none">
                <a:solidFill>
                  <a:schemeClr val="lt1"/>
                </a:solidFill>
                <a:latin typeface="Bebas Neue"/>
                <a:ea typeface="Bebas Neue"/>
                <a:cs typeface="Bebas Neue"/>
                <a:sym typeface="Bebas Neue"/>
              </a:defRPr>
            </a:lvl3pPr>
            <a:lvl4pPr marR="0" lvl="3" algn="ctr" rtl="0">
              <a:lnSpc>
                <a:spcPct val="100000"/>
              </a:lnSpc>
              <a:spcBef>
                <a:spcPts val="0"/>
              </a:spcBef>
              <a:spcAft>
                <a:spcPts val="0"/>
              </a:spcAft>
              <a:buClr>
                <a:schemeClr val="lt1"/>
              </a:buClr>
              <a:buSzPts val="2500"/>
              <a:buFont typeface="Bebas Neue"/>
              <a:buNone/>
              <a:defRPr sz="2500" b="0" i="0" u="none" strike="noStrike" cap="none">
                <a:solidFill>
                  <a:schemeClr val="lt1"/>
                </a:solidFill>
                <a:latin typeface="Bebas Neue"/>
                <a:ea typeface="Bebas Neue"/>
                <a:cs typeface="Bebas Neue"/>
                <a:sym typeface="Bebas Neue"/>
              </a:defRPr>
            </a:lvl4pPr>
            <a:lvl5pPr marR="0" lvl="4" algn="ctr" rtl="0">
              <a:lnSpc>
                <a:spcPct val="100000"/>
              </a:lnSpc>
              <a:spcBef>
                <a:spcPts val="0"/>
              </a:spcBef>
              <a:spcAft>
                <a:spcPts val="0"/>
              </a:spcAft>
              <a:buClr>
                <a:schemeClr val="lt1"/>
              </a:buClr>
              <a:buSzPts val="2500"/>
              <a:buFont typeface="Bebas Neue"/>
              <a:buNone/>
              <a:defRPr sz="2500" b="0" i="0" u="none" strike="noStrike" cap="none">
                <a:solidFill>
                  <a:schemeClr val="lt1"/>
                </a:solidFill>
                <a:latin typeface="Bebas Neue"/>
                <a:ea typeface="Bebas Neue"/>
                <a:cs typeface="Bebas Neue"/>
                <a:sym typeface="Bebas Neue"/>
              </a:defRPr>
            </a:lvl5pPr>
            <a:lvl6pPr marR="0" lvl="5" algn="ctr" rtl="0">
              <a:lnSpc>
                <a:spcPct val="100000"/>
              </a:lnSpc>
              <a:spcBef>
                <a:spcPts val="0"/>
              </a:spcBef>
              <a:spcAft>
                <a:spcPts val="0"/>
              </a:spcAft>
              <a:buClr>
                <a:schemeClr val="lt1"/>
              </a:buClr>
              <a:buSzPts val="2500"/>
              <a:buFont typeface="Bebas Neue"/>
              <a:buNone/>
              <a:defRPr sz="2500" b="0" i="0" u="none" strike="noStrike" cap="none">
                <a:solidFill>
                  <a:schemeClr val="lt1"/>
                </a:solidFill>
                <a:latin typeface="Bebas Neue"/>
                <a:ea typeface="Bebas Neue"/>
                <a:cs typeface="Bebas Neue"/>
                <a:sym typeface="Bebas Neue"/>
              </a:defRPr>
            </a:lvl6pPr>
            <a:lvl7pPr marR="0" lvl="6" algn="ctr" rtl="0">
              <a:lnSpc>
                <a:spcPct val="100000"/>
              </a:lnSpc>
              <a:spcBef>
                <a:spcPts val="0"/>
              </a:spcBef>
              <a:spcAft>
                <a:spcPts val="0"/>
              </a:spcAft>
              <a:buClr>
                <a:schemeClr val="lt1"/>
              </a:buClr>
              <a:buSzPts val="2500"/>
              <a:buFont typeface="Bebas Neue"/>
              <a:buNone/>
              <a:defRPr sz="2500" b="0" i="0" u="none" strike="noStrike" cap="none">
                <a:solidFill>
                  <a:schemeClr val="lt1"/>
                </a:solidFill>
                <a:latin typeface="Bebas Neue"/>
                <a:ea typeface="Bebas Neue"/>
                <a:cs typeface="Bebas Neue"/>
                <a:sym typeface="Bebas Neue"/>
              </a:defRPr>
            </a:lvl7pPr>
            <a:lvl8pPr marR="0" lvl="7" algn="ctr" rtl="0">
              <a:lnSpc>
                <a:spcPct val="100000"/>
              </a:lnSpc>
              <a:spcBef>
                <a:spcPts val="0"/>
              </a:spcBef>
              <a:spcAft>
                <a:spcPts val="0"/>
              </a:spcAft>
              <a:buClr>
                <a:schemeClr val="lt1"/>
              </a:buClr>
              <a:buSzPts val="2500"/>
              <a:buFont typeface="Bebas Neue"/>
              <a:buNone/>
              <a:defRPr sz="2500" b="0" i="0" u="none" strike="noStrike" cap="none">
                <a:solidFill>
                  <a:schemeClr val="lt1"/>
                </a:solidFill>
                <a:latin typeface="Bebas Neue"/>
                <a:ea typeface="Bebas Neue"/>
                <a:cs typeface="Bebas Neue"/>
                <a:sym typeface="Bebas Neue"/>
              </a:defRPr>
            </a:lvl8pPr>
            <a:lvl9pPr marR="0" lvl="8" algn="ctr" rtl="0">
              <a:lnSpc>
                <a:spcPct val="100000"/>
              </a:lnSpc>
              <a:spcBef>
                <a:spcPts val="0"/>
              </a:spcBef>
              <a:spcAft>
                <a:spcPts val="0"/>
              </a:spcAft>
              <a:buClr>
                <a:schemeClr val="lt1"/>
              </a:buClr>
              <a:buSzPts val="2500"/>
              <a:buFont typeface="Bebas Neue"/>
              <a:buNone/>
              <a:defRPr sz="2500" b="0" i="0" u="none" strike="noStrike" cap="none">
                <a:solidFill>
                  <a:schemeClr val="lt1"/>
                </a:solidFill>
                <a:latin typeface="Bebas Neue"/>
                <a:ea typeface="Bebas Neue"/>
                <a:cs typeface="Bebas Neue"/>
                <a:sym typeface="Bebas Neue"/>
              </a:defRPr>
            </a:lvl9pPr>
          </a:lstStyle>
          <a:p>
            <a:r>
              <a:rPr lang="en-US"/>
              <a:t>Meet</a:t>
            </a:r>
          </a:p>
        </p:txBody>
      </p:sp>
      <p:pic>
        <p:nvPicPr>
          <p:cNvPr id="7" name="Picture 2">
            <a:extLst>
              <a:ext uri="{FF2B5EF4-FFF2-40B4-BE49-F238E27FC236}">
                <a16:creationId xmlns:a16="http://schemas.microsoft.com/office/drawing/2014/main" id="{1872C18D-6D22-57CF-2CA9-FD704680510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71410" y="1408915"/>
            <a:ext cx="4946596" cy="333895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FC9AC47B-4336-A865-2E0A-2943BE6E750B}"/>
              </a:ext>
            </a:extLst>
          </p:cNvPr>
          <p:cNvSpPr txBox="1"/>
          <p:nvPr/>
        </p:nvSpPr>
        <p:spPr>
          <a:xfrm>
            <a:off x="5276846" y="1562704"/>
            <a:ext cx="3343275" cy="1354217"/>
          </a:xfrm>
          <a:prstGeom prst="rect">
            <a:avLst/>
          </a:prstGeom>
          <a:solidFill>
            <a:schemeClr val="bg1"/>
          </a:solidFill>
          <a:ln w="28575">
            <a:solidFill>
              <a:srgbClr val="FF0000"/>
            </a:solidFill>
          </a:ln>
        </p:spPr>
        <p:txBody>
          <a:bodyPr wrap="square" rtlCol="0">
            <a:spAutoFit/>
          </a:bodyPr>
          <a:lstStyle/>
          <a:p>
            <a:pPr marL="342900" indent="-342900">
              <a:buAutoNum type="arabicPeriod"/>
            </a:pPr>
            <a:r>
              <a:rPr lang="en-US" sz="1600"/>
              <a:t>Identify</a:t>
            </a:r>
          </a:p>
          <a:p>
            <a:pPr marL="342900" indent="-342900">
              <a:buAutoNum type="arabicPeriod"/>
            </a:pPr>
            <a:r>
              <a:rPr lang="en-US" sz="1600"/>
              <a:t>Grouping</a:t>
            </a:r>
          </a:p>
          <a:p>
            <a:pPr marL="342900" indent="-342900">
              <a:buAutoNum type="arabicPeriod"/>
            </a:pPr>
            <a:r>
              <a:rPr lang="en-US" sz="1600"/>
              <a:t>Sequencing</a:t>
            </a:r>
          </a:p>
          <a:p>
            <a:pPr marL="342900" indent="-342900">
              <a:buAutoNum type="arabicPeriod"/>
            </a:pPr>
            <a:r>
              <a:rPr lang="en-US" sz="1600"/>
              <a:t>Filling</a:t>
            </a:r>
          </a:p>
          <a:p>
            <a:pPr marL="342900" indent="-342900">
              <a:buAutoNum type="arabicPeriod"/>
            </a:pPr>
            <a:r>
              <a:rPr lang="en-US" sz="1600"/>
              <a:t>Refining</a:t>
            </a:r>
          </a:p>
        </p:txBody>
      </p:sp>
      <p:sp>
        <p:nvSpPr>
          <p:cNvPr id="10" name="TextBox 9">
            <a:extLst>
              <a:ext uri="{FF2B5EF4-FFF2-40B4-BE49-F238E27FC236}">
                <a16:creationId xmlns:a16="http://schemas.microsoft.com/office/drawing/2014/main" id="{E3659B29-41D6-F154-3D9A-F177C3034170}"/>
              </a:ext>
            </a:extLst>
          </p:cNvPr>
          <p:cNvSpPr txBox="1"/>
          <p:nvPr/>
        </p:nvSpPr>
        <p:spPr>
          <a:xfrm>
            <a:off x="5276846" y="3078391"/>
            <a:ext cx="3343275" cy="1323439"/>
          </a:xfrm>
          <a:prstGeom prst="rect">
            <a:avLst/>
          </a:prstGeom>
          <a:noFill/>
          <a:ln w="28575">
            <a:solidFill>
              <a:srgbClr val="FF0000"/>
            </a:solidFill>
          </a:ln>
        </p:spPr>
        <p:txBody>
          <a:bodyPr wrap="square" rtlCol="0">
            <a:spAutoFit/>
          </a:bodyPr>
          <a:lstStyle/>
          <a:p>
            <a:r>
              <a:rPr lang="en-US" sz="1600"/>
              <a:t>Teachers had the opportunity to take this process and practice creating a thin slicing activity using curricular resource problems.</a:t>
            </a:r>
          </a:p>
        </p:txBody>
      </p:sp>
    </p:spTree>
    <p:extLst>
      <p:ext uri="{BB962C8B-B14F-4D97-AF65-F5344CB8AC3E}">
        <p14:creationId xmlns:p14="http://schemas.microsoft.com/office/powerpoint/2010/main" val="3135446394"/>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3109;p43">
            <a:extLst>
              <a:ext uri="{FF2B5EF4-FFF2-40B4-BE49-F238E27FC236}">
                <a16:creationId xmlns:a16="http://schemas.microsoft.com/office/drawing/2014/main" id="{EBCF4F8B-237F-0EBA-7BCD-67D3381F34E3}"/>
              </a:ext>
            </a:extLst>
          </p:cNvPr>
          <p:cNvSpPr txBox="1">
            <a:spLocks/>
          </p:cNvSpPr>
          <p:nvPr/>
        </p:nvSpPr>
        <p:spPr bwMode="gray">
          <a:xfrm>
            <a:off x="666750" y="421222"/>
            <a:ext cx="7981950" cy="731400"/>
          </a:xfrm>
          <a:prstGeom prst="rect">
            <a:avLst/>
          </a:prstGeom>
        </p:spPr>
        <p:txBody>
          <a:bodyPr spcFirstLastPara="1" vert="horz" wrap="square" lIns="91425" tIns="91425" rIns="91425" bIns="91425" rtlCol="0" anchor="ctr" anchorCtr="0">
            <a:noAutofit/>
          </a:bodyPr>
          <a:lstStyle>
            <a:lvl1pPr algn="l" defTabSz="342900" rtl="0" eaLnBrk="1" latinLnBrk="0" hangingPunct="1">
              <a:spcBef>
                <a:spcPct val="0"/>
              </a:spcBef>
              <a:buNone/>
              <a:defRPr sz="405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Bef>
                <a:spcPts val="0"/>
              </a:spcBef>
            </a:pPr>
            <a:r>
              <a:rPr lang="en-US" sz="2400"/>
              <a:t>Thin Slicing Word Problems – </a:t>
            </a:r>
            <a:br>
              <a:rPr lang="en-US" sz="2400"/>
            </a:br>
            <a:r>
              <a:rPr lang="en-US" sz="1800" i="1"/>
              <a:t>Probability Task</a:t>
            </a:r>
            <a:endParaRPr lang="en-US" sz="2400" i="1"/>
          </a:p>
        </p:txBody>
      </p:sp>
      <p:pic>
        <p:nvPicPr>
          <p:cNvPr id="7" name="Picture 6">
            <a:extLst>
              <a:ext uri="{FF2B5EF4-FFF2-40B4-BE49-F238E27FC236}">
                <a16:creationId xmlns:a16="http://schemas.microsoft.com/office/drawing/2014/main" id="{E40CE758-3FDB-3D4A-AEBC-2CCD961822AA}"/>
              </a:ext>
            </a:extLst>
          </p:cNvPr>
          <p:cNvPicPr>
            <a:picLocks noChangeAspect="1"/>
          </p:cNvPicPr>
          <p:nvPr/>
        </p:nvPicPr>
        <p:blipFill>
          <a:blip r:embed="rId3"/>
          <a:stretch>
            <a:fillRect/>
          </a:stretch>
        </p:blipFill>
        <p:spPr>
          <a:xfrm>
            <a:off x="693807" y="1244686"/>
            <a:ext cx="3683189" cy="2502029"/>
          </a:xfrm>
          <a:prstGeom prst="rect">
            <a:avLst/>
          </a:prstGeom>
          <a:ln w="28575">
            <a:solidFill>
              <a:schemeClr val="accent2"/>
            </a:solidFill>
            <a:prstDash val="sysDash"/>
          </a:ln>
        </p:spPr>
      </p:pic>
      <p:pic>
        <p:nvPicPr>
          <p:cNvPr id="9" name="Picture 8">
            <a:extLst>
              <a:ext uri="{FF2B5EF4-FFF2-40B4-BE49-F238E27FC236}">
                <a16:creationId xmlns:a16="http://schemas.microsoft.com/office/drawing/2014/main" id="{653A35E0-0672-BB58-F4B0-B15C021C6196}"/>
              </a:ext>
            </a:extLst>
          </p:cNvPr>
          <p:cNvPicPr>
            <a:picLocks noChangeAspect="1"/>
          </p:cNvPicPr>
          <p:nvPr/>
        </p:nvPicPr>
        <p:blipFill>
          <a:blip r:embed="rId4"/>
          <a:stretch>
            <a:fillRect/>
          </a:stretch>
        </p:blipFill>
        <p:spPr>
          <a:xfrm>
            <a:off x="4572000" y="1244685"/>
            <a:ext cx="3863723" cy="2502029"/>
          </a:xfrm>
          <a:prstGeom prst="rect">
            <a:avLst/>
          </a:prstGeom>
          <a:ln w="28575">
            <a:solidFill>
              <a:schemeClr val="accent2"/>
            </a:solidFill>
            <a:prstDash val="sysDash"/>
          </a:ln>
        </p:spPr>
      </p:pic>
      <p:sp>
        <p:nvSpPr>
          <p:cNvPr id="10" name="Rectangle: Rounded Corners 9">
            <a:extLst>
              <a:ext uri="{FF2B5EF4-FFF2-40B4-BE49-F238E27FC236}">
                <a16:creationId xmlns:a16="http://schemas.microsoft.com/office/drawing/2014/main" id="{BE2AE632-CDC4-5D6B-45FB-8596795415CA}"/>
              </a:ext>
            </a:extLst>
          </p:cNvPr>
          <p:cNvSpPr/>
          <p:nvPr/>
        </p:nvSpPr>
        <p:spPr>
          <a:xfrm>
            <a:off x="891534" y="3958219"/>
            <a:ext cx="1518291" cy="527237"/>
          </a:xfrm>
          <a:prstGeom prst="roundRect">
            <a:avLst/>
          </a:prstGeom>
          <a:ln w="38100">
            <a:solidFill>
              <a:srgbClr val="FF3B9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a:t>Passive</a:t>
            </a:r>
          </a:p>
        </p:txBody>
      </p:sp>
      <p:sp>
        <p:nvSpPr>
          <p:cNvPr id="11" name="Rectangle: Rounded Corners 10">
            <a:extLst>
              <a:ext uri="{FF2B5EF4-FFF2-40B4-BE49-F238E27FC236}">
                <a16:creationId xmlns:a16="http://schemas.microsoft.com/office/drawing/2014/main" id="{0128F3BC-AEFA-22FC-381E-4005085414DA}"/>
              </a:ext>
            </a:extLst>
          </p:cNvPr>
          <p:cNvSpPr/>
          <p:nvPr/>
        </p:nvSpPr>
        <p:spPr>
          <a:xfrm>
            <a:off x="2675007" y="3949593"/>
            <a:ext cx="1325494" cy="527237"/>
          </a:xfrm>
          <a:prstGeom prst="roundRect">
            <a:avLst/>
          </a:prstGeom>
          <a:ln w="38100">
            <a:solidFill>
              <a:srgbClr val="FF3B9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a:t>Active</a:t>
            </a:r>
          </a:p>
        </p:txBody>
      </p:sp>
      <p:sp>
        <p:nvSpPr>
          <p:cNvPr id="12" name="Rectangle: Rounded Corners 11">
            <a:extLst>
              <a:ext uri="{FF2B5EF4-FFF2-40B4-BE49-F238E27FC236}">
                <a16:creationId xmlns:a16="http://schemas.microsoft.com/office/drawing/2014/main" id="{117948EE-8ADA-AED5-AC43-C6743703C809}"/>
              </a:ext>
            </a:extLst>
          </p:cNvPr>
          <p:cNvSpPr/>
          <p:nvPr/>
        </p:nvSpPr>
        <p:spPr>
          <a:xfrm>
            <a:off x="4265682" y="3949592"/>
            <a:ext cx="2011293" cy="527237"/>
          </a:xfrm>
          <a:prstGeom prst="roundRect">
            <a:avLst/>
          </a:prstGeom>
          <a:ln w="38100">
            <a:solidFill>
              <a:srgbClr val="FF3B9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a:t>Math Content</a:t>
            </a:r>
          </a:p>
        </p:txBody>
      </p:sp>
      <p:sp>
        <p:nvSpPr>
          <p:cNvPr id="13" name="Rectangle: Rounded Corners 12">
            <a:extLst>
              <a:ext uri="{FF2B5EF4-FFF2-40B4-BE49-F238E27FC236}">
                <a16:creationId xmlns:a16="http://schemas.microsoft.com/office/drawing/2014/main" id="{2A90E2C5-E7E4-2D85-EAAE-9B391264AA16}"/>
              </a:ext>
            </a:extLst>
          </p:cNvPr>
          <p:cNvSpPr/>
          <p:nvPr/>
        </p:nvSpPr>
        <p:spPr>
          <a:xfrm>
            <a:off x="6542156" y="3949591"/>
            <a:ext cx="1696969" cy="527237"/>
          </a:xfrm>
          <a:prstGeom prst="roundRect">
            <a:avLst/>
          </a:prstGeom>
          <a:ln w="38100">
            <a:solidFill>
              <a:srgbClr val="FF3B9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a:t>Wordiness</a:t>
            </a:r>
          </a:p>
        </p:txBody>
      </p:sp>
    </p:spTree>
    <p:extLst>
      <p:ext uri="{BB962C8B-B14F-4D97-AF65-F5344CB8AC3E}">
        <p14:creationId xmlns:p14="http://schemas.microsoft.com/office/powerpoint/2010/main" val="1428441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107">
          <a:extLst>
            <a:ext uri="{FF2B5EF4-FFF2-40B4-BE49-F238E27FC236}">
              <a16:creationId xmlns:a16="http://schemas.microsoft.com/office/drawing/2014/main" id="{8AA46B41-F8EE-3E1B-4B65-3FD3FC3A7C81}"/>
            </a:ext>
          </a:extLst>
        </p:cNvPr>
        <p:cNvGrpSpPr/>
        <p:nvPr/>
      </p:nvGrpSpPr>
      <p:grpSpPr>
        <a:xfrm>
          <a:off x="0" y="0"/>
          <a:ext cx="0" cy="0"/>
          <a:chOff x="0" y="0"/>
          <a:chExt cx="0" cy="0"/>
        </a:xfrm>
      </p:grpSpPr>
      <p:sp>
        <p:nvSpPr>
          <p:cNvPr id="8" name="Google Shape;3111;p43">
            <a:extLst>
              <a:ext uri="{FF2B5EF4-FFF2-40B4-BE49-F238E27FC236}">
                <a16:creationId xmlns:a16="http://schemas.microsoft.com/office/drawing/2014/main" id="{C8D5ABE1-3D9C-D6DC-F80E-CCFB65561A18}"/>
              </a:ext>
            </a:extLst>
          </p:cNvPr>
          <p:cNvSpPr txBox="1">
            <a:spLocks/>
          </p:cNvSpPr>
          <p:nvPr/>
        </p:nvSpPr>
        <p:spPr>
          <a:xfrm>
            <a:off x="2148730" y="3738361"/>
            <a:ext cx="1978200" cy="365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2"/>
              </a:buClr>
              <a:buSzPts val="2500"/>
              <a:buFont typeface="Elsie Swash Caps"/>
              <a:buNone/>
              <a:defRPr sz="2000" b="1" i="0" u="none" strike="noStrike" cap="none">
                <a:solidFill>
                  <a:schemeClr val="lt1"/>
                </a:solidFill>
                <a:latin typeface="Elsie Swash Caps"/>
                <a:ea typeface="Elsie Swash Caps"/>
                <a:cs typeface="Elsie Swash Caps"/>
                <a:sym typeface="Elsie Swash Caps"/>
              </a:defRPr>
            </a:lvl1pPr>
            <a:lvl2pPr marR="0" lvl="1" algn="ctr" rtl="0">
              <a:lnSpc>
                <a:spcPct val="100000"/>
              </a:lnSpc>
              <a:spcBef>
                <a:spcPts val="0"/>
              </a:spcBef>
              <a:spcAft>
                <a:spcPts val="0"/>
              </a:spcAft>
              <a:buClr>
                <a:schemeClr val="lt1"/>
              </a:buClr>
              <a:buSzPts val="2500"/>
              <a:buFont typeface="Bebas Neue"/>
              <a:buNone/>
              <a:defRPr sz="2500" b="0" i="0" u="none" strike="noStrike" cap="none">
                <a:solidFill>
                  <a:schemeClr val="lt1"/>
                </a:solidFill>
                <a:latin typeface="Bebas Neue"/>
                <a:ea typeface="Bebas Neue"/>
                <a:cs typeface="Bebas Neue"/>
                <a:sym typeface="Bebas Neue"/>
              </a:defRPr>
            </a:lvl2pPr>
            <a:lvl3pPr marR="0" lvl="2" algn="ctr" rtl="0">
              <a:lnSpc>
                <a:spcPct val="100000"/>
              </a:lnSpc>
              <a:spcBef>
                <a:spcPts val="0"/>
              </a:spcBef>
              <a:spcAft>
                <a:spcPts val="0"/>
              </a:spcAft>
              <a:buClr>
                <a:schemeClr val="lt1"/>
              </a:buClr>
              <a:buSzPts val="2500"/>
              <a:buFont typeface="Bebas Neue"/>
              <a:buNone/>
              <a:defRPr sz="2500" b="0" i="0" u="none" strike="noStrike" cap="none">
                <a:solidFill>
                  <a:schemeClr val="lt1"/>
                </a:solidFill>
                <a:latin typeface="Bebas Neue"/>
                <a:ea typeface="Bebas Neue"/>
                <a:cs typeface="Bebas Neue"/>
                <a:sym typeface="Bebas Neue"/>
              </a:defRPr>
            </a:lvl3pPr>
            <a:lvl4pPr marR="0" lvl="3" algn="ctr" rtl="0">
              <a:lnSpc>
                <a:spcPct val="100000"/>
              </a:lnSpc>
              <a:spcBef>
                <a:spcPts val="0"/>
              </a:spcBef>
              <a:spcAft>
                <a:spcPts val="0"/>
              </a:spcAft>
              <a:buClr>
                <a:schemeClr val="lt1"/>
              </a:buClr>
              <a:buSzPts val="2500"/>
              <a:buFont typeface="Bebas Neue"/>
              <a:buNone/>
              <a:defRPr sz="2500" b="0" i="0" u="none" strike="noStrike" cap="none">
                <a:solidFill>
                  <a:schemeClr val="lt1"/>
                </a:solidFill>
                <a:latin typeface="Bebas Neue"/>
                <a:ea typeface="Bebas Neue"/>
                <a:cs typeface="Bebas Neue"/>
                <a:sym typeface="Bebas Neue"/>
              </a:defRPr>
            </a:lvl4pPr>
            <a:lvl5pPr marR="0" lvl="4" algn="ctr" rtl="0">
              <a:lnSpc>
                <a:spcPct val="100000"/>
              </a:lnSpc>
              <a:spcBef>
                <a:spcPts val="0"/>
              </a:spcBef>
              <a:spcAft>
                <a:spcPts val="0"/>
              </a:spcAft>
              <a:buClr>
                <a:schemeClr val="lt1"/>
              </a:buClr>
              <a:buSzPts val="2500"/>
              <a:buFont typeface="Bebas Neue"/>
              <a:buNone/>
              <a:defRPr sz="2500" b="0" i="0" u="none" strike="noStrike" cap="none">
                <a:solidFill>
                  <a:schemeClr val="lt1"/>
                </a:solidFill>
                <a:latin typeface="Bebas Neue"/>
                <a:ea typeface="Bebas Neue"/>
                <a:cs typeface="Bebas Neue"/>
                <a:sym typeface="Bebas Neue"/>
              </a:defRPr>
            </a:lvl5pPr>
            <a:lvl6pPr marR="0" lvl="5" algn="ctr" rtl="0">
              <a:lnSpc>
                <a:spcPct val="100000"/>
              </a:lnSpc>
              <a:spcBef>
                <a:spcPts val="0"/>
              </a:spcBef>
              <a:spcAft>
                <a:spcPts val="0"/>
              </a:spcAft>
              <a:buClr>
                <a:schemeClr val="lt1"/>
              </a:buClr>
              <a:buSzPts val="2500"/>
              <a:buFont typeface="Bebas Neue"/>
              <a:buNone/>
              <a:defRPr sz="2500" b="0" i="0" u="none" strike="noStrike" cap="none">
                <a:solidFill>
                  <a:schemeClr val="lt1"/>
                </a:solidFill>
                <a:latin typeface="Bebas Neue"/>
                <a:ea typeface="Bebas Neue"/>
                <a:cs typeface="Bebas Neue"/>
                <a:sym typeface="Bebas Neue"/>
              </a:defRPr>
            </a:lvl6pPr>
            <a:lvl7pPr marR="0" lvl="6" algn="ctr" rtl="0">
              <a:lnSpc>
                <a:spcPct val="100000"/>
              </a:lnSpc>
              <a:spcBef>
                <a:spcPts val="0"/>
              </a:spcBef>
              <a:spcAft>
                <a:spcPts val="0"/>
              </a:spcAft>
              <a:buClr>
                <a:schemeClr val="lt1"/>
              </a:buClr>
              <a:buSzPts val="2500"/>
              <a:buFont typeface="Bebas Neue"/>
              <a:buNone/>
              <a:defRPr sz="2500" b="0" i="0" u="none" strike="noStrike" cap="none">
                <a:solidFill>
                  <a:schemeClr val="lt1"/>
                </a:solidFill>
                <a:latin typeface="Bebas Neue"/>
                <a:ea typeface="Bebas Neue"/>
                <a:cs typeface="Bebas Neue"/>
                <a:sym typeface="Bebas Neue"/>
              </a:defRPr>
            </a:lvl7pPr>
            <a:lvl8pPr marR="0" lvl="7" algn="ctr" rtl="0">
              <a:lnSpc>
                <a:spcPct val="100000"/>
              </a:lnSpc>
              <a:spcBef>
                <a:spcPts val="0"/>
              </a:spcBef>
              <a:spcAft>
                <a:spcPts val="0"/>
              </a:spcAft>
              <a:buClr>
                <a:schemeClr val="lt1"/>
              </a:buClr>
              <a:buSzPts val="2500"/>
              <a:buFont typeface="Bebas Neue"/>
              <a:buNone/>
              <a:defRPr sz="2500" b="0" i="0" u="none" strike="noStrike" cap="none">
                <a:solidFill>
                  <a:schemeClr val="lt1"/>
                </a:solidFill>
                <a:latin typeface="Bebas Neue"/>
                <a:ea typeface="Bebas Neue"/>
                <a:cs typeface="Bebas Neue"/>
                <a:sym typeface="Bebas Neue"/>
              </a:defRPr>
            </a:lvl8pPr>
            <a:lvl9pPr marR="0" lvl="8" algn="ctr" rtl="0">
              <a:lnSpc>
                <a:spcPct val="100000"/>
              </a:lnSpc>
              <a:spcBef>
                <a:spcPts val="0"/>
              </a:spcBef>
              <a:spcAft>
                <a:spcPts val="0"/>
              </a:spcAft>
              <a:buClr>
                <a:schemeClr val="lt1"/>
              </a:buClr>
              <a:buSzPts val="2500"/>
              <a:buFont typeface="Bebas Neue"/>
              <a:buNone/>
              <a:defRPr sz="2500" b="0" i="0" u="none" strike="noStrike" cap="none">
                <a:solidFill>
                  <a:schemeClr val="lt1"/>
                </a:solidFill>
                <a:latin typeface="Bebas Neue"/>
                <a:ea typeface="Bebas Neue"/>
                <a:cs typeface="Bebas Neue"/>
                <a:sym typeface="Bebas Neue"/>
              </a:defRPr>
            </a:lvl9pPr>
          </a:lstStyle>
          <a:p>
            <a:r>
              <a:rPr lang="en-US"/>
              <a:t>Meet</a:t>
            </a:r>
          </a:p>
        </p:txBody>
      </p:sp>
      <p:pic>
        <p:nvPicPr>
          <p:cNvPr id="5" name="Picture 4">
            <a:extLst>
              <a:ext uri="{FF2B5EF4-FFF2-40B4-BE49-F238E27FC236}">
                <a16:creationId xmlns:a16="http://schemas.microsoft.com/office/drawing/2014/main" id="{C1F238EC-878A-59DE-8977-83745EABE516}"/>
              </a:ext>
            </a:extLst>
          </p:cNvPr>
          <p:cNvPicPr>
            <a:picLocks noChangeAspect="1"/>
          </p:cNvPicPr>
          <p:nvPr/>
        </p:nvPicPr>
        <p:blipFill>
          <a:blip r:embed="rId3"/>
          <a:stretch>
            <a:fillRect/>
          </a:stretch>
        </p:blipFill>
        <p:spPr>
          <a:xfrm>
            <a:off x="371090" y="1143887"/>
            <a:ext cx="4667635" cy="2503049"/>
          </a:xfrm>
          <a:prstGeom prst="rect">
            <a:avLst/>
          </a:prstGeom>
          <a:ln>
            <a:solidFill>
              <a:schemeClr val="tx1"/>
            </a:solidFill>
          </a:ln>
        </p:spPr>
      </p:pic>
      <p:sp>
        <p:nvSpPr>
          <p:cNvPr id="6" name="Rectangle: Rounded Corners 5">
            <a:extLst>
              <a:ext uri="{FF2B5EF4-FFF2-40B4-BE49-F238E27FC236}">
                <a16:creationId xmlns:a16="http://schemas.microsoft.com/office/drawing/2014/main" id="{2F4DC856-B34F-205B-0799-F7DD7317376A}"/>
              </a:ext>
            </a:extLst>
          </p:cNvPr>
          <p:cNvSpPr/>
          <p:nvPr/>
        </p:nvSpPr>
        <p:spPr>
          <a:xfrm>
            <a:off x="1675860" y="585683"/>
            <a:ext cx="1889630" cy="471054"/>
          </a:xfrm>
          <a:prstGeom prst="roundRect">
            <a:avLst/>
          </a:prstGeom>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Huddle Up</a:t>
            </a:r>
          </a:p>
        </p:txBody>
      </p:sp>
      <p:sp>
        <p:nvSpPr>
          <p:cNvPr id="11" name="Rectangle: Rounded Corners 10">
            <a:extLst>
              <a:ext uri="{FF2B5EF4-FFF2-40B4-BE49-F238E27FC236}">
                <a16:creationId xmlns:a16="http://schemas.microsoft.com/office/drawing/2014/main" id="{F4084541-6F6A-C212-A28A-C364E72576C8}"/>
              </a:ext>
            </a:extLst>
          </p:cNvPr>
          <p:cNvSpPr/>
          <p:nvPr/>
        </p:nvSpPr>
        <p:spPr>
          <a:xfrm>
            <a:off x="1341968" y="3921211"/>
            <a:ext cx="3698305" cy="841289"/>
          </a:xfrm>
          <a:prstGeom prst="roundRect">
            <a:avLst/>
          </a:prstGeom>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a:t>Teachers worked in random groups of 3 to solve problems and analyze the sequence.</a:t>
            </a:r>
          </a:p>
        </p:txBody>
      </p:sp>
      <p:pic>
        <p:nvPicPr>
          <p:cNvPr id="7" name="Picture 6">
            <a:extLst>
              <a:ext uri="{FF2B5EF4-FFF2-40B4-BE49-F238E27FC236}">
                <a16:creationId xmlns:a16="http://schemas.microsoft.com/office/drawing/2014/main" id="{AED902EE-3912-F67F-12F8-F757DC02F0AA}"/>
              </a:ext>
            </a:extLst>
          </p:cNvPr>
          <p:cNvPicPr>
            <a:picLocks noChangeAspect="1"/>
          </p:cNvPicPr>
          <p:nvPr/>
        </p:nvPicPr>
        <p:blipFill>
          <a:blip r:embed="rId4"/>
          <a:stretch>
            <a:fillRect/>
          </a:stretch>
        </p:blipFill>
        <p:spPr>
          <a:xfrm>
            <a:off x="5333851" y="47625"/>
            <a:ext cx="3439059" cy="4999863"/>
          </a:xfrm>
          <a:prstGeom prst="rect">
            <a:avLst/>
          </a:prstGeom>
          <a:ln>
            <a:solidFill>
              <a:schemeClr val="tx1"/>
            </a:solidFill>
          </a:ln>
        </p:spPr>
      </p:pic>
    </p:spTree>
    <p:extLst>
      <p:ext uri="{BB962C8B-B14F-4D97-AF65-F5344CB8AC3E}">
        <p14:creationId xmlns:p14="http://schemas.microsoft.com/office/powerpoint/2010/main" val="3317729145"/>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1+#ppt_h/2"/>
                                          </p:val>
                                        </p:tav>
                                        <p:tav tm="100000">
                                          <p:val>
                                            <p:strVal val="#ppt_y"/>
                                          </p:val>
                                        </p:tav>
                                      </p:tavLst>
                                    </p:anim>
                                  </p:childTnLst>
                                </p:cTn>
                              </p:par>
                              <p:par>
                                <p:cTn id="16" presetID="1"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107">
          <a:extLst>
            <a:ext uri="{FF2B5EF4-FFF2-40B4-BE49-F238E27FC236}">
              <a16:creationId xmlns:a16="http://schemas.microsoft.com/office/drawing/2014/main" id="{B70919F4-0A2A-C71C-2F5E-C490A7AB8E17}"/>
            </a:ext>
          </a:extLst>
        </p:cNvPr>
        <p:cNvGrpSpPr/>
        <p:nvPr/>
      </p:nvGrpSpPr>
      <p:grpSpPr>
        <a:xfrm>
          <a:off x="0" y="0"/>
          <a:ext cx="0" cy="0"/>
          <a:chOff x="0" y="0"/>
          <a:chExt cx="0" cy="0"/>
        </a:xfrm>
      </p:grpSpPr>
      <p:sp>
        <p:nvSpPr>
          <p:cNvPr id="3109" name="Google Shape;3109;p43">
            <a:extLst>
              <a:ext uri="{FF2B5EF4-FFF2-40B4-BE49-F238E27FC236}">
                <a16:creationId xmlns:a16="http://schemas.microsoft.com/office/drawing/2014/main" id="{D2496718-410B-21E2-A0D4-1057F62694EE}"/>
              </a:ext>
            </a:extLst>
          </p:cNvPr>
          <p:cNvSpPr txBox="1">
            <a:spLocks noGrp="1"/>
          </p:cNvSpPr>
          <p:nvPr>
            <p:ph type="title"/>
          </p:nvPr>
        </p:nvSpPr>
        <p:spPr>
          <a:xfrm>
            <a:off x="476246" y="395632"/>
            <a:ext cx="7981950" cy="731400"/>
          </a:xfrm>
          <a:prstGeom prst="rect">
            <a:avLst/>
          </a:prstGeom>
        </p:spPr>
        <p:txBody>
          <a:bodyPr spcFirstLastPara="1" wrap="square" lIns="91425" tIns="91425" rIns="91425" bIns="91425" anchor="ctr" anchorCtr="0">
            <a:noAutofit/>
          </a:bodyPr>
          <a:lstStyle/>
          <a:p>
            <a:pPr lvl="0"/>
            <a:r>
              <a:rPr lang="en-US" sz="2400"/>
              <a:t>Rich Tasks – 3 Act Task</a:t>
            </a:r>
            <a:br>
              <a:rPr lang="en-US" sz="2400"/>
            </a:br>
            <a:r>
              <a:rPr lang="en-US" sz="2400" i="1"/>
              <a:t>Cheeseburger Problem</a:t>
            </a:r>
            <a:endParaRPr sz="2400" i="1"/>
          </a:p>
        </p:txBody>
      </p:sp>
      <p:sp>
        <p:nvSpPr>
          <p:cNvPr id="8" name="Google Shape;3111;p43">
            <a:extLst>
              <a:ext uri="{FF2B5EF4-FFF2-40B4-BE49-F238E27FC236}">
                <a16:creationId xmlns:a16="http://schemas.microsoft.com/office/drawing/2014/main" id="{72A52396-D6A7-8FD7-F32C-C3DF07F593E6}"/>
              </a:ext>
            </a:extLst>
          </p:cNvPr>
          <p:cNvSpPr txBox="1">
            <a:spLocks/>
          </p:cNvSpPr>
          <p:nvPr/>
        </p:nvSpPr>
        <p:spPr>
          <a:xfrm>
            <a:off x="2148730" y="3738361"/>
            <a:ext cx="1978200" cy="365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2"/>
              </a:buClr>
              <a:buSzPts val="2500"/>
              <a:buFont typeface="Elsie Swash Caps"/>
              <a:buNone/>
              <a:defRPr sz="2000" b="1" i="0" u="none" strike="noStrike" cap="none">
                <a:solidFill>
                  <a:schemeClr val="lt1"/>
                </a:solidFill>
                <a:latin typeface="Elsie Swash Caps"/>
                <a:ea typeface="Elsie Swash Caps"/>
                <a:cs typeface="Elsie Swash Caps"/>
                <a:sym typeface="Elsie Swash Caps"/>
              </a:defRPr>
            </a:lvl1pPr>
            <a:lvl2pPr marR="0" lvl="1" algn="ctr" rtl="0">
              <a:lnSpc>
                <a:spcPct val="100000"/>
              </a:lnSpc>
              <a:spcBef>
                <a:spcPts val="0"/>
              </a:spcBef>
              <a:spcAft>
                <a:spcPts val="0"/>
              </a:spcAft>
              <a:buClr>
                <a:schemeClr val="lt1"/>
              </a:buClr>
              <a:buSzPts val="2500"/>
              <a:buFont typeface="Bebas Neue"/>
              <a:buNone/>
              <a:defRPr sz="2500" b="0" i="0" u="none" strike="noStrike" cap="none">
                <a:solidFill>
                  <a:schemeClr val="lt1"/>
                </a:solidFill>
                <a:latin typeface="Bebas Neue"/>
                <a:ea typeface="Bebas Neue"/>
                <a:cs typeface="Bebas Neue"/>
                <a:sym typeface="Bebas Neue"/>
              </a:defRPr>
            </a:lvl2pPr>
            <a:lvl3pPr marR="0" lvl="2" algn="ctr" rtl="0">
              <a:lnSpc>
                <a:spcPct val="100000"/>
              </a:lnSpc>
              <a:spcBef>
                <a:spcPts val="0"/>
              </a:spcBef>
              <a:spcAft>
                <a:spcPts val="0"/>
              </a:spcAft>
              <a:buClr>
                <a:schemeClr val="lt1"/>
              </a:buClr>
              <a:buSzPts val="2500"/>
              <a:buFont typeface="Bebas Neue"/>
              <a:buNone/>
              <a:defRPr sz="2500" b="0" i="0" u="none" strike="noStrike" cap="none">
                <a:solidFill>
                  <a:schemeClr val="lt1"/>
                </a:solidFill>
                <a:latin typeface="Bebas Neue"/>
                <a:ea typeface="Bebas Neue"/>
                <a:cs typeface="Bebas Neue"/>
                <a:sym typeface="Bebas Neue"/>
              </a:defRPr>
            </a:lvl3pPr>
            <a:lvl4pPr marR="0" lvl="3" algn="ctr" rtl="0">
              <a:lnSpc>
                <a:spcPct val="100000"/>
              </a:lnSpc>
              <a:spcBef>
                <a:spcPts val="0"/>
              </a:spcBef>
              <a:spcAft>
                <a:spcPts val="0"/>
              </a:spcAft>
              <a:buClr>
                <a:schemeClr val="lt1"/>
              </a:buClr>
              <a:buSzPts val="2500"/>
              <a:buFont typeface="Bebas Neue"/>
              <a:buNone/>
              <a:defRPr sz="2500" b="0" i="0" u="none" strike="noStrike" cap="none">
                <a:solidFill>
                  <a:schemeClr val="lt1"/>
                </a:solidFill>
                <a:latin typeface="Bebas Neue"/>
                <a:ea typeface="Bebas Neue"/>
                <a:cs typeface="Bebas Neue"/>
                <a:sym typeface="Bebas Neue"/>
              </a:defRPr>
            </a:lvl4pPr>
            <a:lvl5pPr marR="0" lvl="4" algn="ctr" rtl="0">
              <a:lnSpc>
                <a:spcPct val="100000"/>
              </a:lnSpc>
              <a:spcBef>
                <a:spcPts val="0"/>
              </a:spcBef>
              <a:spcAft>
                <a:spcPts val="0"/>
              </a:spcAft>
              <a:buClr>
                <a:schemeClr val="lt1"/>
              </a:buClr>
              <a:buSzPts val="2500"/>
              <a:buFont typeface="Bebas Neue"/>
              <a:buNone/>
              <a:defRPr sz="2500" b="0" i="0" u="none" strike="noStrike" cap="none">
                <a:solidFill>
                  <a:schemeClr val="lt1"/>
                </a:solidFill>
                <a:latin typeface="Bebas Neue"/>
                <a:ea typeface="Bebas Neue"/>
                <a:cs typeface="Bebas Neue"/>
                <a:sym typeface="Bebas Neue"/>
              </a:defRPr>
            </a:lvl5pPr>
            <a:lvl6pPr marR="0" lvl="5" algn="ctr" rtl="0">
              <a:lnSpc>
                <a:spcPct val="100000"/>
              </a:lnSpc>
              <a:spcBef>
                <a:spcPts val="0"/>
              </a:spcBef>
              <a:spcAft>
                <a:spcPts val="0"/>
              </a:spcAft>
              <a:buClr>
                <a:schemeClr val="lt1"/>
              </a:buClr>
              <a:buSzPts val="2500"/>
              <a:buFont typeface="Bebas Neue"/>
              <a:buNone/>
              <a:defRPr sz="2500" b="0" i="0" u="none" strike="noStrike" cap="none">
                <a:solidFill>
                  <a:schemeClr val="lt1"/>
                </a:solidFill>
                <a:latin typeface="Bebas Neue"/>
                <a:ea typeface="Bebas Neue"/>
                <a:cs typeface="Bebas Neue"/>
                <a:sym typeface="Bebas Neue"/>
              </a:defRPr>
            </a:lvl6pPr>
            <a:lvl7pPr marR="0" lvl="6" algn="ctr" rtl="0">
              <a:lnSpc>
                <a:spcPct val="100000"/>
              </a:lnSpc>
              <a:spcBef>
                <a:spcPts val="0"/>
              </a:spcBef>
              <a:spcAft>
                <a:spcPts val="0"/>
              </a:spcAft>
              <a:buClr>
                <a:schemeClr val="lt1"/>
              </a:buClr>
              <a:buSzPts val="2500"/>
              <a:buFont typeface="Bebas Neue"/>
              <a:buNone/>
              <a:defRPr sz="2500" b="0" i="0" u="none" strike="noStrike" cap="none">
                <a:solidFill>
                  <a:schemeClr val="lt1"/>
                </a:solidFill>
                <a:latin typeface="Bebas Neue"/>
                <a:ea typeface="Bebas Neue"/>
                <a:cs typeface="Bebas Neue"/>
                <a:sym typeface="Bebas Neue"/>
              </a:defRPr>
            </a:lvl7pPr>
            <a:lvl8pPr marR="0" lvl="7" algn="ctr" rtl="0">
              <a:lnSpc>
                <a:spcPct val="100000"/>
              </a:lnSpc>
              <a:spcBef>
                <a:spcPts val="0"/>
              </a:spcBef>
              <a:spcAft>
                <a:spcPts val="0"/>
              </a:spcAft>
              <a:buClr>
                <a:schemeClr val="lt1"/>
              </a:buClr>
              <a:buSzPts val="2500"/>
              <a:buFont typeface="Bebas Neue"/>
              <a:buNone/>
              <a:defRPr sz="2500" b="0" i="0" u="none" strike="noStrike" cap="none">
                <a:solidFill>
                  <a:schemeClr val="lt1"/>
                </a:solidFill>
                <a:latin typeface="Bebas Neue"/>
                <a:ea typeface="Bebas Neue"/>
                <a:cs typeface="Bebas Neue"/>
                <a:sym typeface="Bebas Neue"/>
              </a:defRPr>
            </a:lvl8pPr>
            <a:lvl9pPr marR="0" lvl="8" algn="ctr" rtl="0">
              <a:lnSpc>
                <a:spcPct val="100000"/>
              </a:lnSpc>
              <a:spcBef>
                <a:spcPts val="0"/>
              </a:spcBef>
              <a:spcAft>
                <a:spcPts val="0"/>
              </a:spcAft>
              <a:buClr>
                <a:schemeClr val="lt1"/>
              </a:buClr>
              <a:buSzPts val="2500"/>
              <a:buFont typeface="Bebas Neue"/>
              <a:buNone/>
              <a:defRPr sz="2500" b="0" i="0" u="none" strike="noStrike" cap="none">
                <a:solidFill>
                  <a:schemeClr val="lt1"/>
                </a:solidFill>
                <a:latin typeface="Bebas Neue"/>
                <a:ea typeface="Bebas Neue"/>
                <a:cs typeface="Bebas Neue"/>
                <a:sym typeface="Bebas Neue"/>
              </a:defRPr>
            </a:lvl9pPr>
          </a:lstStyle>
          <a:p>
            <a:r>
              <a:rPr lang="en-US"/>
              <a:t>Meet</a:t>
            </a:r>
          </a:p>
        </p:txBody>
      </p:sp>
      <p:pic>
        <p:nvPicPr>
          <p:cNvPr id="3" name="Picture 2">
            <a:hlinkClick r:id="rId3"/>
            <a:extLst>
              <a:ext uri="{FF2B5EF4-FFF2-40B4-BE49-F238E27FC236}">
                <a16:creationId xmlns:a16="http://schemas.microsoft.com/office/drawing/2014/main" id="{6D0D71E0-E5E6-66EC-4D76-AE3FA9231C3F}"/>
              </a:ext>
            </a:extLst>
          </p:cNvPr>
          <p:cNvPicPr>
            <a:picLocks noChangeAspect="1"/>
          </p:cNvPicPr>
          <p:nvPr/>
        </p:nvPicPr>
        <p:blipFill>
          <a:blip r:embed="rId4"/>
          <a:stretch>
            <a:fillRect/>
          </a:stretch>
        </p:blipFill>
        <p:spPr>
          <a:xfrm>
            <a:off x="361089" y="1782505"/>
            <a:ext cx="2646158" cy="1955856"/>
          </a:xfrm>
          <a:prstGeom prst="rect">
            <a:avLst/>
          </a:prstGeom>
          <a:ln>
            <a:solidFill>
              <a:schemeClr val="tx1"/>
            </a:solidFill>
          </a:ln>
        </p:spPr>
      </p:pic>
      <p:pic>
        <p:nvPicPr>
          <p:cNvPr id="5" name="Picture 4">
            <a:extLst>
              <a:ext uri="{FF2B5EF4-FFF2-40B4-BE49-F238E27FC236}">
                <a16:creationId xmlns:a16="http://schemas.microsoft.com/office/drawing/2014/main" id="{AB43AF01-5797-C74B-99ED-80DD63C9CC3B}"/>
              </a:ext>
            </a:extLst>
          </p:cNvPr>
          <p:cNvPicPr>
            <a:picLocks noChangeAspect="1"/>
          </p:cNvPicPr>
          <p:nvPr/>
        </p:nvPicPr>
        <p:blipFill>
          <a:blip r:embed="rId5"/>
          <a:stretch>
            <a:fillRect/>
          </a:stretch>
        </p:blipFill>
        <p:spPr>
          <a:xfrm>
            <a:off x="3204924" y="1782505"/>
            <a:ext cx="2656378" cy="1955856"/>
          </a:xfrm>
          <a:prstGeom prst="rect">
            <a:avLst/>
          </a:prstGeom>
          <a:ln>
            <a:solidFill>
              <a:schemeClr val="tx1"/>
            </a:solidFill>
          </a:ln>
        </p:spPr>
      </p:pic>
      <p:pic>
        <p:nvPicPr>
          <p:cNvPr id="11" name="Picture 10">
            <a:extLst>
              <a:ext uri="{FF2B5EF4-FFF2-40B4-BE49-F238E27FC236}">
                <a16:creationId xmlns:a16="http://schemas.microsoft.com/office/drawing/2014/main" id="{EC205FD2-4D81-F87A-9A04-AA089421CFDC}"/>
              </a:ext>
            </a:extLst>
          </p:cNvPr>
          <p:cNvPicPr>
            <a:picLocks noChangeAspect="1"/>
          </p:cNvPicPr>
          <p:nvPr/>
        </p:nvPicPr>
        <p:blipFill>
          <a:blip r:embed="rId6"/>
          <a:srcRect b="19582"/>
          <a:stretch>
            <a:fillRect/>
          </a:stretch>
        </p:blipFill>
        <p:spPr>
          <a:xfrm>
            <a:off x="6058980" y="1782505"/>
            <a:ext cx="2837457" cy="1955856"/>
          </a:xfrm>
          <a:prstGeom prst="rect">
            <a:avLst/>
          </a:prstGeom>
          <a:ln>
            <a:solidFill>
              <a:schemeClr val="tx1"/>
            </a:solidFill>
          </a:ln>
        </p:spPr>
      </p:pic>
      <p:sp>
        <p:nvSpPr>
          <p:cNvPr id="12" name="Rectangle: Rounded Corners 11">
            <a:extLst>
              <a:ext uri="{FF2B5EF4-FFF2-40B4-BE49-F238E27FC236}">
                <a16:creationId xmlns:a16="http://schemas.microsoft.com/office/drawing/2014/main" id="{F3D1117C-4E55-86B5-44B0-F4F1F0E3AB06}"/>
              </a:ext>
            </a:extLst>
          </p:cNvPr>
          <p:cNvSpPr/>
          <p:nvPr/>
        </p:nvSpPr>
        <p:spPr>
          <a:xfrm>
            <a:off x="1003545" y="1369258"/>
            <a:ext cx="1518291" cy="527237"/>
          </a:xfrm>
          <a:prstGeom prst="roundRect">
            <a:avLst/>
          </a:prstGeom>
          <a:ln w="38100">
            <a:solidFill>
              <a:srgbClr val="FF3B9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t>Act 1</a:t>
            </a:r>
          </a:p>
        </p:txBody>
      </p:sp>
      <p:sp>
        <p:nvSpPr>
          <p:cNvPr id="13" name="Rectangle: Rounded Corners 12">
            <a:extLst>
              <a:ext uri="{FF2B5EF4-FFF2-40B4-BE49-F238E27FC236}">
                <a16:creationId xmlns:a16="http://schemas.microsoft.com/office/drawing/2014/main" id="{88FE226C-4E61-EF9C-F44B-D83EC0662A4A}"/>
              </a:ext>
            </a:extLst>
          </p:cNvPr>
          <p:cNvSpPr/>
          <p:nvPr/>
        </p:nvSpPr>
        <p:spPr>
          <a:xfrm>
            <a:off x="3870366" y="1338263"/>
            <a:ext cx="1325494" cy="527237"/>
          </a:xfrm>
          <a:prstGeom prst="roundRect">
            <a:avLst/>
          </a:prstGeom>
          <a:ln w="38100">
            <a:solidFill>
              <a:srgbClr val="FF3B9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t>Act 2</a:t>
            </a:r>
          </a:p>
        </p:txBody>
      </p:sp>
      <p:sp>
        <p:nvSpPr>
          <p:cNvPr id="14" name="Rectangle: Rounded Corners 13">
            <a:extLst>
              <a:ext uri="{FF2B5EF4-FFF2-40B4-BE49-F238E27FC236}">
                <a16:creationId xmlns:a16="http://schemas.microsoft.com/office/drawing/2014/main" id="{80F65A46-43AE-ED12-0B97-09E0B62E68F9}"/>
              </a:ext>
            </a:extLst>
          </p:cNvPr>
          <p:cNvSpPr/>
          <p:nvPr/>
        </p:nvSpPr>
        <p:spPr>
          <a:xfrm>
            <a:off x="6814961" y="1369258"/>
            <a:ext cx="1325494" cy="527237"/>
          </a:xfrm>
          <a:prstGeom prst="roundRect">
            <a:avLst/>
          </a:prstGeom>
          <a:ln w="38100">
            <a:solidFill>
              <a:srgbClr val="FF3B9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t>Act 3</a:t>
            </a:r>
          </a:p>
        </p:txBody>
      </p:sp>
      <p:sp>
        <p:nvSpPr>
          <p:cNvPr id="15" name="Rectangle: Rounded Corners 14">
            <a:extLst>
              <a:ext uri="{FF2B5EF4-FFF2-40B4-BE49-F238E27FC236}">
                <a16:creationId xmlns:a16="http://schemas.microsoft.com/office/drawing/2014/main" id="{6EAE0C2E-B1D9-2984-0A6B-85CF8FDA75FC}"/>
              </a:ext>
            </a:extLst>
          </p:cNvPr>
          <p:cNvSpPr/>
          <p:nvPr/>
        </p:nvSpPr>
        <p:spPr>
          <a:xfrm>
            <a:off x="247650" y="3921211"/>
            <a:ext cx="8753475" cy="1071560"/>
          </a:xfrm>
          <a:prstGeom prst="roundRect">
            <a:avLst/>
          </a:prstGeom>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b="1"/>
              <a:t>Extension Opportunities: </a:t>
            </a:r>
          </a:p>
          <a:p>
            <a:r>
              <a:rPr lang="en-US"/>
              <a:t>What is the biggest burger you could get for$100? For $N?</a:t>
            </a:r>
          </a:p>
          <a:p>
            <a:pPr fontAlgn="base"/>
            <a:r>
              <a:rPr lang="en-US"/>
              <a:t>How many calories is a 3 x 3? A 20 x 20? A 100 x 100? A N x N? </a:t>
            </a:r>
          </a:p>
        </p:txBody>
      </p:sp>
    </p:spTree>
    <p:extLst>
      <p:ext uri="{BB962C8B-B14F-4D97-AF65-F5344CB8AC3E}">
        <p14:creationId xmlns:p14="http://schemas.microsoft.com/office/powerpoint/2010/main" val="2774710883"/>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314">
          <a:extLst>
            <a:ext uri="{FF2B5EF4-FFF2-40B4-BE49-F238E27FC236}">
              <a16:creationId xmlns:a16="http://schemas.microsoft.com/office/drawing/2014/main" id="{49226AE7-9D97-F0BD-562F-9EDC54C85758}"/>
            </a:ext>
          </a:extLst>
        </p:cNvPr>
        <p:cNvGrpSpPr/>
        <p:nvPr/>
      </p:nvGrpSpPr>
      <p:grpSpPr>
        <a:xfrm>
          <a:off x="0" y="0"/>
          <a:ext cx="0" cy="0"/>
          <a:chOff x="0" y="0"/>
          <a:chExt cx="0" cy="0"/>
        </a:xfrm>
      </p:grpSpPr>
      <p:sp>
        <p:nvSpPr>
          <p:cNvPr id="3315" name="Google Shape;3315;p45">
            <a:extLst>
              <a:ext uri="{FF2B5EF4-FFF2-40B4-BE49-F238E27FC236}">
                <a16:creationId xmlns:a16="http://schemas.microsoft.com/office/drawing/2014/main" id="{7FEED53C-00FE-517A-C3F0-D322110699FB}"/>
              </a:ext>
            </a:extLst>
          </p:cNvPr>
          <p:cNvSpPr txBox="1">
            <a:spLocks noGrp="1"/>
          </p:cNvSpPr>
          <p:nvPr>
            <p:ph type="title"/>
          </p:nvPr>
        </p:nvSpPr>
        <p:spPr>
          <a:xfrm>
            <a:off x="0" y="47101"/>
            <a:ext cx="7575483" cy="1347093"/>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400">
                <a:solidFill>
                  <a:schemeClr val="bg1"/>
                </a:solidFill>
              </a:rPr>
              <a:t>Reflecting and Refining the Workshop Series</a:t>
            </a:r>
            <a:endParaRPr sz="2400">
              <a:solidFill>
                <a:schemeClr val="bg1"/>
              </a:solidFill>
            </a:endParaRPr>
          </a:p>
        </p:txBody>
      </p:sp>
      <p:pic>
        <p:nvPicPr>
          <p:cNvPr id="3" name="Picture 2">
            <a:extLst>
              <a:ext uri="{FF2B5EF4-FFF2-40B4-BE49-F238E27FC236}">
                <a16:creationId xmlns:a16="http://schemas.microsoft.com/office/drawing/2014/main" id="{8163FC39-EB59-AB09-48C8-1F0A6482CF61}"/>
              </a:ext>
            </a:extLst>
          </p:cNvPr>
          <p:cNvPicPr>
            <a:picLocks noChangeAspect="1"/>
          </p:cNvPicPr>
          <p:nvPr/>
        </p:nvPicPr>
        <p:blipFill>
          <a:blip r:embed="rId3"/>
          <a:srcRect b="3208"/>
          <a:stretch>
            <a:fillRect/>
          </a:stretch>
        </p:blipFill>
        <p:spPr>
          <a:xfrm>
            <a:off x="1429792" y="992406"/>
            <a:ext cx="2964778" cy="3952841"/>
          </a:xfrm>
          <a:prstGeom prst="rect">
            <a:avLst/>
          </a:prstGeom>
          <a:ln w="28575">
            <a:solidFill>
              <a:srgbClr val="B31166"/>
            </a:solidFill>
          </a:ln>
        </p:spPr>
      </p:pic>
      <p:sp>
        <p:nvSpPr>
          <p:cNvPr id="4" name="TextBox 3">
            <a:extLst>
              <a:ext uri="{FF2B5EF4-FFF2-40B4-BE49-F238E27FC236}">
                <a16:creationId xmlns:a16="http://schemas.microsoft.com/office/drawing/2014/main" id="{14988469-F72D-AB72-7276-1AC71AAD5D69}"/>
              </a:ext>
            </a:extLst>
          </p:cNvPr>
          <p:cNvSpPr txBox="1"/>
          <p:nvPr/>
        </p:nvSpPr>
        <p:spPr>
          <a:xfrm>
            <a:off x="4749432" y="1704975"/>
            <a:ext cx="3905250" cy="3323987"/>
          </a:xfrm>
          <a:prstGeom prst="rect">
            <a:avLst/>
          </a:prstGeom>
          <a:noFill/>
        </p:spPr>
        <p:txBody>
          <a:bodyPr wrap="square" rtlCol="0">
            <a:spAutoFit/>
          </a:bodyPr>
          <a:lstStyle/>
          <a:p>
            <a:r>
              <a:rPr lang="en-US" sz="1400" b="1">
                <a:solidFill>
                  <a:schemeClr val="accent1"/>
                </a:solidFill>
                <a:latin typeface="Verdana" panose="020B0604030504040204" pitchFamily="34" charset="0"/>
                <a:ea typeface="Verdana" panose="020B0604030504040204" pitchFamily="34" charset="0"/>
              </a:rPr>
              <a:t>Warm Feedback:</a:t>
            </a:r>
          </a:p>
          <a:p>
            <a:pPr marL="285750" indent="-285750">
              <a:buFont typeface="Arial" panose="020B0604020202020204" pitchFamily="34" charset="0"/>
              <a:buChar char="•"/>
            </a:pPr>
            <a:r>
              <a:rPr lang="en-US" sz="1400">
                <a:solidFill>
                  <a:schemeClr val="accent1"/>
                </a:solidFill>
                <a:latin typeface="Verdana" panose="020B0604030504040204" pitchFamily="34" charset="0"/>
                <a:ea typeface="Verdana" panose="020B0604030504040204" pitchFamily="34" charset="0"/>
              </a:rPr>
              <a:t>Loved the non-curricular tasks and will take back and use immediately.</a:t>
            </a:r>
          </a:p>
          <a:p>
            <a:pPr marL="285750" indent="-285750">
              <a:buFont typeface="Arial" panose="020B0604020202020204" pitchFamily="34" charset="0"/>
              <a:buChar char="•"/>
            </a:pPr>
            <a:r>
              <a:rPr lang="en-US" sz="1400">
                <a:solidFill>
                  <a:schemeClr val="accent1"/>
                </a:solidFill>
                <a:latin typeface="Verdana" panose="020B0604030504040204" pitchFamily="34" charset="0"/>
                <a:ea typeface="Verdana" panose="020B0604030504040204" pitchFamily="34" charset="0"/>
              </a:rPr>
              <a:t>Appreciated the reflection time to discuss classroom implications.</a:t>
            </a:r>
          </a:p>
          <a:p>
            <a:pPr marL="285750" indent="-285750">
              <a:buFont typeface="Arial" panose="020B0604020202020204" pitchFamily="34" charset="0"/>
              <a:buChar char="•"/>
            </a:pPr>
            <a:r>
              <a:rPr lang="en-US" sz="1400">
                <a:solidFill>
                  <a:schemeClr val="accent1"/>
                </a:solidFill>
                <a:latin typeface="Verdana" panose="020B0604030504040204" pitchFamily="34" charset="0"/>
                <a:ea typeface="Verdana" panose="020B0604030504040204" pitchFamily="34" charset="0"/>
              </a:rPr>
              <a:t>Thankful to work with teachers from all over the county.</a:t>
            </a:r>
          </a:p>
          <a:p>
            <a:endParaRPr lang="en-US" sz="1400">
              <a:solidFill>
                <a:schemeClr val="accent1"/>
              </a:solidFill>
              <a:latin typeface="Verdana" panose="020B0604030504040204" pitchFamily="34" charset="0"/>
              <a:ea typeface="Verdana" panose="020B0604030504040204" pitchFamily="34" charset="0"/>
            </a:endParaRPr>
          </a:p>
          <a:p>
            <a:r>
              <a:rPr lang="en-US" sz="1400" b="1">
                <a:solidFill>
                  <a:schemeClr val="accent1"/>
                </a:solidFill>
                <a:latin typeface="Verdana" panose="020B0604030504040204" pitchFamily="34" charset="0"/>
                <a:ea typeface="Verdana" panose="020B0604030504040204" pitchFamily="34" charset="0"/>
              </a:rPr>
              <a:t>Cool Feedback:</a:t>
            </a:r>
          </a:p>
          <a:p>
            <a:pPr marL="285750" indent="-285750">
              <a:buFont typeface="Arial" panose="020B0604020202020204" pitchFamily="34" charset="0"/>
              <a:buChar char="•"/>
            </a:pPr>
            <a:r>
              <a:rPr lang="en-US" sz="1400">
                <a:solidFill>
                  <a:schemeClr val="accent1"/>
                </a:solidFill>
                <a:latin typeface="Verdana" panose="020B0604030504040204" pitchFamily="34" charset="0"/>
                <a:ea typeface="Verdana" panose="020B0604030504040204" pitchFamily="34" charset="0"/>
              </a:rPr>
              <a:t>Consider reducing the number of tasks to save time. </a:t>
            </a:r>
          </a:p>
          <a:p>
            <a:pPr marL="285750" indent="-285750">
              <a:buFont typeface="Arial" panose="020B0604020202020204" pitchFamily="34" charset="0"/>
              <a:buChar char="•"/>
            </a:pPr>
            <a:r>
              <a:rPr lang="en-US" sz="1400">
                <a:solidFill>
                  <a:schemeClr val="accent1"/>
                </a:solidFill>
                <a:latin typeface="Verdana" panose="020B0604030504040204" pitchFamily="34" charset="0"/>
                <a:ea typeface="Verdana" panose="020B0604030504040204" pitchFamily="34" charset="0"/>
              </a:rPr>
              <a:t>Spend more time designing our own tasks.</a:t>
            </a:r>
          </a:p>
          <a:p>
            <a:pPr marL="285750" indent="-285750">
              <a:buFont typeface="Arial" panose="020B0604020202020204" pitchFamily="34" charset="0"/>
              <a:buChar char="•"/>
            </a:pPr>
            <a:r>
              <a:rPr lang="en-US" sz="1400">
                <a:solidFill>
                  <a:schemeClr val="accent1"/>
                </a:solidFill>
                <a:latin typeface="Verdana" panose="020B0604030504040204" pitchFamily="34" charset="0"/>
                <a:ea typeface="Verdana" panose="020B0604030504040204" pitchFamily="34" charset="0"/>
              </a:rPr>
              <a:t>Model another way to make random groups.</a:t>
            </a:r>
          </a:p>
        </p:txBody>
      </p:sp>
    </p:spTree>
    <p:extLst>
      <p:ext uri="{BB962C8B-B14F-4D97-AF65-F5344CB8AC3E}">
        <p14:creationId xmlns:p14="http://schemas.microsoft.com/office/powerpoint/2010/main" val="1622799892"/>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0B31B-1EDC-1082-B59F-07660AE78F17}"/>
              </a:ext>
            </a:extLst>
          </p:cNvPr>
          <p:cNvSpPr>
            <a:spLocks noGrp="1"/>
          </p:cNvSpPr>
          <p:nvPr>
            <p:ph type="title"/>
          </p:nvPr>
        </p:nvSpPr>
        <p:spPr>
          <a:xfrm>
            <a:off x="719998" y="470878"/>
            <a:ext cx="7704000" cy="457200"/>
          </a:xfrm>
        </p:spPr>
        <p:txBody>
          <a:bodyPr/>
          <a:lstStyle/>
          <a:p>
            <a:r>
              <a:rPr lang="en-US"/>
              <a:t>BTC Workshop 1.0 Series</a:t>
            </a:r>
          </a:p>
        </p:txBody>
      </p:sp>
      <p:graphicFrame>
        <p:nvGraphicFramePr>
          <p:cNvPr id="3" name="Table 2">
            <a:extLst>
              <a:ext uri="{FF2B5EF4-FFF2-40B4-BE49-F238E27FC236}">
                <a16:creationId xmlns:a16="http://schemas.microsoft.com/office/drawing/2014/main" id="{5C19B5F3-E78E-86D0-4891-36ABB7B638EC}"/>
              </a:ext>
            </a:extLst>
          </p:cNvPr>
          <p:cNvGraphicFramePr>
            <a:graphicFrameLocks noGrp="1"/>
          </p:cNvGraphicFramePr>
          <p:nvPr>
            <p:extLst>
              <p:ext uri="{D42A27DB-BD31-4B8C-83A1-F6EECF244321}">
                <p14:modId xmlns:p14="http://schemas.microsoft.com/office/powerpoint/2010/main" val="2224481700"/>
              </p:ext>
            </p:extLst>
          </p:nvPr>
        </p:nvGraphicFramePr>
        <p:xfrm>
          <a:off x="343946" y="1150277"/>
          <a:ext cx="8456105" cy="3877018"/>
        </p:xfrm>
        <a:graphic>
          <a:graphicData uri="http://schemas.openxmlformats.org/drawingml/2006/table">
            <a:tbl>
              <a:tblPr firstRow="1" bandRow="1">
                <a:tableStyleId>{B146DE3A-2D71-4F94-9550-0CF89146668F}</a:tableStyleId>
              </a:tblPr>
              <a:tblGrid>
                <a:gridCol w="1691221">
                  <a:extLst>
                    <a:ext uri="{9D8B030D-6E8A-4147-A177-3AD203B41FA5}">
                      <a16:colId xmlns:a16="http://schemas.microsoft.com/office/drawing/2014/main" val="762637067"/>
                    </a:ext>
                  </a:extLst>
                </a:gridCol>
                <a:gridCol w="1691221">
                  <a:extLst>
                    <a:ext uri="{9D8B030D-6E8A-4147-A177-3AD203B41FA5}">
                      <a16:colId xmlns:a16="http://schemas.microsoft.com/office/drawing/2014/main" val="3944070941"/>
                    </a:ext>
                  </a:extLst>
                </a:gridCol>
                <a:gridCol w="1691221">
                  <a:extLst>
                    <a:ext uri="{9D8B030D-6E8A-4147-A177-3AD203B41FA5}">
                      <a16:colId xmlns:a16="http://schemas.microsoft.com/office/drawing/2014/main" val="2755650446"/>
                    </a:ext>
                  </a:extLst>
                </a:gridCol>
                <a:gridCol w="1691221">
                  <a:extLst>
                    <a:ext uri="{9D8B030D-6E8A-4147-A177-3AD203B41FA5}">
                      <a16:colId xmlns:a16="http://schemas.microsoft.com/office/drawing/2014/main" val="298893957"/>
                    </a:ext>
                  </a:extLst>
                </a:gridCol>
                <a:gridCol w="1691221">
                  <a:extLst>
                    <a:ext uri="{9D8B030D-6E8A-4147-A177-3AD203B41FA5}">
                      <a16:colId xmlns:a16="http://schemas.microsoft.com/office/drawing/2014/main" val="2913712183"/>
                    </a:ext>
                  </a:extLst>
                </a:gridCol>
              </a:tblGrid>
              <a:tr h="370840">
                <a:tc>
                  <a:txBody>
                    <a:bodyPr/>
                    <a:lstStyle/>
                    <a:p>
                      <a:pPr algn="ctr"/>
                      <a:r>
                        <a:rPr lang="en-US" sz="1100">
                          <a:solidFill>
                            <a:schemeClr val="tx1"/>
                          </a:solidFill>
                        </a:rPr>
                        <a:t>Session  1</a:t>
                      </a:r>
                    </a:p>
                  </a:txBody>
                  <a:tcPr anchor="ctr">
                    <a:lnL w="38100" cap="flat" cmpd="sng" algn="ctr">
                      <a:solidFill>
                        <a:srgbClr val="FFC000"/>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38100" cap="flat" cmpd="sng" algn="ctr">
                      <a:solidFill>
                        <a:srgbClr val="FFC000"/>
                      </a:solidFill>
                      <a:prstDash val="solid"/>
                      <a:round/>
                      <a:headEnd type="none" w="med" len="med"/>
                      <a:tailEnd type="none" w="med" len="med"/>
                    </a:lnT>
                    <a:lnB w="28575" cap="flat" cmpd="sng" algn="ctr">
                      <a:solidFill>
                        <a:schemeClr val="accent2"/>
                      </a:solidFill>
                      <a:prstDash val="solid"/>
                      <a:round/>
                      <a:headEnd type="none" w="med" len="med"/>
                      <a:tailEnd type="none" w="med" len="med"/>
                    </a:lnB>
                    <a:solidFill>
                      <a:schemeClr val="bg1"/>
                    </a:solidFill>
                  </a:tcPr>
                </a:tc>
                <a:tc>
                  <a:txBody>
                    <a:bodyPr/>
                    <a:lstStyle/>
                    <a:p>
                      <a:pPr algn="ctr"/>
                      <a:r>
                        <a:rPr lang="en-US" sz="1100">
                          <a:solidFill>
                            <a:schemeClr val="tx1"/>
                          </a:solidFill>
                        </a:rPr>
                        <a:t>Session 2</a:t>
                      </a:r>
                    </a:p>
                  </a:txBody>
                  <a:tcPr anchor="ctr">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38100" cap="flat" cmpd="sng" algn="ctr">
                      <a:solidFill>
                        <a:srgbClr val="FFC000"/>
                      </a:solidFill>
                      <a:prstDash val="solid"/>
                      <a:round/>
                      <a:headEnd type="none" w="med" len="med"/>
                      <a:tailEnd type="none" w="med" len="med"/>
                    </a:lnT>
                    <a:lnB w="28575" cap="flat" cmpd="sng" algn="ctr">
                      <a:solidFill>
                        <a:schemeClr val="accent2"/>
                      </a:solidFill>
                      <a:prstDash val="solid"/>
                      <a:round/>
                      <a:headEnd type="none" w="med" len="med"/>
                      <a:tailEnd type="none" w="med" len="med"/>
                    </a:lnB>
                    <a:solidFill>
                      <a:schemeClr val="bg1"/>
                    </a:solidFill>
                  </a:tcPr>
                </a:tc>
                <a:tc>
                  <a:txBody>
                    <a:bodyPr/>
                    <a:lstStyle/>
                    <a:p>
                      <a:pPr algn="ctr"/>
                      <a:r>
                        <a:rPr lang="en-US" sz="1100">
                          <a:solidFill>
                            <a:schemeClr val="tx1"/>
                          </a:solidFill>
                        </a:rPr>
                        <a:t>Session 3</a:t>
                      </a:r>
                    </a:p>
                  </a:txBody>
                  <a:tcPr anchor="ctr">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38100" cap="flat" cmpd="sng" algn="ctr">
                      <a:solidFill>
                        <a:srgbClr val="FFC000"/>
                      </a:solidFill>
                      <a:prstDash val="solid"/>
                      <a:round/>
                      <a:headEnd type="none" w="med" len="med"/>
                      <a:tailEnd type="none" w="med" len="med"/>
                    </a:lnT>
                    <a:lnB w="28575" cap="flat" cmpd="sng" algn="ctr">
                      <a:solidFill>
                        <a:schemeClr val="accent2"/>
                      </a:solidFill>
                      <a:prstDash val="solid"/>
                      <a:round/>
                      <a:headEnd type="none" w="med" len="med"/>
                      <a:tailEnd type="none" w="med" len="med"/>
                    </a:lnB>
                    <a:solidFill>
                      <a:schemeClr val="bg1"/>
                    </a:solidFill>
                  </a:tcPr>
                </a:tc>
                <a:tc>
                  <a:txBody>
                    <a:bodyPr/>
                    <a:lstStyle/>
                    <a:p>
                      <a:pPr algn="ctr"/>
                      <a:r>
                        <a:rPr lang="en-US" sz="1100">
                          <a:solidFill>
                            <a:schemeClr val="tx1"/>
                          </a:solidFill>
                        </a:rPr>
                        <a:t>Session 4</a:t>
                      </a:r>
                    </a:p>
                  </a:txBody>
                  <a:tcPr anchor="ctr">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38100" cap="flat" cmpd="sng" algn="ctr">
                      <a:solidFill>
                        <a:srgbClr val="FFC000"/>
                      </a:solidFill>
                      <a:prstDash val="solid"/>
                      <a:round/>
                      <a:headEnd type="none" w="med" len="med"/>
                      <a:tailEnd type="none" w="med" len="med"/>
                    </a:lnT>
                    <a:lnB w="28575" cap="flat" cmpd="sng" algn="ctr">
                      <a:solidFill>
                        <a:schemeClr val="accent2"/>
                      </a:solidFill>
                      <a:prstDash val="solid"/>
                      <a:round/>
                      <a:headEnd type="none" w="med" len="med"/>
                      <a:tailEnd type="none" w="med" len="med"/>
                    </a:lnB>
                    <a:solidFill>
                      <a:schemeClr val="bg1"/>
                    </a:solidFill>
                  </a:tcPr>
                </a:tc>
                <a:tc>
                  <a:txBody>
                    <a:bodyPr/>
                    <a:lstStyle/>
                    <a:p>
                      <a:pPr algn="ctr"/>
                      <a:r>
                        <a:rPr lang="en-US" sz="1100">
                          <a:solidFill>
                            <a:schemeClr val="tx1"/>
                          </a:solidFill>
                        </a:rPr>
                        <a:t>Session 5</a:t>
                      </a:r>
                    </a:p>
                  </a:txBody>
                  <a:tcPr anchor="ctr">
                    <a:lnL w="28575" cap="flat" cmpd="sng" algn="ctr">
                      <a:solidFill>
                        <a:schemeClr val="accent2"/>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28575"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961091597"/>
                  </a:ext>
                </a:extLst>
              </a:tr>
              <a:tr h="0">
                <a:tc>
                  <a:txBody>
                    <a:bodyPr/>
                    <a:lstStyle/>
                    <a:p>
                      <a:pPr algn="ctr"/>
                      <a:endParaRPr lang="en-US" sz="1100">
                        <a:solidFill>
                          <a:schemeClr val="tx1"/>
                        </a:solidFill>
                      </a:endParaRPr>
                    </a:p>
                    <a:p>
                      <a:pPr algn="ctr"/>
                      <a:r>
                        <a:rPr lang="en-US" sz="1100">
                          <a:solidFill>
                            <a:schemeClr val="tx1"/>
                          </a:solidFill>
                        </a:rPr>
                        <a:t>Know Your Why Institutional Norms and Student Responses</a:t>
                      </a:r>
                    </a:p>
                    <a:p>
                      <a:pPr algn="ctr"/>
                      <a:endParaRPr lang="en-US" sz="1100">
                        <a:solidFill>
                          <a:schemeClr val="tx1"/>
                        </a:solidFill>
                      </a:endParaRPr>
                    </a:p>
                    <a:p>
                      <a:pPr algn="ctr"/>
                      <a:r>
                        <a:rPr lang="en-US" sz="1100">
                          <a:solidFill>
                            <a:schemeClr val="tx1"/>
                          </a:solidFill>
                        </a:rPr>
                        <a:t>Speed Dating  Reflection Questions</a:t>
                      </a:r>
                    </a:p>
                    <a:p>
                      <a:pPr algn="ctr"/>
                      <a:endParaRPr lang="en-US" sz="1100">
                        <a:solidFill>
                          <a:schemeClr val="tx1"/>
                        </a:solidFill>
                      </a:endParaRPr>
                    </a:p>
                    <a:p>
                      <a:pPr algn="ctr"/>
                      <a:endParaRPr lang="en-US" sz="1100">
                        <a:solidFill>
                          <a:schemeClr val="tx1"/>
                        </a:solidFill>
                      </a:endParaRPr>
                    </a:p>
                    <a:p>
                      <a:pPr algn="ctr"/>
                      <a:endParaRPr lang="en-US" sz="1100">
                        <a:solidFill>
                          <a:schemeClr val="tx1"/>
                        </a:solidFill>
                      </a:endParaRPr>
                    </a:p>
                  </a:txBody>
                  <a:tcPr>
                    <a:lnL w="38100" cap="flat" cmpd="sng" algn="ctr">
                      <a:solidFill>
                        <a:srgbClr val="FFC000"/>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solidFill>
                      <a:schemeClr val="bg1"/>
                    </a:solidFill>
                  </a:tcPr>
                </a:tc>
                <a:tc>
                  <a:txBody>
                    <a:bodyPr/>
                    <a:lstStyle/>
                    <a:p>
                      <a:pPr algn="ctr"/>
                      <a:endParaRPr lang="en-US" sz="1100">
                        <a:solidFill>
                          <a:schemeClr val="tx1"/>
                        </a:solidFill>
                      </a:endParaRPr>
                    </a:p>
                    <a:p>
                      <a:pPr algn="ctr"/>
                      <a:r>
                        <a:rPr lang="en-US" sz="1100">
                          <a:solidFill>
                            <a:schemeClr val="tx1"/>
                          </a:solidFill>
                        </a:rPr>
                        <a:t>One Pager</a:t>
                      </a:r>
                    </a:p>
                    <a:p>
                      <a:pPr algn="ctr"/>
                      <a:endParaRPr lang="en-US" sz="1100">
                        <a:solidFill>
                          <a:schemeClr val="tx1"/>
                        </a:solidFill>
                      </a:endParaRPr>
                    </a:p>
                    <a:p>
                      <a:pPr algn="ctr"/>
                      <a:r>
                        <a:rPr lang="en-US" sz="1100">
                          <a:solidFill>
                            <a:schemeClr val="tx1"/>
                          </a:solidFill>
                        </a:rPr>
                        <a:t>Non-Curricular Task</a:t>
                      </a:r>
                    </a:p>
                    <a:p>
                      <a:pPr algn="ctr"/>
                      <a:r>
                        <a:rPr lang="en-US" sz="1100">
                          <a:solidFill>
                            <a:schemeClr val="tx1"/>
                          </a:solidFill>
                        </a:rPr>
                        <a:t>Palindromes</a:t>
                      </a:r>
                    </a:p>
                    <a:p>
                      <a:pPr algn="ctr"/>
                      <a:endParaRPr lang="en-US" sz="1100">
                        <a:solidFill>
                          <a:schemeClr val="tx1"/>
                        </a:solidFill>
                      </a:endParaRPr>
                    </a:p>
                  </a:txBody>
                  <a:tcPr>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en-US" sz="1100">
                          <a:solidFill>
                            <a:schemeClr val="tx1"/>
                          </a:solidFill>
                        </a:rPr>
                        <a:t>Furniture Blog and Philosophical Chairs</a:t>
                      </a:r>
                    </a:p>
                    <a:p>
                      <a:pPr marL="0" marR="0" lvl="0" indent="0" algn="ctr" defTabSz="342900" rtl="0" eaLnBrk="1" fontAlgn="auto" latinLnBrk="0" hangingPunct="1">
                        <a:lnSpc>
                          <a:spcPct val="100000"/>
                        </a:lnSpc>
                        <a:spcBef>
                          <a:spcPts val="0"/>
                        </a:spcBef>
                        <a:spcAft>
                          <a:spcPts val="0"/>
                        </a:spcAft>
                        <a:buClrTx/>
                        <a:buSzTx/>
                        <a:buFontTx/>
                        <a:buNone/>
                        <a:tabLst/>
                        <a:defRPr/>
                      </a:pPr>
                      <a:endParaRPr lang="en-US" sz="1100">
                        <a:solidFill>
                          <a:schemeClr val="tx1"/>
                        </a:solidFill>
                      </a:endParaRPr>
                    </a:p>
                    <a:p>
                      <a:pPr marL="0" marR="0" lvl="0" indent="0" algn="ctr" defTabSz="342900" rtl="0" eaLnBrk="1" fontAlgn="auto" latinLnBrk="0" hangingPunct="1">
                        <a:lnSpc>
                          <a:spcPct val="100000"/>
                        </a:lnSpc>
                        <a:spcBef>
                          <a:spcPts val="0"/>
                        </a:spcBef>
                        <a:spcAft>
                          <a:spcPts val="0"/>
                        </a:spcAft>
                        <a:buClrTx/>
                        <a:buSzTx/>
                        <a:buFontTx/>
                        <a:buNone/>
                        <a:tabLst/>
                        <a:defRPr/>
                      </a:pPr>
                      <a:r>
                        <a:rPr lang="en-US" sz="1100">
                          <a:solidFill>
                            <a:schemeClr val="tx1"/>
                          </a:solidFill>
                        </a:rPr>
                        <a:t>Responses to Keep Thinking Questions</a:t>
                      </a:r>
                    </a:p>
                    <a:p>
                      <a:pPr marL="0" marR="0" lvl="0" indent="0" algn="ctr" defTabSz="342900" rtl="0" eaLnBrk="1" fontAlgn="auto" latinLnBrk="0" hangingPunct="1">
                        <a:lnSpc>
                          <a:spcPct val="100000"/>
                        </a:lnSpc>
                        <a:spcBef>
                          <a:spcPts val="0"/>
                        </a:spcBef>
                        <a:spcAft>
                          <a:spcPts val="0"/>
                        </a:spcAft>
                        <a:buClrTx/>
                        <a:buSzTx/>
                        <a:buFontTx/>
                        <a:buNone/>
                        <a:tabLst/>
                        <a:defRPr/>
                      </a:pPr>
                      <a:r>
                        <a:rPr lang="en-US" sz="1100">
                          <a:solidFill>
                            <a:schemeClr val="tx1"/>
                          </a:solidFill>
                        </a:rPr>
                        <a:t>Two Steps Equation Thin Slicing Task</a:t>
                      </a:r>
                    </a:p>
                    <a:p>
                      <a:pPr marL="0" marR="0" lvl="0" indent="0" algn="ctr" defTabSz="342900" rtl="0" eaLnBrk="1" fontAlgn="auto" latinLnBrk="0" hangingPunct="1">
                        <a:lnSpc>
                          <a:spcPct val="100000"/>
                        </a:lnSpc>
                        <a:spcBef>
                          <a:spcPts val="0"/>
                        </a:spcBef>
                        <a:spcAft>
                          <a:spcPts val="0"/>
                        </a:spcAft>
                        <a:buClrTx/>
                        <a:buSzTx/>
                        <a:buFontTx/>
                        <a:buNone/>
                        <a:tabLst/>
                        <a:defRPr/>
                      </a:pPr>
                      <a:endParaRPr lang="en-US" sz="1100">
                        <a:solidFill>
                          <a:schemeClr val="tx1"/>
                        </a:solidFill>
                      </a:endParaRPr>
                    </a:p>
                    <a:p>
                      <a:pPr marL="0" marR="0" lvl="0" indent="0" algn="ctr" defTabSz="342900" rtl="0" eaLnBrk="1" fontAlgn="auto" latinLnBrk="0" hangingPunct="1">
                        <a:lnSpc>
                          <a:spcPct val="100000"/>
                        </a:lnSpc>
                        <a:spcBef>
                          <a:spcPts val="0"/>
                        </a:spcBef>
                        <a:spcAft>
                          <a:spcPts val="0"/>
                        </a:spcAft>
                        <a:buClrTx/>
                        <a:buSzTx/>
                        <a:buFontTx/>
                        <a:buNone/>
                        <a:tabLst/>
                        <a:defRPr/>
                      </a:pPr>
                      <a:r>
                        <a:rPr lang="en-US" sz="1100">
                          <a:solidFill>
                            <a:schemeClr val="tx1"/>
                          </a:solidFill>
                        </a:rPr>
                        <a:t>Check-Your-Understanding (Questions, Warm and Cool Feedback)</a:t>
                      </a:r>
                    </a:p>
                    <a:p>
                      <a:pPr marL="0" marR="0" lvl="0" indent="0" algn="ctr" defTabSz="342900" rtl="0" eaLnBrk="1" fontAlgn="auto" latinLnBrk="0" hangingPunct="1">
                        <a:lnSpc>
                          <a:spcPct val="100000"/>
                        </a:lnSpc>
                        <a:spcBef>
                          <a:spcPts val="0"/>
                        </a:spcBef>
                        <a:spcAft>
                          <a:spcPts val="0"/>
                        </a:spcAft>
                        <a:buClrTx/>
                        <a:buSzTx/>
                        <a:buFontTx/>
                        <a:buNone/>
                        <a:tabLst/>
                        <a:defRPr/>
                      </a:pPr>
                      <a:endParaRPr lang="en-US" sz="1100">
                        <a:solidFill>
                          <a:schemeClr val="tx1"/>
                        </a:solidFill>
                      </a:endParaRPr>
                    </a:p>
                    <a:p>
                      <a:pPr marL="0" marR="0" lvl="0" indent="0" algn="ctr" defTabSz="342900" rtl="0" eaLnBrk="1" fontAlgn="auto" latinLnBrk="0" hangingPunct="1">
                        <a:lnSpc>
                          <a:spcPct val="100000"/>
                        </a:lnSpc>
                        <a:spcBef>
                          <a:spcPts val="0"/>
                        </a:spcBef>
                        <a:spcAft>
                          <a:spcPts val="0"/>
                        </a:spcAft>
                        <a:buClrTx/>
                        <a:buSzTx/>
                        <a:buFontTx/>
                        <a:buNone/>
                        <a:tabLst/>
                        <a:defRPr/>
                      </a:pPr>
                      <a:r>
                        <a:rPr lang="en-US" sz="1100">
                          <a:solidFill>
                            <a:schemeClr val="tx1"/>
                          </a:solidFill>
                        </a:rPr>
                        <a:t>Sray during the Nickels, Dimes and Quarters Non-Curricular Task</a:t>
                      </a:r>
                    </a:p>
                  </a:txBody>
                  <a:tcPr>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solidFill>
                      <a:schemeClr val="bg1"/>
                    </a:solidFill>
                  </a:tcPr>
                </a:tc>
                <a:tc>
                  <a:txBody>
                    <a:bodyPr/>
                    <a:lstStyle/>
                    <a:p>
                      <a:pPr algn="ctr"/>
                      <a:endParaRPr lang="en-US" sz="1100">
                        <a:solidFill>
                          <a:schemeClr val="tx1"/>
                        </a:solidFill>
                      </a:endParaRPr>
                    </a:p>
                    <a:p>
                      <a:pPr algn="ctr"/>
                      <a:r>
                        <a:rPr lang="en-US" sz="1100">
                          <a:solidFill>
                            <a:schemeClr val="tx1"/>
                          </a:solidFill>
                        </a:rPr>
                        <a:t>Hints and Extensions with a Thin Slicing Task</a:t>
                      </a:r>
                    </a:p>
                    <a:p>
                      <a:pPr algn="ctr"/>
                      <a:endParaRPr lang="en-US" sz="1100" i="0">
                        <a:solidFill>
                          <a:schemeClr val="tx1"/>
                        </a:solidFill>
                      </a:endParaRPr>
                    </a:p>
                    <a:p>
                      <a:pPr algn="ctr"/>
                      <a:r>
                        <a:rPr lang="en-US" sz="1100" i="0">
                          <a:solidFill>
                            <a:schemeClr val="tx1"/>
                          </a:solidFill>
                        </a:rPr>
                        <a:t>Hints and Extensions with Word Problems</a:t>
                      </a:r>
                    </a:p>
                    <a:p>
                      <a:pPr algn="ctr"/>
                      <a:endParaRPr lang="en-US" sz="1100" i="0">
                        <a:solidFill>
                          <a:schemeClr val="tx1"/>
                        </a:solidFill>
                      </a:endParaRPr>
                    </a:p>
                    <a:p>
                      <a:pPr algn="ctr"/>
                      <a:r>
                        <a:rPr lang="en-US" sz="1100" i="0">
                          <a:solidFill>
                            <a:schemeClr val="tx1"/>
                          </a:solidFill>
                        </a:rPr>
                        <a:t>Consolidation Gallery Walk</a:t>
                      </a:r>
                    </a:p>
                    <a:p>
                      <a:pPr algn="ctr"/>
                      <a:endParaRPr lang="en-US" sz="1100" i="0">
                        <a:solidFill>
                          <a:schemeClr val="tx1"/>
                        </a:solidFill>
                      </a:endParaRPr>
                    </a:p>
                    <a:p>
                      <a:pPr algn="ctr"/>
                      <a:r>
                        <a:rPr lang="en-US" sz="1100" i="0">
                          <a:solidFill>
                            <a:schemeClr val="tx1"/>
                          </a:solidFill>
                        </a:rPr>
                        <a:t>Consolidation Teacher Scribes</a:t>
                      </a:r>
                    </a:p>
                    <a:p>
                      <a:pPr algn="ctr"/>
                      <a:endParaRPr lang="en-US" sz="1100" i="0">
                        <a:solidFill>
                          <a:schemeClr val="tx1"/>
                        </a:solidFill>
                      </a:endParaRPr>
                    </a:p>
                    <a:p>
                      <a:pPr algn="ctr"/>
                      <a:r>
                        <a:rPr lang="en-US" sz="1100" i="0">
                          <a:solidFill>
                            <a:schemeClr val="tx1"/>
                          </a:solidFill>
                        </a:rPr>
                        <a:t>Note Making Organizer Completion</a:t>
                      </a:r>
                    </a:p>
                  </a:txBody>
                  <a:tcPr>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solidFill>
                      <a:schemeClr val="bg1"/>
                    </a:solidFill>
                  </a:tcPr>
                </a:tc>
                <a:tc>
                  <a:txBody>
                    <a:bodyPr/>
                    <a:lstStyle/>
                    <a:p>
                      <a:pPr algn="ctr"/>
                      <a:endParaRPr lang="en-US" sz="1100">
                        <a:solidFill>
                          <a:schemeClr val="tx1"/>
                        </a:solidFill>
                      </a:endParaRPr>
                    </a:p>
                    <a:p>
                      <a:pPr marL="0" marR="0" lvl="0" indent="0" algn="ctr" defTabSz="342900" rtl="0" eaLnBrk="1" fontAlgn="auto" latinLnBrk="0" hangingPunct="1">
                        <a:lnSpc>
                          <a:spcPct val="100000"/>
                        </a:lnSpc>
                        <a:spcBef>
                          <a:spcPts val="0"/>
                        </a:spcBef>
                        <a:spcAft>
                          <a:spcPts val="0"/>
                        </a:spcAft>
                        <a:buClrTx/>
                        <a:buSzTx/>
                        <a:buFontTx/>
                        <a:buNone/>
                        <a:tabLst/>
                        <a:defRPr/>
                      </a:pPr>
                      <a:r>
                        <a:rPr lang="en-US" sz="1100">
                          <a:solidFill>
                            <a:schemeClr val="tx1"/>
                          </a:solidFill>
                        </a:rPr>
                        <a:t>Competency Rubric Design (Collaboration, Risk Taking, Perseverance)</a:t>
                      </a:r>
                    </a:p>
                    <a:p>
                      <a:pPr marL="0" marR="0" lvl="0" indent="0" algn="ctr" defTabSz="342900" rtl="0" eaLnBrk="1" fontAlgn="auto" latinLnBrk="0" hangingPunct="1">
                        <a:lnSpc>
                          <a:spcPct val="100000"/>
                        </a:lnSpc>
                        <a:spcBef>
                          <a:spcPts val="0"/>
                        </a:spcBef>
                        <a:spcAft>
                          <a:spcPts val="0"/>
                        </a:spcAft>
                        <a:buClrTx/>
                        <a:buSzTx/>
                        <a:buFontTx/>
                        <a:buNone/>
                        <a:tabLst/>
                        <a:defRPr/>
                      </a:pPr>
                      <a:endParaRPr lang="en-US" sz="1100">
                        <a:solidFill>
                          <a:schemeClr val="tx1"/>
                        </a:solidFill>
                      </a:endParaRPr>
                    </a:p>
                    <a:p>
                      <a:pPr marL="0" marR="0" lvl="0" indent="0" algn="ctr" defTabSz="342900" rtl="0" eaLnBrk="1" fontAlgn="auto" latinLnBrk="0" hangingPunct="1">
                        <a:lnSpc>
                          <a:spcPct val="100000"/>
                        </a:lnSpc>
                        <a:spcBef>
                          <a:spcPts val="0"/>
                        </a:spcBef>
                        <a:spcAft>
                          <a:spcPts val="0"/>
                        </a:spcAft>
                        <a:buClrTx/>
                        <a:buSzTx/>
                        <a:buFontTx/>
                        <a:buNone/>
                        <a:tabLst/>
                        <a:defRPr/>
                      </a:pPr>
                      <a:r>
                        <a:rPr lang="en-US" sz="1100">
                          <a:solidFill>
                            <a:schemeClr val="tx1"/>
                          </a:solidFill>
                        </a:rPr>
                        <a:t>Navigation Tool Creation for Two Step Equations</a:t>
                      </a:r>
                    </a:p>
                    <a:p>
                      <a:pPr algn="ctr"/>
                      <a:endParaRPr lang="en-US" sz="1100">
                        <a:solidFill>
                          <a:schemeClr val="tx1"/>
                        </a:solidFill>
                      </a:endParaRPr>
                    </a:p>
                    <a:p>
                      <a:pPr algn="ctr"/>
                      <a:endParaRPr lang="en-US" sz="1100">
                        <a:solidFill>
                          <a:schemeClr val="tx1"/>
                        </a:solidFill>
                      </a:endParaRPr>
                    </a:p>
                    <a:p>
                      <a:pPr algn="ctr"/>
                      <a:endParaRPr lang="en-US" sz="1100">
                        <a:solidFill>
                          <a:schemeClr val="tx1"/>
                        </a:solidFill>
                      </a:endParaRPr>
                    </a:p>
                    <a:p>
                      <a:pPr algn="ctr"/>
                      <a:endParaRPr lang="en-US" sz="1100">
                        <a:solidFill>
                          <a:schemeClr val="tx1"/>
                        </a:solidFill>
                      </a:endParaRPr>
                    </a:p>
                    <a:p>
                      <a:pPr algn="ctr"/>
                      <a:endParaRPr lang="en-US" sz="1100">
                        <a:solidFill>
                          <a:schemeClr val="tx1"/>
                        </a:solidFill>
                      </a:endParaRPr>
                    </a:p>
                    <a:p>
                      <a:pPr algn="ctr"/>
                      <a:endParaRPr lang="en-US" sz="1100">
                        <a:solidFill>
                          <a:schemeClr val="tx1"/>
                        </a:solidFill>
                      </a:endParaRPr>
                    </a:p>
                    <a:p>
                      <a:pPr algn="ctr"/>
                      <a:endParaRPr lang="en-US" sz="1100">
                        <a:solidFill>
                          <a:schemeClr val="tx1"/>
                        </a:solidFill>
                      </a:endParaRPr>
                    </a:p>
                    <a:p>
                      <a:pPr algn="ctr"/>
                      <a:endParaRPr lang="en-US" sz="1100">
                        <a:solidFill>
                          <a:schemeClr val="tx1"/>
                        </a:solidFill>
                      </a:endParaRPr>
                    </a:p>
                  </a:txBody>
                  <a:tcPr>
                    <a:lnL w="28575" cap="flat" cmpd="sng" algn="ctr">
                      <a:solidFill>
                        <a:schemeClr val="accent2"/>
                      </a:solidFill>
                      <a:prstDash val="solid"/>
                      <a:round/>
                      <a:headEnd type="none" w="med" len="med"/>
                      <a:tailEnd type="none" w="med" len="med"/>
                    </a:lnL>
                    <a:lnR w="38100" cap="flat" cmpd="sng" algn="ctr">
                      <a:solidFill>
                        <a:srgbClr val="FFC000"/>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3518854162"/>
                  </a:ext>
                </a:extLst>
              </a:tr>
              <a:tr h="564858">
                <a:tc>
                  <a:txBody>
                    <a:bodyPr/>
                    <a:lstStyle/>
                    <a:p>
                      <a:pPr algn="ctr"/>
                      <a:r>
                        <a:rPr lang="en-US" sz="1100">
                          <a:solidFill>
                            <a:schemeClr val="tx1"/>
                          </a:solidFill>
                        </a:rPr>
                        <a:t>Introduction Chapter 15</a:t>
                      </a:r>
                    </a:p>
                  </a:txBody>
                  <a:tcPr anchor="ctr">
                    <a:lnL w="38100" cap="flat" cmpd="sng" algn="ctr">
                      <a:solidFill>
                        <a:srgbClr val="FFC000"/>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38100" cap="flat" cmpd="sng" algn="ctr">
                      <a:solidFill>
                        <a:srgbClr val="FFC000"/>
                      </a:solidFill>
                      <a:prstDash val="solid"/>
                      <a:round/>
                      <a:headEnd type="none" w="med" len="med"/>
                      <a:tailEnd type="none" w="med" len="med"/>
                    </a:lnB>
                    <a:solidFill>
                      <a:schemeClr val="bg1"/>
                    </a:solidFill>
                  </a:tcPr>
                </a:tc>
                <a:tc>
                  <a:txBody>
                    <a:bodyPr/>
                    <a:lstStyle/>
                    <a:p>
                      <a:pPr algn="ctr"/>
                      <a:r>
                        <a:rPr lang="en-US" sz="1100">
                          <a:solidFill>
                            <a:schemeClr val="tx1"/>
                          </a:solidFill>
                        </a:rPr>
                        <a:t>Chapters 1, 2, 3</a:t>
                      </a:r>
                    </a:p>
                  </a:txBody>
                  <a:tcPr anchor="ctr">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38100" cap="flat" cmpd="sng" algn="ctr">
                      <a:solidFill>
                        <a:srgbClr val="FFC000"/>
                      </a:solidFill>
                      <a:prstDash val="solid"/>
                      <a:round/>
                      <a:headEnd type="none" w="med" len="med"/>
                      <a:tailEnd type="none" w="med" len="med"/>
                    </a:lnB>
                    <a:solidFill>
                      <a:schemeClr val="bg1"/>
                    </a:solidFill>
                  </a:tcPr>
                </a:tc>
                <a:tc>
                  <a:txBody>
                    <a:bodyPr/>
                    <a:lstStyle/>
                    <a:p>
                      <a:pPr algn="ctr"/>
                      <a:r>
                        <a:rPr lang="en-US" sz="1100">
                          <a:solidFill>
                            <a:schemeClr val="tx1"/>
                          </a:solidFill>
                        </a:rPr>
                        <a:t>Chapters 4, 5, 6, 7, 8</a:t>
                      </a:r>
                    </a:p>
                  </a:txBody>
                  <a:tcPr anchor="ctr">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38100" cap="flat" cmpd="sng" algn="ctr">
                      <a:solidFill>
                        <a:srgbClr val="FFC000"/>
                      </a:solidFill>
                      <a:prstDash val="solid"/>
                      <a:round/>
                      <a:headEnd type="none" w="med" len="med"/>
                      <a:tailEnd type="none" w="med" len="med"/>
                    </a:lnB>
                    <a:solidFill>
                      <a:schemeClr val="bg1"/>
                    </a:solidFill>
                  </a:tcPr>
                </a:tc>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en-US" sz="1100">
                          <a:solidFill>
                            <a:schemeClr val="tx1"/>
                          </a:solidFill>
                        </a:rPr>
                        <a:t>Chapters 9, 10, 11</a:t>
                      </a:r>
                    </a:p>
                  </a:txBody>
                  <a:tcPr anchor="ctr">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38100" cap="flat" cmpd="sng" algn="ctr">
                      <a:solidFill>
                        <a:srgbClr val="FFC000"/>
                      </a:solidFill>
                      <a:prstDash val="solid"/>
                      <a:round/>
                      <a:headEnd type="none" w="med" len="med"/>
                      <a:tailEnd type="none" w="med" len="med"/>
                    </a:lnB>
                    <a:solidFill>
                      <a:schemeClr val="bg1"/>
                    </a:solidFill>
                  </a:tcPr>
                </a:tc>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en-US" sz="1100">
                          <a:solidFill>
                            <a:schemeClr val="tx1"/>
                          </a:solidFill>
                        </a:rPr>
                        <a:t>Chapters 12, 13, 14</a:t>
                      </a:r>
                    </a:p>
                  </a:txBody>
                  <a:tcPr anchor="ctr">
                    <a:lnL w="28575" cap="flat" cmpd="sng" algn="ctr">
                      <a:solidFill>
                        <a:schemeClr val="accent2"/>
                      </a:solidFill>
                      <a:prstDash val="solid"/>
                      <a:round/>
                      <a:headEnd type="none" w="med" len="med"/>
                      <a:tailEnd type="none" w="med" len="med"/>
                    </a:lnL>
                    <a:lnR w="38100" cap="flat" cmpd="sng" algn="ctr">
                      <a:solidFill>
                        <a:srgbClr val="FFC000"/>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38100" cap="flat" cmpd="sng" algn="ctr">
                      <a:solidFill>
                        <a:srgbClr val="FFC000"/>
                      </a:solidFill>
                      <a:prstDash val="solid"/>
                      <a:round/>
                      <a:headEnd type="none" w="med" len="med"/>
                      <a:tailEnd type="none" w="med" len="med"/>
                    </a:lnB>
                    <a:solidFill>
                      <a:schemeClr val="bg1"/>
                    </a:solidFill>
                  </a:tcPr>
                </a:tc>
                <a:extLst>
                  <a:ext uri="{0D108BD9-81ED-4DB2-BD59-A6C34878D82A}">
                    <a16:rowId xmlns:a16="http://schemas.microsoft.com/office/drawing/2014/main" val="904029048"/>
                  </a:ext>
                </a:extLst>
              </a:tr>
            </a:tbl>
          </a:graphicData>
        </a:graphic>
      </p:graphicFrame>
    </p:spTree>
    <p:extLst>
      <p:ext uri="{BB962C8B-B14F-4D97-AF65-F5344CB8AC3E}">
        <p14:creationId xmlns:p14="http://schemas.microsoft.com/office/powerpoint/2010/main" val="3622993040"/>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Shape 2649">
          <a:extLst>
            <a:ext uri="{FF2B5EF4-FFF2-40B4-BE49-F238E27FC236}">
              <a16:creationId xmlns:a16="http://schemas.microsoft.com/office/drawing/2014/main" id="{24569CA0-BC14-5198-1194-9ED133BF1CAB}"/>
            </a:ext>
          </a:extLst>
        </p:cNvPr>
        <p:cNvGrpSpPr/>
        <p:nvPr/>
      </p:nvGrpSpPr>
      <p:grpSpPr>
        <a:xfrm>
          <a:off x="0" y="0"/>
          <a:ext cx="0" cy="0"/>
          <a:chOff x="0" y="0"/>
          <a:chExt cx="0" cy="0"/>
        </a:xfrm>
      </p:grpSpPr>
      <p:sp>
        <p:nvSpPr>
          <p:cNvPr id="2651" name="Google Shape;2651;p40">
            <a:extLst>
              <a:ext uri="{FF2B5EF4-FFF2-40B4-BE49-F238E27FC236}">
                <a16:creationId xmlns:a16="http://schemas.microsoft.com/office/drawing/2014/main" id="{8B66D512-15E0-2844-5C7D-9C00E2E11CE6}"/>
              </a:ext>
            </a:extLst>
          </p:cNvPr>
          <p:cNvSpPr txBox="1">
            <a:spLocks noGrp="1"/>
          </p:cNvSpPr>
          <p:nvPr>
            <p:ph type="title"/>
          </p:nvPr>
        </p:nvSpPr>
        <p:spPr>
          <a:xfrm>
            <a:off x="-172890" y="461152"/>
            <a:ext cx="5538187" cy="45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Briana and the Birdie</a:t>
            </a:r>
            <a:endParaRPr>
              <a:solidFill>
                <a:schemeClr val="lt2"/>
              </a:solidFill>
            </a:endParaRPr>
          </a:p>
        </p:txBody>
      </p:sp>
      <p:cxnSp>
        <p:nvCxnSpPr>
          <p:cNvPr id="2652" name="Google Shape;2652;p40">
            <a:extLst>
              <a:ext uri="{FF2B5EF4-FFF2-40B4-BE49-F238E27FC236}">
                <a16:creationId xmlns:a16="http://schemas.microsoft.com/office/drawing/2014/main" id="{27025E12-6860-8A14-E731-49A287BF7268}"/>
              </a:ext>
            </a:extLst>
          </p:cNvPr>
          <p:cNvCxnSpPr>
            <a:cxnSpLocks/>
          </p:cNvCxnSpPr>
          <p:nvPr/>
        </p:nvCxnSpPr>
        <p:spPr>
          <a:xfrm flipH="1">
            <a:off x="705265" y="994552"/>
            <a:ext cx="3790535" cy="0"/>
          </a:xfrm>
          <a:prstGeom prst="straightConnector1">
            <a:avLst/>
          </a:prstGeom>
          <a:noFill/>
          <a:ln w="19050" cap="flat" cmpd="sng">
            <a:solidFill>
              <a:schemeClr val="lt2"/>
            </a:solidFill>
            <a:prstDash val="solid"/>
            <a:round/>
            <a:headEnd type="none" w="med" len="med"/>
            <a:tailEnd type="none" w="med" len="med"/>
          </a:ln>
        </p:spPr>
      </p:cxnSp>
      <p:sp>
        <p:nvSpPr>
          <p:cNvPr id="3" name="Title 1">
            <a:extLst>
              <a:ext uri="{FF2B5EF4-FFF2-40B4-BE49-F238E27FC236}">
                <a16:creationId xmlns:a16="http://schemas.microsoft.com/office/drawing/2014/main" id="{E042380E-9CAF-4861-8F92-005512C83ADC}"/>
              </a:ext>
            </a:extLst>
          </p:cNvPr>
          <p:cNvSpPr txBox="1">
            <a:spLocks/>
          </p:cNvSpPr>
          <p:nvPr/>
        </p:nvSpPr>
        <p:spPr bwMode="gray">
          <a:xfrm>
            <a:off x="1999350" y="2132771"/>
            <a:ext cx="5145300" cy="1527033"/>
          </a:xfrm>
          <a:prstGeom prst="rect">
            <a:avLst/>
          </a:prstGeom>
        </p:spPr>
        <p:txBody>
          <a:bodyPr spcFirstLastPara="1" vert="horz" wrap="square" lIns="91425" tIns="91425" rIns="91425" bIns="91425" rtlCol="0" anchor="ctr" anchorCtr="0">
            <a:noAutofit/>
          </a:bodyPr>
          <a:lstStyle>
            <a:lvl1pPr lvl="0" algn="ctr" defTabSz="342900" rtl="0" eaLnBrk="1" latinLnBrk="0" hangingPunct="1">
              <a:spcBef>
                <a:spcPts val="0"/>
              </a:spcBef>
              <a:spcAft>
                <a:spcPts val="0"/>
              </a:spcAft>
              <a:buSzPts val="2800"/>
              <a:buNone/>
              <a:defRPr sz="2800" b="0" i="0" kern="1200">
                <a:solidFill>
                  <a:schemeClr val="bg2"/>
                </a:solidFill>
                <a:latin typeface="+mj-lt"/>
                <a:ea typeface="+mj-ea"/>
                <a:cs typeface="+mj-cs"/>
              </a:defRPr>
            </a:lvl1pPr>
            <a:lvl2pPr lvl="1" algn="ctr" rtl="0" eaLnBrk="1" hangingPunct="1">
              <a:spcBef>
                <a:spcPts val="0"/>
              </a:spcBef>
              <a:spcAft>
                <a:spcPts val="0"/>
              </a:spcAft>
              <a:buSzPts val="3500"/>
              <a:buNone/>
              <a:defRPr>
                <a:solidFill>
                  <a:schemeClr val="tx2"/>
                </a:solidFill>
              </a:defRPr>
            </a:lvl2pPr>
            <a:lvl3pPr lvl="2" algn="ctr" rtl="0" eaLnBrk="1" hangingPunct="1">
              <a:spcBef>
                <a:spcPts val="0"/>
              </a:spcBef>
              <a:spcAft>
                <a:spcPts val="0"/>
              </a:spcAft>
              <a:buSzPts val="3500"/>
              <a:buNone/>
              <a:defRPr>
                <a:solidFill>
                  <a:schemeClr val="tx2"/>
                </a:solidFill>
              </a:defRPr>
            </a:lvl3pPr>
            <a:lvl4pPr lvl="3" algn="ctr" rtl="0" eaLnBrk="1" hangingPunct="1">
              <a:spcBef>
                <a:spcPts val="0"/>
              </a:spcBef>
              <a:spcAft>
                <a:spcPts val="0"/>
              </a:spcAft>
              <a:buSzPts val="3500"/>
              <a:buNone/>
              <a:defRPr>
                <a:solidFill>
                  <a:schemeClr val="tx2"/>
                </a:solidFill>
              </a:defRPr>
            </a:lvl4pPr>
            <a:lvl5pPr lvl="4" algn="ctr" rtl="0" eaLnBrk="1" hangingPunct="1">
              <a:spcBef>
                <a:spcPts val="0"/>
              </a:spcBef>
              <a:spcAft>
                <a:spcPts val="0"/>
              </a:spcAft>
              <a:buSzPts val="3500"/>
              <a:buNone/>
              <a:defRPr>
                <a:solidFill>
                  <a:schemeClr val="tx2"/>
                </a:solidFill>
              </a:defRPr>
            </a:lvl5pPr>
            <a:lvl6pPr lvl="5" algn="ctr" rtl="0" eaLnBrk="1" hangingPunct="1">
              <a:spcBef>
                <a:spcPts val="0"/>
              </a:spcBef>
              <a:spcAft>
                <a:spcPts val="0"/>
              </a:spcAft>
              <a:buSzPts val="3500"/>
              <a:buNone/>
              <a:defRPr>
                <a:solidFill>
                  <a:schemeClr val="tx2"/>
                </a:solidFill>
              </a:defRPr>
            </a:lvl6pPr>
            <a:lvl7pPr lvl="6" algn="ctr" rtl="0" eaLnBrk="1" hangingPunct="1">
              <a:spcBef>
                <a:spcPts val="0"/>
              </a:spcBef>
              <a:spcAft>
                <a:spcPts val="0"/>
              </a:spcAft>
              <a:buSzPts val="3500"/>
              <a:buNone/>
              <a:defRPr>
                <a:solidFill>
                  <a:schemeClr val="tx2"/>
                </a:solidFill>
              </a:defRPr>
            </a:lvl7pPr>
            <a:lvl8pPr lvl="7" algn="ctr" rtl="0" eaLnBrk="1" hangingPunct="1">
              <a:spcBef>
                <a:spcPts val="0"/>
              </a:spcBef>
              <a:spcAft>
                <a:spcPts val="0"/>
              </a:spcAft>
              <a:buSzPts val="3500"/>
              <a:buNone/>
              <a:defRPr>
                <a:solidFill>
                  <a:schemeClr val="tx2"/>
                </a:solidFill>
              </a:defRPr>
            </a:lvl8pPr>
            <a:lvl9pPr lvl="8" algn="ctr" rtl="0" eaLnBrk="1" hangingPunct="1">
              <a:spcBef>
                <a:spcPts val="0"/>
              </a:spcBef>
              <a:spcAft>
                <a:spcPts val="0"/>
              </a:spcAft>
              <a:buSzPts val="3500"/>
              <a:buNone/>
              <a:defRPr>
                <a:solidFill>
                  <a:schemeClr val="tx2"/>
                </a:solidFill>
              </a:defRPr>
            </a:lvl9pPr>
          </a:lstStyle>
          <a:p>
            <a:r>
              <a:rPr lang="en-US" sz="8000">
                <a:solidFill>
                  <a:schemeClr val="tx2"/>
                </a:solidFill>
                <a:latin typeface="Calisto MT" panose="02040603050505030304" pitchFamily="18" charset="0"/>
              </a:rPr>
              <a:t>Huddle Up</a:t>
            </a:r>
          </a:p>
        </p:txBody>
      </p:sp>
      <p:sp>
        <p:nvSpPr>
          <p:cNvPr id="2" name="Google Shape;2651;p40">
            <a:extLst>
              <a:ext uri="{FF2B5EF4-FFF2-40B4-BE49-F238E27FC236}">
                <a16:creationId xmlns:a16="http://schemas.microsoft.com/office/drawing/2014/main" id="{B45E0B3A-A003-8407-7B49-809731D9F652}"/>
              </a:ext>
            </a:extLst>
          </p:cNvPr>
          <p:cNvSpPr txBox="1">
            <a:spLocks/>
          </p:cNvSpPr>
          <p:nvPr/>
        </p:nvSpPr>
        <p:spPr bwMode="gray">
          <a:xfrm>
            <a:off x="-125266" y="994552"/>
            <a:ext cx="5538187" cy="457200"/>
          </a:xfrm>
          <a:prstGeom prst="rect">
            <a:avLst/>
          </a:prstGeom>
        </p:spPr>
        <p:txBody>
          <a:bodyPr spcFirstLastPara="1" vert="horz" wrap="square" lIns="91425" tIns="91425" rIns="91425" bIns="91425" rtlCol="0" anchor="ctr" anchorCtr="0">
            <a:noAutofit/>
          </a:bodyPr>
          <a:lstStyle>
            <a:lvl1pPr lvl="0" algn="ctr" defTabSz="342900" rtl="0" eaLnBrk="1" latinLnBrk="0" hangingPunct="1">
              <a:spcBef>
                <a:spcPts val="0"/>
              </a:spcBef>
              <a:spcAft>
                <a:spcPts val="0"/>
              </a:spcAft>
              <a:buSzPts val="2800"/>
              <a:buNone/>
              <a:defRPr sz="2800" b="0" i="0" kern="1200">
                <a:solidFill>
                  <a:schemeClr val="bg2"/>
                </a:solidFill>
                <a:latin typeface="+mj-lt"/>
                <a:ea typeface="+mj-ea"/>
                <a:cs typeface="+mj-cs"/>
              </a:defRPr>
            </a:lvl1pPr>
            <a:lvl2pPr lvl="1" algn="ctr" rtl="0" eaLnBrk="1" hangingPunct="1">
              <a:spcBef>
                <a:spcPts val="0"/>
              </a:spcBef>
              <a:spcAft>
                <a:spcPts val="0"/>
              </a:spcAft>
              <a:buSzPts val="3500"/>
              <a:buNone/>
              <a:defRPr>
                <a:solidFill>
                  <a:schemeClr val="tx2"/>
                </a:solidFill>
              </a:defRPr>
            </a:lvl2pPr>
            <a:lvl3pPr lvl="2" algn="ctr" rtl="0" eaLnBrk="1" hangingPunct="1">
              <a:spcBef>
                <a:spcPts val="0"/>
              </a:spcBef>
              <a:spcAft>
                <a:spcPts val="0"/>
              </a:spcAft>
              <a:buSzPts val="3500"/>
              <a:buNone/>
              <a:defRPr>
                <a:solidFill>
                  <a:schemeClr val="tx2"/>
                </a:solidFill>
              </a:defRPr>
            </a:lvl3pPr>
            <a:lvl4pPr lvl="3" algn="ctr" rtl="0" eaLnBrk="1" hangingPunct="1">
              <a:spcBef>
                <a:spcPts val="0"/>
              </a:spcBef>
              <a:spcAft>
                <a:spcPts val="0"/>
              </a:spcAft>
              <a:buSzPts val="3500"/>
              <a:buNone/>
              <a:defRPr>
                <a:solidFill>
                  <a:schemeClr val="tx2"/>
                </a:solidFill>
              </a:defRPr>
            </a:lvl4pPr>
            <a:lvl5pPr lvl="4" algn="ctr" rtl="0" eaLnBrk="1" hangingPunct="1">
              <a:spcBef>
                <a:spcPts val="0"/>
              </a:spcBef>
              <a:spcAft>
                <a:spcPts val="0"/>
              </a:spcAft>
              <a:buSzPts val="3500"/>
              <a:buNone/>
              <a:defRPr>
                <a:solidFill>
                  <a:schemeClr val="tx2"/>
                </a:solidFill>
              </a:defRPr>
            </a:lvl5pPr>
            <a:lvl6pPr lvl="5" algn="ctr" rtl="0" eaLnBrk="1" hangingPunct="1">
              <a:spcBef>
                <a:spcPts val="0"/>
              </a:spcBef>
              <a:spcAft>
                <a:spcPts val="0"/>
              </a:spcAft>
              <a:buSzPts val="3500"/>
              <a:buNone/>
              <a:defRPr>
                <a:solidFill>
                  <a:schemeClr val="tx2"/>
                </a:solidFill>
              </a:defRPr>
            </a:lvl6pPr>
            <a:lvl7pPr lvl="6" algn="ctr" rtl="0" eaLnBrk="1" hangingPunct="1">
              <a:spcBef>
                <a:spcPts val="0"/>
              </a:spcBef>
              <a:spcAft>
                <a:spcPts val="0"/>
              </a:spcAft>
              <a:buSzPts val="3500"/>
              <a:buNone/>
              <a:defRPr>
                <a:solidFill>
                  <a:schemeClr val="tx2"/>
                </a:solidFill>
              </a:defRPr>
            </a:lvl7pPr>
            <a:lvl8pPr lvl="7" algn="ctr" rtl="0" eaLnBrk="1" hangingPunct="1">
              <a:spcBef>
                <a:spcPts val="0"/>
              </a:spcBef>
              <a:spcAft>
                <a:spcPts val="0"/>
              </a:spcAft>
              <a:buSzPts val="3500"/>
              <a:buNone/>
              <a:defRPr>
                <a:solidFill>
                  <a:schemeClr val="tx2"/>
                </a:solidFill>
              </a:defRPr>
            </a:lvl8pPr>
            <a:lvl9pPr lvl="8" algn="ctr" rtl="0" eaLnBrk="1" hangingPunct="1">
              <a:spcBef>
                <a:spcPts val="0"/>
              </a:spcBef>
              <a:spcAft>
                <a:spcPts val="0"/>
              </a:spcAft>
              <a:buSzPts val="3500"/>
              <a:buNone/>
              <a:defRPr>
                <a:solidFill>
                  <a:schemeClr val="tx2"/>
                </a:solidFill>
              </a:defRPr>
            </a:lvl9pPr>
          </a:lstStyle>
          <a:p>
            <a:r>
              <a:rPr lang="en-US" sz="1400" i="1">
                <a:solidFill>
                  <a:schemeClr val="lt2"/>
                </a:solidFill>
              </a:rPr>
              <a:t>K-5; Competencies &amp; Extensions</a:t>
            </a:r>
          </a:p>
        </p:txBody>
      </p:sp>
    </p:spTree>
    <p:extLst>
      <p:ext uri="{BB962C8B-B14F-4D97-AF65-F5344CB8AC3E}">
        <p14:creationId xmlns:p14="http://schemas.microsoft.com/office/powerpoint/2010/main" val="156699429"/>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3FF6F377-1309-531C-B5B8-068F235EFD05}"/>
            </a:ext>
          </a:extLst>
        </p:cNvPr>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75FBB402-72BC-F770-7B4B-7AE620BD1B06}"/>
              </a:ext>
            </a:extLst>
          </p:cNvPr>
          <p:cNvSpPr/>
          <p:nvPr/>
        </p:nvSpPr>
        <p:spPr>
          <a:xfrm>
            <a:off x="1042059" y="4135890"/>
            <a:ext cx="3115004" cy="527237"/>
          </a:xfrm>
          <a:prstGeom prst="roundRect">
            <a:avLst/>
          </a:prstGeom>
          <a:ln w="38100">
            <a:solidFill>
              <a:srgbClr val="FF3B9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a:t>What do you notice?               </a:t>
            </a:r>
          </a:p>
        </p:txBody>
      </p:sp>
      <p:pic>
        <p:nvPicPr>
          <p:cNvPr id="1026" name="Picture 2" descr="Nest Cartoon Images – Browse 66,712 Stock Photos, Vectors ...">
            <a:extLst>
              <a:ext uri="{FF2B5EF4-FFF2-40B4-BE49-F238E27FC236}">
                <a16:creationId xmlns:a16="http://schemas.microsoft.com/office/drawing/2014/main" id="{AA5515FE-5057-38C0-1EB3-B9A768C30C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0784" y="390525"/>
            <a:ext cx="4162425" cy="3429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2532203E-513C-DB6C-394C-CA1DACCAEAF6}"/>
              </a:ext>
            </a:extLst>
          </p:cNvPr>
          <p:cNvSpPr/>
          <p:nvPr/>
        </p:nvSpPr>
        <p:spPr>
          <a:xfrm>
            <a:off x="4930181" y="4135890"/>
            <a:ext cx="3115004" cy="527237"/>
          </a:xfrm>
          <a:prstGeom prst="roundRect">
            <a:avLst/>
          </a:prstGeom>
          <a:ln w="38100">
            <a:solidFill>
              <a:srgbClr val="FF3B9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a:t>What do you wonder?</a:t>
            </a:r>
          </a:p>
        </p:txBody>
      </p:sp>
    </p:spTree>
    <p:extLst>
      <p:ext uri="{BB962C8B-B14F-4D97-AF65-F5344CB8AC3E}">
        <p14:creationId xmlns:p14="http://schemas.microsoft.com/office/powerpoint/2010/main" val="221132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741C5370-423B-A6C2-F74E-6340FD4CB70E}"/>
            </a:ext>
          </a:extLst>
        </p:cNvPr>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7B5D3B4C-02C7-FD99-41C7-78A4EA399DB1}"/>
              </a:ext>
            </a:extLst>
          </p:cNvPr>
          <p:cNvSpPr/>
          <p:nvPr/>
        </p:nvSpPr>
        <p:spPr>
          <a:xfrm>
            <a:off x="2194667" y="3644810"/>
            <a:ext cx="4344445" cy="527237"/>
          </a:xfrm>
          <a:prstGeom prst="roundRect">
            <a:avLst/>
          </a:prstGeom>
          <a:ln w="38100">
            <a:solidFill>
              <a:srgbClr val="FF3B9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a:t>How many eggs does Briana have?</a:t>
            </a:r>
          </a:p>
        </p:txBody>
      </p:sp>
      <p:pic>
        <p:nvPicPr>
          <p:cNvPr id="3" name="Picture 2">
            <a:extLst>
              <a:ext uri="{FF2B5EF4-FFF2-40B4-BE49-F238E27FC236}">
                <a16:creationId xmlns:a16="http://schemas.microsoft.com/office/drawing/2014/main" id="{23CA6989-8F12-4CF7-F579-E6FDBAA4273C}"/>
              </a:ext>
            </a:extLst>
          </p:cNvPr>
          <p:cNvPicPr>
            <a:picLocks noChangeAspect="1"/>
          </p:cNvPicPr>
          <p:nvPr/>
        </p:nvPicPr>
        <p:blipFill>
          <a:blip r:embed="rId3"/>
          <a:stretch>
            <a:fillRect/>
          </a:stretch>
        </p:blipFill>
        <p:spPr>
          <a:xfrm>
            <a:off x="1179449" y="680970"/>
            <a:ext cx="6924732" cy="2726463"/>
          </a:xfrm>
          <a:prstGeom prst="rect">
            <a:avLst/>
          </a:prstGeom>
        </p:spPr>
      </p:pic>
      <p:sp>
        <p:nvSpPr>
          <p:cNvPr id="2" name="Rectangle 1">
            <a:extLst>
              <a:ext uri="{FF2B5EF4-FFF2-40B4-BE49-F238E27FC236}">
                <a16:creationId xmlns:a16="http://schemas.microsoft.com/office/drawing/2014/main" id="{411E842D-17F4-B414-22B0-202AD98DE97E}"/>
              </a:ext>
            </a:extLst>
          </p:cNvPr>
          <p:cNvSpPr/>
          <p:nvPr/>
        </p:nvSpPr>
        <p:spPr>
          <a:xfrm>
            <a:off x="1319459" y="836097"/>
            <a:ext cx="6644709" cy="51758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00FE3334-0110-6030-2A64-64B6E0975417}"/>
              </a:ext>
            </a:extLst>
          </p:cNvPr>
          <p:cNvSpPr/>
          <p:nvPr/>
        </p:nvSpPr>
        <p:spPr>
          <a:xfrm>
            <a:off x="1319458" y="1370269"/>
            <a:ext cx="6644709" cy="51758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BE9E87D-0244-1820-3CB4-D787E3776B15}"/>
              </a:ext>
            </a:extLst>
          </p:cNvPr>
          <p:cNvSpPr/>
          <p:nvPr/>
        </p:nvSpPr>
        <p:spPr>
          <a:xfrm>
            <a:off x="1319458" y="1766752"/>
            <a:ext cx="6644709" cy="51758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9502D4F-7798-22F3-169B-26CB9D8AFC6B}"/>
              </a:ext>
            </a:extLst>
          </p:cNvPr>
          <p:cNvSpPr/>
          <p:nvPr/>
        </p:nvSpPr>
        <p:spPr>
          <a:xfrm>
            <a:off x="1319458" y="2190609"/>
            <a:ext cx="6644709" cy="51758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59E72AB-05B5-688D-B5BB-15BFFA42820F}"/>
              </a:ext>
            </a:extLst>
          </p:cNvPr>
          <p:cNvSpPr/>
          <p:nvPr/>
        </p:nvSpPr>
        <p:spPr>
          <a:xfrm>
            <a:off x="1319457" y="2639349"/>
            <a:ext cx="6644709" cy="51758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3257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P spid="5" grpId="0" animBg="1"/>
      <p:bldP spid="6" grpId="0" animBg="1"/>
      <p:bldP spid="7" grpId="0" animBg="1"/>
      <p:bldP spid="8" grpId="0" animBg="1"/>
    </p:bld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D0A89ACF-99BB-3E81-17AB-C60E95EDF993}"/>
            </a:ext>
          </a:extLst>
        </p:cNvPr>
        <p:cNvGrpSpPr/>
        <p:nvPr/>
      </p:nvGrpSpPr>
      <p:grpSpPr>
        <a:xfrm>
          <a:off x="0" y="0"/>
          <a:ext cx="0" cy="0"/>
          <a:chOff x="0" y="0"/>
          <a:chExt cx="0" cy="0"/>
        </a:xfrm>
      </p:grpSpPr>
      <p:cxnSp>
        <p:nvCxnSpPr>
          <p:cNvPr id="5" name="Straight Arrow Connector 4">
            <a:extLst>
              <a:ext uri="{FF2B5EF4-FFF2-40B4-BE49-F238E27FC236}">
                <a16:creationId xmlns:a16="http://schemas.microsoft.com/office/drawing/2014/main" id="{BE71B9AC-86BF-78AD-C96B-AABC59D64E41}"/>
              </a:ext>
            </a:extLst>
          </p:cNvPr>
          <p:cNvCxnSpPr/>
          <p:nvPr/>
        </p:nvCxnSpPr>
        <p:spPr>
          <a:xfrm>
            <a:off x="1543050" y="2047875"/>
            <a:ext cx="6057900"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6" name="Text Placeholder 1">
            <a:extLst>
              <a:ext uri="{FF2B5EF4-FFF2-40B4-BE49-F238E27FC236}">
                <a16:creationId xmlns:a16="http://schemas.microsoft.com/office/drawing/2014/main" id="{4D2FA59E-7F05-2932-9700-A29B96ECC4F7}"/>
              </a:ext>
            </a:extLst>
          </p:cNvPr>
          <p:cNvSpPr txBox="1">
            <a:spLocks/>
          </p:cNvSpPr>
          <p:nvPr/>
        </p:nvSpPr>
        <p:spPr>
          <a:xfrm>
            <a:off x="-435525" y="1491246"/>
            <a:ext cx="3823800" cy="2662800"/>
          </a:xfrm>
          <a:prstGeom prst="rect">
            <a:avLst/>
          </a:prstGeom>
        </p:spPr>
        <p:txBody>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sz="1350" b="0" i="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9pPr>
          </a:lstStyle>
          <a:p>
            <a:pPr marL="127000" indent="0" algn="ctr">
              <a:buFont typeface="Wingdings 3" charset="2"/>
              <a:buNone/>
            </a:pPr>
            <a:r>
              <a:rPr lang="en-US" sz="2400"/>
              <a:t>TT</a:t>
            </a:r>
          </a:p>
          <a:p>
            <a:pPr marL="127000" indent="0" algn="ctr">
              <a:buFont typeface="Wingdings 3" charset="2"/>
              <a:buNone/>
            </a:pPr>
            <a:endParaRPr lang="en-US" sz="2400"/>
          </a:p>
          <a:p>
            <a:pPr marL="127000" indent="0" algn="ctr">
              <a:buFont typeface="Wingdings 3" charset="2"/>
              <a:buNone/>
            </a:pPr>
            <a:endParaRPr lang="en-US" sz="2400"/>
          </a:p>
          <a:p>
            <a:pPr marL="127000" indent="0" algn="ctr">
              <a:buFont typeface="Wingdings 3" charset="2"/>
              <a:buNone/>
            </a:pPr>
            <a:endParaRPr lang="en-US" sz="2400"/>
          </a:p>
        </p:txBody>
      </p:sp>
      <p:sp>
        <p:nvSpPr>
          <p:cNvPr id="7" name="Text Placeholder 1">
            <a:extLst>
              <a:ext uri="{FF2B5EF4-FFF2-40B4-BE49-F238E27FC236}">
                <a16:creationId xmlns:a16="http://schemas.microsoft.com/office/drawing/2014/main" id="{986B74DD-F0DC-6473-E994-BA5B6FAE08B2}"/>
              </a:ext>
            </a:extLst>
          </p:cNvPr>
          <p:cNvSpPr txBox="1">
            <a:spLocks/>
          </p:cNvSpPr>
          <p:nvPr/>
        </p:nvSpPr>
        <p:spPr>
          <a:xfrm>
            <a:off x="5366850" y="1491246"/>
            <a:ext cx="3823800" cy="2662800"/>
          </a:xfrm>
          <a:prstGeom prst="rect">
            <a:avLst/>
          </a:prstGeom>
        </p:spPr>
        <p:txBody>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sz="1350" b="0" i="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9pPr>
          </a:lstStyle>
          <a:p>
            <a:pPr marL="127000" indent="0" algn="ctr">
              <a:buFont typeface="Wingdings 3" charset="2"/>
              <a:buNone/>
            </a:pPr>
            <a:r>
              <a:rPr lang="en-US" sz="2400"/>
              <a:t>C</a:t>
            </a:r>
          </a:p>
          <a:p>
            <a:pPr marL="127000" indent="0" algn="ctr">
              <a:buFont typeface="Wingdings 3" charset="2"/>
              <a:buNone/>
            </a:pPr>
            <a:endParaRPr lang="en-US" sz="2400"/>
          </a:p>
          <a:p>
            <a:pPr marL="127000" indent="0" algn="ctr">
              <a:buFont typeface="Wingdings 3" charset="2"/>
              <a:buNone/>
            </a:pPr>
            <a:endParaRPr lang="en-US" sz="2400"/>
          </a:p>
          <a:p>
            <a:pPr marL="127000" indent="0" algn="ctr">
              <a:buFont typeface="Wingdings 3" charset="2"/>
              <a:buNone/>
            </a:pPr>
            <a:endParaRPr lang="en-US" sz="2400"/>
          </a:p>
        </p:txBody>
      </p:sp>
      <p:sp>
        <p:nvSpPr>
          <p:cNvPr id="2" name="Text Placeholder 1">
            <a:extLst>
              <a:ext uri="{FF2B5EF4-FFF2-40B4-BE49-F238E27FC236}">
                <a16:creationId xmlns:a16="http://schemas.microsoft.com/office/drawing/2014/main" id="{AE2F11FA-C276-C486-E274-E48EE2DF57A3}"/>
              </a:ext>
            </a:extLst>
          </p:cNvPr>
          <p:cNvSpPr txBox="1">
            <a:spLocks/>
          </p:cNvSpPr>
          <p:nvPr/>
        </p:nvSpPr>
        <p:spPr>
          <a:xfrm>
            <a:off x="-514350" y="99141"/>
            <a:ext cx="2211879" cy="1780626"/>
          </a:xfrm>
          <a:prstGeom prst="rect">
            <a:avLst/>
          </a:prstGeom>
        </p:spPr>
        <p:txBody>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sz="1350" b="0" i="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9pPr>
          </a:lstStyle>
          <a:p>
            <a:pPr marL="127000" indent="0" algn="ctr">
              <a:buFont typeface="Wingdings 3" charset="2"/>
              <a:buNone/>
            </a:pPr>
            <a:r>
              <a:rPr lang="en-US" sz="1600">
                <a:solidFill>
                  <a:schemeClr val="accent1"/>
                </a:solidFill>
              </a:rPr>
              <a:t>Names</a:t>
            </a:r>
          </a:p>
          <a:p>
            <a:pPr marL="127000" indent="0" algn="ctr">
              <a:buFont typeface="Wingdings 3" charset="2"/>
              <a:buNone/>
            </a:pPr>
            <a:endParaRPr lang="en-US" sz="2400"/>
          </a:p>
          <a:p>
            <a:pPr marL="127000" indent="0" algn="ctr">
              <a:buFont typeface="Wingdings 3" charset="2"/>
              <a:buNone/>
            </a:pPr>
            <a:endParaRPr lang="en-US" sz="2400"/>
          </a:p>
          <a:p>
            <a:pPr marL="127000" indent="0" algn="ctr">
              <a:buFont typeface="Wingdings 3" charset="2"/>
              <a:buNone/>
            </a:pPr>
            <a:endParaRPr lang="en-US" sz="2400"/>
          </a:p>
        </p:txBody>
      </p:sp>
    </p:spTree>
    <p:extLst>
      <p:ext uri="{BB962C8B-B14F-4D97-AF65-F5344CB8AC3E}">
        <p14:creationId xmlns:p14="http://schemas.microsoft.com/office/powerpoint/2010/main" val="323762022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0B396434-B319-0ECF-D398-8329B79DF4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287879-0040-A126-9A65-CBA000A9DDE8}"/>
              </a:ext>
            </a:extLst>
          </p:cNvPr>
          <p:cNvSpPr>
            <a:spLocks noGrp="1"/>
          </p:cNvSpPr>
          <p:nvPr>
            <p:ph type="title"/>
          </p:nvPr>
        </p:nvSpPr>
        <p:spPr>
          <a:xfrm>
            <a:off x="666307" y="1849204"/>
            <a:ext cx="7981507" cy="1906800"/>
          </a:xfrm>
        </p:spPr>
        <p:txBody>
          <a:bodyPr/>
          <a:lstStyle/>
          <a:p>
            <a:r>
              <a:rPr lang="en-US">
                <a:latin typeface="Calisto MT" panose="02040603050505030304" pitchFamily="18" charset="0"/>
              </a:rPr>
              <a:t>Random Groups</a:t>
            </a:r>
          </a:p>
        </p:txBody>
      </p:sp>
      <p:sp>
        <p:nvSpPr>
          <p:cNvPr id="5" name="Rectangle: Rounded Corners 4">
            <a:hlinkClick r:id="rId3"/>
            <a:extLst>
              <a:ext uri="{FF2B5EF4-FFF2-40B4-BE49-F238E27FC236}">
                <a16:creationId xmlns:a16="http://schemas.microsoft.com/office/drawing/2014/main" id="{CF3576E5-9C8F-6F30-7C31-5FBD02B6AE56}"/>
              </a:ext>
            </a:extLst>
          </p:cNvPr>
          <p:cNvSpPr/>
          <p:nvPr/>
        </p:nvSpPr>
        <p:spPr>
          <a:xfrm>
            <a:off x="430349" y="4041322"/>
            <a:ext cx="1953160" cy="726890"/>
          </a:xfrm>
          <a:prstGeom prst="roundRect">
            <a:avLst/>
          </a:prstGeom>
          <a:solidFill>
            <a:srgbClr val="FF7ACB"/>
          </a:solidFill>
          <a:ln w="38100">
            <a:solidFill>
              <a:srgbClr val="FF3B9F"/>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t>10 minutes to solve</a:t>
            </a:r>
          </a:p>
        </p:txBody>
      </p:sp>
      <p:pic>
        <p:nvPicPr>
          <p:cNvPr id="8" name="Picture 7">
            <a:extLst>
              <a:ext uri="{FF2B5EF4-FFF2-40B4-BE49-F238E27FC236}">
                <a16:creationId xmlns:a16="http://schemas.microsoft.com/office/drawing/2014/main" id="{FC12E271-0825-9519-F8A4-41E6A4B0E5C5}"/>
              </a:ext>
            </a:extLst>
          </p:cNvPr>
          <p:cNvPicPr>
            <a:picLocks noChangeAspect="1"/>
          </p:cNvPicPr>
          <p:nvPr/>
        </p:nvPicPr>
        <p:blipFill>
          <a:blip r:embed="rId4"/>
          <a:stretch>
            <a:fillRect/>
          </a:stretch>
        </p:blipFill>
        <p:spPr>
          <a:xfrm>
            <a:off x="3902024" y="3350276"/>
            <a:ext cx="1622476" cy="1586191"/>
          </a:xfrm>
          <a:prstGeom prst="rect">
            <a:avLst/>
          </a:prstGeom>
        </p:spPr>
      </p:pic>
    </p:spTree>
    <p:extLst>
      <p:ext uri="{BB962C8B-B14F-4D97-AF65-F5344CB8AC3E}">
        <p14:creationId xmlns:p14="http://schemas.microsoft.com/office/powerpoint/2010/main" val="804303632"/>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84FCD738-71FD-3C06-04B8-11CDE1761E6F}"/>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8DF0132E-0635-3C9A-3D24-76534C523E0C}"/>
              </a:ext>
            </a:extLst>
          </p:cNvPr>
          <p:cNvSpPr>
            <a:spLocks noGrp="1"/>
          </p:cNvSpPr>
          <p:nvPr>
            <p:ph type="body" idx="1"/>
          </p:nvPr>
        </p:nvSpPr>
        <p:spPr>
          <a:xfrm>
            <a:off x="4964665" y="2038497"/>
            <a:ext cx="3823800" cy="2662800"/>
          </a:xfrm>
        </p:spPr>
        <p:txBody>
          <a:bodyPr/>
          <a:lstStyle/>
          <a:p>
            <a:pPr marL="127000" indent="0" algn="ctr">
              <a:buNone/>
            </a:pPr>
            <a:r>
              <a:rPr lang="en-US" sz="2400"/>
              <a:t>How would your students respond to this task?</a:t>
            </a:r>
          </a:p>
          <a:p>
            <a:pPr marL="127000" indent="0" algn="ctr">
              <a:buNone/>
            </a:pPr>
            <a:endParaRPr lang="en-US" sz="2400"/>
          </a:p>
          <a:p>
            <a:pPr marL="127000" indent="0" algn="ctr">
              <a:buNone/>
            </a:pPr>
            <a:endParaRPr lang="en-US" sz="2400"/>
          </a:p>
          <a:p>
            <a:pPr marL="127000" indent="0" algn="ctr">
              <a:buNone/>
            </a:pPr>
            <a:endParaRPr lang="en-US" sz="2400"/>
          </a:p>
        </p:txBody>
      </p:sp>
      <p:sp>
        <p:nvSpPr>
          <p:cNvPr id="3" name="Text Placeholder 2">
            <a:extLst>
              <a:ext uri="{FF2B5EF4-FFF2-40B4-BE49-F238E27FC236}">
                <a16:creationId xmlns:a16="http://schemas.microsoft.com/office/drawing/2014/main" id="{3D73BCC7-B3F4-99CD-514A-9F45257A5EFA}"/>
              </a:ext>
            </a:extLst>
          </p:cNvPr>
          <p:cNvSpPr>
            <a:spLocks noGrp="1"/>
          </p:cNvSpPr>
          <p:nvPr>
            <p:ph type="body" idx="2"/>
          </p:nvPr>
        </p:nvSpPr>
        <p:spPr>
          <a:xfrm>
            <a:off x="563525" y="1949554"/>
            <a:ext cx="4267200" cy="2662800"/>
          </a:xfrm>
        </p:spPr>
        <p:txBody>
          <a:bodyPr/>
          <a:lstStyle/>
          <a:p>
            <a:pPr marL="127000" indent="0" algn="ctr">
              <a:buNone/>
            </a:pPr>
            <a:r>
              <a:rPr lang="en-US" sz="2400"/>
              <a:t>What changes did your group make after self reflecting using the arrow?</a:t>
            </a:r>
          </a:p>
        </p:txBody>
      </p:sp>
      <p:sp>
        <p:nvSpPr>
          <p:cNvPr id="5" name="Title 4">
            <a:extLst>
              <a:ext uri="{FF2B5EF4-FFF2-40B4-BE49-F238E27FC236}">
                <a16:creationId xmlns:a16="http://schemas.microsoft.com/office/drawing/2014/main" id="{EF9491F4-974A-8995-3D8C-69FEE5FB8AF8}"/>
              </a:ext>
            </a:extLst>
          </p:cNvPr>
          <p:cNvSpPr>
            <a:spLocks noGrp="1"/>
          </p:cNvSpPr>
          <p:nvPr>
            <p:ph type="title"/>
          </p:nvPr>
        </p:nvSpPr>
        <p:spPr>
          <a:xfrm>
            <a:off x="1862355" y="648949"/>
            <a:ext cx="5627433" cy="457200"/>
          </a:xfrm>
        </p:spPr>
        <p:txBody>
          <a:bodyPr/>
          <a:lstStyle/>
          <a:p>
            <a:r>
              <a:rPr lang="en-US" sz="3600"/>
              <a:t>Reflection </a:t>
            </a:r>
            <a:br>
              <a:rPr lang="en-US" sz="3600"/>
            </a:br>
            <a:r>
              <a:rPr lang="en-US" i="1"/>
              <a:t>Think – Pair - Share</a:t>
            </a:r>
            <a:endParaRPr lang="en-US" sz="3600" i="1"/>
          </a:p>
        </p:txBody>
      </p:sp>
      <p:pic>
        <p:nvPicPr>
          <p:cNvPr id="4" name="Picture 3">
            <a:extLst>
              <a:ext uri="{FF2B5EF4-FFF2-40B4-BE49-F238E27FC236}">
                <a16:creationId xmlns:a16="http://schemas.microsoft.com/office/drawing/2014/main" id="{716D8F89-428D-72E0-6AB8-5E5F332F2C21}"/>
              </a:ext>
            </a:extLst>
          </p:cNvPr>
          <p:cNvPicPr>
            <a:picLocks noChangeAspect="1"/>
          </p:cNvPicPr>
          <p:nvPr/>
        </p:nvPicPr>
        <p:blipFill>
          <a:blip r:embed="rId3"/>
          <a:stretch>
            <a:fillRect/>
          </a:stretch>
        </p:blipFill>
        <p:spPr>
          <a:xfrm>
            <a:off x="6210743" y="3369897"/>
            <a:ext cx="1409700" cy="1409700"/>
          </a:xfrm>
          <a:prstGeom prst="rect">
            <a:avLst/>
          </a:prstGeom>
        </p:spPr>
      </p:pic>
      <p:pic>
        <p:nvPicPr>
          <p:cNvPr id="1026" name="Picture 2" descr="Sad crying man looking in mirror. Vector simple low self ...">
            <a:extLst>
              <a:ext uri="{FF2B5EF4-FFF2-40B4-BE49-F238E27FC236}">
                <a16:creationId xmlns:a16="http://schemas.microsoft.com/office/drawing/2014/main" id="{BEDC6E6A-1EE1-341D-7DFF-9D564EDC5CC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3401"/>
          <a:stretch>
            <a:fillRect/>
          </a:stretch>
        </p:blipFill>
        <p:spPr bwMode="auto">
          <a:xfrm>
            <a:off x="1523557" y="3280954"/>
            <a:ext cx="1943100" cy="1766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8177444"/>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3517"/>
        <p:cNvGrpSpPr/>
        <p:nvPr/>
      </p:nvGrpSpPr>
      <p:grpSpPr>
        <a:xfrm>
          <a:off x="0" y="0"/>
          <a:ext cx="0" cy="0"/>
          <a:chOff x="0" y="0"/>
          <a:chExt cx="0" cy="0"/>
        </a:xfrm>
      </p:grpSpPr>
      <p:sp>
        <p:nvSpPr>
          <p:cNvPr id="3518" name="Google Shape;3518;p46"/>
          <p:cNvSpPr txBox="1">
            <a:spLocks noGrp="1"/>
          </p:cNvSpPr>
          <p:nvPr>
            <p:ph type="subTitle" idx="1"/>
          </p:nvPr>
        </p:nvSpPr>
        <p:spPr>
          <a:xfrm>
            <a:off x="177775" y="214513"/>
            <a:ext cx="8051825" cy="1478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000" b="1">
                <a:solidFill>
                  <a:schemeClr val="bg1"/>
                </a:solidFill>
              </a:rPr>
              <a:t>THINKING</a:t>
            </a:r>
            <a:r>
              <a:rPr lang="en" sz="2000">
                <a:solidFill>
                  <a:schemeClr val="bg1"/>
                </a:solidFill>
              </a:rPr>
              <a:t> is the process of using one’s mind to consider or reason about something…</a:t>
            </a:r>
          </a:p>
          <a:p>
            <a:pPr marL="0" lvl="0" indent="0" algn="ctr" rtl="0">
              <a:spcBef>
                <a:spcPts val="0"/>
              </a:spcBef>
              <a:spcAft>
                <a:spcPts val="0"/>
              </a:spcAft>
              <a:buNone/>
            </a:pPr>
            <a:r>
              <a:rPr lang="en-US" sz="2000">
                <a:solidFill>
                  <a:schemeClr val="bg1"/>
                </a:solidFill>
              </a:rPr>
              <a:t>I</a:t>
            </a:r>
            <a:r>
              <a:rPr lang="en" sz="2000">
                <a:solidFill>
                  <a:schemeClr val="bg1"/>
                </a:solidFill>
              </a:rPr>
              <a:t>t’s not about </a:t>
            </a:r>
            <a:r>
              <a:rPr lang="en" sz="2000" b="1">
                <a:solidFill>
                  <a:schemeClr val="bg1"/>
                </a:solidFill>
              </a:rPr>
              <a:t>MIMICKING</a:t>
            </a:r>
            <a:r>
              <a:rPr lang="en" sz="2000">
                <a:solidFill>
                  <a:schemeClr val="bg1"/>
                </a:solidFill>
              </a:rPr>
              <a:t> someone or </a:t>
            </a:r>
            <a:r>
              <a:rPr lang="en" sz="2000" b="1">
                <a:solidFill>
                  <a:schemeClr val="bg1"/>
                </a:solidFill>
              </a:rPr>
              <a:t>RECALL</a:t>
            </a:r>
            <a:r>
              <a:rPr lang="en" sz="2000">
                <a:solidFill>
                  <a:schemeClr val="bg1"/>
                </a:solidFill>
              </a:rPr>
              <a:t>.</a:t>
            </a:r>
            <a:endParaRPr sz="2000">
              <a:solidFill>
                <a:schemeClr val="bg1"/>
              </a:solidFill>
            </a:endParaRPr>
          </a:p>
        </p:txBody>
      </p:sp>
      <p:sp>
        <p:nvSpPr>
          <p:cNvPr id="2" name="TextBox 1">
            <a:extLst>
              <a:ext uri="{FF2B5EF4-FFF2-40B4-BE49-F238E27FC236}">
                <a16:creationId xmlns:a16="http://schemas.microsoft.com/office/drawing/2014/main" id="{5E16AA05-286D-4275-8DEB-4EB56BDCF99D}"/>
              </a:ext>
            </a:extLst>
          </p:cNvPr>
          <p:cNvSpPr txBox="1"/>
          <p:nvPr/>
        </p:nvSpPr>
        <p:spPr>
          <a:xfrm>
            <a:off x="857888" y="1859719"/>
            <a:ext cx="7288548" cy="830997"/>
          </a:xfrm>
          <a:prstGeom prst="rect">
            <a:avLst/>
          </a:prstGeom>
          <a:noFill/>
        </p:spPr>
        <p:txBody>
          <a:bodyPr wrap="square" rtlCol="0">
            <a:spAutoFit/>
          </a:bodyPr>
          <a:lstStyle/>
          <a:p>
            <a:pPr algn="ctr"/>
            <a:r>
              <a:rPr lang="en-US" sz="2400">
                <a:solidFill>
                  <a:srgbClr val="7D4DA5"/>
                </a:solidFill>
                <a:latin typeface="Hind" panose="02000000000000000000" pitchFamily="2" charset="0"/>
                <a:cs typeface="Hind" panose="02000000000000000000" pitchFamily="2" charset="0"/>
              </a:rPr>
              <a:t>Give students the opportunity to </a:t>
            </a:r>
            <a:r>
              <a:rPr lang="en-US" sz="2400" b="1">
                <a:solidFill>
                  <a:srgbClr val="7D4DA5"/>
                </a:solidFill>
                <a:latin typeface="Hind" panose="02000000000000000000" pitchFamily="2" charset="0"/>
                <a:cs typeface="Hind" panose="02000000000000000000" pitchFamily="2" charset="0"/>
              </a:rPr>
              <a:t>make sense of the math</a:t>
            </a:r>
            <a:r>
              <a:rPr lang="en-US" sz="2400">
                <a:solidFill>
                  <a:srgbClr val="7D4DA5"/>
                </a:solidFill>
                <a:latin typeface="Hind" panose="02000000000000000000" pitchFamily="2" charset="0"/>
                <a:cs typeface="Hind" panose="02000000000000000000" pitchFamily="2" charset="0"/>
              </a:rPr>
              <a:t>. Give students a </a:t>
            </a:r>
            <a:r>
              <a:rPr lang="en-US" sz="2400" b="1">
                <a:solidFill>
                  <a:srgbClr val="7D4DA5"/>
                </a:solidFill>
                <a:latin typeface="Hind" panose="02000000000000000000" pitchFamily="2" charset="0"/>
                <a:cs typeface="Hind" panose="02000000000000000000" pitchFamily="2" charset="0"/>
              </a:rPr>
              <a:t>voice</a:t>
            </a:r>
            <a:r>
              <a:rPr lang="en-US" sz="2400">
                <a:solidFill>
                  <a:srgbClr val="7D4DA5"/>
                </a:solidFill>
                <a:latin typeface="Hind" panose="02000000000000000000" pitchFamily="2" charset="0"/>
                <a:cs typeface="Hind" panose="02000000000000000000" pitchFamily="2" charset="0"/>
              </a:rPr>
              <a:t>.</a:t>
            </a:r>
          </a:p>
        </p:txBody>
      </p:sp>
      <p:pic>
        <p:nvPicPr>
          <p:cNvPr id="1026" name="Picture 2" descr="200+ Words to Describe a Voice in Vivid Ways">
            <a:extLst>
              <a:ext uri="{FF2B5EF4-FFF2-40B4-BE49-F238E27FC236}">
                <a16:creationId xmlns:a16="http://schemas.microsoft.com/office/drawing/2014/main" id="{4831C38F-4CE5-4A5F-977C-A936CCB640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2857522"/>
            <a:ext cx="3657600" cy="2057400"/>
          </a:xfrm>
          <a:prstGeom prst="rect">
            <a:avLst/>
          </a:prstGeom>
          <a:noFill/>
          <a:ln w="38100">
            <a:solidFill>
              <a:srgbClr val="7030A0"/>
            </a:solidFill>
            <a:prstDash val="dash"/>
          </a:ln>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518">
                                            <p:txEl>
                                              <p:pRg st="0" end="0"/>
                                            </p:txEl>
                                          </p:spTgt>
                                        </p:tgtEl>
                                        <p:attrNameLst>
                                          <p:attrName>style.visibility</p:attrName>
                                        </p:attrNameLst>
                                      </p:cBhvr>
                                      <p:to>
                                        <p:strVal val="visible"/>
                                      </p:to>
                                    </p:set>
                                    <p:animEffect transition="in" filter="wipe(left)">
                                      <p:cBhvr>
                                        <p:cTn id="7" dur="500"/>
                                        <p:tgtEl>
                                          <p:spTgt spid="35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518">
                                            <p:txEl>
                                              <p:pRg st="1" end="1"/>
                                            </p:txEl>
                                          </p:spTgt>
                                        </p:tgtEl>
                                        <p:attrNameLst>
                                          <p:attrName>style.visibility</p:attrName>
                                        </p:attrNameLst>
                                      </p:cBhvr>
                                      <p:to>
                                        <p:strVal val="visible"/>
                                      </p:to>
                                    </p:set>
                                    <p:animEffect transition="in" filter="wipe(left)">
                                      <p:cBhvr>
                                        <p:cTn id="12" dur="500"/>
                                        <p:tgtEl>
                                          <p:spTgt spid="351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wipe(left)">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026"/>
                                        </p:tgtEl>
                                        <p:attrNameLst>
                                          <p:attrName>style.visibility</p:attrName>
                                        </p:attrNameLst>
                                      </p:cBhvr>
                                      <p:to>
                                        <p:strVal val="visible"/>
                                      </p:to>
                                    </p:set>
                                    <p:animEffect transition="in" filter="barn(inVertical)">
                                      <p:cBhvr>
                                        <p:cTn id="2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3314"/>
        <p:cNvGrpSpPr/>
        <p:nvPr/>
      </p:nvGrpSpPr>
      <p:grpSpPr>
        <a:xfrm>
          <a:off x="0" y="0"/>
          <a:ext cx="0" cy="0"/>
          <a:chOff x="0" y="0"/>
          <a:chExt cx="0" cy="0"/>
        </a:xfrm>
      </p:grpSpPr>
      <p:sp>
        <p:nvSpPr>
          <p:cNvPr id="3315" name="Google Shape;3315;p45"/>
          <p:cNvSpPr txBox="1">
            <a:spLocks noGrp="1"/>
          </p:cNvSpPr>
          <p:nvPr>
            <p:ph type="title"/>
          </p:nvPr>
        </p:nvSpPr>
        <p:spPr>
          <a:xfrm>
            <a:off x="1999350" y="194629"/>
            <a:ext cx="5145300" cy="1906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bg1"/>
                </a:solidFill>
              </a:rPr>
              <a:t>Awesome</a:t>
            </a:r>
            <a:endParaRPr>
              <a:solidFill>
                <a:schemeClr val="bg1"/>
              </a:solidFill>
            </a:endParaRPr>
          </a:p>
        </p:txBody>
      </p:sp>
      <p:sp>
        <p:nvSpPr>
          <p:cNvPr id="3" name="TextBox 2">
            <a:extLst>
              <a:ext uri="{FF2B5EF4-FFF2-40B4-BE49-F238E27FC236}">
                <a16:creationId xmlns:a16="http://schemas.microsoft.com/office/drawing/2014/main" id="{7883E693-9329-A6E8-008D-5000F763668B}"/>
              </a:ext>
            </a:extLst>
          </p:cNvPr>
          <p:cNvSpPr txBox="1"/>
          <p:nvPr/>
        </p:nvSpPr>
        <p:spPr>
          <a:xfrm>
            <a:off x="2286000" y="2100960"/>
            <a:ext cx="4572000" cy="1200329"/>
          </a:xfrm>
          <a:prstGeom prst="rect">
            <a:avLst/>
          </a:prstGeom>
          <a:noFill/>
        </p:spPr>
        <p:txBody>
          <a:bodyPr wrap="square">
            <a:spAutoFit/>
          </a:bodyPr>
          <a:lstStyle/>
          <a:p>
            <a:pPr algn="ctr">
              <a:spcBef>
                <a:spcPts val="0"/>
              </a:spcBef>
            </a:pPr>
            <a:r>
              <a:rPr lang="en-US" sz="1800"/>
              <a:t>Katie Becraft, kbecraft@aacps.org</a:t>
            </a:r>
          </a:p>
          <a:p>
            <a:pPr algn="ctr">
              <a:spcBef>
                <a:spcPts val="0"/>
              </a:spcBef>
            </a:pPr>
            <a:r>
              <a:rPr lang="en-US" sz="1800"/>
              <a:t>Mary Rathlev, mrathlev@aacps.org</a:t>
            </a:r>
          </a:p>
          <a:p>
            <a:pPr algn="ctr">
              <a:spcBef>
                <a:spcPts val="0"/>
              </a:spcBef>
            </a:pPr>
            <a:endParaRPr lang="en-US" sz="1800"/>
          </a:p>
          <a:p>
            <a:pPr algn="ctr">
              <a:spcBef>
                <a:spcPts val="0"/>
              </a:spcBef>
            </a:pPr>
            <a:r>
              <a:rPr lang="en-US" sz="1800"/>
              <a:t>Anne Arundel County, MD</a:t>
            </a:r>
          </a:p>
        </p:txBody>
      </p:sp>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F78DAAE-B0C3-49A3-8AB1-AD2FF0E36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endParaRPr lang="en-US"/>
          </a:p>
        </p:txBody>
      </p:sp>
      <p:sp>
        <p:nvSpPr>
          <p:cNvPr id="11" name="Rectangle 10">
            <a:extLst>
              <a:ext uri="{FF2B5EF4-FFF2-40B4-BE49-F238E27FC236}">
                <a16:creationId xmlns:a16="http://schemas.microsoft.com/office/drawing/2014/main" id="{F6A8A81D-3338-4B0F-A26F-A3D259D276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599" y="601345"/>
            <a:ext cx="8250178" cy="3936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0155665-7CE2-4939-AE5E-020DC1D207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4" name="Picture 3">
            <a:extLst>
              <a:ext uri="{FF2B5EF4-FFF2-40B4-BE49-F238E27FC236}">
                <a16:creationId xmlns:a16="http://schemas.microsoft.com/office/drawing/2014/main" id="{A2A734CA-9B4D-8E80-C97D-A68E11BC6E0C}"/>
              </a:ext>
            </a:extLst>
          </p:cNvPr>
          <p:cNvPicPr>
            <a:picLocks noChangeAspect="1"/>
          </p:cNvPicPr>
          <p:nvPr/>
        </p:nvPicPr>
        <p:blipFill>
          <a:blip r:embed="rId2"/>
          <a:stretch>
            <a:fillRect/>
          </a:stretch>
        </p:blipFill>
        <p:spPr>
          <a:xfrm>
            <a:off x="2877879" y="633602"/>
            <a:ext cx="2962529" cy="3859975"/>
          </a:xfrm>
          <a:prstGeom prst="rect">
            <a:avLst/>
          </a:prstGeom>
        </p:spPr>
      </p:pic>
    </p:spTree>
    <p:extLst>
      <p:ext uri="{BB962C8B-B14F-4D97-AF65-F5344CB8AC3E}">
        <p14:creationId xmlns:p14="http://schemas.microsoft.com/office/powerpoint/2010/main" val="1722970717"/>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F680E9-289A-A89F-652D-79CD7B65B7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5AAA33-A459-8ECE-C0FF-232AEB811D6A}"/>
              </a:ext>
            </a:extLst>
          </p:cNvPr>
          <p:cNvSpPr>
            <a:spLocks noGrp="1"/>
          </p:cNvSpPr>
          <p:nvPr>
            <p:ph type="title"/>
          </p:nvPr>
        </p:nvSpPr>
        <p:spPr>
          <a:xfrm>
            <a:off x="719997" y="699478"/>
            <a:ext cx="7704000" cy="457200"/>
          </a:xfrm>
        </p:spPr>
        <p:txBody>
          <a:bodyPr/>
          <a:lstStyle/>
          <a:p>
            <a:r>
              <a:rPr lang="en-US"/>
              <a:t>BTC Workshop 2.0 Series</a:t>
            </a:r>
          </a:p>
        </p:txBody>
      </p:sp>
      <p:graphicFrame>
        <p:nvGraphicFramePr>
          <p:cNvPr id="3" name="Table 2">
            <a:extLst>
              <a:ext uri="{FF2B5EF4-FFF2-40B4-BE49-F238E27FC236}">
                <a16:creationId xmlns:a16="http://schemas.microsoft.com/office/drawing/2014/main" id="{B6270C52-95A8-3EBE-8CF2-A83D298F9E4B}"/>
              </a:ext>
            </a:extLst>
          </p:cNvPr>
          <p:cNvGraphicFramePr>
            <a:graphicFrameLocks noGrp="1"/>
          </p:cNvGraphicFramePr>
          <p:nvPr>
            <p:extLst>
              <p:ext uri="{D42A27DB-BD31-4B8C-83A1-F6EECF244321}">
                <p14:modId xmlns:p14="http://schemas.microsoft.com/office/powerpoint/2010/main" val="2674493751"/>
              </p:ext>
            </p:extLst>
          </p:nvPr>
        </p:nvGraphicFramePr>
        <p:xfrm>
          <a:off x="343945" y="1712252"/>
          <a:ext cx="8456105" cy="3221698"/>
        </p:xfrm>
        <a:graphic>
          <a:graphicData uri="http://schemas.openxmlformats.org/drawingml/2006/table">
            <a:tbl>
              <a:tblPr firstRow="1" bandRow="1">
                <a:tableStyleId>{B146DE3A-2D71-4F94-9550-0CF89146668F}</a:tableStyleId>
              </a:tblPr>
              <a:tblGrid>
                <a:gridCol w="1691221">
                  <a:extLst>
                    <a:ext uri="{9D8B030D-6E8A-4147-A177-3AD203B41FA5}">
                      <a16:colId xmlns:a16="http://schemas.microsoft.com/office/drawing/2014/main" val="762637067"/>
                    </a:ext>
                  </a:extLst>
                </a:gridCol>
                <a:gridCol w="1691221">
                  <a:extLst>
                    <a:ext uri="{9D8B030D-6E8A-4147-A177-3AD203B41FA5}">
                      <a16:colId xmlns:a16="http://schemas.microsoft.com/office/drawing/2014/main" val="3944070941"/>
                    </a:ext>
                  </a:extLst>
                </a:gridCol>
                <a:gridCol w="1691221">
                  <a:extLst>
                    <a:ext uri="{9D8B030D-6E8A-4147-A177-3AD203B41FA5}">
                      <a16:colId xmlns:a16="http://schemas.microsoft.com/office/drawing/2014/main" val="2755650446"/>
                    </a:ext>
                  </a:extLst>
                </a:gridCol>
                <a:gridCol w="1691221">
                  <a:extLst>
                    <a:ext uri="{9D8B030D-6E8A-4147-A177-3AD203B41FA5}">
                      <a16:colId xmlns:a16="http://schemas.microsoft.com/office/drawing/2014/main" val="298893957"/>
                    </a:ext>
                  </a:extLst>
                </a:gridCol>
                <a:gridCol w="1691221">
                  <a:extLst>
                    <a:ext uri="{9D8B030D-6E8A-4147-A177-3AD203B41FA5}">
                      <a16:colId xmlns:a16="http://schemas.microsoft.com/office/drawing/2014/main" val="2913712183"/>
                    </a:ext>
                  </a:extLst>
                </a:gridCol>
              </a:tblGrid>
              <a:tr h="370840">
                <a:tc>
                  <a:txBody>
                    <a:bodyPr/>
                    <a:lstStyle/>
                    <a:p>
                      <a:pPr algn="ctr"/>
                      <a:r>
                        <a:rPr lang="en-US" sz="1200">
                          <a:solidFill>
                            <a:schemeClr val="tx1"/>
                          </a:solidFill>
                        </a:rPr>
                        <a:t>Session  1</a:t>
                      </a:r>
                    </a:p>
                  </a:txBody>
                  <a:tcPr anchor="ctr">
                    <a:lnL w="38100" cap="flat" cmpd="sng" algn="ctr">
                      <a:solidFill>
                        <a:srgbClr val="FFC000"/>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38100" cap="flat" cmpd="sng" algn="ctr">
                      <a:solidFill>
                        <a:srgbClr val="FFC000"/>
                      </a:solidFill>
                      <a:prstDash val="solid"/>
                      <a:round/>
                      <a:headEnd type="none" w="med" len="med"/>
                      <a:tailEnd type="none" w="med" len="med"/>
                    </a:lnT>
                    <a:lnB w="28575" cap="flat" cmpd="sng" algn="ctr">
                      <a:solidFill>
                        <a:schemeClr val="accent2"/>
                      </a:solidFill>
                      <a:prstDash val="solid"/>
                      <a:round/>
                      <a:headEnd type="none" w="med" len="med"/>
                      <a:tailEnd type="none" w="med" len="med"/>
                    </a:lnB>
                    <a:solidFill>
                      <a:schemeClr val="bg1"/>
                    </a:solidFill>
                  </a:tcPr>
                </a:tc>
                <a:tc>
                  <a:txBody>
                    <a:bodyPr/>
                    <a:lstStyle/>
                    <a:p>
                      <a:pPr algn="ctr"/>
                      <a:r>
                        <a:rPr lang="en-US" sz="1200">
                          <a:solidFill>
                            <a:schemeClr val="tx1"/>
                          </a:solidFill>
                        </a:rPr>
                        <a:t>Session 2</a:t>
                      </a:r>
                    </a:p>
                  </a:txBody>
                  <a:tcPr anchor="ctr">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38100" cap="flat" cmpd="sng" algn="ctr">
                      <a:solidFill>
                        <a:srgbClr val="FFC000"/>
                      </a:solidFill>
                      <a:prstDash val="solid"/>
                      <a:round/>
                      <a:headEnd type="none" w="med" len="med"/>
                      <a:tailEnd type="none" w="med" len="med"/>
                    </a:lnT>
                    <a:lnB w="28575" cap="flat" cmpd="sng" algn="ctr">
                      <a:solidFill>
                        <a:schemeClr val="accent2"/>
                      </a:solidFill>
                      <a:prstDash val="solid"/>
                      <a:round/>
                      <a:headEnd type="none" w="med" len="med"/>
                      <a:tailEnd type="none" w="med" len="med"/>
                    </a:lnB>
                    <a:solidFill>
                      <a:schemeClr val="bg1"/>
                    </a:solidFill>
                  </a:tcPr>
                </a:tc>
                <a:tc>
                  <a:txBody>
                    <a:bodyPr/>
                    <a:lstStyle/>
                    <a:p>
                      <a:pPr algn="ctr"/>
                      <a:r>
                        <a:rPr lang="en-US" sz="1200">
                          <a:solidFill>
                            <a:schemeClr val="tx1"/>
                          </a:solidFill>
                        </a:rPr>
                        <a:t>Session 3</a:t>
                      </a:r>
                    </a:p>
                  </a:txBody>
                  <a:tcPr anchor="ctr">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38100" cap="flat" cmpd="sng" algn="ctr">
                      <a:solidFill>
                        <a:srgbClr val="FFC000"/>
                      </a:solidFill>
                      <a:prstDash val="solid"/>
                      <a:round/>
                      <a:headEnd type="none" w="med" len="med"/>
                      <a:tailEnd type="none" w="med" len="med"/>
                    </a:lnT>
                    <a:lnB w="28575" cap="flat" cmpd="sng" algn="ctr">
                      <a:solidFill>
                        <a:schemeClr val="accent2"/>
                      </a:solidFill>
                      <a:prstDash val="solid"/>
                      <a:round/>
                      <a:headEnd type="none" w="med" len="med"/>
                      <a:tailEnd type="none" w="med" len="med"/>
                    </a:lnB>
                    <a:solidFill>
                      <a:schemeClr val="bg1"/>
                    </a:solidFill>
                  </a:tcPr>
                </a:tc>
                <a:tc>
                  <a:txBody>
                    <a:bodyPr/>
                    <a:lstStyle/>
                    <a:p>
                      <a:pPr algn="ctr"/>
                      <a:r>
                        <a:rPr lang="en-US" sz="1200">
                          <a:solidFill>
                            <a:schemeClr val="tx1"/>
                          </a:solidFill>
                        </a:rPr>
                        <a:t>Session 4</a:t>
                      </a:r>
                    </a:p>
                  </a:txBody>
                  <a:tcPr anchor="ctr">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38100" cap="flat" cmpd="sng" algn="ctr">
                      <a:solidFill>
                        <a:srgbClr val="FFC000"/>
                      </a:solidFill>
                      <a:prstDash val="solid"/>
                      <a:round/>
                      <a:headEnd type="none" w="med" len="med"/>
                      <a:tailEnd type="none" w="med" len="med"/>
                    </a:lnT>
                    <a:lnB w="28575" cap="flat" cmpd="sng" algn="ctr">
                      <a:solidFill>
                        <a:schemeClr val="accent2"/>
                      </a:solidFill>
                      <a:prstDash val="solid"/>
                      <a:round/>
                      <a:headEnd type="none" w="med" len="med"/>
                      <a:tailEnd type="none" w="med" len="med"/>
                    </a:lnB>
                    <a:solidFill>
                      <a:schemeClr val="bg1"/>
                    </a:solidFill>
                  </a:tcPr>
                </a:tc>
                <a:tc>
                  <a:txBody>
                    <a:bodyPr/>
                    <a:lstStyle/>
                    <a:p>
                      <a:pPr algn="ctr"/>
                      <a:r>
                        <a:rPr lang="en-US" sz="1200">
                          <a:solidFill>
                            <a:schemeClr val="tx1"/>
                          </a:solidFill>
                        </a:rPr>
                        <a:t>Session 5</a:t>
                      </a:r>
                    </a:p>
                  </a:txBody>
                  <a:tcPr anchor="ctr">
                    <a:lnL w="28575" cap="flat" cmpd="sng" algn="ctr">
                      <a:solidFill>
                        <a:schemeClr val="accent2"/>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28575"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961091597"/>
                  </a:ext>
                </a:extLst>
              </a:tr>
              <a:tr h="0">
                <a:tc>
                  <a:txBody>
                    <a:bodyPr/>
                    <a:lstStyle/>
                    <a:p>
                      <a:pPr algn="ctr"/>
                      <a:endParaRPr lang="en-US" sz="1200">
                        <a:solidFill>
                          <a:schemeClr val="tx1"/>
                        </a:solidFill>
                      </a:endParaRPr>
                    </a:p>
                    <a:p>
                      <a:pPr algn="ctr"/>
                      <a:r>
                        <a:rPr lang="en-US" sz="1200">
                          <a:solidFill>
                            <a:schemeClr val="tx1"/>
                          </a:solidFill>
                        </a:rPr>
                        <a:t>Good Thinking Tasks</a:t>
                      </a:r>
                    </a:p>
                    <a:p>
                      <a:pPr algn="ctr"/>
                      <a:endParaRPr lang="en-US" sz="1200">
                        <a:solidFill>
                          <a:schemeClr val="tx1"/>
                        </a:solidFill>
                      </a:endParaRPr>
                    </a:p>
                    <a:p>
                      <a:pPr algn="ctr"/>
                      <a:endParaRPr lang="en-US" sz="1200">
                        <a:solidFill>
                          <a:schemeClr val="tx1"/>
                        </a:solidFill>
                      </a:endParaRPr>
                    </a:p>
                    <a:p>
                      <a:pPr algn="ctr"/>
                      <a:r>
                        <a:rPr lang="en-US" sz="1200">
                          <a:solidFill>
                            <a:schemeClr val="tx1"/>
                          </a:solidFill>
                        </a:rPr>
                        <a:t>Non-Curricular Tasks</a:t>
                      </a:r>
                    </a:p>
                  </a:txBody>
                  <a:tcPr>
                    <a:lnL w="38100" cap="flat" cmpd="sng" algn="ctr">
                      <a:solidFill>
                        <a:srgbClr val="FFC000"/>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solidFill>
                      <a:schemeClr val="bg1"/>
                    </a:solidFill>
                  </a:tcPr>
                </a:tc>
                <a:tc>
                  <a:txBody>
                    <a:bodyPr/>
                    <a:lstStyle/>
                    <a:p>
                      <a:pPr algn="ctr"/>
                      <a:endParaRPr lang="en-US" sz="1200">
                        <a:solidFill>
                          <a:schemeClr val="tx1"/>
                        </a:solidFill>
                      </a:endParaRPr>
                    </a:p>
                    <a:p>
                      <a:pPr algn="ctr"/>
                      <a:r>
                        <a:rPr lang="en-US" sz="1200">
                          <a:solidFill>
                            <a:schemeClr val="tx1"/>
                          </a:solidFill>
                        </a:rPr>
                        <a:t>Non-Curricular Tasks</a:t>
                      </a:r>
                    </a:p>
                    <a:p>
                      <a:pPr algn="ctr"/>
                      <a:endParaRPr lang="en-US" sz="1200">
                        <a:solidFill>
                          <a:schemeClr val="tx1"/>
                        </a:solidFill>
                      </a:endParaRPr>
                    </a:p>
                    <a:p>
                      <a:pPr algn="ctr"/>
                      <a:r>
                        <a:rPr lang="en-US" sz="1200">
                          <a:solidFill>
                            <a:schemeClr val="tx1"/>
                          </a:solidFill>
                        </a:rPr>
                        <a:t>Curricular Tasks – Day 1</a:t>
                      </a:r>
                    </a:p>
                    <a:p>
                      <a:pPr algn="ctr"/>
                      <a:endParaRPr lang="en-US" sz="1200">
                        <a:solidFill>
                          <a:schemeClr val="tx1"/>
                        </a:solidFill>
                      </a:endParaRPr>
                    </a:p>
                    <a:p>
                      <a:pPr algn="ctr"/>
                      <a:r>
                        <a:rPr lang="en-US" sz="1200">
                          <a:solidFill>
                            <a:schemeClr val="tx1"/>
                          </a:solidFill>
                        </a:rPr>
                        <a:t>The Banners</a:t>
                      </a:r>
                    </a:p>
                    <a:p>
                      <a:pPr algn="ctr"/>
                      <a:endParaRPr lang="en-US" sz="1200">
                        <a:solidFill>
                          <a:schemeClr val="tx1"/>
                        </a:solidFill>
                      </a:endParaRPr>
                    </a:p>
                    <a:p>
                      <a:pPr algn="ctr"/>
                      <a:r>
                        <a:rPr lang="en-US" sz="1200">
                          <a:solidFill>
                            <a:schemeClr val="tx1"/>
                          </a:solidFill>
                        </a:rPr>
                        <a:t>Consolidation Options</a:t>
                      </a:r>
                    </a:p>
                    <a:p>
                      <a:pPr algn="ctr"/>
                      <a:endParaRPr lang="en-US" sz="1200">
                        <a:solidFill>
                          <a:schemeClr val="tx1"/>
                        </a:solidFill>
                      </a:endParaRPr>
                    </a:p>
                  </a:txBody>
                  <a:tcPr>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solidFill>
                      <a:schemeClr val="bg1"/>
                    </a:solidFill>
                  </a:tcPr>
                </a:tc>
                <a:tc>
                  <a:txBody>
                    <a:bodyPr/>
                    <a:lstStyle/>
                    <a:p>
                      <a:pPr algn="ctr"/>
                      <a:endParaRPr lang="en-US" sz="1200">
                        <a:solidFill>
                          <a:schemeClr val="tx1"/>
                        </a:solidFill>
                      </a:endParaRPr>
                    </a:p>
                    <a:p>
                      <a:pPr marL="0" marR="0" lvl="0" indent="0" algn="ctr" defTabSz="342900" rtl="0" eaLnBrk="1" fontAlgn="auto" latinLnBrk="0" hangingPunct="1">
                        <a:lnSpc>
                          <a:spcPct val="100000"/>
                        </a:lnSpc>
                        <a:spcBef>
                          <a:spcPts val="0"/>
                        </a:spcBef>
                        <a:spcAft>
                          <a:spcPts val="0"/>
                        </a:spcAft>
                        <a:buClrTx/>
                        <a:buSzTx/>
                        <a:buFontTx/>
                        <a:buNone/>
                        <a:tabLst/>
                        <a:defRPr/>
                      </a:pPr>
                      <a:r>
                        <a:rPr lang="en-US" sz="1200">
                          <a:solidFill>
                            <a:schemeClr val="tx1"/>
                          </a:solidFill>
                        </a:rPr>
                        <a:t>Non-Curricular Tasks</a:t>
                      </a:r>
                    </a:p>
                    <a:p>
                      <a:pPr algn="ctr"/>
                      <a:endParaRPr lang="en-US" sz="1200">
                        <a:solidFill>
                          <a:schemeClr val="tx1"/>
                        </a:solidFill>
                      </a:endParaRPr>
                    </a:p>
                    <a:p>
                      <a:pPr algn="ctr"/>
                      <a:r>
                        <a:rPr lang="en-US" sz="1200">
                          <a:solidFill>
                            <a:schemeClr val="tx1"/>
                          </a:solidFill>
                        </a:rPr>
                        <a:t>Curricular Tasks – Day 2</a:t>
                      </a:r>
                    </a:p>
                    <a:p>
                      <a:pPr algn="ctr"/>
                      <a:endParaRPr lang="en-US" sz="1200">
                        <a:solidFill>
                          <a:schemeClr val="tx1"/>
                        </a:solidFill>
                      </a:endParaRPr>
                    </a:p>
                    <a:p>
                      <a:pPr marL="0" marR="0" lvl="0" indent="0" algn="ctr" defTabSz="342900" rtl="0" eaLnBrk="1" fontAlgn="auto" latinLnBrk="0" hangingPunct="1">
                        <a:lnSpc>
                          <a:spcPct val="100000"/>
                        </a:lnSpc>
                        <a:spcBef>
                          <a:spcPts val="0"/>
                        </a:spcBef>
                        <a:spcAft>
                          <a:spcPts val="0"/>
                        </a:spcAft>
                        <a:buClrTx/>
                        <a:buSzTx/>
                        <a:buFontTx/>
                        <a:buNone/>
                        <a:tabLst/>
                        <a:defRPr/>
                      </a:pPr>
                      <a:r>
                        <a:rPr lang="en-US" sz="1200">
                          <a:solidFill>
                            <a:schemeClr val="tx1"/>
                          </a:solidFill>
                        </a:rPr>
                        <a:t>Check Your Understanding Questions</a:t>
                      </a:r>
                    </a:p>
                    <a:p>
                      <a:pPr marL="0" marR="0" lvl="0" indent="0" algn="ctr" defTabSz="342900" rtl="0" eaLnBrk="1" fontAlgn="auto" latinLnBrk="0" hangingPunct="1">
                        <a:lnSpc>
                          <a:spcPct val="100000"/>
                        </a:lnSpc>
                        <a:spcBef>
                          <a:spcPts val="0"/>
                        </a:spcBef>
                        <a:spcAft>
                          <a:spcPts val="0"/>
                        </a:spcAft>
                        <a:buClrTx/>
                        <a:buSzTx/>
                        <a:buFontTx/>
                        <a:buNone/>
                        <a:tabLst/>
                        <a:defRPr/>
                      </a:pPr>
                      <a:endParaRPr lang="en-US" sz="1200">
                        <a:solidFill>
                          <a:schemeClr val="tx1"/>
                        </a:solidFill>
                      </a:endParaRPr>
                    </a:p>
                    <a:p>
                      <a:pPr marL="0" marR="0" lvl="0" indent="0" algn="ctr" defTabSz="342900" rtl="0" eaLnBrk="1" fontAlgn="auto" latinLnBrk="0" hangingPunct="1">
                        <a:lnSpc>
                          <a:spcPct val="100000"/>
                        </a:lnSpc>
                        <a:spcBef>
                          <a:spcPts val="0"/>
                        </a:spcBef>
                        <a:spcAft>
                          <a:spcPts val="0"/>
                        </a:spcAft>
                        <a:buClrTx/>
                        <a:buSzTx/>
                        <a:buFontTx/>
                        <a:buNone/>
                        <a:tabLst/>
                        <a:defRPr/>
                      </a:pPr>
                      <a:r>
                        <a:rPr lang="en-US" sz="1200">
                          <a:solidFill>
                            <a:schemeClr val="tx1"/>
                          </a:solidFill>
                        </a:rPr>
                        <a:t>Note Making</a:t>
                      </a:r>
                    </a:p>
                  </a:txBody>
                  <a:tcPr>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solidFill>
                      <a:schemeClr val="bg1"/>
                    </a:solidFill>
                  </a:tcPr>
                </a:tc>
                <a:tc>
                  <a:txBody>
                    <a:bodyPr/>
                    <a:lstStyle/>
                    <a:p>
                      <a:pPr algn="ctr"/>
                      <a:endParaRPr lang="en-US" sz="1200">
                        <a:solidFill>
                          <a:schemeClr val="tx1"/>
                        </a:solidFill>
                      </a:endParaRPr>
                    </a:p>
                    <a:p>
                      <a:pPr algn="ctr"/>
                      <a:r>
                        <a:rPr lang="en-US" sz="1200">
                          <a:solidFill>
                            <a:schemeClr val="tx1"/>
                          </a:solidFill>
                        </a:rPr>
                        <a:t>Thin Slicing From Scratch</a:t>
                      </a:r>
                    </a:p>
                    <a:p>
                      <a:pPr algn="ctr"/>
                      <a:endParaRPr lang="en-US" sz="1200">
                        <a:solidFill>
                          <a:schemeClr val="tx1"/>
                        </a:solidFill>
                      </a:endParaRPr>
                    </a:p>
                    <a:p>
                      <a:pPr algn="ctr"/>
                      <a:r>
                        <a:rPr lang="en-US" sz="1200">
                          <a:solidFill>
                            <a:schemeClr val="tx1"/>
                          </a:solidFill>
                        </a:rPr>
                        <a:t>The Flow</a:t>
                      </a:r>
                    </a:p>
                    <a:p>
                      <a:pPr algn="ctr"/>
                      <a:endParaRPr lang="en-US" sz="1200">
                        <a:solidFill>
                          <a:schemeClr val="tx1"/>
                        </a:solidFill>
                      </a:endParaRPr>
                    </a:p>
                    <a:p>
                      <a:pPr algn="ctr"/>
                      <a:r>
                        <a:rPr lang="en-US" sz="1200" i="0">
                          <a:solidFill>
                            <a:schemeClr val="tx1"/>
                          </a:solidFill>
                        </a:rPr>
                        <a:t>Curricular Task Creation</a:t>
                      </a:r>
                    </a:p>
                  </a:txBody>
                  <a:tcPr>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solidFill>
                      <a:schemeClr val="bg1"/>
                    </a:solidFill>
                  </a:tcPr>
                </a:tc>
                <a:tc>
                  <a:txBody>
                    <a:bodyPr/>
                    <a:lstStyle/>
                    <a:p>
                      <a:pPr algn="ctr"/>
                      <a:endParaRPr lang="en-US" sz="1200">
                        <a:solidFill>
                          <a:schemeClr val="tx1"/>
                        </a:solidFill>
                      </a:endParaRPr>
                    </a:p>
                    <a:p>
                      <a:pPr marL="0" marR="0" lvl="0" indent="0" algn="ctr" defTabSz="342900" rtl="0" eaLnBrk="1" fontAlgn="auto" latinLnBrk="0" hangingPunct="1">
                        <a:lnSpc>
                          <a:spcPct val="100000"/>
                        </a:lnSpc>
                        <a:spcBef>
                          <a:spcPts val="0"/>
                        </a:spcBef>
                        <a:spcAft>
                          <a:spcPts val="0"/>
                        </a:spcAft>
                        <a:buClrTx/>
                        <a:buSzTx/>
                        <a:buFontTx/>
                        <a:buNone/>
                        <a:tabLst/>
                        <a:defRPr/>
                      </a:pPr>
                      <a:r>
                        <a:rPr lang="en-US" sz="1200">
                          <a:solidFill>
                            <a:schemeClr val="tx1"/>
                          </a:solidFill>
                        </a:rPr>
                        <a:t>Word Problems</a:t>
                      </a:r>
                    </a:p>
                    <a:p>
                      <a:pPr marL="0" marR="0" lvl="0" indent="0" algn="ctr" defTabSz="342900" rtl="0" eaLnBrk="1" fontAlgn="auto" latinLnBrk="0" hangingPunct="1">
                        <a:lnSpc>
                          <a:spcPct val="100000"/>
                        </a:lnSpc>
                        <a:spcBef>
                          <a:spcPts val="0"/>
                        </a:spcBef>
                        <a:spcAft>
                          <a:spcPts val="0"/>
                        </a:spcAft>
                        <a:buClrTx/>
                        <a:buSzTx/>
                        <a:buFontTx/>
                        <a:buNone/>
                        <a:tabLst/>
                        <a:defRPr/>
                      </a:pPr>
                      <a:endParaRPr lang="en-US" sz="1200">
                        <a:solidFill>
                          <a:schemeClr val="tx1"/>
                        </a:solidFill>
                      </a:endParaRPr>
                    </a:p>
                    <a:p>
                      <a:pPr marL="0" marR="0" lvl="0" indent="0" algn="ctr" defTabSz="342900" rtl="0" eaLnBrk="1" fontAlgn="auto" latinLnBrk="0" hangingPunct="1">
                        <a:lnSpc>
                          <a:spcPct val="100000"/>
                        </a:lnSpc>
                        <a:spcBef>
                          <a:spcPts val="0"/>
                        </a:spcBef>
                        <a:spcAft>
                          <a:spcPts val="0"/>
                        </a:spcAft>
                        <a:buClrTx/>
                        <a:buSzTx/>
                        <a:buFontTx/>
                        <a:buNone/>
                        <a:tabLst/>
                        <a:defRPr/>
                      </a:pPr>
                      <a:r>
                        <a:rPr lang="en-US" sz="1200">
                          <a:solidFill>
                            <a:schemeClr val="tx1"/>
                          </a:solidFill>
                        </a:rPr>
                        <a:t>Rich Tasks</a:t>
                      </a:r>
                    </a:p>
                    <a:p>
                      <a:pPr algn="ctr"/>
                      <a:endParaRPr lang="en-US" sz="1200">
                        <a:solidFill>
                          <a:schemeClr val="tx1"/>
                        </a:solidFill>
                      </a:endParaRPr>
                    </a:p>
                    <a:p>
                      <a:pPr algn="ctr"/>
                      <a:endParaRPr lang="en-US" sz="1200">
                        <a:solidFill>
                          <a:schemeClr val="tx1"/>
                        </a:solidFill>
                      </a:endParaRPr>
                    </a:p>
                    <a:p>
                      <a:pPr algn="ctr"/>
                      <a:endParaRPr lang="en-US" sz="1200">
                        <a:solidFill>
                          <a:schemeClr val="tx1"/>
                        </a:solidFill>
                      </a:endParaRPr>
                    </a:p>
                    <a:p>
                      <a:pPr algn="ctr"/>
                      <a:endParaRPr lang="en-US" sz="1200">
                        <a:solidFill>
                          <a:schemeClr val="tx1"/>
                        </a:solidFill>
                      </a:endParaRPr>
                    </a:p>
                    <a:p>
                      <a:pPr algn="ctr"/>
                      <a:endParaRPr lang="en-US" sz="1200">
                        <a:solidFill>
                          <a:schemeClr val="tx1"/>
                        </a:solidFill>
                      </a:endParaRPr>
                    </a:p>
                    <a:p>
                      <a:pPr algn="ctr"/>
                      <a:endParaRPr lang="en-US" sz="1200">
                        <a:solidFill>
                          <a:schemeClr val="tx1"/>
                        </a:solidFill>
                      </a:endParaRPr>
                    </a:p>
                    <a:p>
                      <a:pPr algn="ctr"/>
                      <a:endParaRPr lang="en-US" sz="1200">
                        <a:solidFill>
                          <a:schemeClr val="tx1"/>
                        </a:solidFill>
                      </a:endParaRPr>
                    </a:p>
                    <a:p>
                      <a:pPr algn="ctr"/>
                      <a:endParaRPr lang="en-US" sz="1200">
                        <a:solidFill>
                          <a:schemeClr val="tx1"/>
                        </a:solidFill>
                      </a:endParaRPr>
                    </a:p>
                  </a:txBody>
                  <a:tcPr>
                    <a:lnL w="28575" cap="flat" cmpd="sng" algn="ctr">
                      <a:solidFill>
                        <a:schemeClr val="accent2"/>
                      </a:solidFill>
                      <a:prstDash val="solid"/>
                      <a:round/>
                      <a:headEnd type="none" w="med" len="med"/>
                      <a:tailEnd type="none" w="med" len="med"/>
                    </a:lnL>
                    <a:lnR w="38100" cap="flat" cmpd="sng" algn="ctr">
                      <a:solidFill>
                        <a:srgbClr val="FFC000"/>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3518854162"/>
                  </a:ext>
                </a:extLst>
              </a:tr>
              <a:tr h="564858">
                <a:tc>
                  <a:txBody>
                    <a:bodyPr/>
                    <a:lstStyle/>
                    <a:p>
                      <a:pPr algn="ctr"/>
                      <a:r>
                        <a:rPr lang="en-US" sz="1200">
                          <a:solidFill>
                            <a:schemeClr val="tx1"/>
                          </a:solidFill>
                        </a:rPr>
                        <a:t>Part 1: Chapter 1, 8</a:t>
                      </a:r>
                    </a:p>
                    <a:p>
                      <a:pPr algn="ctr"/>
                      <a:r>
                        <a:rPr lang="en-US" sz="1200">
                          <a:solidFill>
                            <a:schemeClr val="tx1"/>
                          </a:solidFill>
                        </a:rPr>
                        <a:t>Part 2</a:t>
                      </a:r>
                    </a:p>
                  </a:txBody>
                  <a:tcPr anchor="ctr">
                    <a:lnL w="38100" cap="flat" cmpd="sng" algn="ctr">
                      <a:solidFill>
                        <a:srgbClr val="FFC000"/>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38100" cap="flat" cmpd="sng" algn="ctr">
                      <a:solidFill>
                        <a:srgbClr val="FFC000"/>
                      </a:solidFill>
                      <a:prstDash val="solid"/>
                      <a:round/>
                      <a:headEnd type="none" w="med" len="med"/>
                      <a:tailEnd type="none" w="med" len="med"/>
                    </a:lnB>
                    <a:solidFill>
                      <a:schemeClr val="bg1"/>
                    </a:solidFill>
                  </a:tcPr>
                </a:tc>
                <a:tc>
                  <a:txBody>
                    <a:bodyPr/>
                    <a:lstStyle/>
                    <a:p>
                      <a:pPr algn="ctr"/>
                      <a:r>
                        <a:rPr lang="en-US" sz="1200">
                          <a:solidFill>
                            <a:schemeClr val="tx1"/>
                          </a:solidFill>
                        </a:rPr>
                        <a:t>Part 1: Chapters 3, 5</a:t>
                      </a:r>
                    </a:p>
                    <a:p>
                      <a:pPr algn="ctr"/>
                      <a:r>
                        <a:rPr lang="en-US" sz="1200">
                          <a:solidFill>
                            <a:schemeClr val="tx1"/>
                          </a:solidFill>
                        </a:rPr>
                        <a:t>Part 3</a:t>
                      </a:r>
                    </a:p>
                  </a:txBody>
                  <a:tcPr anchor="ctr">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38100" cap="flat" cmpd="sng" algn="ctr">
                      <a:solidFill>
                        <a:srgbClr val="FFC000"/>
                      </a:solidFill>
                      <a:prstDash val="solid"/>
                      <a:round/>
                      <a:headEnd type="none" w="med" len="med"/>
                      <a:tailEnd type="none" w="med" len="med"/>
                    </a:lnB>
                    <a:solidFill>
                      <a:schemeClr val="bg1"/>
                    </a:solidFill>
                  </a:tcPr>
                </a:tc>
                <a:tc>
                  <a:txBody>
                    <a:bodyPr/>
                    <a:lstStyle/>
                    <a:p>
                      <a:pPr algn="ctr"/>
                      <a:r>
                        <a:rPr lang="en-US" sz="1200">
                          <a:solidFill>
                            <a:schemeClr val="tx1"/>
                          </a:solidFill>
                        </a:rPr>
                        <a:t>Part 1: Chapters 6, 7</a:t>
                      </a:r>
                    </a:p>
                    <a:p>
                      <a:pPr algn="ctr"/>
                      <a:r>
                        <a:rPr lang="en-US" sz="1200">
                          <a:solidFill>
                            <a:schemeClr val="tx1"/>
                          </a:solidFill>
                        </a:rPr>
                        <a:t>Part 3</a:t>
                      </a:r>
                    </a:p>
                  </a:txBody>
                  <a:tcPr anchor="ctr">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38100" cap="flat" cmpd="sng" algn="ctr">
                      <a:solidFill>
                        <a:srgbClr val="FFC000"/>
                      </a:solidFill>
                      <a:prstDash val="solid"/>
                      <a:round/>
                      <a:headEnd type="none" w="med" len="med"/>
                      <a:tailEnd type="none" w="med" len="med"/>
                    </a:lnB>
                    <a:solidFill>
                      <a:schemeClr val="bg1"/>
                    </a:solidFill>
                  </a:tcPr>
                </a:tc>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en-US" sz="1200">
                          <a:solidFill>
                            <a:schemeClr val="tx1"/>
                          </a:solidFill>
                        </a:rPr>
                        <a:t>Part 1: Chapter 4, 9</a:t>
                      </a:r>
                    </a:p>
                    <a:p>
                      <a:pPr algn="ctr"/>
                      <a:r>
                        <a:rPr lang="en-US" sz="1200">
                          <a:solidFill>
                            <a:schemeClr val="tx1"/>
                          </a:solidFill>
                        </a:rPr>
                        <a:t>Part 4</a:t>
                      </a:r>
                    </a:p>
                  </a:txBody>
                  <a:tcPr anchor="ctr">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38100" cap="flat" cmpd="sng" algn="ctr">
                      <a:solidFill>
                        <a:srgbClr val="FFC000"/>
                      </a:solidFill>
                      <a:prstDash val="solid"/>
                      <a:round/>
                      <a:headEnd type="none" w="med" len="med"/>
                      <a:tailEnd type="none" w="med" len="med"/>
                    </a:lnB>
                    <a:solidFill>
                      <a:schemeClr val="bg1"/>
                    </a:solidFill>
                  </a:tcPr>
                </a:tc>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en-US" sz="1200">
                          <a:solidFill>
                            <a:schemeClr val="tx1"/>
                          </a:solidFill>
                        </a:rPr>
                        <a:t>Part 1: Chapter 9</a:t>
                      </a:r>
                    </a:p>
                    <a:p>
                      <a:pPr algn="ctr"/>
                      <a:r>
                        <a:rPr lang="en-US" sz="1200">
                          <a:solidFill>
                            <a:schemeClr val="tx1"/>
                          </a:solidFill>
                        </a:rPr>
                        <a:t>Part 4</a:t>
                      </a:r>
                    </a:p>
                  </a:txBody>
                  <a:tcPr anchor="ctr">
                    <a:lnL w="28575" cap="flat" cmpd="sng" algn="ctr">
                      <a:solidFill>
                        <a:schemeClr val="accent2"/>
                      </a:solidFill>
                      <a:prstDash val="solid"/>
                      <a:round/>
                      <a:headEnd type="none" w="med" len="med"/>
                      <a:tailEnd type="none" w="med" len="med"/>
                    </a:lnL>
                    <a:lnR w="38100" cap="flat" cmpd="sng" algn="ctr">
                      <a:solidFill>
                        <a:srgbClr val="FFC000"/>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38100" cap="flat" cmpd="sng" algn="ctr">
                      <a:solidFill>
                        <a:srgbClr val="FFC000"/>
                      </a:solidFill>
                      <a:prstDash val="solid"/>
                      <a:round/>
                      <a:headEnd type="none" w="med" len="med"/>
                      <a:tailEnd type="none" w="med" len="med"/>
                    </a:lnB>
                    <a:solidFill>
                      <a:schemeClr val="bg1"/>
                    </a:solidFill>
                  </a:tcPr>
                </a:tc>
                <a:extLst>
                  <a:ext uri="{0D108BD9-81ED-4DB2-BD59-A6C34878D82A}">
                    <a16:rowId xmlns:a16="http://schemas.microsoft.com/office/drawing/2014/main" val="904029048"/>
                  </a:ext>
                </a:extLst>
              </a:tr>
            </a:tbl>
          </a:graphicData>
        </a:graphic>
      </p:graphicFrame>
      <p:pic>
        <p:nvPicPr>
          <p:cNvPr id="5" name="Picture 4">
            <a:extLst>
              <a:ext uri="{FF2B5EF4-FFF2-40B4-BE49-F238E27FC236}">
                <a16:creationId xmlns:a16="http://schemas.microsoft.com/office/drawing/2014/main" id="{53651B35-C9F8-1795-6629-19F01A5562D1}"/>
              </a:ext>
            </a:extLst>
          </p:cNvPr>
          <p:cNvPicPr>
            <a:picLocks noChangeAspect="1"/>
          </p:cNvPicPr>
          <p:nvPr/>
        </p:nvPicPr>
        <p:blipFill>
          <a:blip r:embed="rId3"/>
          <a:srcRect l="2285" t="6012" r="19692"/>
          <a:stretch>
            <a:fillRect/>
          </a:stretch>
        </p:blipFill>
        <p:spPr>
          <a:xfrm>
            <a:off x="638175" y="95250"/>
            <a:ext cx="1085850" cy="1489136"/>
          </a:xfrm>
          <a:prstGeom prst="rect">
            <a:avLst/>
          </a:prstGeom>
          <a:ln>
            <a:solidFill>
              <a:schemeClr val="tx1"/>
            </a:solidFill>
          </a:ln>
        </p:spPr>
      </p:pic>
    </p:spTree>
    <p:extLst>
      <p:ext uri="{BB962C8B-B14F-4D97-AF65-F5344CB8AC3E}">
        <p14:creationId xmlns:p14="http://schemas.microsoft.com/office/powerpoint/2010/main" val="3258948103"/>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2322;p37">
            <a:extLst>
              <a:ext uri="{FF2B5EF4-FFF2-40B4-BE49-F238E27FC236}">
                <a16:creationId xmlns:a16="http://schemas.microsoft.com/office/drawing/2014/main" id="{D153D051-7B2E-E6A7-53CA-5880669F650D}"/>
              </a:ext>
            </a:extLst>
          </p:cNvPr>
          <p:cNvSpPr txBox="1">
            <a:spLocks/>
          </p:cNvSpPr>
          <p:nvPr/>
        </p:nvSpPr>
        <p:spPr>
          <a:xfrm>
            <a:off x="720000" y="155505"/>
            <a:ext cx="7704000" cy="457200"/>
          </a:xfrm>
          <a:prstGeom prst="rect">
            <a:avLst/>
          </a:prstGeom>
          <a:ln>
            <a:noFill/>
          </a:ln>
        </p:spPr>
        <p:txBody>
          <a:bodyPr spcFirstLastPara="1" wrap="square" lIns="91425" tIns="91425" rIns="91425" bIns="91425" anchor="ctr" anchorCtr="0">
            <a:noAutofit/>
          </a:bodyPr>
          <a:lstStyle>
            <a:lvl1pPr algn="l" defTabSz="342900" rtl="0" eaLnBrk="1" latinLnBrk="0" hangingPunct="1">
              <a:spcBef>
                <a:spcPct val="0"/>
              </a:spcBef>
              <a:buNone/>
              <a:defRPr sz="27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spcBef>
                <a:spcPts val="0"/>
              </a:spcBef>
            </a:pPr>
            <a:r>
              <a:rPr lang="en-US" sz="2800">
                <a:solidFill>
                  <a:schemeClr val="accent1"/>
                </a:solidFill>
              </a:rPr>
              <a:t>Session Agenda</a:t>
            </a:r>
          </a:p>
        </p:txBody>
      </p:sp>
      <p:cxnSp>
        <p:nvCxnSpPr>
          <p:cNvPr id="4" name="Google Shape;2376;p37">
            <a:extLst>
              <a:ext uri="{FF2B5EF4-FFF2-40B4-BE49-F238E27FC236}">
                <a16:creationId xmlns:a16="http://schemas.microsoft.com/office/drawing/2014/main" id="{793B0155-F93C-F658-9B78-3366AD5D38E8}"/>
              </a:ext>
            </a:extLst>
          </p:cNvPr>
          <p:cNvCxnSpPr>
            <a:cxnSpLocks/>
          </p:cNvCxnSpPr>
          <p:nvPr/>
        </p:nvCxnSpPr>
        <p:spPr>
          <a:xfrm flipH="1">
            <a:off x="3130716" y="612705"/>
            <a:ext cx="2881899" cy="0"/>
          </a:xfrm>
          <a:prstGeom prst="straightConnector1">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 name="Google Shape;2320;p37">
            <a:extLst>
              <a:ext uri="{FF2B5EF4-FFF2-40B4-BE49-F238E27FC236}">
                <a16:creationId xmlns:a16="http://schemas.microsoft.com/office/drawing/2014/main" id="{D926E99E-069D-F21F-0180-3B7DA5F59F12}"/>
              </a:ext>
            </a:extLst>
          </p:cNvPr>
          <p:cNvSpPr/>
          <p:nvPr/>
        </p:nvSpPr>
        <p:spPr>
          <a:xfrm>
            <a:off x="359807" y="2961488"/>
            <a:ext cx="593583" cy="557220"/>
          </a:xfrm>
          <a:prstGeom prst="ellipse">
            <a:avLst/>
          </a:prstGeom>
          <a:solidFill>
            <a:srgbClr val="FFC000"/>
          </a:solid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r>
              <a:rPr lang="en" sz="2000">
                <a:latin typeface="Elsie Swash Caps" panose="020B0604020202020204" charset="0"/>
              </a:rPr>
              <a:t> </a:t>
            </a:r>
          </a:p>
          <a:p>
            <a:pPr marL="0" lvl="0" indent="0" algn="l" rtl="0">
              <a:spcBef>
                <a:spcPts val="0"/>
              </a:spcBef>
              <a:spcAft>
                <a:spcPts val="0"/>
              </a:spcAft>
              <a:buNone/>
            </a:pPr>
            <a:endParaRPr sz="1400"/>
          </a:p>
        </p:txBody>
      </p:sp>
      <p:sp>
        <p:nvSpPr>
          <p:cNvPr id="7" name="Google Shape;2319;p37">
            <a:extLst>
              <a:ext uri="{FF2B5EF4-FFF2-40B4-BE49-F238E27FC236}">
                <a16:creationId xmlns:a16="http://schemas.microsoft.com/office/drawing/2014/main" id="{D5BC1A54-BAA1-24CB-CA0A-372317D27C6A}"/>
              </a:ext>
            </a:extLst>
          </p:cNvPr>
          <p:cNvSpPr/>
          <p:nvPr/>
        </p:nvSpPr>
        <p:spPr>
          <a:xfrm>
            <a:off x="369834" y="1456968"/>
            <a:ext cx="593583" cy="557220"/>
          </a:xfrm>
          <a:prstGeom prst="ellipse">
            <a:avLst/>
          </a:prstGeom>
          <a:solidFill>
            <a:schemeClr val="accent3"/>
          </a:solid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 name="Google Shape;2320;p37">
            <a:extLst>
              <a:ext uri="{FF2B5EF4-FFF2-40B4-BE49-F238E27FC236}">
                <a16:creationId xmlns:a16="http://schemas.microsoft.com/office/drawing/2014/main" id="{D5923016-DA6B-1843-4171-8DC026696BAC}"/>
              </a:ext>
            </a:extLst>
          </p:cNvPr>
          <p:cNvSpPr/>
          <p:nvPr/>
        </p:nvSpPr>
        <p:spPr>
          <a:xfrm>
            <a:off x="361244" y="2207209"/>
            <a:ext cx="593583" cy="557220"/>
          </a:xfrm>
          <a:prstGeom prst="ellipse">
            <a:avLst/>
          </a:prstGeom>
          <a:solidFill>
            <a:schemeClr val="accent1"/>
          </a:solid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 name="Google Shape;2321;p37">
            <a:extLst>
              <a:ext uri="{FF2B5EF4-FFF2-40B4-BE49-F238E27FC236}">
                <a16:creationId xmlns:a16="http://schemas.microsoft.com/office/drawing/2014/main" id="{109D372E-555F-36F2-4CE2-0A1947C32FBF}"/>
              </a:ext>
            </a:extLst>
          </p:cNvPr>
          <p:cNvSpPr/>
          <p:nvPr/>
        </p:nvSpPr>
        <p:spPr>
          <a:xfrm>
            <a:off x="369848" y="718155"/>
            <a:ext cx="593583" cy="557220"/>
          </a:xfrm>
          <a:prstGeom prst="ellipse">
            <a:avLst/>
          </a:prstGeom>
          <a:solidFill>
            <a:schemeClr val="accent2"/>
          </a:solid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 name="Google Shape;2324;p37">
            <a:extLst>
              <a:ext uri="{FF2B5EF4-FFF2-40B4-BE49-F238E27FC236}">
                <a16:creationId xmlns:a16="http://schemas.microsoft.com/office/drawing/2014/main" id="{C2676CEC-0A60-1381-5F07-022D4AC16B52}"/>
              </a:ext>
            </a:extLst>
          </p:cNvPr>
          <p:cNvSpPr txBox="1">
            <a:spLocks/>
          </p:cNvSpPr>
          <p:nvPr/>
        </p:nvSpPr>
        <p:spPr>
          <a:xfrm>
            <a:off x="1183163" y="1526338"/>
            <a:ext cx="5888427" cy="457179"/>
          </a:xfrm>
          <a:prstGeom prst="rect">
            <a:avLst/>
          </a:prstGeom>
        </p:spPr>
        <p:txBody>
          <a:bodyPr spcFirstLastPara="1" wrap="square" lIns="91425" tIns="91425" rIns="91425" bIns="91425" anchor="ctr" anchorCtr="0">
            <a:noAutofit/>
          </a:bodyPr>
          <a:lstStyle>
            <a:lvl1pPr algn="l" defTabSz="342900" rtl="0" eaLnBrk="1" latinLnBrk="0" hangingPunct="1">
              <a:spcBef>
                <a:spcPct val="0"/>
              </a:spcBef>
              <a:buNone/>
              <a:defRPr sz="27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 sz="2000" b="1">
                <a:solidFill>
                  <a:schemeClr val="tx1"/>
                </a:solidFill>
                <a:latin typeface="Bodoni MT" panose="02070603080606020203" pitchFamily="18" charset="0"/>
              </a:rPr>
              <a:t>Frame the Cards: </a:t>
            </a:r>
            <a:r>
              <a:rPr lang="en" sz="2000" b="1" i="1">
                <a:solidFill>
                  <a:schemeClr val="tx1"/>
                </a:solidFill>
                <a:latin typeface="Bodoni MT" panose="02070603080606020203" pitchFamily="18" charset="0"/>
              </a:rPr>
              <a:t>Non-Curricular Task</a:t>
            </a:r>
            <a:endParaRPr lang="en" sz="2000" b="1">
              <a:solidFill>
                <a:schemeClr val="tx1"/>
              </a:solidFill>
              <a:latin typeface="Bodoni MT" panose="02070603080606020203" pitchFamily="18" charset="0"/>
            </a:endParaRPr>
          </a:p>
        </p:txBody>
      </p:sp>
      <p:sp>
        <p:nvSpPr>
          <p:cNvPr id="12" name="Google Shape;2331;p37">
            <a:extLst>
              <a:ext uri="{FF2B5EF4-FFF2-40B4-BE49-F238E27FC236}">
                <a16:creationId xmlns:a16="http://schemas.microsoft.com/office/drawing/2014/main" id="{BD28ABC5-A1C9-F34C-81FC-B77E301E2B5F}"/>
              </a:ext>
            </a:extLst>
          </p:cNvPr>
          <p:cNvSpPr txBox="1">
            <a:spLocks/>
          </p:cNvSpPr>
          <p:nvPr/>
        </p:nvSpPr>
        <p:spPr>
          <a:xfrm>
            <a:off x="335197" y="2341510"/>
            <a:ext cx="655403" cy="37483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3000"/>
              <a:buFont typeface="Elsie Swash Caps"/>
              <a:buNone/>
              <a:defRPr sz="2500" b="1" i="0" u="none" strike="noStrike" cap="none">
                <a:solidFill>
                  <a:schemeClr val="lt1"/>
                </a:solidFill>
                <a:latin typeface="Elsie Swash Caps"/>
                <a:ea typeface="Elsie Swash Caps"/>
                <a:cs typeface="Elsie Swash Caps"/>
                <a:sym typeface="Elsie Swash Caps"/>
              </a:defRPr>
            </a:lvl1pPr>
            <a:lvl2pPr marR="0" lvl="1" algn="l" rtl="0">
              <a:lnSpc>
                <a:spcPct val="100000"/>
              </a:lnSpc>
              <a:spcBef>
                <a:spcPts val="0"/>
              </a:spcBef>
              <a:spcAft>
                <a:spcPts val="0"/>
              </a:spcAft>
              <a:buClr>
                <a:schemeClr val="lt1"/>
              </a:buClr>
              <a:buSzPts val="3000"/>
              <a:buFont typeface="Bebas Neue"/>
              <a:buNone/>
              <a:defRPr sz="3000" b="0" i="0" u="none" strike="noStrike" cap="none">
                <a:solidFill>
                  <a:schemeClr val="lt1"/>
                </a:solidFill>
                <a:latin typeface="Bebas Neue"/>
                <a:ea typeface="Bebas Neue"/>
                <a:cs typeface="Bebas Neue"/>
                <a:sym typeface="Bebas Neue"/>
              </a:defRPr>
            </a:lvl2pPr>
            <a:lvl3pPr marR="0" lvl="2" algn="l" rtl="0">
              <a:lnSpc>
                <a:spcPct val="100000"/>
              </a:lnSpc>
              <a:spcBef>
                <a:spcPts val="0"/>
              </a:spcBef>
              <a:spcAft>
                <a:spcPts val="0"/>
              </a:spcAft>
              <a:buClr>
                <a:schemeClr val="lt1"/>
              </a:buClr>
              <a:buSzPts val="3000"/>
              <a:buFont typeface="Bebas Neue"/>
              <a:buNone/>
              <a:defRPr sz="3000" b="0" i="0" u="none" strike="noStrike" cap="none">
                <a:solidFill>
                  <a:schemeClr val="lt1"/>
                </a:solidFill>
                <a:latin typeface="Bebas Neue"/>
                <a:ea typeface="Bebas Neue"/>
                <a:cs typeface="Bebas Neue"/>
                <a:sym typeface="Bebas Neue"/>
              </a:defRPr>
            </a:lvl3pPr>
            <a:lvl4pPr marR="0" lvl="3" algn="l" rtl="0">
              <a:lnSpc>
                <a:spcPct val="100000"/>
              </a:lnSpc>
              <a:spcBef>
                <a:spcPts val="0"/>
              </a:spcBef>
              <a:spcAft>
                <a:spcPts val="0"/>
              </a:spcAft>
              <a:buClr>
                <a:schemeClr val="lt1"/>
              </a:buClr>
              <a:buSzPts val="3000"/>
              <a:buFont typeface="Bebas Neue"/>
              <a:buNone/>
              <a:defRPr sz="3000" b="0" i="0" u="none" strike="noStrike" cap="none">
                <a:solidFill>
                  <a:schemeClr val="lt1"/>
                </a:solidFill>
                <a:latin typeface="Bebas Neue"/>
                <a:ea typeface="Bebas Neue"/>
                <a:cs typeface="Bebas Neue"/>
                <a:sym typeface="Bebas Neue"/>
              </a:defRPr>
            </a:lvl4pPr>
            <a:lvl5pPr marR="0" lvl="4" algn="l" rtl="0">
              <a:lnSpc>
                <a:spcPct val="100000"/>
              </a:lnSpc>
              <a:spcBef>
                <a:spcPts val="0"/>
              </a:spcBef>
              <a:spcAft>
                <a:spcPts val="0"/>
              </a:spcAft>
              <a:buClr>
                <a:schemeClr val="lt1"/>
              </a:buClr>
              <a:buSzPts val="3000"/>
              <a:buFont typeface="Bebas Neue"/>
              <a:buNone/>
              <a:defRPr sz="3000" b="0" i="0" u="none" strike="noStrike" cap="none">
                <a:solidFill>
                  <a:schemeClr val="lt1"/>
                </a:solidFill>
                <a:latin typeface="Bebas Neue"/>
                <a:ea typeface="Bebas Neue"/>
                <a:cs typeface="Bebas Neue"/>
                <a:sym typeface="Bebas Neue"/>
              </a:defRPr>
            </a:lvl5pPr>
            <a:lvl6pPr marR="0" lvl="5" algn="l" rtl="0">
              <a:lnSpc>
                <a:spcPct val="100000"/>
              </a:lnSpc>
              <a:spcBef>
                <a:spcPts val="0"/>
              </a:spcBef>
              <a:spcAft>
                <a:spcPts val="0"/>
              </a:spcAft>
              <a:buClr>
                <a:schemeClr val="lt1"/>
              </a:buClr>
              <a:buSzPts val="3000"/>
              <a:buFont typeface="Bebas Neue"/>
              <a:buNone/>
              <a:defRPr sz="3000" b="0" i="0" u="none" strike="noStrike" cap="none">
                <a:solidFill>
                  <a:schemeClr val="lt1"/>
                </a:solidFill>
                <a:latin typeface="Bebas Neue"/>
                <a:ea typeface="Bebas Neue"/>
                <a:cs typeface="Bebas Neue"/>
                <a:sym typeface="Bebas Neue"/>
              </a:defRPr>
            </a:lvl6pPr>
            <a:lvl7pPr marR="0" lvl="6" algn="l" rtl="0">
              <a:lnSpc>
                <a:spcPct val="100000"/>
              </a:lnSpc>
              <a:spcBef>
                <a:spcPts val="0"/>
              </a:spcBef>
              <a:spcAft>
                <a:spcPts val="0"/>
              </a:spcAft>
              <a:buClr>
                <a:schemeClr val="lt1"/>
              </a:buClr>
              <a:buSzPts val="3000"/>
              <a:buFont typeface="Bebas Neue"/>
              <a:buNone/>
              <a:defRPr sz="3000" b="0" i="0" u="none" strike="noStrike" cap="none">
                <a:solidFill>
                  <a:schemeClr val="lt1"/>
                </a:solidFill>
                <a:latin typeface="Bebas Neue"/>
                <a:ea typeface="Bebas Neue"/>
                <a:cs typeface="Bebas Neue"/>
                <a:sym typeface="Bebas Neue"/>
              </a:defRPr>
            </a:lvl7pPr>
            <a:lvl8pPr marR="0" lvl="7" algn="l" rtl="0">
              <a:lnSpc>
                <a:spcPct val="100000"/>
              </a:lnSpc>
              <a:spcBef>
                <a:spcPts val="0"/>
              </a:spcBef>
              <a:spcAft>
                <a:spcPts val="0"/>
              </a:spcAft>
              <a:buClr>
                <a:schemeClr val="lt1"/>
              </a:buClr>
              <a:buSzPts val="3000"/>
              <a:buFont typeface="Bebas Neue"/>
              <a:buNone/>
              <a:defRPr sz="3000" b="0" i="0" u="none" strike="noStrike" cap="none">
                <a:solidFill>
                  <a:schemeClr val="lt1"/>
                </a:solidFill>
                <a:latin typeface="Bebas Neue"/>
                <a:ea typeface="Bebas Neue"/>
                <a:cs typeface="Bebas Neue"/>
                <a:sym typeface="Bebas Neue"/>
              </a:defRPr>
            </a:lvl8pPr>
            <a:lvl9pPr marR="0" lvl="8" algn="l" rtl="0">
              <a:lnSpc>
                <a:spcPct val="100000"/>
              </a:lnSpc>
              <a:spcBef>
                <a:spcPts val="0"/>
              </a:spcBef>
              <a:spcAft>
                <a:spcPts val="0"/>
              </a:spcAft>
              <a:buClr>
                <a:schemeClr val="lt1"/>
              </a:buClr>
              <a:buSzPts val="3000"/>
              <a:buFont typeface="Bebas Neue"/>
              <a:buNone/>
              <a:defRPr sz="3000" b="0" i="0" u="none" strike="noStrike" cap="none">
                <a:solidFill>
                  <a:schemeClr val="lt1"/>
                </a:solidFill>
                <a:latin typeface="Bebas Neue"/>
                <a:ea typeface="Bebas Neue"/>
                <a:cs typeface="Bebas Neue"/>
                <a:sym typeface="Bebas Neue"/>
              </a:defRPr>
            </a:lvl9pPr>
          </a:lstStyle>
          <a:p>
            <a:r>
              <a:rPr lang="en" sz="2400">
                <a:solidFill>
                  <a:schemeClr val="tx1"/>
                </a:solidFill>
              </a:rPr>
              <a:t>3</a:t>
            </a:r>
          </a:p>
        </p:txBody>
      </p:sp>
      <p:sp>
        <p:nvSpPr>
          <p:cNvPr id="14" name="Google Shape;2331;p37">
            <a:extLst>
              <a:ext uri="{FF2B5EF4-FFF2-40B4-BE49-F238E27FC236}">
                <a16:creationId xmlns:a16="http://schemas.microsoft.com/office/drawing/2014/main" id="{AB85D94F-82DB-32EF-876A-17B919360672}"/>
              </a:ext>
            </a:extLst>
          </p:cNvPr>
          <p:cNvSpPr txBox="1">
            <a:spLocks/>
          </p:cNvSpPr>
          <p:nvPr/>
        </p:nvSpPr>
        <p:spPr>
          <a:xfrm>
            <a:off x="335197" y="907429"/>
            <a:ext cx="655403" cy="37483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3000"/>
              <a:buFont typeface="Elsie Swash Caps"/>
              <a:buNone/>
              <a:defRPr sz="2500" b="1" i="0" u="none" strike="noStrike" cap="none">
                <a:solidFill>
                  <a:schemeClr val="lt1"/>
                </a:solidFill>
                <a:latin typeface="Elsie Swash Caps"/>
                <a:ea typeface="Elsie Swash Caps"/>
                <a:cs typeface="Elsie Swash Caps"/>
                <a:sym typeface="Elsie Swash Caps"/>
              </a:defRPr>
            </a:lvl1pPr>
            <a:lvl2pPr marR="0" lvl="1" algn="l" rtl="0">
              <a:lnSpc>
                <a:spcPct val="100000"/>
              </a:lnSpc>
              <a:spcBef>
                <a:spcPts val="0"/>
              </a:spcBef>
              <a:spcAft>
                <a:spcPts val="0"/>
              </a:spcAft>
              <a:buClr>
                <a:schemeClr val="lt1"/>
              </a:buClr>
              <a:buSzPts val="3000"/>
              <a:buFont typeface="Bebas Neue"/>
              <a:buNone/>
              <a:defRPr sz="3000" b="0" i="0" u="none" strike="noStrike" cap="none">
                <a:solidFill>
                  <a:schemeClr val="lt1"/>
                </a:solidFill>
                <a:latin typeface="Bebas Neue"/>
                <a:ea typeface="Bebas Neue"/>
                <a:cs typeface="Bebas Neue"/>
                <a:sym typeface="Bebas Neue"/>
              </a:defRPr>
            </a:lvl2pPr>
            <a:lvl3pPr marR="0" lvl="2" algn="l" rtl="0">
              <a:lnSpc>
                <a:spcPct val="100000"/>
              </a:lnSpc>
              <a:spcBef>
                <a:spcPts val="0"/>
              </a:spcBef>
              <a:spcAft>
                <a:spcPts val="0"/>
              </a:spcAft>
              <a:buClr>
                <a:schemeClr val="lt1"/>
              </a:buClr>
              <a:buSzPts val="3000"/>
              <a:buFont typeface="Bebas Neue"/>
              <a:buNone/>
              <a:defRPr sz="3000" b="0" i="0" u="none" strike="noStrike" cap="none">
                <a:solidFill>
                  <a:schemeClr val="lt1"/>
                </a:solidFill>
                <a:latin typeface="Bebas Neue"/>
                <a:ea typeface="Bebas Neue"/>
                <a:cs typeface="Bebas Neue"/>
                <a:sym typeface="Bebas Neue"/>
              </a:defRPr>
            </a:lvl3pPr>
            <a:lvl4pPr marR="0" lvl="3" algn="l" rtl="0">
              <a:lnSpc>
                <a:spcPct val="100000"/>
              </a:lnSpc>
              <a:spcBef>
                <a:spcPts val="0"/>
              </a:spcBef>
              <a:spcAft>
                <a:spcPts val="0"/>
              </a:spcAft>
              <a:buClr>
                <a:schemeClr val="lt1"/>
              </a:buClr>
              <a:buSzPts val="3000"/>
              <a:buFont typeface="Bebas Neue"/>
              <a:buNone/>
              <a:defRPr sz="3000" b="0" i="0" u="none" strike="noStrike" cap="none">
                <a:solidFill>
                  <a:schemeClr val="lt1"/>
                </a:solidFill>
                <a:latin typeface="Bebas Neue"/>
                <a:ea typeface="Bebas Neue"/>
                <a:cs typeface="Bebas Neue"/>
                <a:sym typeface="Bebas Neue"/>
              </a:defRPr>
            </a:lvl4pPr>
            <a:lvl5pPr marR="0" lvl="4" algn="l" rtl="0">
              <a:lnSpc>
                <a:spcPct val="100000"/>
              </a:lnSpc>
              <a:spcBef>
                <a:spcPts val="0"/>
              </a:spcBef>
              <a:spcAft>
                <a:spcPts val="0"/>
              </a:spcAft>
              <a:buClr>
                <a:schemeClr val="lt1"/>
              </a:buClr>
              <a:buSzPts val="3000"/>
              <a:buFont typeface="Bebas Neue"/>
              <a:buNone/>
              <a:defRPr sz="3000" b="0" i="0" u="none" strike="noStrike" cap="none">
                <a:solidFill>
                  <a:schemeClr val="lt1"/>
                </a:solidFill>
                <a:latin typeface="Bebas Neue"/>
                <a:ea typeface="Bebas Neue"/>
                <a:cs typeface="Bebas Neue"/>
                <a:sym typeface="Bebas Neue"/>
              </a:defRPr>
            </a:lvl5pPr>
            <a:lvl6pPr marR="0" lvl="5" algn="l" rtl="0">
              <a:lnSpc>
                <a:spcPct val="100000"/>
              </a:lnSpc>
              <a:spcBef>
                <a:spcPts val="0"/>
              </a:spcBef>
              <a:spcAft>
                <a:spcPts val="0"/>
              </a:spcAft>
              <a:buClr>
                <a:schemeClr val="lt1"/>
              </a:buClr>
              <a:buSzPts val="3000"/>
              <a:buFont typeface="Bebas Neue"/>
              <a:buNone/>
              <a:defRPr sz="3000" b="0" i="0" u="none" strike="noStrike" cap="none">
                <a:solidFill>
                  <a:schemeClr val="lt1"/>
                </a:solidFill>
                <a:latin typeface="Bebas Neue"/>
                <a:ea typeface="Bebas Neue"/>
                <a:cs typeface="Bebas Neue"/>
                <a:sym typeface="Bebas Neue"/>
              </a:defRPr>
            </a:lvl6pPr>
            <a:lvl7pPr marR="0" lvl="6" algn="l" rtl="0">
              <a:lnSpc>
                <a:spcPct val="100000"/>
              </a:lnSpc>
              <a:spcBef>
                <a:spcPts val="0"/>
              </a:spcBef>
              <a:spcAft>
                <a:spcPts val="0"/>
              </a:spcAft>
              <a:buClr>
                <a:schemeClr val="lt1"/>
              </a:buClr>
              <a:buSzPts val="3000"/>
              <a:buFont typeface="Bebas Neue"/>
              <a:buNone/>
              <a:defRPr sz="3000" b="0" i="0" u="none" strike="noStrike" cap="none">
                <a:solidFill>
                  <a:schemeClr val="lt1"/>
                </a:solidFill>
                <a:latin typeface="Bebas Neue"/>
                <a:ea typeface="Bebas Neue"/>
                <a:cs typeface="Bebas Neue"/>
                <a:sym typeface="Bebas Neue"/>
              </a:defRPr>
            </a:lvl7pPr>
            <a:lvl8pPr marR="0" lvl="7" algn="l" rtl="0">
              <a:lnSpc>
                <a:spcPct val="100000"/>
              </a:lnSpc>
              <a:spcBef>
                <a:spcPts val="0"/>
              </a:spcBef>
              <a:spcAft>
                <a:spcPts val="0"/>
              </a:spcAft>
              <a:buClr>
                <a:schemeClr val="lt1"/>
              </a:buClr>
              <a:buSzPts val="3000"/>
              <a:buFont typeface="Bebas Neue"/>
              <a:buNone/>
              <a:defRPr sz="3000" b="0" i="0" u="none" strike="noStrike" cap="none">
                <a:solidFill>
                  <a:schemeClr val="lt1"/>
                </a:solidFill>
                <a:latin typeface="Bebas Neue"/>
                <a:ea typeface="Bebas Neue"/>
                <a:cs typeface="Bebas Neue"/>
                <a:sym typeface="Bebas Neue"/>
              </a:defRPr>
            </a:lvl8pPr>
            <a:lvl9pPr marR="0" lvl="8" algn="l" rtl="0">
              <a:lnSpc>
                <a:spcPct val="100000"/>
              </a:lnSpc>
              <a:spcBef>
                <a:spcPts val="0"/>
              </a:spcBef>
              <a:spcAft>
                <a:spcPts val="0"/>
              </a:spcAft>
              <a:buClr>
                <a:schemeClr val="lt1"/>
              </a:buClr>
              <a:buSzPts val="3000"/>
              <a:buFont typeface="Bebas Neue"/>
              <a:buNone/>
              <a:defRPr sz="3000" b="0" i="0" u="none" strike="noStrike" cap="none">
                <a:solidFill>
                  <a:schemeClr val="lt1"/>
                </a:solidFill>
                <a:latin typeface="Bebas Neue"/>
                <a:ea typeface="Bebas Neue"/>
                <a:cs typeface="Bebas Neue"/>
                <a:sym typeface="Bebas Neue"/>
              </a:defRPr>
            </a:lvl9pPr>
          </a:lstStyle>
          <a:p>
            <a:r>
              <a:rPr lang="en" sz="3200">
                <a:solidFill>
                  <a:schemeClr val="tx1"/>
                </a:solidFill>
              </a:rPr>
              <a:t>1</a:t>
            </a:r>
          </a:p>
        </p:txBody>
      </p:sp>
      <p:sp>
        <p:nvSpPr>
          <p:cNvPr id="15" name="Google Shape;2331;p37">
            <a:extLst>
              <a:ext uri="{FF2B5EF4-FFF2-40B4-BE49-F238E27FC236}">
                <a16:creationId xmlns:a16="http://schemas.microsoft.com/office/drawing/2014/main" id="{3268905A-9CF3-A37C-0B99-9E7CB86DE4D9}"/>
              </a:ext>
            </a:extLst>
          </p:cNvPr>
          <p:cNvSpPr txBox="1">
            <a:spLocks/>
          </p:cNvSpPr>
          <p:nvPr/>
        </p:nvSpPr>
        <p:spPr>
          <a:xfrm>
            <a:off x="335197" y="1651911"/>
            <a:ext cx="655403" cy="37483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3000"/>
              <a:buFont typeface="Elsie Swash Caps"/>
              <a:buNone/>
              <a:defRPr sz="2500" b="1" i="0" u="none" strike="noStrike" cap="none">
                <a:solidFill>
                  <a:schemeClr val="lt1"/>
                </a:solidFill>
                <a:latin typeface="Elsie Swash Caps"/>
                <a:ea typeface="Elsie Swash Caps"/>
                <a:cs typeface="Elsie Swash Caps"/>
                <a:sym typeface="Elsie Swash Caps"/>
              </a:defRPr>
            </a:lvl1pPr>
            <a:lvl2pPr marR="0" lvl="1" algn="l" rtl="0">
              <a:lnSpc>
                <a:spcPct val="100000"/>
              </a:lnSpc>
              <a:spcBef>
                <a:spcPts val="0"/>
              </a:spcBef>
              <a:spcAft>
                <a:spcPts val="0"/>
              </a:spcAft>
              <a:buClr>
                <a:schemeClr val="lt1"/>
              </a:buClr>
              <a:buSzPts val="3000"/>
              <a:buFont typeface="Bebas Neue"/>
              <a:buNone/>
              <a:defRPr sz="3000" b="0" i="0" u="none" strike="noStrike" cap="none">
                <a:solidFill>
                  <a:schemeClr val="lt1"/>
                </a:solidFill>
                <a:latin typeface="Bebas Neue"/>
                <a:ea typeface="Bebas Neue"/>
                <a:cs typeface="Bebas Neue"/>
                <a:sym typeface="Bebas Neue"/>
              </a:defRPr>
            </a:lvl2pPr>
            <a:lvl3pPr marR="0" lvl="2" algn="l" rtl="0">
              <a:lnSpc>
                <a:spcPct val="100000"/>
              </a:lnSpc>
              <a:spcBef>
                <a:spcPts val="0"/>
              </a:spcBef>
              <a:spcAft>
                <a:spcPts val="0"/>
              </a:spcAft>
              <a:buClr>
                <a:schemeClr val="lt1"/>
              </a:buClr>
              <a:buSzPts val="3000"/>
              <a:buFont typeface="Bebas Neue"/>
              <a:buNone/>
              <a:defRPr sz="3000" b="0" i="0" u="none" strike="noStrike" cap="none">
                <a:solidFill>
                  <a:schemeClr val="lt1"/>
                </a:solidFill>
                <a:latin typeface="Bebas Neue"/>
                <a:ea typeface="Bebas Neue"/>
                <a:cs typeface="Bebas Neue"/>
                <a:sym typeface="Bebas Neue"/>
              </a:defRPr>
            </a:lvl3pPr>
            <a:lvl4pPr marR="0" lvl="3" algn="l" rtl="0">
              <a:lnSpc>
                <a:spcPct val="100000"/>
              </a:lnSpc>
              <a:spcBef>
                <a:spcPts val="0"/>
              </a:spcBef>
              <a:spcAft>
                <a:spcPts val="0"/>
              </a:spcAft>
              <a:buClr>
                <a:schemeClr val="lt1"/>
              </a:buClr>
              <a:buSzPts val="3000"/>
              <a:buFont typeface="Bebas Neue"/>
              <a:buNone/>
              <a:defRPr sz="3000" b="0" i="0" u="none" strike="noStrike" cap="none">
                <a:solidFill>
                  <a:schemeClr val="lt1"/>
                </a:solidFill>
                <a:latin typeface="Bebas Neue"/>
                <a:ea typeface="Bebas Neue"/>
                <a:cs typeface="Bebas Neue"/>
                <a:sym typeface="Bebas Neue"/>
              </a:defRPr>
            </a:lvl4pPr>
            <a:lvl5pPr marR="0" lvl="4" algn="l" rtl="0">
              <a:lnSpc>
                <a:spcPct val="100000"/>
              </a:lnSpc>
              <a:spcBef>
                <a:spcPts val="0"/>
              </a:spcBef>
              <a:spcAft>
                <a:spcPts val="0"/>
              </a:spcAft>
              <a:buClr>
                <a:schemeClr val="lt1"/>
              </a:buClr>
              <a:buSzPts val="3000"/>
              <a:buFont typeface="Bebas Neue"/>
              <a:buNone/>
              <a:defRPr sz="3000" b="0" i="0" u="none" strike="noStrike" cap="none">
                <a:solidFill>
                  <a:schemeClr val="lt1"/>
                </a:solidFill>
                <a:latin typeface="Bebas Neue"/>
                <a:ea typeface="Bebas Neue"/>
                <a:cs typeface="Bebas Neue"/>
                <a:sym typeface="Bebas Neue"/>
              </a:defRPr>
            </a:lvl5pPr>
            <a:lvl6pPr marR="0" lvl="5" algn="l" rtl="0">
              <a:lnSpc>
                <a:spcPct val="100000"/>
              </a:lnSpc>
              <a:spcBef>
                <a:spcPts val="0"/>
              </a:spcBef>
              <a:spcAft>
                <a:spcPts val="0"/>
              </a:spcAft>
              <a:buClr>
                <a:schemeClr val="lt1"/>
              </a:buClr>
              <a:buSzPts val="3000"/>
              <a:buFont typeface="Bebas Neue"/>
              <a:buNone/>
              <a:defRPr sz="3000" b="0" i="0" u="none" strike="noStrike" cap="none">
                <a:solidFill>
                  <a:schemeClr val="lt1"/>
                </a:solidFill>
                <a:latin typeface="Bebas Neue"/>
                <a:ea typeface="Bebas Neue"/>
                <a:cs typeface="Bebas Neue"/>
                <a:sym typeface="Bebas Neue"/>
              </a:defRPr>
            </a:lvl6pPr>
            <a:lvl7pPr marR="0" lvl="6" algn="l" rtl="0">
              <a:lnSpc>
                <a:spcPct val="100000"/>
              </a:lnSpc>
              <a:spcBef>
                <a:spcPts val="0"/>
              </a:spcBef>
              <a:spcAft>
                <a:spcPts val="0"/>
              </a:spcAft>
              <a:buClr>
                <a:schemeClr val="lt1"/>
              </a:buClr>
              <a:buSzPts val="3000"/>
              <a:buFont typeface="Bebas Neue"/>
              <a:buNone/>
              <a:defRPr sz="3000" b="0" i="0" u="none" strike="noStrike" cap="none">
                <a:solidFill>
                  <a:schemeClr val="lt1"/>
                </a:solidFill>
                <a:latin typeface="Bebas Neue"/>
                <a:ea typeface="Bebas Neue"/>
                <a:cs typeface="Bebas Neue"/>
                <a:sym typeface="Bebas Neue"/>
              </a:defRPr>
            </a:lvl7pPr>
            <a:lvl8pPr marR="0" lvl="7" algn="l" rtl="0">
              <a:lnSpc>
                <a:spcPct val="100000"/>
              </a:lnSpc>
              <a:spcBef>
                <a:spcPts val="0"/>
              </a:spcBef>
              <a:spcAft>
                <a:spcPts val="0"/>
              </a:spcAft>
              <a:buClr>
                <a:schemeClr val="lt1"/>
              </a:buClr>
              <a:buSzPts val="3000"/>
              <a:buFont typeface="Bebas Neue"/>
              <a:buNone/>
              <a:defRPr sz="3000" b="0" i="0" u="none" strike="noStrike" cap="none">
                <a:solidFill>
                  <a:schemeClr val="lt1"/>
                </a:solidFill>
                <a:latin typeface="Bebas Neue"/>
                <a:ea typeface="Bebas Neue"/>
                <a:cs typeface="Bebas Neue"/>
                <a:sym typeface="Bebas Neue"/>
              </a:defRPr>
            </a:lvl8pPr>
            <a:lvl9pPr marR="0" lvl="8" algn="l" rtl="0">
              <a:lnSpc>
                <a:spcPct val="100000"/>
              </a:lnSpc>
              <a:spcBef>
                <a:spcPts val="0"/>
              </a:spcBef>
              <a:spcAft>
                <a:spcPts val="0"/>
              </a:spcAft>
              <a:buClr>
                <a:schemeClr val="lt1"/>
              </a:buClr>
              <a:buSzPts val="3000"/>
              <a:buFont typeface="Bebas Neue"/>
              <a:buNone/>
              <a:defRPr sz="3000" b="0" i="0" u="none" strike="noStrike" cap="none">
                <a:solidFill>
                  <a:schemeClr val="lt1"/>
                </a:solidFill>
                <a:latin typeface="Bebas Neue"/>
                <a:ea typeface="Bebas Neue"/>
                <a:cs typeface="Bebas Neue"/>
                <a:sym typeface="Bebas Neue"/>
              </a:defRPr>
            </a:lvl9pPr>
          </a:lstStyle>
          <a:p>
            <a:r>
              <a:rPr lang="en" sz="3200">
                <a:solidFill>
                  <a:schemeClr val="tx1"/>
                </a:solidFill>
              </a:rPr>
              <a:t>2</a:t>
            </a:r>
          </a:p>
        </p:txBody>
      </p:sp>
      <p:sp>
        <p:nvSpPr>
          <p:cNvPr id="16" name="Google Shape;2331;p37">
            <a:extLst>
              <a:ext uri="{FF2B5EF4-FFF2-40B4-BE49-F238E27FC236}">
                <a16:creationId xmlns:a16="http://schemas.microsoft.com/office/drawing/2014/main" id="{504B1DDF-BECF-FB45-F5CE-53AE33E2297A}"/>
              </a:ext>
            </a:extLst>
          </p:cNvPr>
          <p:cNvSpPr txBox="1">
            <a:spLocks/>
          </p:cNvSpPr>
          <p:nvPr/>
        </p:nvSpPr>
        <p:spPr>
          <a:xfrm>
            <a:off x="335197" y="3105039"/>
            <a:ext cx="655403" cy="37483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3000"/>
              <a:buFont typeface="Elsie Swash Caps"/>
              <a:buNone/>
              <a:defRPr sz="2500" b="1" i="0" u="none" strike="noStrike" cap="none">
                <a:solidFill>
                  <a:schemeClr val="lt1"/>
                </a:solidFill>
                <a:latin typeface="Elsie Swash Caps"/>
                <a:ea typeface="Elsie Swash Caps"/>
                <a:cs typeface="Elsie Swash Caps"/>
                <a:sym typeface="Elsie Swash Caps"/>
              </a:defRPr>
            </a:lvl1pPr>
            <a:lvl2pPr marR="0" lvl="1" algn="l" rtl="0">
              <a:lnSpc>
                <a:spcPct val="100000"/>
              </a:lnSpc>
              <a:spcBef>
                <a:spcPts val="0"/>
              </a:spcBef>
              <a:spcAft>
                <a:spcPts val="0"/>
              </a:spcAft>
              <a:buClr>
                <a:schemeClr val="lt1"/>
              </a:buClr>
              <a:buSzPts val="3000"/>
              <a:buFont typeface="Bebas Neue"/>
              <a:buNone/>
              <a:defRPr sz="3000" b="0" i="0" u="none" strike="noStrike" cap="none">
                <a:solidFill>
                  <a:schemeClr val="lt1"/>
                </a:solidFill>
                <a:latin typeface="Bebas Neue"/>
                <a:ea typeface="Bebas Neue"/>
                <a:cs typeface="Bebas Neue"/>
                <a:sym typeface="Bebas Neue"/>
              </a:defRPr>
            </a:lvl2pPr>
            <a:lvl3pPr marR="0" lvl="2" algn="l" rtl="0">
              <a:lnSpc>
                <a:spcPct val="100000"/>
              </a:lnSpc>
              <a:spcBef>
                <a:spcPts val="0"/>
              </a:spcBef>
              <a:spcAft>
                <a:spcPts val="0"/>
              </a:spcAft>
              <a:buClr>
                <a:schemeClr val="lt1"/>
              </a:buClr>
              <a:buSzPts val="3000"/>
              <a:buFont typeface="Bebas Neue"/>
              <a:buNone/>
              <a:defRPr sz="3000" b="0" i="0" u="none" strike="noStrike" cap="none">
                <a:solidFill>
                  <a:schemeClr val="lt1"/>
                </a:solidFill>
                <a:latin typeface="Bebas Neue"/>
                <a:ea typeface="Bebas Neue"/>
                <a:cs typeface="Bebas Neue"/>
                <a:sym typeface="Bebas Neue"/>
              </a:defRPr>
            </a:lvl3pPr>
            <a:lvl4pPr marR="0" lvl="3" algn="l" rtl="0">
              <a:lnSpc>
                <a:spcPct val="100000"/>
              </a:lnSpc>
              <a:spcBef>
                <a:spcPts val="0"/>
              </a:spcBef>
              <a:spcAft>
                <a:spcPts val="0"/>
              </a:spcAft>
              <a:buClr>
                <a:schemeClr val="lt1"/>
              </a:buClr>
              <a:buSzPts val="3000"/>
              <a:buFont typeface="Bebas Neue"/>
              <a:buNone/>
              <a:defRPr sz="3000" b="0" i="0" u="none" strike="noStrike" cap="none">
                <a:solidFill>
                  <a:schemeClr val="lt1"/>
                </a:solidFill>
                <a:latin typeface="Bebas Neue"/>
                <a:ea typeface="Bebas Neue"/>
                <a:cs typeface="Bebas Neue"/>
                <a:sym typeface="Bebas Neue"/>
              </a:defRPr>
            </a:lvl4pPr>
            <a:lvl5pPr marR="0" lvl="4" algn="l" rtl="0">
              <a:lnSpc>
                <a:spcPct val="100000"/>
              </a:lnSpc>
              <a:spcBef>
                <a:spcPts val="0"/>
              </a:spcBef>
              <a:spcAft>
                <a:spcPts val="0"/>
              </a:spcAft>
              <a:buClr>
                <a:schemeClr val="lt1"/>
              </a:buClr>
              <a:buSzPts val="3000"/>
              <a:buFont typeface="Bebas Neue"/>
              <a:buNone/>
              <a:defRPr sz="3000" b="0" i="0" u="none" strike="noStrike" cap="none">
                <a:solidFill>
                  <a:schemeClr val="lt1"/>
                </a:solidFill>
                <a:latin typeface="Bebas Neue"/>
                <a:ea typeface="Bebas Neue"/>
                <a:cs typeface="Bebas Neue"/>
                <a:sym typeface="Bebas Neue"/>
              </a:defRPr>
            </a:lvl5pPr>
            <a:lvl6pPr marR="0" lvl="5" algn="l" rtl="0">
              <a:lnSpc>
                <a:spcPct val="100000"/>
              </a:lnSpc>
              <a:spcBef>
                <a:spcPts val="0"/>
              </a:spcBef>
              <a:spcAft>
                <a:spcPts val="0"/>
              </a:spcAft>
              <a:buClr>
                <a:schemeClr val="lt1"/>
              </a:buClr>
              <a:buSzPts val="3000"/>
              <a:buFont typeface="Bebas Neue"/>
              <a:buNone/>
              <a:defRPr sz="3000" b="0" i="0" u="none" strike="noStrike" cap="none">
                <a:solidFill>
                  <a:schemeClr val="lt1"/>
                </a:solidFill>
                <a:latin typeface="Bebas Neue"/>
                <a:ea typeface="Bebas Neue"/>
                <a:cs typeface="Bebas Neue"/>
                <a:sym typeface="Bebas Neue"/>
              </a:defRPr>
            </a:lvl6pPr>
            <a:lvl7pPr marR="0" lvl="6" algn="l" rtl="0">
              <a:lnSpc>
                <a:spcPct val="100000"/>
              </a:lnSpc>
              <a:spcBef>
                <a:spcPts val="0"/>
              </a:spcBef>
              <a:spcAft>
                <a:spcPts val="0"/>
              </a:spcAft>
              <a:buClr>
                <a:schemeClr val="lt1"/>
              </a:buClr>
              <a:buSzPts val="3000"/>
              <a:buFont typeface="Bebas Neue"/>
              <a:buNone/>
              <a:defRPr sz="3000" b="0" i="0" u="none" strike="noStrike" cap="none">
                <a:solidFill>
                  <a:schemeClr val="lt1"/>
                </a:solidFill>
                <a:latin typeface="Bebas Neue"/>
                <a:ea typeface="Bebas Neue"/>
                <a:cs typeface="Bebas Neue"/>
                <a:sym typeface="Bebas Neue"/>
              </a:defRPr>
            </a:lvl7pPr>
            <a:lvl8pPr marR="0" lvl="7" algn="l" rtl="0">
              <a:lnSpc>
                <a:spcPct val="100000"/>
              </a:lnSpc>
              <a:spcBef>
                <a:spcPts val="0"/>
              </a:spcBef>
              <a:spcAft>
                <a:spcPts val="0"/>
              </a:spcAft>
              <a:buClr>
                <a:schemeClr val="lt1"/>
              </a:buClr>
              <a:buSzPts val="3000"/>
              <a:buFont typeface="Bebas Neue"/>
              <a:buNone/>
              <a:defRPr sz="3000" b="0" i="0" u="none" strike="noStrike" cap="none">
                <a:solidFill>
                  <a:schemeClr val="lt1"/>
                </a:solidFill>
                <a:latin typeface="Bebas Neue"/>
                <a:ea typeface="Bebas Neue"/>
                <a:cs typeface="Bebas Neue"/>
                <a:sym typeface="Bebas Neue"/>
              </a:defRPr>
            </a:lvl8pPr>
            <a:lvl9pPr marR="0" lvl="8" algn="l" rtl="0">
              <a:lnSpc>
                <a:spcPct val="100000"/>
              </a:lnSpc>
              <a:spcBef>
                <a:spcPts val="0"/>
              </a:spcBef>
              <a:spcAft>
                <a:spcPts val="0"/>
              </a:spcAft>
              <a:buClr>
                <a:schemeClr val="lt1"/>
              </a:buClr>
              <a:buSzPts val="3000"/>
              <a:buFont typeface="Bebas Neue"/>
              <a:buNone/>
              <a:defRPr sz="3000" b="0" i="0" u="none" strike="noStrike" cap="none">
                <a:solidFill>
                  <a:schemeClr val="lt1"/>
                </a:solidFill>
                <a:latin typeface="Bebas Neue"/>
                <a:ea typeface="Bebas Neue"/>
                <a:cs typeface="Bebas Neue"/>
                <a:sym typeface="Bebas Neue"/>
              </a:defRPr>
            </a:lvl9pPr>
          </a:lstStyle>
          <a:p>
            <a:r>
              <a:rPr lang="en" sz="2800">
                <a:solidFill>
                  <a:schemeClr val="tx1"/>
                </a:solidFill>
              </a:rPr>
              <a:t>4</a:t>
            </a:r>
          </a:p>
        </p:txBody>
      </p:sp>
      <p:sp>
        <p:nvSpPr>
          <p:cNvPr id="17" name="Google Shape;2324;p37">
            <a:extLst>
              <a:ext uri="{FF2B5EF4-FFF2-40B4-BE49-F238E27FC236}">
                <a16:creationId xmlns:a16="http://schemas.microsoft.com/office/drawing/2014/main" id="{D41E5EF8-5353-28B5-8E11-2698C185F027}"/>
              </a:ext>
            </a:extLst>
          </p:cNvPr>
          <p:cNvSpPr txBox="1">
            <a:spLocks/>
          </p:cNvSpPr>
          <p:nvPr/>
        </p:nvSpPr>
        <p:spPr bwMode="gray">
          <a:xfrm>
            <a:off x="1183163" y="727939"/>
            <a:ext cx="6503512" cy="552077"/>
          </a:xfrm>
          <a:prstGeom prst="rect">
            <a:avLst/>
          </a:prstGeom>
        </p:spPr>
        <p:txBody>
          <a:bodyPr spcFirstLastPara="1" vert="horz" wrap="square" lIns="91425" tIns="91425" rIns="91425" bIns="91425" rtlCol="0" anchor="ctr" anchorCtr="0">
            <a:noAutofit/>
          </a:bodyPr>
          <a:lstStyle>
            <a:lvl1pPr lvl="0" algn="l" defTabSz="342900" rtl="0" eaLnBrk="1" latinLnBrk="0" hangingPunct="1">
              <a:spcBef>
                <a:spcPts val="0"/>
              </a:spcBef>
              <a:spcAft>
                <a:spcPts val="0"/>
              </a:spcAft>
              <a:buSzPts val="2500"/>
              <a:buNone/>
              <a:defRPr sz="2000" b="0" i="0" kern="1200">
                <a:solidFill>
                  <a:schemeClr val="lt1"/>
                </a:solidFill>
                <a:latin typeface="+mj-lt"/>
                <a:ea typeface="+mj-ea"/>
                <a:cs typeface="+mj-cs"/>
              </a:defRPr>
            </a:lvl1pPr>
            <a:lvl2pPr lvl="1" algn="ctr" rtl="0" eaLnBrk="1" hangingPunct="1">
              <a:spcBef>
                <a:spcPts val="0"/>
              </a:spcBef>
              <a:spcAft>
                <a:spcPts val="0"/>
              </a:spcAft>
              <a:buSzPts val="2500"/>
              <a:buNone/>
              <a:defRPr sz="2500">
                <a:solidFill>
                  <a:schemeClr val="tx2"/>
                </a:solidFill>
              </a:defRPr>
            </a:lvl2pPr>
            <a:lvl3pPr lvl="2" algn="ctr" rtl="0" eaLnBrk="1" hangingPunct="1">
              <a:spcBef>
                <a:spcPts val="0"/>
              </a:spcBef>
              <a:spcAft>
                <a:spcPts val="0"/>
              </a:spcAft>
              <a:buSzPts val="2500"/>
              <a:buNone/>
              <a:defRPr sz="2500">
                <a:solidFill>
                  <a:schemeClr val="tx2"/>
                </a:solidFill>
              </a:defRPr>
            </a:lvl3pPr>
            <a:lvl4pPr lvl="3" algn="ctr" rtl="0" eaLnBrk="1" hangingPunct="1">
              <a:spcBef>
                <a:spcPts val="0"/>
              </a:spcBef>
              <a:spcAft>
                <a:spcPts val="0"/>
              </a:spcAft>
              <a:buSzPts val="2500"/>
              <a:buNone/>
              <a:defRPr sz="2500">
                <a:solidFill>
                  <a:schemeClr val="tx2"/>
                </a:solidFill>
              </a:defRPr>
            </a:lvl4pPr>
            <a:lvl5pPr lvl="4" algn="ctr" rtl="0" eaLnBrk="1" hangingPunct="1">
              <a:spcBef>
                <a:spcPts val="0"/>
              </a:spcBef>
              <a:spcAft>
                <a:spcPts val="0"/>
              </a:spcAft>
              <a:buSzPts val="2500"/>
              <a:buNone/>
              <a:defRPr sz="2500">
                <a:solidFill>
                  <a:schemeClr val="tx2"/>
                </a:solidFill>
              </a:defRPr>
            </a:lvl5pPr>
            <a:lvl6pPr lvl="5" algn="ctr" rtl="0" eaLnBrk="1" hangingPunct="1">
              <a:spcBef>
                <a:spcPts val="0"/>
              </a:spcBef>
              <a:spcAft>
                <a:spcPts val="0"/>
              </a:spcAft>
              <a:buSzPts val="2500"/>
              <a:buNone/>
              <a:defRPr sz="2500">
                <a:solidFill>
                  <a:schemeClr val="tx2"/>
                </a:solidFill>
              </a:defRPr>
            </a:lvl6pPr>
            <a:lvl7pPr lvl="6" algn="ctr" rtl="0" eaLnBrk="1" hangingPunct="1">
              <a:spcBef>
                <a:spcPts val="0"/>
              </a:spcBef>
              <a:spcAft>
                <a:spcPts val="0"/>
              </a:spcAft>
              <a:buSzPts val="2500"/>
              <a:buNone/>
              <a:defRPr sz="2500">
                <a:solidFill>
                  <a:schemeClr val="tx2"/>
                </a:solidFill>
              </a:defRPr>
            </a:lvl7pPr>
            <a:lvl8pPr lvl="7" algn="ctr" rtl="0" eaLnBrk="1" hangingPunct="1">
              <a:spcBef>
                <a:spcPts val="0"/>
              </a:spcBef>
              <a:spcAft>
                <a:spcPts val="0"/>
              </a:spcAft>
              <a:buSzPts val="2500"/>
              <a:buNone/>
              <a:defRPr sz="2500">
                <a:solidFill>
                  <a:schemeClr val="tx2"/>
                </a:solidFill>
              </a:defRPr>
            </a:lvl8pPr>
            <a:lvl9pPr lvl="8" algn="ctr" rtl="0" eaLnBrk="1" hangingPunct="1">
              <a:spcBef>
                <a:spcPts val="0"/>
              </a:spcBef>
              <a:spcAft>
                <a:spcPts val="0"/>
              </a:spcAft>
              <a:buSzPts val="2500"/>
              <a:buNone/>
              <a:defRPr sz="2500">
                <a:solidFill>
                  <a:schemeClr val="tx2"/>
                </a:solidFill>
              </a:defRPr>
            </a:lvl9pPr>
          </a:lstStyle>
          <a:p>
            <a:r>
              <a:rPr lang="en" b="1">
                <a:solidFill>
                  <a:schemeClr val="tx1"/>
                </a:solidFill>
                <a:latin typeface="Bodoni MT" panose="02070603080606020203" pitchFamily="18" charset="0"/>
              </a:rPr>
              <a:t>Good Thinking Tasks, Manipulatives, &amp; Technology Support</a:t>
            </a:r>
          </a:p>
        </p:txBody>
      </p:sp>
      <p:sp>
        <p:nvSpPr>
          <p:cNvPr id="18" name="Google Shape;2324;p37">
            <a:extLst>
              <a:ext uri="{FF2B5EF4-FFF2-40B4-BE49-F238E27FC236}">
                <a16:creationId xmlns:a16="http://schemas.microsoft.com/office/drawing/2014/main" id="{59AC014A-4DCD-7B11-3B7E-BAC6756FFA44}"/>
              </a:ext>
            </a:extLst>
          </p:cNvPr>
          <p:cNvSpPr txBox="1">
            <a:spLocks/>
          </p:cNvSpPr>
          <p:nvPr/>
        </p:nvSpPr>
        <p:spPr bwMode="gray">
          <a:xfrm>
            <a:off x="1154588" y="2253154"/>
            <a:ext cx="5706844" cy="457178"/>
          </a:xfrm>
          <a:prstGeom prst="rect">
            <a:avLst/>
          </a:prstGeom>
        </p:spPr>
        <p:txBody>
          <a:bodyPr spcFirstLastPara="1" vert="horz" wrap="square" lIns="91425" tIns="91425" rIns="91425" bIns="91425" rtlCol="0" anchor="ctr" anchorCtr="0">
            <a:noAutofit/>
          </a:bodyPr>
          <a:lstStyle>
            <a:lvl1pPr lvl="0" algn="l" defTabSz="342900" rtl="0" eaLnBrk="1" latinLnBrk="0" hangingPunct="1">
              <a:spcBef>
                <a:spcPts val="0"/>
              </a:spcBef>
              <a:spcAft>
                <a:spcPts val="0"/>
              </a:spcAft>
              <a:buSzPts val="2500"/>
              <a:buNone/>
              <a:defRPr sz="2000" b="0" i="0" kern="1200">
                <a:solidFill>
                  <a:schemeClr val="lt1"/>
                </a:solidFill>
                <a:latin typeface="+mj-lt"/>
                <a:ea typeface="+mj-ea"/>
                <a:cs typeface="+mj-cs"/>
              </a:defRPr>
            </a:lvl1pPr>
            <a:lvl2pPr lvl="1" algn="ctr" rtl="0" eaLnBrk="1" hangingPunct="1">
              <a:spcBef>
                <a:spcPts val="0"/>
              </a:spcBef>
              <a:spcAft>
                <a:spcPts val="0"/>
              </a:spcAft>
              <a:buSzPts val="2500"/>
              <a:buNone/>
              <a:defRPr sz="2500">
                <a:solidFill>
                  <a:schemeClr val="tx2"/>
                </a:solidFill>
              </a:defRPr>
            </a:lvl2pPr>
            <a:lvl3pPr lvl="2" algn="ctr" rtl="0" eaLnBrk="1" hangingPunct="1">
              <a:spcBef>
                <a:spcPts val="0"/>
              </a:spcBef>
              <a:spcAft>
                <a:spcPts val="0"/>
              </a:spcAft>
              <a:buSzPts val="2500"/>
              <a:buNone/>
              <a:defRPr sz="2500">
                <a:solidFill>
                  <a:schemeClr val="tx2"/>
                </a:solidFill>
              </a:defRPr>
            </a:lvl3pPr>
            <a:lvl4pPr lvl="3" algn="ctr" rtl="0" eaLnBrk="1" hangingPunct="1">
              <a:spcBef>
                <a:spcPts val="0"/>
              </a:spcBef>
              <a:spcAft>
                <a:spcPts val="0"/>
              </a:spcAft>
              <a:buSzPts val="2500"/>
              <a:buNone/>
              <a:defRPr sz="2500">
                <a:solidFill>
                  <a:schemeClr val="tx2"/>
                </a:solidFill>
              </a:defRPr>
            </a:lvl4pPr>
            <a:lvl5pPr lvl="4" algn="ctr" rtl="0" eaLnBrk="1" hangingPunct="1">
              <a:spcBef>
                <a:spcPts val="0"/>
              </a:spcBef>
              <a:spcAft>
                <a:spcPts val="0"/>
              </a:spcAft>
              <a:buSzPts val="2500"/>
              <a:buNone/>
              <a:defRPr sz="2500">
                <a:solidFill>
                  <a:schemeClr val="tx2"/>
                </a:solidFill>
              </a:defRPr>
            </a:lvl5pPr>
            <a:lvl6pPr lvl="5" algn="ctr" rtl="0" eaLnBrk="1" hangingPunct="1">
              <a:spcBef>
                <a:spcPts val="0"/>
              </a:spcBef>
              <a:spcAft>
                <a:spcPts val="0"/>
              </a:spcAft>
              <a:buSzPts val="2500"/>
              <a:buNone/>
              <a:defRPr sz="2500">
                <a:solidFill>
                  <a:schemeClr val="tx2"/>
                </a:solidFill>
              </a:defRPr>
            </a:lvl6pPr>
            <a:lvl7pPr lvl="6" algn="ctr" rtl="0" eaLnBrk="1" hangingPunct="1">
              <a:spcBef>
                <a:spcPts val="0"/>
              </a:spcBef>
              <a:spcAft>
                <a:spcPts val="0"/>
              </a:spcAft>
              <a:buSzPts val="2500"/>
              <a:buNone/>
              <a:defRPr sz="2500">
                <a:solidFill>
                  <a:schemeClr val="tx2"/>
                </a:solidFill>
              </a:defRPr>
            </a:lvl7pPr>
            <a:lvl8pPr lvl="7" algn="ctr" rtl="0" eaLnBrk="1" hangingPunct="1">
              <a:spcBef>
                <a:spcPts val="0"/>
              </a:spcBef>
              <a:spcAft>
                <a:spcPts val="0"/>
              </a:spcAft>
              <a:buSzPts val="2500"/>
              <a:buNone/>
              <a:defRPr sz="2500">
                <a:solidFill>
                  <a:schemeClr val="tx2"/>
                </a:solidFill>
              </a:defRPr>
            </a:lvl8pPr>
            <a:lvl9pPr lvl="8" algn="ctr" rtl="0" eaLnBrk="1" hangingPunct="1">
              <a:spcBef>
                <a:spcPts val="0"/>
              </a:spcBef>
              <a:spcAft>
                <a:spcPts val="0"/>
              </a:spcAft>
              <a:buSzPts val="2500"/>
              <a:buNone/>
              <a:defRPr sz="2500">
                <a:solidFill>
                  <a:schemeClr val="tx2"/>
                </a:solidFill>
              </a:defRPr>
            </a:lvl9pPr>
          </a:lstStyle>
          <a:p>
            <a:r>
              <a:rPr lang="en" b="1">
                <a:solidFill>
                  <a:schemeClr val="tx1"/>
                </a:solidFill>
                <a:latin typeface="Bodoni MT" panose="02070603080606020203" pitchFamily="18" charset="0"/>
              </a:rPr>
              <a:t>Area of Compound Shapes: </a:t>
            </a:r>
            <a:r>
              <a:rPr lang="en" b="1" i="1">
                <a:solidFill>
                  <a:schemeClr val="tx1"/>
                </a:solidFill>
                <a:latin typeface="Bodoni MT" panose="02070603080606020203" pitchFamily="18" charset="0"/>
              </a:rPr>
              <a:t>Curricular Task</a:t>
            </a:r>
          </a:p>
        </p:txBody>
      </p:sp>
      <p:sp>
        <p:nvSpPr>
          <p:cNvPr id="19" name="Google Shape;2324;p37">
            <a:extLst>
              <a:ext uri="{FF2B5EF4-FFF2-40B4-BE49-F238E27FC236}">
                <a16:creationId xmlns:a16="http://schemas.microsoft.com/office/drawing/2014/main" id="{7E0E733B-669F-F7DC-0251-2340366F5CC4}"/>
              </a:ext>
            </a:extLst>
          </p:cNvPr>
          <p:cNvSpPr txBox="1">
            <a:spLocks/>
          </p:cNvSpPr>
          <p:nvPr/>
        </p:nvSpPr>
        <p:spPr>
          <a:xfrm>
            <a:off x="1213188" y="4530795"/>
            <a:ext cx="5398612" cy="41564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2500"/>
              <a:buFont typeface="Elsie Swash Caps"/>
              <a:buNone/>
              <a:defRPr sz="2000" b="1" i="0" u="none" strike="noStrike" cap="none">
                <a:solidFill>
                  <a:schemeClr val="lt1"/>
                </a:solidFill>
                <a:latin typeface="Elsie Swash Caps"/>
                <a:ea typeface="Elsie Swash Caps"/>
                <a:cs typeface="Elsie Swash Caps"/>
                <a:sym typeface="Elsie Swash Caps"/>
              </a:defRPr>
            </a:lvl1pPr>
            <a:lvl2pPr marR="0" lvl="1" algn="ctr" rtl="0">
              <a:lnSpc>
                <a:spcPct val="100000"/>
              </a:lnSpc>
              <a:spcBef>
                <a:spcPts val="0"/>
              </a:spcBef>
              <a:spcAft>
                <a:spcPts val="0"/>
              </a:spcAft>
              <a:buClr>
                <a:schemeClr val="lt1"/>
              </a:buClr>
              <a:buSzPts val="2500"/>
              <a:buFont typeface="Bebas Neue"/>
              <a:buNone/>
              <a:defRPr sz="2500" b="0" i="0" u="none" strike="noStrike" cap="none">
                <a:solidFill>
                  <a:schemeClr val="lt1"/>
                </a:solidFill>
                <a:latin typeface="Bebas Neue"/>
                <a:ea typeface="Bebas Neue"/>
                <a:cs typeface="Bebas Neue"/>
                <a:sym typeface="Bebas Neue"/>
              </a:defRPr>
            </a:lvl2pPr>
            <a:lvl3pPr marR="0" lvl="2" algn="ctr" rtl="0">
              <a:lnSpc>
                <a:spcPct val="100000"/>
              </a:lnSpc>
              <a:spcBef>
                <a:spcPts val="0"/>
              </a:spcBef>
              <a:spcAft>
                <a:spcPts val="0"/>
              </a:spcAft>
              <a:buClr>
                <a:schemeClr val="lt1"/>
              </a:buClr>
              <a:buSzPts val="2500"/>
              <a:buFont typeface="Bebas Neue"/>
              <a:buNone/>
              <a:defRPr sz="2500" b="0" i="0" u="none" strike="noStrike" cap="none">
                <a:solidFill>
                  <a:schemeClr val="lt1"/>
                </a:solidFill>
                <a:latin typeface="Bebas Neue"/>
                <a:ea typeface="Bebas Neue"/>
                <a:cs typeface="Bebas Neue"/>
                <a:sym typeface="Bebas Neue"/>
              </a:defRPr>
            </a:lvl3pPr>
            <a:lvl4pPr marR="0" lvl="3" algn="ctr" rtl="0">
              <a:lnSpc>
                <a:spcPct val="100000"/>
              </a:lnSpc>
              <a:spcBef>
                <a:spcPts val="0"/>
              </a:spcBef>
              <a:spcAft>
                <a:spcPts val="0"/>
              </a:spcAft>
              <a:buClr>
                <a:schemeClr val="lt1"/>
              </a:buClr>
              <a:buSzPts val="2500"/>
              <a:buFont typeface="Bebas Neue"/>
              <a:buNone/>
              <a:defRPr sz="2500" b="0" i="0" u="none" strike="noStrike" cap="none">
                <a:solidFill>
                  <a:schemeClr val="lt1"/>
                </a:solidFill>
                <a:latin typeface="Bebas Neue"/>
                <a:ea typeface="Bebas Neue"/>
                <a:cs typeface="Bebas Neue"/>
                <a:sym typeface="Bebas Neue"/>
              </a:defRPr>
            </a:lvl4pPr>
            <a:lvl5pPr marR="0" lvl="4" algn="ctr" rtl="0">
              <a:lnSpc>
                <a:spcPct val="100000"/>
              </a:lnSpc>
              <a:spcBef>
                <a:spcPts val="0"/>
              </a:spcBef>
              <a:spcAft>
                <a:spcPts val="0"/>
              </a:spcAft>
              <a:buClr>
                <a:schemeClr val="lt1"/>
              </a:buClr>
              <a:buSzPts val="2500"/>
              <a:buFont typeface="Bebas Neue"/>
              <a:buNone/>
              <a:defRPr sz="2500" b="0" i="0" u="none" strike="noStrike" cap="none">
                <a:solidFill>
                  <a:schemeClr val="lt1"/>
                </a:solidFill>
                <a:latin typeface="Bebas Neue"/>
                <a:ea typeface="Bebas Neue"/>
                <a:cs typeface="Bebas Neue"/>
                <a:sym typeface="Bebas Neue"/>
              </a:defRPr>
            </a:lvl5pPr>
            <a:lvl6pPr marR="0" lvl="5" algn="ctr" rtl="0">
              <a:lnSpc>
                <a:spcPct val="100000"/>
              </a:lnSpc>
              <a:spcBef>
                <a:spcPts val="0"/>
              </a:spcBef>
              <a:spcAft>
                <a:spcPts val="0"/>
              </a:spcAft>
              <a:buClr>
                <a:schemeClr val="lt1"/>
              </a:buClr>
              <a:buSzPts val="2500"/>
              <a:buFont typeface="Bebas Neue"/>
              <a:buNone/>
              <a:defRPr sz="2500" b="0" i="0" u="none" strike="noStrike" cap="none">
                <a:solidFill>
                  <a:schemeClr val="lt1"/>
                </a:solidFill>
                <a:latin typeface="Bebas Neue"/>
                <a:ea typeface="Bebas Neue"/>
                <a:cs typeface="Bebas Neue"/>
                <a:sym typeface="Bebas Neue"/>
              </a:defRPr>
            </a:lvl6pPr>
            <a:lvl7pPr marR="0" lvl="6" algn="ctr" rtl="0">
              <a:lnSpc>
                <a:spcPct val="100000"/>
              </a:lnSpc>
              <a:spcBef>
                <a:spcPts val="0"/>
              </a:spcBef>
              <a:spcAft>
                <a:spcPts val="0"/>
              </a:spcAft>
              <a:buClr>
                <a:schemeClr val="lt1"/>
              </a:buClr>
              <a:buSzPts val="2500"/>
              <a:buFont typeface="Bebas Neue"/>
              <a:buNone/>
              <a:defRPr sz="2500" b="0" i="0" u="none" strike="noStrike" cap="none">
                <a:solidFill>
                  <a:schemeClr val="lt1"/>
                </a:solidFill>
                <a:latin typeface="Bebas Neue"/>
                <a:ea typeface="Bebas Neue"/>
                <a:cs typeface="Bebas Neue"/>
                <a:sym typeface="Bebas Neue"/>
              </a:defRPr>
            </a:lvl7pPr>
            <a:lvl8pPr marR="0" lvl="7" algn="ctr" rtl="0">
              <a:lnSpc>
                <a:spcPct val="100000"/>
              </a:lnSpc>
              <a:spcBef>
                <a:spcPts val="0"/>
              </a:spcBef>
              <a:spcAft>
                <a:spcPts val="0"/>
              </a:spcAft>
              <a:buClr>
                <a:schemeClr val="lt1"/>
              </a:buClr>
              <a:buSzPts val="2500"/>
              <a:buFont typeface="Bebas Neue"/>
              <a:buNone/>
              <a:defRPr sz="2500" b="0" i="0" u="none" strike="noStrike" cap="none">
                <a:solidFill>
                  <a:schemeClr val="lt1"/>
                </a:solidFill>
                <a:latin typeface="Bebas Neue"/>
                <a:ea typeface="Bebas Neue"/>
                <a:cs typeface="Bebas Neue"/>
                <a:sym typeface="Bebas Neue"/>
              </a:defRPr>
            </a:lvl8pPr>
            <a:lvl9pPr marR="0" lvl="8" algn="ctr" rtl="0">
              <a:lnSpc>
                <a:spcPct val="100000"/>
              </a:lnSpc>
              <a:spcBef>
                <a:spcPts val="0"/>
              </a:spcBef>
              <a:spcAft>
                <a:spcPts val="0"/>
              </a:spcAft>
              <a:buClr>
                <a:schemeClr val="lt1"/>
              </a:buClr>
              <a:buSzPts val="2500"/>
              <a:buFont typeface="Bebas Neue"/>
              <a:buNone/>
              <a:defRPr sz="2500" b="0" i="0" u="none" strike="noStrike" cap="none">
                <a:solidFill>
                  <a:schemeClr val="lt1"/>
                </a:solidFill>
                <a:latin typeface="Bebas Neue"/>
                <a:ea typeface="Bebas Neue"/>
                <a:cs typeface="Bebas Neue"/>
                <a:sym typeface="Bebas Neue"/>
              </a:defRPr>
            </a:lvl9pPr>
          </a:lstStyle>
          <a:p>
            <a:pPr algn="l"/>
            <a:r>
              <a:rPr lang="en">
                <a:solidFill>
                  <a:schemeClr val="tx1"/>
                </a:solidFill>
                <a:latin typeface="Bodoni MT" panose="02070603080606020203" pitchFamily="18" charset="0"/>
              </a:rPr>
              <a:t>Briana and the Birdie: </a:t>
            </a:r>
            <a:r>
              <a:rPr lang="en" i="1">
                <a:solidFill>
                  <a:schemeClr val="tx1"/>
                </a:solidFill>
                <a:latin typeface="Bodoni MT" panose="02070603080606020203" pitchFamily="18" charset="0"/>
              </a:rPr>
              <a:t>Non-Curricular Task</a:t>
            </a:r>
          </a:p>
        </p:txBody>
      </p:sp>
      <p:sp>
        <p:nvSpPr>
          <p:cNvPr id="13" name="Google Shape;2320;p37">
            <a:extLst>
              <a:ext uri="{FF2B5EF4-FFF2-40B4-BE49-F238E27FC236}">
                <a16:creationId xmlns:a16="http://schemas.microsoft.com/office/drawing/2014/main" id="{DCA36237-A9F8-142B-0B52-A8C2DF48E970}"/>
              </a:ext>
            </a:extLst>
          </p:cNvPr>
          <p:cNvSpPr/>
          <p:nvPr/>
        </p:nvSpPr>
        <p:spPr>
          <a:xfrm>
            <a:off x="359807" y="3710847"/>
            <a:ext cx="593583" cy="557220"/>
          </a:xfrm>
          <a:prstGeom prst="ellipse">
            <a:avLst/>
          </a:prstGeom>
          <a:solidFill>
            <a:schemeClr val="accent6">
              <a:lumMod val="75000"/>
            </a:schemeClr>
          </a:solid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r>
              <a:rPr lang="en" sz="2000">
                <a:latin typeface="Elsie Swash Caps" panose="020B0604020202020204" charset="0"/>
              </a:rPr>
              <a:t> </a:t>
            </a:r>
          </a:p>
          <a:p>
            <a:pPr marL="0" lvl="0" indent="0" algn="l" rtl="0">
              <a:spcBef>
                <a:spcPts val="0"/>
              </a:spcBef>
              <a:spcAft>
                <a:spcPts val="0"/>
              </a:spcAft>
              <a:buNone/>
            </a:pPr>
            <a:endParaRPr sz="1400"/>
          </a:p>
        </p:txBody>
      </p:sp>
      <p:sp>
        <p:nvSpPr>
          <p:cNvPr id="20" name="Google Shape;2324;p37">
            <a:extLst>
              <a:ext uri="{FF2B5EF4-FFF2-40B4-BE49-F238E27FC236}">
                <a16:creationId xmlns:a16="http://schemas.microsoft.com/office/drawing/2014/main" id="{4995820F-7607-98A3-A1B5-BEA433E30AB4}"/>
              </a:ext>
            </a:extLst>
          </p:cNvPr>
          <p:cNvSpPr txBox="1">
            <a:spLocks/>
          </p:cNvSpPr>
          <p:nvPr/>
        </p:nvSpPr>
        <p:spPr>
          <a:xfrm>
            <a:off x="1213188" y="3061529"/>
            <a:ext cx="5888427" cy="457179"/>
          </a:xfrm>
          <a:prstGeom prst="rect">
            <a:avLst/>
          </a:prstGeom>
        </p:spPr>
        <p:txBody>
          <a:bodyPr spcFirstLastPara="1" wrap="square" lIns="91425" tIns="91425" rIns="91425" bIns="91425" anchor="ctr" anchorCtr="0">
            <a:noAutofit/>
          </a:bodyPr>
          <a:lstStyle>
            <a:lvl1pPr algn="l" defTabSz="342900" rtl="0" eaLnBrk="1" latinLnBrk="0" hangingPunct="1">
              <a:spcBef>
                <a:spcPct val="0"/>
              </a:spcBef>
              <a:buNone/>
              <a:defRPr sz="27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 sz="2000" b="1">
                <a:solidFill>
                  <a:schemeClr val="tx1"/>
                </a:solidFill>
                <a:latin typeface="Bodoni MT" panose="02070603080606020203" pitchFamily="18" charset="0"/>
              </a:rPr>
              <a:t>The Pythagorean Formula: </a:t>
            </a:r>
            <a:r>
              <a:rPr lang="en" sz="2000" b="1" i="1">
                <a:solidFill>
                  <a:schemeClr val="tx1"/>
                </a:solidFill>
                <a:latin typeface="Bodoni MT" panose="02070603080606020203" pitchFamily="18" charset="0"/>
              </a:rPr>
              <a:t>Curricular Task</a:t>
            </a:r>
          </a:p>
        </p:txBody>
      </p:sp>
      <p:sp>
        <p:nvSpPr>
          <p:cNvPr id="21" name="Google Shape;2331;p37">
            <a:extLst>
              <a:ext uri="{FF2B5EF4-FFF2-40B4-BE49-F238E27FC236}">
                <a16:creationId xmlns:a16="http://schemas.microsoft.com/office/drawing/2014/main" id="{377104DE-7267-217D-CE2B-39721F9CEEBF}"/>
              </a:ext>
            </a:extLst>
          </p:cNvPr>
          <p:cNvSpPr txBox="1">
            <a:spLocks/>
          </p:cNvSpPr>
          <p:nvPr/>
        </p:nvSpPr>
        <p:spPr>
          <a:xfrm>
            <a:off x="335197" y="3874166"/>
            <a:ext cx="655403" cy="37483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3000"/>
              <a:buFont typeface="Elsie Swash Caps"/>
              <a:buNone/>
              <a:defRPr sz="2500" b="1" i="0" u="none" strike="noStrike" cap="none">
                <a:solidFill>
                  <a:schemeClr val="lt1"/>
                </a:solidFill>
                <a:latin typeface="Elsie Swash Caps"/>
                <a:ea typeface="Elsie Swash Caps"/>
                <a:cs typeface="Elsie Swash Caps"/>
                <a:sym typeface="Elsie Swash Caps"/>
              </a:defRPr>
            </a:lvl1pPr>
            <a:lvl2pPr marR="0" lvl="1" algn="l" rtl="0">
              <a:lnSpc>
                <a:spcPct val="100000"/>
              </a:lnSpc>
              <a:spcBef>
                <a:spcPts val="0"/>
              </a:spcBef>
              <a:spcAft>
                <a:spcPts val="0"/>
              </a:spcAft>
              <a:buClr>
                <a:schemeClr val="lt1"/>
              </a:buClr>
              <a:buSzPts val="3000"/>
              <a:buFont typeface="Bebas Neue"/>
              <a:buNone/>
              <a:defRPr sz="3000" b="0" i="0" u="none" strike="noStrike" cap="none">
                <a:solidFill>
                  <a:schemeClr val="lt1"/>
                </a:solidFill>
                <a:latin typeface="Bebas Neue"/>
                <a:ea typeface="Bebas Neue"/>
                <a:cs typeface="Bebas Neue"/>
                <a:sym typeface="Bebas Neue"/>
              </a:defRPr>
            </a:lvl2pPr>
            <a:lvl3pPr marR="0" lvl="2" algn="l" rtl="0">
              <a:lnSpc>
                <a:spcPct val="100000"/>
              </a:lnSpc>
              <a:spcBef>
                <a:spcPts val="0"/>
              </a:spcBef>
              <a:spcAft>
                <a:spcPts val="0"/>
              </a:spcAft>
              <a:buClr>
                <a:schemeClr val="lt1"/>
              </a:buClr>
              <a:buSzPts val="3000"/>
              <a:buFont typeface="Bebas Neue"/>
              <a:buNone/>
              <a:defRPr sz="3000" b="0" i="0" u="none" strike="noStrike" cap="none">
                <a:solidFill>
                  <a:schemeClr val="lt1"/>
                </a:solidFill>
                <a:latin typeface="Bebas Neue"/>
                <a:ea typeface="Bebas Neue"/>
                <a:cs typeface="Bebas Neue"/>
                <a:sym typeface="Bebas Neue"/>
              </a:defRPr>
            </a:lvl3pPr>
            <a:lvl4pPr marR="0" lvl="3" algn="l" rtl="0">
              <a:lnSpc>
                <a:spcPct val="100000"/>
              </a:lnSpc>
              <a:spcBef>
                <a:spcPts val="0"/>
              </a:spcBef>
              <a:spcAft>
                <a:spcPts val="0"/>
              </a:spcAft>
              <a:buClr>
                <a:schemeClr val="lt1"/>
              </a:buClr>
              <a:buSzPts val="3000"/>
              <a:buFont typeface="Bebas Neue"/>
              <a:buNone/>
              <a:defRPr sz="3000" b="0" i="0" u="none" strike="noStrike" cap="none">
                <a:solidFill>
                  <a:schemeClr val="lt1"/>
                </a:solidFill>
                <a:latin typeface="Bebas Neue"/>
                <a:ea typeface="Bebas Neue"/>
                <a:cs typeface="Bebas Neue"/>
                <a:sym typeface="Bebas Neue"/>
              </a:defRPr>
            </a:lvl4pPr>
            <a:lvl5pPr marR="0" lvl="4" algn="l" rtl="0">
              <a:lnSpc>
                <a:spcPct val="100000"/>
              </a:lnSpc>
              <a:spcBef>
                <a:spcPts val="0"/>
              </a:spcBef>
              <a:spcAft>
                <a:spcPts val="0"/>
              </a:spcAft>
              <a:buClr>
                <a:schemeClr val="lt1"/>
              </a:buClr>
              <a:buSzPts val="3000"/>
              <a:buFont typeface="Bebas Neue"/>
              <a:buNone/>
              <a:defRPr sz="3000" b="0" i="0" u="none" strike="noStrike" cap="none">
                <a:solidFill>
                  <a:schemeClr val="lt1"/>
                </a:solidFill>
                <a:latin typeface="Bebas Neue"/>
                <a:ea typeface="Bebas Neue"/>
                <a:cs typeface="Bebas Neue"/>
                <a:sym typeface="Bebas Neue"/>
              </a:defRPr>
            </a:lvl5pPr>
            <a:lvl6pPr marR="0" lvl="5" algn="l" rtl="0">
              <a:lnSpc>
                <a:spcPct val="100000"/>
              </a:lnSpc>
              <a:spcBef>
                <a:spcPts val="0"/>
              </a:spcBef>
              <a:spcAft>
                <a:spcPts val="0"/>
              </a:spcAft>
              <a:buClr>
                <a:schemeClr val="lt1"/>
              </a:buClr>
              <a:buSzPts val="3000"/>
              <a:buFont typeface="Bebas Neue"/>
              <a:buNone/>
              <a:defRPr sz="3000" b="0" i="0" u="none" strike="noStrike" cap="none">
                <a:solidFill>
                  <a:schemeClr val="lt1"/>
                </a:solidFill>
                <a:latin typeface="Bebas Neue"/>
                <a:ea typeface="Bebas Neue"/>
                <a:cs typeface="Bebas Neue"/>
                <a:sym typeface="Bebas Neue"/>
              </a:defRPr>
            </a:lvl6pPr>
            <a:lvl7pPr marR="0" lvl="6" algn="l" rtl="0">
              <a:lnSpc>
                <a:spcPct val="100000"/>
              </a:lnSpc>
              <a:spcBef>
                <a:spcPts val="0"/>
              </a:spcBef>
              <a:spcAft>
                <a:spcPts val="0"/>
              </a:spcAft>
              <a:buClr>
                <a:schemeClr val="lt1"/>
              </a:buClr>
              <a:buSzPts val="3000"/>
              <a:buFont typeface="Bebas Neue"/>
              <a:buNone/>
              <a:defRPr sz="3000" b="0" i="0" u="none" strike="noStrike" cap="none">
                <a:solidFill>
                  <a:schemeClr val="lt1"/>
                </a:solidFill>
                <a:latin typeface="Bebas Neue"/>
                <a:ea typeface="Bebas Neue"/>
                <a:cs typeface="Bebas Neue"/>
                <a:sym typeface="Bebas Neue"/>
              </a:defRPr>
            </a:lvl7pPr>
            <a:lvl8pPr marR="0" lvl="7" algn="l" rtl="0">
              <a:lnSpc>
                <a:spcPct val="100000"/>
              </a:lnSpc>
              <a:spcBef>
                <a:spcPts val="0"/>
              </a:spcBef>
              <a:spcAft>
                <a:spcPts val="0"/>
              </a:spcAft>
              <a:buClr>
                <a:schemeClr val="lt1"/>
              </a:buClr>
              <a:buSzPts val="3000"/>
              <a:buFont typeface="Bebas Neue"/>
              <a:buNone/>
              <a:defRPr sz="3000" b="0" i="0" u="none" strike="noStrike" cap="none">
                <a:solidFill>
                  <a:schemeClr val="lt1"/>
                </a:solidFill>
                <a:latin typeface="Bebas Neue"/>
                <a:ea typeface="Bebas Neue"/>
                <a:cs typeface="Bebas Neue"/>
                <a:sym typeface="Bebas Neue"/>
              </a:defRPr>
            </a:lvl8pPr>
            <a:lvl9pPr marR="0" lvl="8" algn="l" rtl="0">
              <a:lnSpc>
                <a:spcPct val="100000"/>
              </a:lnSpc>
              <a:spcBef>
                <a:spcPts val="0"/>
              </a:spcBef>
              <a:spcAft>
                <a:spcPts val="0"/>
              </a:spcAft>
              <a:buClr>
                <a:schemeClr val="lt1"/>
              </a:buClr>
              <a:buSzPts val="3000"/>
              <a:buFont typeface="Bebas Neue"/>
              <a:buNone/>
              <a:defRPr sz="3000" b="0" i="0" u="none" strike="noStrike" cap="none">
                <a:solidFill>
                  <a:schemeClr val="lt1"/>
                </a:solidFill>
                <a:latin typeface="Bebas Neue"/>
                <a:ea typeface="Bebas Neue"/>
                <a:cs typeface="Bebas Neue"/>
                <a:sym typeface="Bebas Neue"/>
              </a:defRPr>
            </a:lvl9pPr>
          </a:lstStyle>
          <a:p>
            <a:r>
              <a:rPr lang="en" sz="2800">
                <a:solidFill>
                  <a:schemeClr val="tx1"/>
                </a:solidFill>
              </a:rPr>
              <a:t>5</a:t>
            </a:r>
          </a:p>
        </p:txBody>
      </p:sp>
      <p:sp>
        <p:nvSpPr>
          <p:cNvPr id="22" name="Google Shape;2320;p37">
            <a:extLst>
              <a:ext uri="{FF2B5EF4-FFF2-40B4-BE49-F238E27FC236}">
                <a16:creationId xmlns:a16="http://schemas.microsoft.com/office/drawing/2014/main" id="{D8B14142-9933-3297-A321-889F4A3E8305}"/>
              </a:ext>
            </a:extLst>
          </p:cNvPr>
          <p:cNvSpPr/>
          <p:nvPr/>
        </p:nvSpPr>
        <p:spPr>
          <a:xfrm>
            <a:off x="359807" y="4423705"/>
            <a:ext cx="593583" cy="557220"/>
          </a:xfrm>
          <a:prstGeom prst="ellipse">
            <a:avLst/>
          </a:prstGeom>
          <a:solidFill>
            <a:srgbClr val="FF7ACB"/>
          </a:solid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r>
              <a:rPr lang="en" sz="2000">
                <a:latin typeface="Elsie Swash Caps" panose="020B0604020202020204" charset="0"/>
              </a:rPr>
              <a:t> </a:t>
            </a:r>
          </a:p>
          <a:p>
            <a:pPr marL="0" lvl="0" indent="0" algn="l" rtl="0">
              <a:spcBef>
                <a:spcPts val="0"/>
              </a:spcBef>
              <a:spcAft>
                <a:spcPts val="0"/>
              </a:spcAft>
              <a:buNone/>
            </a:pPr>
            <a:endParaRPr sz="1400"/>
          </a:p>
        </p:txBody>
      </p:sp>
      <p:sp>
        <p:nvSpPr>
          <p:cNvPr id="23" name="Google Shape;2324;p37">
            <a:extLst>
              <a:ext uri="{FF2B5EF4-FFF2-40B4-BE49-F238E27FC236}">
                <a16:creationId xmlns:a16="http://schemas.microsoft.com/office/drawing/2014/main" id="{EADC5B13-7C85-3F8E-3E33-9C2DCC018221}"/>
              </a:ext>
            </a:extLst>
          </p:cNvPr>
          <p:cNvSpPr txBox="1">
            <a:spLocks/>
          </p:cNvSpPr>
          <p:nvPr/>
        </p:nvSpPr>
        <p:spPr>
          <a:xfrm>
            <a:off x="1213188" y="3791817"/>
            <a:ext cx="5888427" cy="457179"/>
          </a:xfrm>
          <a:prstGeom prst="rect">
            <a:avLst/>
          </a:prstGeom>
        </p:spPr>
        <p:txBody>
          <a:bodyPr spcFirstLastPara="1" wrap="square" lIns="91425" tIns="91425" rIns="91425" bIns="91425" anchor="ctr" anchorCtr="0">
            <a:noAutofit/>
          </a:bodyPr>
          <a:lstStyle>
            <a:lvl1pPr algn="l" defTabSz="342900" rtl="0" eaLnBrk="1" latinLnBrk="0" hangingPunct="1">
              <a:spcBef>
                <a:spcPct val="0"/>
              </a:spcBef>
              <a:buNone/>
              <a:defRPr sz="27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 sz="2000" b="1">
                <a:solidFill>
                  <a:schemeClr val="tx1"/>
                </a:solidFill>
                <a:latin typeface="Bodoni MT" panose="02070603080606020203" pitchFamily="18" charset="0"/>
              </a:rPr>
              <a:t>Activity Showcase and Closing</a:t>
            </a:r>
          </a:p>
        </p:txBody>
      </p:sp>
      <p:sp>
        <p:nvSpPr>
          <p:cNvPr id="24" name="Google Shape;2331;p37">
            <a:extLst>
              <a:ext uri="{FF2B5EF4-FFF2-40B4-BE49-F238E27FC236}">
                <a16:creationId xmlns:a16="http://schemas.microsoft.com/office/drawing/2014/main" id="{32E00EEC-11E3-77EB-8099-950E3E7ACC9C}"/>
              </a:ext>
            </a:extLst>
          </p:cNvPr>
          <p:cNvSpPr txBox="1">
            <a:spLocks/>
          </p:cNvSpPr>
          <p:nvPr/>
        </p:nvSpPr>
        <p:spPr>
          <a:xfrm>
            <a:off x="335197" y="4643293"/>
            <a:ext cx="655403" cy="37483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3000"/>
              <a:buFont typeface="Elsie Swash Caps"/>
              <a:buNone/>
              <a:defRPr sz="2500" b="1" i="0" u="none" strike="noStrike" cap="none">
                <a:solidFill>
                  <a:schemeClr val="lt1"/>
                </a:solidFill>
                <a:latin typeface="Elsie Swash Caps"/>
                <a:ea typeface="Elsie Swash Caps"/>
                <a:cs typeface="Elsie Swash Caps"/>
                <a:sym typeface="Elsie Swash Caps"/>
              </a:defRPr>
            </a:lvl1pPr>
            <a:lvl2pPr marR="0" lvl="1" algn="l" rtl="0">
              <a:lnSpc>
                <a:spcPct val="100000"/>
              </a:lnSpc>
              <a:spcBef>
                <a:spcPts val="0"/>
              </a:spcBef>
              <a:spcAft>
                <a:spcPts val="0"/>
              </a:spcAft>
              <a:buClr>
                <a:schemeClr val="lt1"/>
              </a:buClr>
              <a:buSzPts val="3000"/>
              <a:buFont typeface="Bebas Neue"/>
              <a:buNone/>
              <a:defRPr sz="3000" b="0" i="0" u="none" strike="noStrike" cap="none">
                <a:solidFill>
                  <a:schemeClr val="lt1"/>
                </a:solidFill>
                <a:latin typeface="Bebas Neue"/>
                <a:ea typeface="Bebas Neue"/>
                <a:cs typeface="Bebas Neue"/>
                <a:sym typeface="Bebas Neue"/>
              </a:defRPr>
            </a:lvl2pPr>
            <a:lvl3pPr marR="0" lvl="2" algn="l" rtl="0">
              <a:lnSpc>
                <a:spcPct val="100000"/>
              </a:lnSpc>
              <a:spcBef>
                <a:spcPts val="0"/>
              </a:spcBef>
              <a:spcAft>
                <a:spcPts val="0"/>
              </a:spcAft>
              <a:buClr>
                <a:schemeClr val="lt1"/>
              </a:buClr>
              <a:buSzPts val="3000"/>
              <a:buFont typeface="Bebas Neue"/>
              <a:buNone/>
              <a:defRPr sz="3000" b="0" i="0" u="none" strike="noStrike" cap="none">
                <a:solidFill>
                  <a:schemeClr val="lt1"/>
                </a:solidFill>
                <a:latin typeface="Bebas Neue"/>
                <a:ea typeface="Bebas Neue"/>
                <a:cs typeface="Bebas Neue"/>
                <a:sym typeface="Bebas Neue"/>
              </a:defRPr>
            </a:lvl3pPr>
            <a:lvl4pPr marR="0" lvl="3" algn="l" rtl="0">
              <a:lnSpc>
                <a:spcPct val="100000"/>
              </a:lnSpc>
              <a:spcBef>
                <a:spcPts val="0"/>
              </a:spcBef>
              <a:spcAft>
                <a:spcPts val="0"/>
              </a:spcAft>
              <a:buClr>
                <a:schemeClr val="lt1"/>
              </a:buClr>
              <a:buSzPts val="3000"/>
              <a:buFont typeface="Bebas Neue"/>
              <a:buNone/>
              <a:defRPr sz="3000" b="0" i="0" u="none" strike="noStrike" cap="none">
                <a:solidFill>
                  <a:schemeClr val="lt1"/>
                </a:solidFill>
                <a:latin typeface="Bebas Neue"/>
                <a:ea typeface="Bebas Neue"/>
                <a:cs typeface="Bebas Neue"/>
                <a:sym typeface="Bebas Neue"/>
              </a:defRPr>
            </a:lvl4pPr>
            <a:lvl5pPr marR="0" lvl="4" algn="l" rtl="0">
              <a:lnSpc>
                <a:spcPct val="100000"/>
              </a:lnSpc>
              <a:spcBef>
                <a:spcPts val="0"/>
              </a:spcBef>
              <a:spcAft>
                <a:spcPts val="0"/>
              </a:spcAft>
              <a:buClr>
                <a:schemeClr val="lt1"/>
              </a:buClr>
              <a:buSzPts val="3000"/>
              <a:buFont typeface="Bebas Neue"/>
              <a:buNone/>
              <a:defRPr sz="3000" b="0" i="0" u="none" strike="noStrike" cap="none">
                <a:solidFill>
                  <a:schemeClr val="lt1"/>
                </a:solidFill>
                <a:latin typeface="Bebas Neue"/>
                <a:ea typeface="Bebas Neue"/>
                <a:cs typeface="Bebas Neue"/>
                <a:sym typeface="Bebas Neue"/>
              </a:defRPr>
            </a:lvl5pPr>
            <a:lvl6pPr marR="0" lvl="5" algn="l" rtl="0">
              <a:lnSpc>
                <a:spcPct val="100000"/>
              </a:lnSpc>
              <a:spcBef>
                <a:spcPts val="0"/>
              </a:spcBef>
              <a:spcAft>
                <a:spcPts val="0"/>
              </a:spcAft>
              <a:buClr>
                <a:schemeClr val="lt1"/>
              </a:buClr>
              <a:buSzPts val="3000"/>
              <a:buFont typeface="Bebas Neue"/>
              <a:buNone/>
              <a:defRPr sz="3000" b="0" i="0" u="none" strike="noStrike" cap="none">
                <a:solidFill>
                  <a:schemeClr val="lt1"/>
                </a:solidFill>
                <a:latin typeface="Bebas Neue"/>
                <a:ea typeface="Bebas Neue"/>
                <a:cs typeface="Bebas Neue"/>
                <a:sym typeface="Bebas Neue"/>
              </a:defRPr>
            </a:lvl6pPr>
            <a:lvl7pPr marR="0" lvl="6" algn="l" rtl="0">
              <a:lnSpc>
                <a:spcPct val="100000"/>
              </a:lnSpc>
              <a:spcBef>
                <a:spcPts val="0"/>
              </a:spcBef>
              <a:spcAft>
                <a:spcPts val="0"/>
              </a:spcAft>
              <a:buClr>
                <a:schemeClr val="lt1"/>
              </a:buClr>
              <a:buSzPts val="3000"/>
              <a:buFont typeface="Bebas Neue"/>
              <a:buNone/>
              <a:defRPr sz="3000" b="0" i="0" u="none" strike="noStrike" cap="none">
                <a:solidFill>
                  <a:schemeClr val="lt1"/>
                </a:solidFill>
                <a:latin typeface="Bebas Neue"/>
                <a:ea typeface="Bebas Neue"/>
                <a:cs typeface="Bebas Neue"/>
                <a:sym typeface="Bebas Neue"/>
              </a:defRPr>
            </a:lvl7pPr>
            <a:lvl8pPr marR="0" lvl="7" algn="l" rtl="0">
              <a:lnSpc>
                <a:spcPct val="100000"/>
              </a:lnSpc>
              <a:spcBef>
                <a:spcPts val="0"/>
              </a:spcBef>
              <a:spcAft>
                <a:spcPts val="0"/>
              </a:spcAft>
              <a:buClr>
                <a:schemeClr val="lt1"/>
              </a:buClr>
              <a:buSzPts val="3000"/>
              <a:buFont typeface="Bebas Neue"/>
              <a:buNone/>
              <a:defRPr sz="3000" b="0" i="0" u="none" strike="noStrike" cap="none">
                <a:solidFill>
                  <a:schemeClr val="lt1"/>
                </a:solidFill>
                <a:latin typeface="Bebas Neue"/>
                <a:ea typeface="Bebas Neue"/>
                <a:cs typeface="Bebas Neue"/>
                <a:sym typeface="Bebas Neue"/>
              </a:defRPr>
            </a:lvl8pPr>
            <a:lvl9pPr marR="0" lvl="8" algn="l" rtl="0">
              <a:lnSpc>
                <a:spcPct val="100000"/>
              </a:lnSpc>
              <a:spcBef>
                <a:spcPts val="0"/>
              </a:spcBef>
              <a:spcAft>
                <a:spcPts val="0"/>
              </a:spcAft>
              <a:buClr>
                <a:schemeClr val="lt1"/>
              </a:buClr>
              <a:buSzPts val="3000"/>
              <a:buFont typeface="Bebas Neue"/>
              <a:buNone/>
              <a:defRPr sz="3000" b="0" i="0" u="none" strike="noStrike" cap="none">
                <a:solidFill>
                  <a:schemeClr val="lt1"/>
                </a:solidFill>
                <a:latin typeface="Bebas Neue"/>
                <a:ea typeface="Bebas Neue"/>
                <a:cs typeface="Bebas Neue"/>
                <a:sym typeface="Bebas Neue"/>
              </a:defRPr>
            </a:lvl9pPr>
          </a:lstStyle>
          <a:p>
            <a:r>
              <a:rPr lang="en" sz="2800">
                <a:solidFill>
                  <a:schemeClr val="tx1"/>
                </a:solidFill>
              </a:rPr>
              <a:t>6</a:t>
            </a:r>
          </a:p>
        </p:txBody>
      </p:sp>
    </p:spTree>
    <p:extLst>
      <p:ext uri="{BB962C8B-B14F-4D97-AF65-F5344CB8AC3E}">
        <p14:creationId xmlns:p14="http://schemas.microsoft.com/office/powerpoint/2010/main" val="3930498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left)">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left)">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left)">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left)">
                                      <p:cBhvr>
                                        <p:cTn id="3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18" grpId="0" animBg="1"/>
      <p:bldP spid="19" grpId="0"/>
      <p:bldP spid="20" grpId="0" animBg="1"/>
      <p:bldP spid="23"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3C055257-EA7A-FE67-8967-AA27C5869D9F}"/>
              </a:ext>
            </a:extLst>
          </p:cNvPr>
          <p:cNvSpPr>
            <a:spLocks noGrp="1"/>
          </p:cNvSpPr>
          <p:nvPr>
            <p:ph type="title" idx="4294967295"/>
          </p:nvPr>
        </p:nvSpPr>
        <p:spPr>
          <a:xfrm>
            <a:off x="487138" y="2894915"/>
            <a:ext cx="7558045" cy="366712"/>
          </a:xfrm>
        </p:spPr>
        <p:txBody>
          <a:bodyPr>
            <a:noAutofit/>
          </a:bodyPr>
          <a:lstStyle/>
          <a:p>
            <a:pPr marL="230188" indent="-230188" algn="l"/>
            <a:r>
              <a:rPr lang="en-US" sz="1800">
                <a:solidFill>
                  <a:srgbClr val="7030A0"/>
                </a:solidFill>
                <a:latin typeface="Hind" panose="02000000000000000000" pitchFamily="2" charset="0"/>
                <a:cs typeface="Hind" panose="02000000000000000000" pitchFamily="2" charset="0"/>
              </a:rPr>
              <a:t>•  Fully participate in two noncurricular tasks and two curricular tasks.</a:t>
            </a:r>
          </a:p>
        </p:txBody>
      </p:sp>
      <p:sp>
        <p:nvSpPr>
          <p:cNvPr id="26" name="TextBox 25">
            <a:extLst>
              <a:ext uri="{FF2B5EF4-FFF2-40B4-BE49-F238E27FC236}">
                <a16:creationId xmlns:a16="http://schemas.microsoft.com/office/drawing/2014/main" id="{CB8EB639-CD1B-7513-720A-A4AAD12E2529}"/>
              </a:ext>
            </a:extLst>
          </p:cNvPr>
          <p:cNvSpPr txBox="1"/>
          <p:nvPr/>
        </p:nvSpPr>
        <p:spPr>
          <a:xfrm>
            <a:off x="487138" y="2248584"/>
            <a:ext cx="8599236" cy="646331"/>
          </a:xfrm>
          <a:prstGeom prst="rect">
            <a:avLst/>
          </a:prstGeom>
          <a:noFill/>
        </p:spPr>
        <p:txBody>
          <a:bodyPr wrap="square" rtlCol="0">
            <a:spAutoFit/>
          </a:bodyPr>
          <a:lstStyle/>
          <a:p>
            <a:pPr marL="227013" indent="-227013"/>
            <a:r>
              <a:rPr lang="en-US">
                <a:solidFill>
                  <a:srgbClr val="7030A0"/>
                </a:solidFill>
                <a:latin typeface="Hind" panose="02000000000000000000" pitchFamily="2" charset="0"/>
                <a:cs typeface="Hind" panose="02000000000000000000" pitchFamily="2" charset="0"/>
              </a:rPr>
              <a:t>•  Consider the characteristics of good thinking tasks, and how to use manipulatives and technology as supports.</a:t>
            </a:r>
            <a:endParaRPr lang="en-US" sz="2000">
              <a:solidFill>
                <a:srgbClr val="7030A0"/>
              </a:solidFill>
              <a:latin typeface="Hind" panose="02000000000000000000" pitchFamily="2" charset="0"/>
              <a:cs typeface="Hind" panose="02000000000000000000" pitchFamily="2" charset="0"/>
            </a:endParaRPr>
          </a:p>
        </p:txBody>
      </p:sp>
      <p:sp>
        <p:nvSpPr>
          <p:cNvPr id="27" name="TextBox 26">
            <a:extLst>
              <a:ext uri="{FF2B5EF4-FFF2-40B4-BE49-F238E27FC236}">
                <a16:creationId xmlns:a16="http://schemas.microsoft.com/office/drawing/2014/main" id="{06A19493-D030-9A7F-B718-C31A3905A3C2}"/>
              </a:ext>
            </a:extLst>
          </p:cNvPr>
          <p:cNvSpPr txBox="1"/>
          <p:nvPr/>
        </p:nvSpPr>
        <p:spPr>
          <a:xfrm>
            <a:off x="417111" y="1646921"/>
            <a:ext cx="3050698" cy="646331"/>
          </a:xfrm>
          <a:prstGeom prst="rect">
            <a:avLst/>
          </a:prstGeom>
          <a:noFill/>
        </p:spPr>
        <p:txBody>
          <a:bodyPr wrap="square" rtlCol="0">
            <a:spAutoFit/>
          </a:bodyPr>
          <a:lstStyle/>
          <a:p>
            <a:r>
              <a:rPr lang="en-US" sz="3600" b="1">
                <a:solidFill>
                  <a:srgbClr val="7030A0"/>
                </a:solidFill>
                <a:latin typeface="Elsie Swash Caps" panose="020B0604020202020204" charset="0"/>
              </a:rPr>
              <a:t>I can…</a:t>
            </a:r>
          </a:p>
        </p:txBody>
      </p:sp>
      <p:sp>
        <p:nvSpPr>
          <p:cNvPr id="3" name="TextBox 2">
            <a:extLst>
              <a:ext uri="{FF2B5EF4-FFF2-40B4-BE49-F238E27FC236}">
                <a16:creationId xmlns:a16="http://schemas.microsoft.com/office/drawing/2014/main" id="{157329CD-5F61-0BA9-4170-FBEFDBE56CE5}"/>
              </a:ext>
            </a:extLst>
          </p:cNvPr>
          <p:cNvSpPr txBox="1"/>
          <p:nvPr/>
        </p:nvSpPr>
        <p:spPr>
          <a:xfrm>
            <a:off x="487138" y="3261627"/>
            <a:ext cx="8599236" cy="646331"/>
          </a:xfrm>
          <a:prstGeom prst="rect">
            <a:avLst/>
          </a:prstGeom>
          <a:noFill/>
        </p:spPr>
        <p:txBody>
          <a:bodyPr wrap="square" rtlCol="0">
            <a:spAutoFit/>
          </a:bodyPr>
          <a:lstStyle/>
          <a:p>
            <a:pPr marL="227013" indent="-227013"/>
            <a:r>
              <a:rPr lang="en-US">
                <a:solidFill>
                  <a:srgbClr val="7030A0"/>
                </a:solidFill>
                <a:latin typeface="Hind" panose="02000000000000000000" pitchFamily="2" charset="0"/>
                <a:cs typeface="Hind" panose="02000000000000000000" pitchFamily="2" charset="0"/>
              </a:rPr>
              <a:t>•  Thoughtfully reflect about the use of banners, different ways to consolidate, note making, and check-your-understanding questions.</a:t>
            </a:r>
            <a:endParaRPr lang="en-US" sz="2000">
              <a:solidFill>
                <a:srgbClr val="7030A0"/>
              </a:solidFill>
              <a:latin typeface="Hind" panose="02000000000000000000" pitchFamily="2" charset="0"/>
              <a:cs typeface="Hind" panose="02000000000000000000" pitchFamily="2" charset="0"/>
            </a:endParaRPr>
          </a:p>
        </p:txBody>
      </p:sp>
      <p:sp>
        <p:nvSpPr>
          <p:cNvPr id="5" name="TextBox 4">
            <a:extLst>
              <a:ext uri="{FF2B5EF4-FFF2-40B4-BE49-F238E27FC236}">
                <a16:creationId xmlns:a16="http://schemas.microsoft.com/office/drawing/2014/main" id="{66E4C54F-D541-9C19-66F1-22C2304AA3B6}"/>
              </a:ext>
            </a:extLst>
          </p:cNvPr>
          <p:cNvSpPr txBox="1"/>
          <p:nvPr/>
        </p:nvSpPr>
        <p:spPr>
          <a:xfrm>
            <a:off x="487138" y="3907958"/>
            <a:ext cx="8599236" cy="646331"/>
          </a:xfrm>
          <a:prstGeom prst="rect">
            <a:avLst/>
          </a:prstGeom>
          <a:noFill/>
        </p:spPr>
        <p:txBody>
          <a:bodyPr wrap="square" rtlCol="0">
            <a:spAutoFit/>
          </a:bodyPr>
          <a:lstStyle/>
          <a:p>
            <a:pPr marL="227013" indent="-227013"/>
            <a:r>
              <a:rPr lang="en-US">
                <a:solidFill>
                  <a:srgbClr val="7030A0"/>
                </a:solidFill>
                <a:latin typeface="Hind" panose="02000000000000000000" pitchFamily="2" charset="0"/>
                <a:cs typeface="Hind" panose="02000000000000000000" pitchFamily="2" charset="0"/>
              </a:rPr>
              <a:t>•  Sneak a peak at additional activities that highlight thin slicing from scratch, thin slicing word problems, and rich tasks.</a:t>
            </a:r>
            <a:endParaRPr lang="en-US" sz="2000">
              <a:solidFill>
                <a:srgbClr val="7030A0"/>
              </a:solidFill>
              <a:latin typeface="Hind" panose="02000000000000000000" pitchFamily="2" charset="0"/>
              <a:cs typeface="Hind" panose="02000000000000000000" pitchFamily="2" charset="0"/>
            </a:endParaRPr>
          </a:p>
        </p:txBody>
      </p:sp>
    </p:spTree>
    <p:extLst>
      <p:ext uri="{BB962C8B-B14F-4D97-AF65-F5344CB8AC3E}">
        <p14:creationId xmlns:p14="http://schemas.microsoft.com/office/powerpoint/2010/main" val="2462405443"/>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 calcmode="lin" valueType="num">
                                      <p:cBhvr>
                                        <p:cTn id="7" dur="1000" fill="hold"/>
                                        <p:tgtEl>
                                          <p:spTgt spid="27">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7">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7">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2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26">
                                            <p:txEl>
                                              <p:pRg st="0" end="0"/>
                                            </p:txEl>
                                          </p:spTgt>
                                        </p:tgtEl>
                                        <p:attrNameLst>
                                          <p:attrName>style.visibility</p:attrName>
                                        </p:attrNameLst>
                                      </p:cBhvr>
                                      <p:to>
                                        <p:strVal val="visible"/>
                                      </p:to>
                                    </p:set>
                                    <p:animEffect transition="in" filter="wipe(left)">
                                      <p:cBhvr>
                                        <p:cTn id="15" dur="1000"/>
                                        <p:tgtEl>
                                          <p:spTgt spid="2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10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wipe(left)">
                                      <p:cBhvr>
                                        <p:cTn id="25" dur="1000"/>
                                        <p:tgtEl>
                                          <p:spTgt spid="3">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5">
                                            <p:txEl>
                                              <p:pRg st="0" end="0"/>
                                            </p:txEl>
                                          </p:spTgt>
                                        </p:tgtEl>
                                        <p:attrNameLst>
                                          <p:attrName>style.visibility</p:attrName>
                                        </p:attrNameLst>
                                      </p:cBhvr>
                                      <p:to>
                                        <p:strVal val="visible"/>
                                      </p:to>
                                    </p:set>
                                    <p:animEffect transition="in" filter="wipe(left)">
                                      <p:cBhvr>
                                        <p:cTn id="30"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49"/>
        <p:cNvGrpSpPr/>
        <p:nvPr/>
      </p:nvGrpSpPr>
      <p:grpSpPr>
        <a:xfrm>
          <a:off x="0" y="0"/>
          <a:ext cx="0" cy="0"/>
          <a:chOff x="0" y="0"/>
          <a:chExt cx="0" cy="0"/>
        </a:xfrm>
      </p:grpSpPr>
      <p:sp>
        <p:nvSpPr>
          <p:cNvPr id="2651" name="Google Shape;2651;p40"/>
          <p:cNvSpPr txBox="1">
            <a:spLocks noGrp="1"/>
          </p:cNvSpPr>
          <p:nvPr>
            <p:ph type="title"/>
          </p:nvPr>
        </p:nvSpPr>
        <p:spPr>
          <a:xfrm>
            <a:off x="2078244" y="519583"/>
            <a:ext cx="4987511" cy="45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What Makes a Good Task?</a:t>
            </a:r>
            <a:endParaRPr>
              <a:solidFill>
                <a:schemeClr val="lt2"/>
              </a:solidFill>
            </a:endParaRPr>
          </a:p>
        </p:txBody>
      </p:sp>
      <p:cxnSp>
        <p:nvCxnSpPr>
          <p:cNvPr id="2652" name="Google Shape;2652;p40"/>
          <p:cNvCxnSpPr>
            <a:cxnSpLocks/>
          </p:cNvCxnSpPr>
          <p:nvPr/>
        </p:nvCxnSpPr>
        <p:spPr>
          <a:xfrm flipH="1">
            <a:off x="2205486" y="976783"/>
            <a:ext cx="4733025" cy="0"/>
          </a:xfrm>
          <a:prstGeom prst="straightConnector1">
            <a:avLst/>
          </a:prstGeom>
          <a:noFill/>
          <a:ln w="19050" cap="flat" cmpd="sng">
            <a:solidFill>
              <a:schemeClr val="lt2"/>
            </a:solidFill>
            <a:prstDash val="solid"/>
            <a:round/>
            <a:headEnd type="none" w="med" len="med"/>
            <a:tailEnd type="none" w="med" len="med"/>
          </a:ln>
        </p:spPr>
      </p:cxnSp>
      <p:sp>
        <p:nvSpPr>
          <p:cNvPr id="4" name="Title 13">
            <a:extLst>
              <a:ext uri="{FF2B5EF4-FFF2-40B4-BE49-F238E27FC236}">
                <a16:creationId xmlns:a16="http://schemas.microsoft.com/office/drawing/2014/main" id="{71804B45-4C55-6769-7060-C8BE3159F7DC}"/>
              </a:ext>
            </a:extLst>
          </p:cNvPr>
          <p:cNvSpPr txBox="1">
            <a:spLocks/>
          </p:cNvSpPr>
          <p:nvPr/>
        </p:nvSpPr>
        <p:spPr>
          <a:xfrm>
            <a:off x="453384" y="1982234"/>
            <a:ext cx="6944822" cy="36671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2800"/>
              <a:buFont typeface="Elsie Swash Caps"/>
              <a:buNone/>
              <a:defRPr sz="2800" b="1" i="0" u="none" strike="noStrike" cap="none">
                <a:solidFill>
                  <a:schemeClr val="lt2"/>
                </a:solidFill>
                <a:latin typeface="Elsie Swash Caps"/>
                <a:ea typeface="Elsie Swash Caps"/>
                <a:cs typeface="Elsie Swash Caps"/>
                <a:sym typeface="Elsie Swash Caps"/>
              </a:defRPr>
            </a:lvl1pPr>
            <a:lvl2pPr marR="0" lvl="1" algn="l" rtl="0">
              <a:lnSpc>
                <a:spcPct val="100000"/>
              </a:lnSpc>
              <a:spcBef>
                <a:spcPts val="0"/>
              </a:spcBef>
              <a:spcAft>
                <a:spcPts val="0"/>
              </a:spcAft>
              <a:buClr>
                <a:schemeClr val="lt1"/>
              </a:buClr>
              <a:buSzPts val="3500"/>
              <a:buFont typeface="Bebas Neue"/>
              <a:buNone/>
              <a:defRPr sz="3500" b="0" i="0" u="none" strike="noStrike" cap="none">
                <a:solidFill>
                  <a:schemeClr val="lt1"/>
                </a:solidFill>
                <a:latin typeface="Bebas Neue"/>
                <a:ea typeface="Bebas Neue"/>
                <a:cs typeface="Bebas Neue"/>
                <a:sym typeface="Bebas Neue"/>
              </a:defRPr>
            </a:lvl2pPr>
            <a:lvl3pPr marR="0" lvl="2" algn="l" rtl="0">
              <a:lnSpc>
                <a:spcPct val="100000"/>
              </a:lnSpc>
              <a:spcBef>
                <a:spcPts val="0"/>
              </a:spcBef>
              <a:spcAft>
                <a:spcPts val="0"/>
              </a:spcAft>
              <a:buClr>
                <a:schemeClr val="lt1"/>
              </a:buClr>
              <a:buSzPts val="3500"/>
              <a:buFont typeface="Bebas Neue"/>
              <a:buNone/>
              <a:defRPr sz="3500" b="0" i="0" u="none" strike="noStrike" cap="none">
                <a:solidFill>
                  <a:schemeClr val="lt1"/>
                </a:solidFill>
                <a:latin typeface="Bebas Neue"/>
                <a:ea typeface="Bebas Neue"/>
                <a:cs typeface="Bebas Neue"/>
                <a:sym typeface="Bebas Neue"/>
              </a:defRPr>
            </a:lvl3pPr>
            <a:lvl4pPr marR="0" lvl="3" algn="l" rtl="0">
              <a:lnSpc>
                <a:spcPct val="100000"/>
              </a:lnSpc>
              <a:spcBef>
                <a:spcPts val="0"/>
              </a:spcBef>
              <a:spcAft>
                <a:spcPts val="0"/>
              </a:spcAft>
              <a:buClr>
                <a:schemeClr val="lt1"/>
              </a:buClr>
              <a:buSzPts val="3500"/>
              <a:buFont typeface="Bebas Neue"/>
              <a:buNone/>
              <a:defRPr sz="3500" b="0" i="0" u="none" strike="noStrike" cap="none">
                <a:solidFill>
                  <a:schemeClr val="lt1"/>
                </a:solidFill>
                <a:latin typeface="Bebas Neue"/>
                <a:ea typeface="Bebas Neue"/>
                <a:cs typeface="Bebas Neue"/>
                <a:sym typeface="Bebas Neue"/>
              </a:defRPr>
            </a:lvl4pPr>
            <a:lvl5pPr marR="0" lvl="4" algn="l" rtl="0">
              <a:lnSpc>
                <a:spcPct val="100000"/>
              </a:lnSpc>
              <a:spcBef>
                <a:spcPts val="0"/>
              </a:spcBef>
              <a:spcAft>
                <a:spcPts val="0"/>
              </a:spcAft>
              <a:buClr>
                <a:schemeClr val="lt1"/>
              </a:buClr>
              <a:buSzPts val="3500"/>
              <a:buFont typeface="Bebas Neue"/>
              <a:buNone/>
              <a:defRPr sz="3500" b="0" i="0" u="none" strike="noStrike" cap="none">
                <a:solidFill>
                  <a:schemeClr val="lt1"/>
                </a:solidFill>
                <a:latin typeface="Bebas Neue"/>
                <a:ea typeface="Bebas Neue"/>
                <a:cs typeface="Bebas Neue"/>
                <a:sym typeface="Bebas Neue"/>
              </a:defRPr>
            </a:lvl5pPr>
            <a:lvl6pPr marR="0" lvl="5" algn="l" rtl="0">
              <a:lnSpc>
                <a:spcPct val="100000"/>
              </a:lnSpc>
              <a:spcBef>
                <a:spcPts val="0"/>
              </a:spcBef>
              <a:spcAft>
                <a:spcPts val="0"/>
              </a:spcAft>
              <a:buClr>
                <a:schemeClr val="lt1"/>
              </a:buClr>
              <a:buSzPts val="3500"/>
              <a:buFont typeface="Bebas Neue"/>
              <a:buNone/>
              <a:defRPr sz="3500" b="0" i="0" u="none" strike="noStrike" cap="none">
                <a:solidFill>
                  <a:schemeClr val="lt1"/>
                </a:solidFill>
                <a:latin typeface="Bebas Neue"/>
                <a:ea typeface="Bebas Neue"/>
                <a:cs typeface="Bebas Neue"/>
                <a:sym typeface="Bebas Neue"/>
              </a:defRPr>
            </a:lvl6pPr>
            <a:lvl7pPr marR="0" lvl="6" algn="l" rtl="0">
              <a:lnSpc>
                <a:spcPct val="100000"/>
              </a:lnSpc>
              <a:spcBef>
                <a:spcPts val="0"/>
              </a:spcBef>
              <a:spcAft>
                <a:spcPts val="0"/>
              </a:spcAft>
              <a:buClr>
                <a:schemeClr val="lt1"/>
              </a:buClr>
              <a:buSzPts val="3500"/>
              <a:buFont typeface="Bebas Neue"/>
              <a:buNone/>
              <a:defRPr sz="3500" b="0" i="0" u="none" strike="noStrike" cap="none">
                <a:solidFill>
                  <a:schemeClr val="lt1"/>
                </a:solidFill>
                <a:latin typeface="Bebas Neue"/>
                <a:ea typeface="Bebas Neue"/>
                <a:cs typeface="Bebas Neue"/>
                <a:sym typeface="Bebas Neue"/>
              </a:defRPr>
            </a:lvl7pPr>
            <a:lvl8pPr marR="0" lvl="7" algn="l" rtl="0">
              <a:lnSpc>
                <a:spcPct val="100000"/>
              </a:lnSpc>
              <a:spcBef>
                <a:spcPts val="0"/>
              </a:spcBef>
              <a:spcAft>
                <a:spcPts val="0"/>
              </a:spcAft>
              <a:buClr>
                <a:schemeClr val="lt1"/>
              </a:buClr>
              <a:buSzPts val="3500"/>
              <a:buFont typeface="Bebas Neue"/>
              <a:buNone/>
              <a:defRPr sz="3500" b="0" i="0" u="none" strike="noStrike" cap="none">
                <a:solidFill>
                  <a:schemeClr val="lt1"/>
                </a:solidFill>
                <a:latin typeface="Bebas Neue"/>
                <a:ea typeface="Bebas Neue"/>
                <a:cs typeface="Bebas Neue"/>
                <a:sym typeface="Bebas Neue"/>
              </a:defRPr>
            </a:lvl8pPr>
            <a:lvl9pPr marR="0" lvl="8" algn="l" rtl="0">
              <a:lnSpc>
                <a:spcPct val="100000"/>
              </a:lnSpc>
              <a:spcBef>
                <a:spcPts val="0"/>
              </a:spcBef>
              <a:spcAft>
                <a:spcPts val="0"/>
              </a:spcAft>
              <a:buClr>
                <a:schemeClr val="lt1"/>
              </a:buClr>
              <a:buSzPts val="3500"/>
              <a:buFont typeface="Bebas Neue"/>
              <a:buNone/>
              <a:defRPr sz="3500" b="0" i="0" u="none" strike="noStrike" cap="none">
                <a:solidFill>
                  <a:schemeClr val="lt1"/>
                </a:solidFill>
                <a:latin typeface="Bebas Neue"/>
                <a:ea typeface="Bebas Neue"/>
                <a:cs typeface="Bebas Neue"/>
                <a:sym typeface="Bebas Neue"/>
              </a:defRPr>
            </a:lvl9pPr>
          </a:lstStyle>
          <a:p>
            <a:pPr algn="l"/>
            <a:endParaRPr lang="en-US" sz="2000">
              <a:solidFill>
                <a:srgbClr val="7030A0"/>
              </a:solidFill>
              <a:latin typeface="Hind" panose="02000000000000000000" pitchFamily="2" charset="0"/>
              <a:cs typeface="Hind" panose="02000000000000000000" pitchFamily="2" charset="0"/>
            </a:endParaRPr>
          </a:p>
        </p:txBody>
      </p:sp>
      <p:graphicFrame>
        <p:nvGraphicFramePr>
          <p:cNvPr id="5" name="Table 4">
            <a:extLst>
              <a:ext uri="{FF2B5EF4-FFF2-40B4-BE49-F238E27FC236}">
                <a16:creationId xmlns:a16="http://schemas.microsoft.com/office/drawing/2014/main" id="{2060E930-F744-6881-9189-4B3297D963C3}"/>
              </a:ext>
            </a:extLst>
          </p:cNvPr>
          <p:cNvGraphicFramePr>
            <a:graphicFrameLocks noGrp="1"/>
          </p:cNvGraphicFramePr>
          <p:nvPr>
            <p:extLst>
              <p:ext uri="{D42A27DB-BD31-4B8C-83A1-F6EECF244321}">
                <p14:modId xmlns:p14="http://schemas.microsoft.com/office/powerpoint/2010/main" val="1243358600"/>
              </p:ext>
            </p:extLst>
          </p:nvPr>
        </p:nvGraphicFramePr>
        <p:xfrm>
          <a:off x="971550" y="1300154"/>
          <a:ext cx="7200900" cy="3592538"/>
        </p:xfrm>
        <a:graphic>
          <a:graphicData uri="http://schemas.openxmlformats.org/drawingml/2006/table">
            <a:tbl>
              <a:tblPr firstRow="1" bandRow="1">
                <a:tableStyleId>{B146DE3A-2D71-4F94-9550-0CF89146668F}</a:tableStyleId>
              </a:tblPr>
              <a:tblGrid>
                <a:gridCol w="2400300">
                  <a:extLst>
                    <a:ext uri="{9D8B030D-6E8A-4147-A177-3AD203B41FA5}">
                      <a16:colId xmlns:a16="http://schemas.microsoft.com/office/drawing/2014/main" val="762637067"/>
                    </a:ext>
                  </a:extLst>
                </a:gridCol>
                <a:gridCol w="2400300">
                  <a:extLst>
                    <a:ext uri="{9D8B030D-6E8A-4147-A177-3AD203B41FA5}">
                      <a16:colId xmlns:a16="http://schemas.microsoft.com/office/drawing/2014/main" val="3944070941"/>
                    </a:ext>
                  </a:extLst>
                </a:gridCol>
                <a:gridCol w="2400300">
                  <a:extLst>
                    <a:ext uri="{9D8B030D-6E8A-4147-A177-3AD203B41FA5}">
                      <a16:colId xmlns:a16="http://schemas.microsoft.com/office/drawing/2014/main" val="2755650446"/>
                    </a:ext>
                  </a:extLst>
                </a:gridCol>
              </a:tblGrid>
              <a:tr h="390420">
                <a:tc>
                  <a:txBody>
                    <a:bodyPr/>
                    <a:lstStyle/>
                    <a:p>
                      <a:pPr algn="ctr"/>
                      <a:r>
                        <a:rPr lang="en-US" sz="1600">
                          <a:solidFill>
                            <a:schemeClr val="tx1"/>
                          </a:solidFill>
                          <a:latin typeface="Verdana" panose="020B0604030504040204" pitchFamily="34" charset="0"/>
                          <a:ea typeface="Verdana" panose="020B0604030504040204" pitchFamily="34" charset="0"/>
                          <a:cs typeface="Aparajita" panose="020B0502040204020203" pitchFamily="18" charset="0"/>
                        </a:rPr>
                        <a:t>It has a </a:t>
                      </a:r>
                      <a:r>
                        <a:rPr lang="en-US" sz="1600" i="1">
                          <a:solidFill>
                            <a:schemeClr val="tx1"/>
                          </a:solidFill>
                          <a:latin typeface="Verdana" panose="020B0604030504040204" pitchFamily="34" charset="0"/>
                          <a:ea typeface="Verdana" panose="020B0604030504040204" pitchFamily="34" charset="0"/>
                          <a:cs typeface="Aparajita" panose="020B0502040204020203" pitchFamily="18" charset="0"/>
                        </a:rPr>
                        <a:t>low floor</a:t>
                      </a:r>
                    </a:p>
                  </a:txBody>
                  <a:tcPr anchor="ctr">
                    <a:lnL w="38100" cap="flat" cmpd="sng" algn="ctr">
                      <a:solidFill>
                        <a:srgbClr val="FFC000"/>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38100" cap="flat" cmpd="sng" algn="ctr">
                      <a:solidFill>
                        <a:srgbClr val="FFC000"/>
                      </a:solidFill>
                      <a:prstDash val="solid"/>
                      <a:round/>
                      <a:headEnd type="none" w="med" len="med"/>
                      <a:tailEnd type="none" w="med" len="med"/>
                    </a:lnT>
                    <a:lnB w="28575" cap="flat" cmpd="sng" algn="ctr">
                      <a:solidFill>
                        <a:schemeClr val="accent2"/>
                      </a:solidFill>
                      <a:prstDash val="solid"/>
                      <a:round/>
                      <a:headEnd type="none" w="med" len="med"/>
                      <a:tailEnd type="none" w="med" len="med"/>
                    </a:lnB>
                    <a:solidFill>
                      <a:schemeClr val="bg1"/>
                    </a:solidFill>
                  </a:tcPr>
                </a:tc>
                <a:tc>
                  <a:txBody>
                    <a:bodyPr/>
                    <a:lstStyle/>
                    <a:p>
                      <a:pPr algn="ctr"/>
                      <a:r>
                        <a:rPr lang="en-US" sz="1600">
                          <a:solidFill>
                            <a:schemeClr val="tx1"/>
                          </a:solidFill>
                          <a:latin typeface="Verdana" panose="020B0604030504040204" pitchFamily="34" charset="0"/>
                          <a:ea typeface="Verdana" panose="020B0604030504040204" pitchFamily="34" charset="0"/>
                          <a:cs typeface="Aparajita" panose="020B0502040204020203" pitchFamily="18" charset="0"/>
                        </a:rPr>
                        <a:t>It has a </a:t>
                      </a:r>
                      <a:r>
                        <a:rPr lang="en-US" sz="1600" i="1">
                          <a:solidFill>
                            <a:schemeClr val="tx1"/>
                          </a:solidFill>
                          <a:latin typeface="Verdana" panose="020B0604030504040204" pitchFamily="34" charset="0"/>
                          <a:ea typeface="Verdana" panose="020B0604030504040204" pitchFamily="34" charset="0"/>
                          <a:cs typeface="Aparajita" panose="020B0502040204020203" pitchFamily="18" charset="0"/>
                        </a:rPr>
                        <a:t>high ceiling</a:t>
                      </a:r>
                    </a:p>
                  </a:txBody>
                  <a:tcPr anchor="ctr">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38100" cap="flat" cmpd="sng" algn="ctr">
                      <a:solidFill>
                        <a:srgbClr val="FFC000"/>
                      </a:solidFill>
                      <a:prstDash val="solid"/>
                      <a:round/>
                      <a:headEnd type="none" w="med" len="med"/>
                      <a:tailEnd type="none" w="med" len="med"/>
                    </a:lnT>
                    <a:lnB w="28575" cap="flat" cmpd="sng" algn="ctr">
                      <a:solidFill>
                        <a:schemeClr val="accent2"/>
                      </a:solidFill>
                      <a:prstDash val="solid"/>
                      <a:round/>
                      <a:headEnd type="none" w="med" len="med"/>
                      <a:tailEnd type="none" w="med" len="med"/>
                    </a:lnB>
                    <a:solidFill>
                      <a:schemeClr val="bg1"/>
                    </a:solidFill>
                  </a:tcPr>
                </a:tc>
                <a:tc>
                  <a:txBody>
                    <a:bodyPr/>
                    <a:lstStyle/>
                    <a:p>
                      <a:pPr algn="ctr"/>
                      <a:r>
                        <a:rPr lang="en-US" sz="1600">
                          <a:solidFill>
                            <a:schemeClr val="tx1"/>
                          </a:solidFill>
                          <a:latin typeface="Verdana" panose="020B0604030504040204" pitchFamily="34" charset="0"/>
                          <a:ea typeface="Verdana" panose="020B0604030504040204" pitchFamily="34" charset="0"/>
                          <a:cs typeface="Aparajita" panose="020B0502040204020203" pitchFamily="18" charset="0"/>
                        </a:rPr>
                        <a:t>It is </a:t>
                      </a:r>
                      <a:r>
                        <a:rPr lang="en-US" sz="1600" i="1">
                          <a:solidFill>
                            <a:schemeClr val="tx1"/>
                          </a:solidFill>
                          <a:latin typeface="Verdana" panose="020B0604030504040204" pitchFamily="34" charset="0"/>
                          <a:ea typeface="Verdana" panose="020B0604030504040204" pitchFamily="34" charset="0"/>
                          <a:cs typeface="Aparajita" panose="020B0502040204020203" pitchFamily="18" charset="0"/>
                        </a:rPr>
                        <a:t>novel</a:t>
                      </a:r>
                    </a:p>
                  </a:txBody>
                  <a:tcPr anchor="ctr">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38100" cap="flat" cmpd="sng" algn="ctr">
                      <a:solidFill>
                        <a:srgbClr val="FFC000"/>
                      </a:solidFill>
                      <a:prstDash val="solid"/>
                      <a:round/>
                      <a:headEnd type="none" w="med" len="med"/>
                      <a:tailEnd type="none" w="med" len="med"/>
                    </a:lnT>
                    <a:lnB w="28575"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961091597"/>
                  </a:ext>
                </a:extLst>
              </a:tr>
              <a:tr h="1011805">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en-US" sz="1600">
                          <a:solidFill>
                            <a:schemeClr val="tx1"/>
                          </a:solidFill>
                          <a:latin typeface="Verdana" panose="020B0604030504040204" pitchFamily="34" charset="0"/>
                          <a:ea typeface="Verdana" panose="020B0604030504040204" pitchFamily="34" charset="0"/>
                          <a:cs typeface="Aparajita" panose="020B0502040204020203" pitchFamily="18" charset="0"/>
                        </a:rPr>
                        <a:t>A way for every student to be able to start. </a:t>
                      </a:r>
                    </a:p>
                  </a:txBody>
                  <a:tcPr anchor="ctr">
                    <a:lnL w="38100" cap="flat" cmpd="sng" algn="ctr">
                      <a:solidFill>
                        <a:srgbClr val="FFC000"/>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en-US" sz="1600">
                          <a:solidFill>
                            <a:schemeClr val="tx1"/>
                          </a:solidFill>
                          <a:latin typeface="Verdana" panose="020B0604030504040204" pitchFamily="34" charset="0"/>
                          <a:ea typeface="Verdana" panose="020B0604030504040204" pitchFamily="34" charset="0"/>
                          <a:cs typeface="Aparajita" panose="020B0502040204020203" pitchFamily="18" charset="0"/>
                        </a:rPr>
                        <a:t>Everyone will meet the challenge at some point in the task.</a:t>
                      </a:r>
                    </a:p>
                  </a:txBody>
                  <a:tcPr anchor="ctr">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solidFill>
                      <a:schemeClr val="bg1"/>
                    </a:solidFill>
                  </a:tcPr>
                </a:tc>
                <a:tc>
                  <a:txBody>
                    <a:bodyPr/>
                    <a:lstStyle/>
                    <a:p>
                      <a:pPr algn="ctr"/>
                      <a:r>
                        <a:rPr lang="en-US" sz="1600">
                          <a:solidFill>
                            <a:schemeClr val="tx1"/>
                          </a:solidFill>
                          <a:latin typeface="Verdana" panose="020B0604030504040204" pitchFamily="34" charset="0"/>
                          <a:ea typeface="Verdana" panose="020B0604030504040204" pitchFamily="34" charset="0"/>
                          <a:cs typeface="Aparajita" panose="020B0502040204020203" pitchFamily="18" charset="0"/>
                        </a:rPr>
                        <a:t>It must be something that students have not seen before.</a:t>
                      </a:r>
                    </a:p>
                  </a:txBody>
                  <a:tcPr anchor="ctr">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189889391"/>
                  </a:ext>
                </a:extLst>
              </a:tr>
              <a:tr h="2135318">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lang="en-US" sz="1600">
                        <a:solidFill>
                          <a:schemeClr val="tx1"/>
                        </a:solidFill>
                        <a:latin typeface="Verdana" panose="020B0604030504040204" pitchFamily="34" charset="0"/>
                        <a:ea typeface="Verdana" panose="020B0604030504040204" pitchFamily="34" charset="0"/>
                        <a:cs typeface="Aparajita" panose="020B0502040204020203" pitchFamily="18" charset="0"/>
                      </a:endParaRPr>
                    </a:p>
                    <a:p>
                      <a:pPr marL="0" marR="0" lvl="0" indent="0" algn="ctr" defTabSz="342900" rtl="0" eaLnBrk="1" fontAlgn="auto" latinLnBrk="0" hangingPunct="1">
                        <a:lnSpc>
                          <a:spcPct val="100000"/>
                        </a:lnSpc>
                        <a:spcBef>
                          <a:spcPts val="0"/>
                        </a:spcBef>
                        <a:spcAft>
                          <a:spcPts val="0"/>
                        </a:spcAft>
                        <a:buClrTx/>
                        <a:buSzTx/>
                        <a:buFontTx/>
                        <a:buNone/>
                        <a:tabLst/>
                        <a:defRPr/>
                      </a:pPr>
                      <a:r>
                        <a:rPr lang="en-US" sz="1600">
                          <a:solidFill>
                            <a:schemeClr val="tx1"/>
                          </a:solidFill>
                          <a:latin typeface="Verdana" panose="020B0604030504040204" pitchFamily="34" charset="0"/>
                          <a:ea typeface="Verdana" panose="020B0604030504040204" pitchFamily="34" charset="0"/>
                          <a:cs typeface="Aparajita" panose="020B0502040204020203" pitchFamily="18" charset="0"/>
                        </a:rPr>
                        <a:t>“Equity is what we want to achieve. Creating access is one of the ways we achieve it.”</a:t>
                      </a:r>
                    </a:p>
                    <a:p>
                      <a:pPr algn="ctr"/>
                      <a:endParaRPr lang="en-US" sz="1200">
                        <a:solidFill>
                          <a:schemeClr val="tx1"/>
                        </a:solidFill>
                      </a:endParaRPr>
                    </a:p>
                  </a:txBody>
                  <a:tcPr>
                    <a:lnL w="38100" cap="flat" cmpd="sng" algn="ctr">
                      <a:solidFill>
                        <a:srgbClr val="FFC000"/>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lang="en-US" sz="1600">
                        <a:solidFill>
                          <a:schemeClr val="tx1"/>
                        </a:solidFill>
                        <a:latin typeface="Verdana" panose="020B0604030504040204" pitchFamily="34" charset="0"/>
                        <a:ea typeface="Verdana" panose="020B0604030504040204" pitchFamily="34" charset="0"/>
                        <a:cs typeface="Aparajita" panose="020B0502040204020203" pitchFamily="18" charset="0"/>
                      </a:endParaRPr>
                    </a:p>
                    <a:p>
                      <a:pPr marL="0" marR="0" lvl="0" indent="0" algn="ctr" defTabSz="342900" rtl="0" eaLnBrk="1" fontAlgn="auto" latinLnBrk="0" hangingPunct="1">
                        <a:lnSpc>
                          <a:spcPct val="100000"/>
                        </a:lnSpc>
                        <a:spcBef>
                          <a:spcPts val="0"/>
                        </a:spcBef>
                        <a:spcAft>
                          <a:spcPts val="0"/>
                        </a:spcAft>
                        <a:buClrTx/>
                        <a:buSzTx/>
                        <a:buFontTx/>
                        <a:buNone/>
                        <a:tabLst/>
                        <a:defRPr/>
                      </a:pPr>
                      <a:r>
                        <a:rPr lang="en-US" sz="1600">
                          <a:solidFill>
                            <a:schemeClr val="tx1"/>
                          </a:solidFill>
                          <a:latin typeface="Verdana" panose="020B0604030504040204" pitchFamily="34" charset="0"/>
                          <a:ea typeface="Verdana" panose="020B0604030504040204" pitchFamily="34" charset="0"/>
                          <a:cs typeface="Aparajita" panose="020B0502040204020203" pitchFamily="18" charset="0"/>
                        </a:rPr>
                        <a:t>“It is in the moments when we are stuck that we think. Thinking is what we do when we don’t know what to do.”</a:t>
                      </a:r>
                      <a:endParaRPr lang="en-US" sz="1600">
                        <a:solidFill>
                          <a:schemeClr val="tx1"/>
                        </a:solidFill>
                      </a:endParaRPr>
                    </a:p>
                  </a:txBody>
                  <a:tcPr>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solidFill>
                      <a:schemeClr val="bg1"/>
                    </a:solidFill>
                  </a:tcPr>
                </a:tc>
                <a:tc>
                  <a:txBody>
                    <a:bodyPr/>
                    <a:lstStyle/>
                    <a:p>
                      <a:pPr algn="ctr"/>
                      <a:endParaRPr lang="en-US" sz="1600">
                        <a:solidFill>
                          <a:schemeClr val="tx1"/>
                        </a:solidFill>
                      </a:endParaRPr>
                    </a:p>
                    <a:p>
                      <a:pPr marL="0" marR="0" lvl="0" indent="0" algn="ctr" defTabSz="342900" rtl="0" eaLnBrk="1" fontAlgn="auto" latinLnBrk="0" hangingPunct="1">
                        <a:lnSpc>
                          <a:spcPct val="100000"/>
                        </a:lnSpc>
                        <a:spcBef>
                          <a:spcPts val="0"/>
                        </a:spcBef>
                        <a:spcAft>
                          <a:spcPts val="0"/>
                        </a:spcAft>
                        <a:buClrTx/>
                        <a:buSzTx/>
                        <a:buFontTx/>
                        <a:buNone/>
                        <a:tabLst/>
                        <a:defRPr/>
                      </a:pPr>
                      <a:r>
                        <a:rPr lang="en-US" sz="1600">
                          <a:solidFill>
                            <a:schemeClr val="tx1"/>
                          </a:solidFill>
                          <a:latin typeface="Verdana" panose="020B0604030504040204" pitchFamily="34" charset="0"/>
                          <a:ea typeface="Verdana" panose="020B0604030504040204" pitchFamily="34" charset="0"/>
                          <a:cs typeface="Aparajita" panose="020B0502040204020203" pitchFamily="18" charset="0"/>
                        </a:rPr>
                        <a:t>“Thinking is what we do when we don’t know what to do. If we know what to do, we just do it – we mimic.”</a:t>
                      </a:r>
                      <a:endParaRPr lang="en-US" sz="1600">
                        <a:solidFill>
                          <a:schemeClr val="tx1"/>
                        </a:solidFill>
                      </a:endParaRPr>
                    </a:p>
                  </a:txBody>
                  <a:tcPr>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3518854162"/>
                  </a:ext>
                </a:extLst>
              </a:tr>
            </a:tbl>
          </a:graphicData>
        </a:graphic>
      </p:graphicFrame>
      <p:sp>
        <p:nvSpPr>
          <p:cNvPr id="6" name="Rectangle 5">
            <a:extLst>
              <a:ext uri="{FF2B5EF4-FFF2-40B4-BE49-F238E27FC236}">
                <a16:creationId xmlns:a16="http://schemas.microsoft.com/office/drawing/2014/main" id="{58774168-8855-EE87-8AF8-CB562BCD0389}"/>
              </a:ext>
            </a:extLst>
          </p:cNvPr>
          <p:cNvSpPr/>
          <p:nvPr/>
        </p:nvSpPr>
        <p:spPr>
          <a:xfrm>
            <a:off x="1054322" y="1747157"/>
            <a:ext cx="2227722" cy="89807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0A2E672-6D89-AA5E-3D95-D8ACF847FB80}"/>
              </a:ext>
            </a:extLst>
          </p:cNvPr>
          <p:cNvSpPr/>
          <p:nvPr/>
        </p:nvSpPr>
        <p:spPr>
          <a:xfrm>
            <a:off x="1054322" y="2880306"/>
            <a:ext cx="2227722" cy="147277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C9C2A68-C79F-0D1E-C8E3-6B6215E5C0D5}"/>
              </a:ext>
            </a:extLst>
          </p:cNvPr>
          <p:cNvSpPr/>
          <p:nvPr/>
        </p:nvSpPr>
        <p:spPr>
          <a:xfrm>
            <a:off x="3458137" y="1350042"/>
            <a:ext cx="2227722" cy="28010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BA418AD-235A-0225-08E9-594DD3F2144F}"/>
              </a:ext>
            </a:extLst>
          </p:cNvPr>
          <p:cNvSpPr/>
          <p:nvPr/>
        </p:nvSpPr>
        <p:spPr>
          <a:xfrm>
            <a:off x="3458137" y="1795653"/>
            <a:ext cx="2227722" cy="89807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A9B8380-0230-D74A-62C2-FC429F23C2C6}"/>
              </a:ext>
            </a:extLst>
          </p:cNvPr>
          <p:cNvSpPr/>
          <p:nvPr/>
        </p:nvSpPr>
        <p:spPr>
          <a:xfrm>
            <a:off x="3458137" y="2825598"/>
            <a:ext cx="2227722" cy="183173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A007413-00A1-95D2-E295-2583952F807B}"/>
              </a:ext>
            </a:extLst>
          </p:cNvPr>
          <p:cNvSpPr/>
          <p:nvPr/>
        </p:nvSpPr>
        <p:spPr>
          <a:xfrm>
            <a:off x="5861956" y="1368301"/>
            <a:ext cx="2227722" cy="28010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7E2B43D-B6BE-0FAD-2DAB-84A17B896DE5}"/>
              </a:ext>
            </a:extLst>
          </p:cNvPr>
          <p:cNvSpPr/>
          <p:nvPr/>
        </p:nvSpPr>
        <p:spPr>
          <a:xfrm>
            <a:off x="5861956" y="1716554"/>
            <a:ext cx="2227722" cy="89807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10A16AC-A1B5-0F40-EAF9-93D9065A5CD5}"/>
              </a:ext>
            </a:extLst>
          </p:cNvPr>
          <p:cNvSpPr/>
          <p:nvPr/>
        </p:nvSpPr>
        <p:spPr>
          <a:xfrm>
            <a:off x="5824650" y="2841086"/>
            <a:ext cx="2227722" cy="183173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FCA43236-BBA7-6053-0D59-BAA35E353E54}"/>
              </a:ext>
            </a:extLst>
          </p:cNvPr>
          <p:cNvSpPr/>
          <p:nvPr/>
        </p:nvSpPr>
        <p:spPr>
          <a:xfrm>
            <a:off x="1054322" y="1361088"/>
            <a:ext cx="2227722" cy="28010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9"/>
                                        </p:tgtEl>
                                      </p:cBhvr>
                                    </p:animEffect>
                                    <p:set>
                                      <p:cBhvr>
                                        <p:cTn id="17" dur="1" fill="hold">
                                          <p:stCondLst>
                                            <p:cond delay="499"/>
                                          </p:stCondLst>
                                        </p:cTn>
                                        <p:tgtEl>
                                          <p:spTgt spid="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2"/>
                                        </p:tgtEl>
                                      </p:cBhvr>
                                    </p:animEffect>
                                    <p:set>
                                      <p:cBhvr>
                                        <p:cTn id="22" dur="1" fill="hold">
                                          <p:stCondLst>
                                            <p:cond delay="499"/>
                                          </p:stCondLst>
                                        </p:cTn>
                                        <p:tgtEl>
                                          <p:spTgt spid="1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6"/>
                                        </p:tgtEl>
                                      </p:cBhvr>
                                    </p:animEffect>
                                    <p:set>
                                      <p:cBhvr>
                                        <p:cTn id="27" dur="1" fill="hold">
                                          <p:stCondLst>
                                            <p:cond delay="499"/>
                                          </p:stCondLst>
                                        </p:cTn>
                                        <p:tgtEl>
                                          <p:spTgt spid="6"/>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8"/>
                                        </p:tgtEl>
                                      </p:cBhvr>
                                    </p:animEffect>
                                    <p:set>
                                      <p:cBhvr>
                                        <p:cTn id="32" dur="1" fill="hold">
                                          <p:stCondLst>
                                            <p:cond delay="499"/>
                                          </p:stCondLst>
                                        </p:cTn>
                                        <p:tgtEl>
                                          <p:spTgt spid="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10"/>
                                        </p:tgtEl>
                                      </p:cBhvr>
                                    </p:animEffect>
                                    <p:set>
                                      <p:cBhvr>
                                        <p:cTn id="37" dur="1" fill="hold">
                                          <p:stCondLst>
                                            <p:cond delay="499"/>
                                          </p:stCondLst>
                                        </p:cTn>
                                        <p:tgtEl>
                                          <p:spTgt spid="10"/>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0" nodeType="clickEffect">
                                  <p:stCondLst>
                                    <p:cond delay="0"/>
                                  </p:stCondLst>
                                  <p:childTnLst>
                                    <p:animEffect transition="out" filter="fade">
                                      <p:cBhvr>
                                        <p:cTn id="41" dur="500"/>
                                        <p:tgtEl>
                                          <p:spTgt spid="11"/>
                                        </p:tgtEl>
                                      </p:cBhvr>
                                    </p:animEffect>
                                    <p:set>
                                      <p:cBhvr>
                                        <p:cTn id="42" dur="1" fill="hold">
                                          <p:stCondLst>
                                            <p:cond delay="499"/>
                                          </p:stCondLst>
                                        </p:cTn>
                                        <p:tgtEl>
                                          <p:spTgt spid="11"/>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0" nodeType="clickEffect">
                                  <p:stCondLst>
                                    <p:cond delay="0"/>
                                  </p:stCondLst>
                                  <p:childTnLst>
                                    <p:animEffect transition="out" filter="fade">
                                      <p:cBhvr>
                                        <p:cTn id="46" dur="500"/>
                                        <p:tgtEl>
                                          <p:spTgt spid="13"/>
                                        </p:tgtEl>
                                      </p:cBhvr>
                                    </p:animEffect>
                                    <p:set>
                                      <p:cBhvr>
                                        <p:cTn id="47" dur="1" fill="hold">
                                          <p:stCondLst>
                                            <p:cond delay="499"/>
                                          </p:stCondLst>
                                        </p:cTn>
                                        <p:tgtEl>
                                          <p:spTgt spid="13"/>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0" nodeType="clickEffect">
                                  <p:stCondLst>
                                    <p:cond delay="0"/>
                                  </p:stCondLst>
                                  <p:childTnLst>
                                    <p:animEffect transition="out" filter="fade">
                                      <p:cBhvr>
                                        <p:cTn id="51" dur="500"/>
                                        <p:tgtEl>
                                          <p:spTgt spid="14"/>
                                        </p:tgtEl>
                                      </p:cBhvr>
                                    </p:animEffect>
                                    <p:set>
                                      <p:cBhvr>
                                        <p:cTn id="52"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8" grpId="0" animBg="1"/>
      <p:bldP spid="9" grpId="0" animBg="1"/>
      <p:bldP spid="10" grpId="0" animBg="1"/>
      <p:bldP spid="11" grpId="0" animBg="1"/>
      <p:bldP spid="12" grpId="0" animBg="1"/>
      <p:bldP spid="13" grpId="0" animBg="1"/>
      <p:bldP spid="14" grpId="0" animBg="1"/>
      <p:bldP spid="2"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75F6C592C230349A00F22193D8BB5F1" ma:contentTypeVersion="18" ma:contentTypeDescription="Create a new document." ma:contentTypeScope="" ma:versionID="e9849215a7c6d4567821645e00a45ec5">
  <xsd:schema xmlns:xsd="http://www.w3.org/2001/XMLSchema" xmlns:xs="http://www.w3.org/2001/XMLSchema" xmlns:p="http://schemas.microsoft.com/office/2006/metadata/properties" xmlns:ns2="a8dce024-0b8f-4688-9066-c32da482a3f5" xmlns:ns3="cde8b962-21c6-41bf-93cf-c6ed05674c7b" targetNamespace="http://schemas.microsoft.com/office/2006/metadata/properties" ma:root="true" ma:fieldsID="990d2de8ca9ee0f74d066875f313e589" ns2:_="" ns3:_="">
    <xsd:import namespace="a8dce024-0b8f-4688-9066-c32da482a3f5"/>
    <xsd:import namespace="cde8b962-21c6-41bf-93cf-c6ed05674c7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LengthInSeconds" minOccurs="0"/>
                <xsd:element ref="ns2:MediaServiceObjectDetectorVersions" minOccurs="0"/>
                <xsd:element ref="ns2:MediaServiceGenerationTime" minOccurs="0"/>
                <xsd:element ref="ns2:MediaServiceEventHashCode" minOccurs="0"/>
                <xsd:element ref="ns2:MediaServiceSearchProperties" minOccurs="0"/>
                <xsd:element ref="ns3:TaxCatchAll" minOccurs="0"/>
                <xsd:element ref="ns2:MediaServiceOCR"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dce024-0b8f-4688-9066-c32da482a3f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OCR" ma:index="21" nillable="true" ma:displayName="Extracted Text" ma:internalName="MediaServiceOCR" ma:readOnly="true">
      <xsd:simpleType>
        <xsd:restriction base="dms:Note">
          <xsd:maxLength value="255"/>
        </xsd:restrictio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aba20240-4ad7-447b-9888-909c5af6e3a3"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de8b962-21c6-41bf-93cf-c6ed05674c7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b158e70a-304a-4c8b-a291-6645f731fc67}" ma:internalName="TaxCatchAll" ma:showField="CatchAllData" ma:web="cde8b962-21c6-41bf-93cf-c6ed05674c7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cde8b962-21c6-41bf-93cf-c6ed05674c7b">
      <UserInfo>
        <DisplayName>Goodman, Amy T</DisplayName>
        <AccountId>530</AccountId>
        <AccountType/>
      </UserInfo>
      <UserInfo>
        <DisplayName>Rathlev, Mary C</DisplayName>
        <AccountId>12</AccountId>
        <AccountType/>
      </UserInfo>
      <UserInfo>
        <DisplayName>Hartman, Rhea M</DisplayName>
        <AccountId>105</AccountId>
        <AccountType/>
      </UserInfo>
      <UserInfo>
        <DisplayName>Moyseenko, Katherine E</DisplayName>
        <AccountId>24</AccountId>
        <AccountType/>
      </UserInfo>
    </SharedWithUsers>
    <TaxCatchAll xmlns="cde8b962-21c6-41bf-93cf-c6ed05674c7b" xsi:nil="true"/>
    <lcf76f155ced4ddcb4097134ff3c332f xmlns="a8dce024-0b8f-4688-9066-c32da482a3f5">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D0E89D8-67AE-4E0E-9478-420F6E49D438}">
  <ds:schemaRefs>
    <ds:schemaRef ds:uri="a8dce024-0b8f-4688-9066-c32da482a3f5"/>
    <ds:schemaRef ds:uri="cde8b962-21c6-41bf-93cf-c6ed05674c7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F93F33D-6E9A-4011-83AB-D014BC0B4A85}">
  <ds:schemaRefs>
    <ds:schemaRef ds:uri="a8dce024-0b8f-4688-9066-c32da482a3f5"/>
    <ds:schemaRef ds:uri="cde8b962-21c6-41bf-93cf-c6ed05674c7b"/>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52FB9276-DDE9-4778-9FCF-798A6D6FFEF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Ion Boardroom</Template>
  <Application>Microsoft Office PowerPoint</Application>
  <PresentationFormat>On-screen Show (16:9)</PresentationFormat>
  <Slides>58</Slides>
  <Notes>53</Notes>
  <HiddenSlides>8</HiddenSlide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Ion Boardroom</vt:lpstr>
      <vt:lpstr>Using the digits 1 to 9 at most one time each, place a digit in each box to create an expression with the greatest value possible. </vt:lpstr>
      <vt:lpstr>Using the digits 1 to 9 at most one time each, place a digit in each box to create an expression with a value as close to 1 as possible. </vt:lpstr>
      <vt:lpstr> Thinking Classrooms in Action: Engage, Analyze, and Strengthen a Five – Part Workshop Series </vt:lpstr>
      <vt:lpstr>From Middle School Book Studies to  K-12 Workshops</vt:lpstr>
      <vt:lpstr>BTC Workshop 1.0 Series</vt:lpstr>
      <vt:lpstr>BTC Workshop 2.0 Series</vt:lpstr>
      <vt:lpstr>PowerPoint Presentation</vt:lpstr>
      <vt:lpstr>•  Fully participate in two noncurricular tasks and two curricular tasks.</vt:lpstr>
      <vt:lpstr>What Makes a Good Task?</vt:lpstr>
      <vt:lpstr>Manipulatives as Support for Thinking Tasks</vt:lpstr>
      <vt:lpstr>Technology as Support for Thinking Tasks</vt:lpstr>
      <vt:lpstr>PowerPoint Presentation</vt:lpstr>
      <vt:lpstr>PowerPoint Presentation</vt:lpstr>
      <vt:lpstr>Frame the Cards</vt:lpstr>
      <vt:lpstr>PowerPoint Presentation</vt:lpstr>
      <vt:lpstr>PowerPoint Presentation</vt:lpstr>
      <vt:lpstr>Random Groups</vt:lpstr>
      <vt:lpstr>Reflection  Turn and Talk</vt:lpstr>
      <vt:lpstr>Area of Compound Shapes</vt:lpstr>
      <vt:lpstr>PowerPoint Presentation</vt:lpstr>
      <vt:lpstr>PowerPoint Presentation</vt:lpstr>
      <vt:lpstr>PowerPoint Presentation</vt:lpstr>
      <vt:lpstr>Random Groups</vt:lpstr>
      <vt:lpstr>PowerPoint Presentation</vt:lpstr>
      <vt:lpstr>The Pythagorean Formula</vt:lpstr>
      <vt:lpstr>PowerPoint Presentation</vt:lpstr>
      <vt:lpstr>PowerPoint Presentation</vt:lpstr>
      <vt:lpstr>PowerPoint Presentation</vt:lpstr>
      <vt:lpstr>PowerPoint Presentation</vt:lpstr>
      <vt:lpstr>PowerPoint Presentation</vt:lpstr>
      <vt:lpstr>Random Groups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Reflection Roll the Dice</vt:lpstr>
      <vt:lpstr>PowerPoint Presentation</vt:lpstr>
      <vt:lpstr>PowerPoint Presentation</vt:lpstr>
      <vt:lpstr>BTC Workshop 2.0 Series</vt:lpstr>
      <vt:lpstr>Activity Showcase</vt:lpstr>
      <vt:lpstr>Thin Slicing From Scratch &amp; Curricular Task Creation</vt:lpstr>
      <vt:lpstr>PowerPoint Presentation</vt:lpstr>
      <vt:lpstr>PowerPoint Presentation</vt:lpstr>
      <vt:lpstr>Rich Tasks – 3 Act Task Cheeseburger Problem</vt:lpstr>
      <vt:lpstr>Reflecting and Refining the Workshop Series</vt:lpstr>
      <vt:lpstr>Briana and the Birdie</vt:lpstr>
      <vt:lpstr>PowerPoint Presentation</vt:lpstr>
      <vt:lpstr>PowerPoint Presentation</vt:lpstr>
      <vt:lpstr>PowerPoint Presentation</vt:lpstr>
      <vt:lpstr>Random Groups</vt:lpstr>
      <vt:lpstr>Reflection  Think – Pair - Share</vt:lpstr>
      <vt:lpstr>PowerPoint Presentation</vt:lpstr>
      <vt:lpstr>Awesome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Arts Subject for Middle School: Painting</dc:title>
  <dc:creator>Rathlev, Mary C</dc:creator>
  <cp:revision>1</cp:revision>
  <dcterms:modified xsi:type="dcterms:W3CDTF">2026-06-29T12:39:35Z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0x010100975F6C592C230349A00F22193D8BB5F1</vt:lpwstr>
  </property>
  <property fmtid="{D5CDD505-2E9C-101B-9397-08002B2CF9AE}" pid="3" name="MediaServiceImageTags">
    <vt:lpwstr/>
  </property>
</Properties>
</file>