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notesMasterIdLst>
    <p:notesMasterId r:id="rId29"/>
  </p:notesMasterIdLst>
  <p:sldIdLst>
    <p:sldId id="256" r:id="rId3"/>
    <p:sldId id="257" r:id="rId4"/>
    <p:sldId id="381" r:id="rId5"/>
    <p:sldId id="258" r:id="rId6"/>
    <p:sldId id="259" r:id="rId7"/>
    <p:sldId id="363" r:id="rId8"/>
    <p:sldId id="368" r:id="rId9"/>
    <p:sldId id="364" r:id="rId10"/>
    <p:sldId id="365" r:id="rId11"/>
    <p:sldId id="367" r:id="rId12"/>
    <p:sldId id="362" r:id="rId13"/>
    <p:sldId id="384" r:id="rId14"/>
    <p:sldId id="366" r:id="rId15"/>
    <p:sldId id="379" r:id="rId16"/>
    <p:sldId id="376" r:id="rId17"/>
    <p:sldId id="369" r:id="rId18"/>
    <p:sldId id="383" r:id="rId19"/>
    <p:sldId id="382" r:id="rId20"/>
    <p:sldId id="370" r:id="rId21"/>
    <p:sldId id="372" r:id="rId22"/>
    <p:sldId id="374" r:id="rId23"/>
    <p:sldId id="375" r:id="rId24"/>
    <p:sldId id="378" r:id="rId25"/>
    <p:sldId id="377" r:id="rId26"/>
    <p:sldId id="380" r:id="rId27"/>
    <p:sldId id="3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0BFF"/>
    <a:srgbClr val="CC00CC"/>
    <a:srgbClr val="99FF33"/>
    <a:srgbClr val="FF33CC"/>
    <a:srgbClr val="FFA41D"/>
    <a:srgbClr val="CC0099"/>
    <a:srgbClr val="4583B9"/>
    <a:srgbClr val="1D68AA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20125B-78BA-42A2-B703-66E86B1C10DC}" v="631" dt="2026-06-29T14:14:01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83" autoAdjust="0"/>
    <p:restoredTop sz="74455" autoAdjust="0"/>
  </p:normalViewPr>
  <p:slideViewPr>
    <p:cSldViewPr snapToGrid="0">
      <p:cViewPr>
        <p:scale>
          <a:sx n="72" d="100"/>
          <a:sy n="72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Woodward" userId="3559ae73-6af6-41f1-837f-44aa85a309de" providerId="ADAL" clId="{86664DF6-5F4A-47A7-839D-A1F473692B49}"/>
    <pc:docChg chg="undo redo custSel addSld delSld modSld sldOrd">
      <pc:chgData name="Nathan Woodward" userId="3559ae73-6af6-41f1-837f-44aa85a309de" providerId="ADAL" clId="{86664DF6-5F4A-47A7-839D-A1F473692B49}" dt="2026-06-29T14:14:01.971" v="4835"/>
      <pc:docMkLst>
        <pc:docMk/>
      </pc:docMkLst>
      <pc:sldChg chg="addSp delSp modSp mod">
        <pc:chgData name="Nathan Woodward" userId="3559ae73-6af6-41f1-837f-44aa85a309de" providerId="ADAL" clId="{86664DF6-5F4A-47A7-839D-A1F473692B49}" dt="2026-06-28T13:59:36.127" v="313" actId="20577"/>
        <pc:sldMkLst>
          <pc:docMk/>
          <pc:sldMk cId="2449362429" sldId="257"/>
        </pc:sldMkLst>
        <pc:graphicFrameChg chg="mod modGraphic">
          <ac:chgData name="Nathan Woodward" userId="3559ae73-6af6-41f1-837f-44aa85a309de" providerId="ADAL" clId="{86664DF6-5F4A-47A7-839D-A1F473692B49}" dt="2026-06-28T13:59:36.127" v="313" actId="20577"/>
          <ac:graphicFrameMkLst>
            <pc:docMk/>
            <pc:sldMk cId="2449362429" sldId="257"/>
            <ac:graphicFrameMk id="5" creationId="{3A2D8F4D-A7B8-2E25-D777-BD6C34709867}"/>
          </ac:graphicFrameMkLst>
        </pc:graphicFrameChg>
        <pc:graphicFrameChg chg="add del modGraphic">
          <ac:chgData name="Nathan Woodward" userId="3559ae73-6af6-41f1-837f-44aa85a309de" providerId="ADAL" clId="{86664DF6-5F4A-47A7-839D-A1F473692B49}" dt="2026-06-28T01:46:28.088" v="16" actId="478"/>
          <ac:graphicFrameMkLst>
            <pc:docMk/>
            <pc:sldMk cId="2449362429" sldId="257"/>
            <ac:graphicFrameMk id="6" creationId="{9AEEF5CB-FBF1-1316-6603-D4FBD383DE6F}"/>
          </ac:graphicFrameMkLst>
        </pc:graphicFrameChg>
      </pc:sldChg>
      <pc:sldChg chg="addSp delSp modSp mod addAnim delAnim modAnim">
        <pc:chgData name="Nathan Woodward" userId="3559ae73-6af6-41f1-837f-44aa85a309de" providerId="ADAL" clId="{86664DF6-5F4A-47A7-839D-A1F473692B49}" dt="2026-06-28T14:02:42.733" v="345" actId="14100"/>
        <pc:sldMkLst>
          <pc:docMk/>
          <pc:sldMk cId="119454281" sldId="258"/>
        </pc:sldMkLst>
        <pc:spChg chg="add mod">
          <ac:chgData name="Nathan Woodward" userId="3559ae73-6af6-41f1-837f-44aa85a309de" providerId="ADAL" clId="{86664DF6-5F4A-47A7-839D-A1F473692B49}" dt="2026-06-28T14:00:24.059" v="318" actId="11529"/>
          <ac:spMkLst>
            <pc:docMk/>
            <pc:sldMk cId="119454281" sldId="258"/>
            <ac:spMk id="3" creationId="{C18627B0-4F7C-0260-5870-BD41C67CC6FE}"/>
          </ac:spMkLst>
        </pc:spChg>
        <pc:spChg chg="mod">
          <ac:chgData name="Nathan Woodward" userId="3559ae73-6af6-41f1-837f-44aa85a309de" providerId="ADAL" clId="{86664DF6-5F4A-47A7-839D-A1F473692B49}" dt="2026-06-28T14:02:42.733" v="345" actId="14100"/>
          <ac:spMkLst>
            <pc:docMk/>
            <pc:sldMk cId="119454281" sldId="258"/>
            <ac:spMk id="6" creationId="{6070AF72-32BF-C778-6F35-EBE38E2FC7C8}"/>
          </ac:spMkLst>
        </pc:spChg>
        <pc:grpChg chg="del mod">
          <ac:chgData name="Nathan Woodward" userId="3559ae73-6af6-41f1-837f-44aa85a309de" providerId="ADAL" clId="{86664DF6-5F4A-47A7-839D-A1F473692B49}" dt="2026-06-28T14:00:28.438" v="319" actId="18245"/>
          <ac:grpSpMkLst>
            <pc:docMk/>
            <pc:sldMk cId="119454281" sldId="258"/>
            <ac:grpSpMk id="4" creationId="{AC261470-D16B-51F4-5944-2593D75BDA4D}"/>
          </ac:grpSpMkLst>
        </pc:grpChg>
        <pc:graphicFrameChg chg="add del mod modGraphic">
          <ac:chgData name="Nathan Woodward" userId="3559ae73-6af6-41f1-837f-44aa85a309de" providerId="ADAL" clId="{86664DF6-5F4A-47A7-839D-A1F473692B49}" dt="2026-06-28T14:00:28.438" v="319" actId="18245"/>
          <ac:graphicFrameMkLst>
            <pc:docMk/>
            <pc:sldMk cId="119454281" sldId="258"/>
            <ac:graphicFrameMk id="5" creationId="{259B1714-2A5D-FCAA-3777-772EE424B354}"/>
          </ac:graphicFrameMkLst>
        </pc:graphicFrameChg>
      </pc:sldChg>
      <pc:sldChg chg="delSp modSp mod">
        <pc:chgData name="Nathan Woodward" userId="3559ae73-6af6-41f1-837f-44aa85a309de" providerId="ADAL" clId="{86664DF6-5F4A-47A7-839D-A1F473692B49}" dt="2026-06-28T16:47:54.249" v="1535" actId="20577"/>
        <pc:sldMkLst>
          <pc:docMk/>
          <pc:sldMk cId="1113323827" sldId="259"/>
        </pc:sldMkLst>
        <pc:spChg chg="mod">
          <ac:chgData name="Nathan Woodward" userId="3559ae73-6af6-41f1-837f-44aa85a309de" providerId="ADAL" clId="{86664DF6-5F4A-47A7-839D-A1F473692B49}" dt="2026-06-28T14:01:29.340" v="326" actId="18245"/>
          <ac:spMkLst>
            <pc:docMk/>
            <pc:sldMk cId="1113323827" sldId="259"/>
            <ac:spMk id="4" creationId="{12C8FAC1-2AF9-E900-340D-9A8EA1F235A1}"/>
          </ac:spMkLst>
        </pc:spChg>
        <pc:spChg chg="mod">
          <ac:chgData name="Nathan Woodward" userId="3559ae73-6af6-41f1-837f-44aa85a309de" providerId="ADAL" clId="{86664DF6-5F4A-47A7-839D-A1F473692B49}" dt="2026-06-28T16:47:38.681" v="1509" actId="313"/>
          <ac:spMkLst>
            <pc:docMk/>
            <pc:sldMk cId="1113323827" sldId="259"/>
            <ac:spMk id="6" creationId="{A829DD34-3809-F16F-1622-5A37A8614F28}"/>
          </ac:spMkLst>
        </pc:spChg>
        <pc:spChg chg="mod">
          <ac:chgData name="Nathan Woodward" userId="3559ae73-6af6-41f1-837f-44aa85a309de" providerId="ADAL" clId="{86664DF6-5F4A-47A7-839D-A1F473692B49}" dt="2026-06-28T14:01:29.340" v="326" actId="18245"/>
          <ac:spMkLst>
            <pc:docMk/>
            <pc:sldMk cId="1113323827" sldId="259"/>
            <ac:spMk id="7" creationId="{EDEACBE1-607D-92E0-7905-E17B9876CAC8}"/>
          </ac:spMkLst>
        </pc:spChg>
        <pc:spChg chg="mod">
          <ac:chgData name="Nathan Woodward" userId="3559ae73-6af6-41f1-837f-44aa85a309de" providerId="ADAL" clId="{86664DF6-5F4A-47A7-839D-A1F473692B49}" dt="2026-06-28T16:47:54.249" v="1535" actId="20577"/>
          <ac:spMkLst>
            <pc:docMk/>
            <pc:sldMk cId="1113323827" sldId="259"/>
            <ac:spMk id="8" creationId="{8154292B-157F-8171-4175-2CCDB95F9EC9}"/>
          </ac:spMkLst>
        </pc:spChg>
        <pc:spChg chg="mod">
          <ac:chgData name="Nathan Woodward" userId="3559ae73-6af6-41f1-837f-44aa85a309de" providerId="ADAL" clId="{86664DF6-5F4A-47A7-839D-A1F473692B49}" dt="2026-06-28T14:01:29.340" v="326" actId="18245"/>
          <ac:spMkLst>
            <pc:docMk/>
            <pc:sldMk cId="1113323827" sldId="259"/>
            <ac:spMk id="10" creationId="{F5536CD1-43D6-F602-1184-BD1C8024D7C7}"/>
          </ac:spMkLst>
        </pc:spChg>
        <pc:spChg chg="mod">
          <ac:chgData name="Nathan Woodward" userId="3559ae73-6af6-41f1-837f-44aa85a309de" providerId="ADAL" clId="{86664DF6-5F4A-47A7-839D-A1F473692B49}" dt="2026-06-28T14:02:13.596" v="343" actId="20577"/>
          <ac:spMkLst>
            <pc:docMk/>
            <pc:sldMk cId="1113323827" sldId="259"/>
            <ac:spMk id="12" creationId="{F010FC34-FCD1-14A6-7C9A-C246E58D3B04}"/>
          </ac:spMkLst>
        </pc:spChg>
        <pc:grpChg chg="mod">
          <ac:chgData name="Nathan Woodward" userId="3559ae73-6af6-41f1-837f-44aa85a309de" providerId="ADAL" clId="{86664DF6-5F4A-47A7-839D-A1F473692B49}" dt="2026-06-28T14:01:29.340" v="326" actId="18245"/>
          <ac:grpSpMkLst>
            <pc:docMk/>
            <pc:sldMk cId="1113323827" sldId="259"/>
            <ac:grpSpMk id="3" creationId="{ECC1627A-3AD3-2570-8E58-F2308E5B3789}"/>
          </ac:grpSpMkLst>
        </pc:grpChg>
        <pc:graphicFrameChg chg="del">
          <ac:chgData name="Nathan Woodward" userId="3559ae73-6af6-41f1-837f-44aa85a309de" providerId="ADAL" clId="{86664DF6-5F4A-47A7-839D-A1F473692B49}" dt="2026-06-28T14:01:29.340" v="326" actId="18245"/>
          <ac:graphicFrameMkLst>
            <pc:docMk/>
            <pc:sldMk cId="1113323827" sldId="259"/>
            <ac:graphicFrameMk id="5" creationId="{DEEA45FE-A90F-6983-31F4-E9ACD7CF739C}"/>
          </ac:graphicFrameMkLst>
        </pc:graphicFrameChg>
      </pc:sldChg>
      <pc:sldChg chg="modSp mod modAnim modNotesTx">
        <pc:chgData name="Nathan Woodward" userId="3559ae73-6af6-41f1-837f-44aa85a309de" providerId="ADAL" clId="{86664DF6-5F4A-47A7-839D-A1F473692B49}" dt="2026-06-28T16:58:40.592" v="2283" actId="20577"/>
        <pc:sldMkLst>
          <pc:docMk/>
          <pc:sldMk cId="812667482" sldId="362"/>
        </pc:sldMkLst>
        <pc:spChg chg="mod">
          <ac:chgData name="Nathan Woodward" userId="3559ae73-6af6-41f1-837f-44aa85a309de" providerId="ADAL" clId="{86664DF6-5F4A-47A7-839D-A1F473692B49}" dt="2026-06-28T16:58:00.043" v="2234" actId="207"/>
          <ac:spMkLst>
            <pc:docMk/>
            <pc:sldMk cId="812667482" sldId="362"/>
            <ac:spMk id="160" creationId="{0B4E3422-3B03-05B4-B1D8-BF0548A0F7F2}"/>
          </ac:spMkLst>
        </pc:spChg>
      </pc:sldChg>
      <pc:sldChg chg="addSp delSp modSp mod addAnim delAnim modAnim modNotesTx">
        <pc:chgData name="Nathan Woodward" userId="3559ae73-6af6-41f1-837f-44aa85a309de" providerId="ADAL" clId="{86664DF6-5F4A-47A7-839D-A1F473692B49}" dt="2026-06-29T14:14:01.971" v="4835"/>
        <pc:sldMkLst>
          <pc:docMk/>
          <pc:sldMk cId="2845261315" sldId="363"/>
        </pc:sldMkLst>
        <pc:spChg chg="mod">
          <ac:chgData name="Nathan Woodward" userId="3559ae73-6af6-41f1-837f-44aa85a309de" providerId="ADAL" clId="{86664DF6-5F4A-47A7-839D-A1F473692B49}" dt="2026-06-28T14:10:27.966" v="349" actId="1076"/>
          <ac:spMkLst>
            <pc:docMk/>
            <pc:sldMk cId="2845261315" sldId="363"/>
            <ac:spMk id="2" creationId="{25211AF0-F834-50AF-82CA-A68B7B9DF53A}"/>
          </ac:spMkLst>
        </pc:spChg>
        <pc:spChg chg="mod topLvl">
          <ac:chgData name="Nathan Woodward" userId="3559ae73-6af6-41f1-837f-44aa85a309de" providerId="ADAL" clId="{86664DF6-5F4A-47A7-839D-A1F473692B49}" dt="2026-06-28T14:23:48.775" v="799" actId="164"/>
          <ac:spMkLst>
            <pc:docMk/>
            <pc:sldMk cId="2845261315" sldId="363"/>
            <ac:spMk id="4" creationId="{131498B0-20F9-48EC-A6C7-A540269ACC96}"/>
          </ac:spMkLst>
        </pc:spChg>
        <pc:spChg chg="mod topLvl">
          <ac:chgData name="Nathan Woodward" userId="3559ae73-6af6-41f1-837f-44aa85a309de" providerId="ADAL" clId="{86664DF6-5F4A-47A7-839D-A1F473692B49}" dt="2026-06-28T14:23:48.775" v="799" actId="164"/>
          <ac:spMkLst>
            <pc:docMk/>
            <pc:sldMk cId="2845261315" sldId="363"/>
            <ac:spMk id="5" creationId="{57C2C3A2-03DB-6C8B-5BBD-1D7F82C75814}"/>
          </ac:spMkLst>
        </pc:spChg>
        <pc:spChg chg="mod topLvl">
          <ac:chgData name="Nathan Woodward" userId="3559ae73-6af6-41f1-837f-44aa85a309de" providerId="ADAL" clId="{86664DF6-5F4A-47A7-839D-A1F473692B49}" dt="2026-06-28T14:23:48.775" v="799" actId="164"/>
          <ac:spMkLst>
            <pc:docMk/>
            <pc:sldMk cId="2845261315" sldId="363"/>
            <ac:spMk id="6" creationId="{FC739F08-61CD-50B1-BACA-E84D2952013C}"/>
          </ac:spMkLst>
        </pc:spChg>
        <pc:spChg chg="mod topLvl">
          <ac:chgData name="Nathan Woodward" userId="3559ae73-6af6-41f1-837f-44aa85a309de" providerId="ADAL" clId="{86664DF6-5F4A-47A7-839D-A1F473692B49}" dt="2026-06-28T14:26:24.364" v="823" actId="164"/>
          <ac:spMkLst>
            <pc:docMk/>
            <pc:sldMk cId="2845261315" sldId="363"/>
            <ac:spMk id="9" creationId="{A21CDD35-1417-719A-A238-9E6EE31683B3}"/>
          </ac:spMkLst>
        </pc:spChg>
        <pc:spChg chg="mod topLvl">
          <ac:chgData name="Nathan Woodward" userId="3559ae73-6af6-41f1-837f-44aa85a309de" providerId="ADAL" clId="{86664DF6-5F4A-47A7-839D-A1F473692B49}" dt="2026-06-28T14:26:24.364" v="823" actId="164"/>
          <ac:spMkLst>
            <pc:docMk/>
            <pc:sldMk cId="2845261315" sldId="363"/>
            <ac:spMk id="11" creationId="{BFB1EA1E-1582-3A3D-4F27-C4004BC9A9DE}"/>
          </ac:spMkLst>
        </pc:spChg>
        <pc:spChg chg="mod topLvl">
          <ac:chgData name="Nathan Woodward" userId="3559ae73-6af6-41f1-837f-44aa85a309de" providerId="ADAL" clId="{86664DF6-5F4A-47A7-839D-A1F473692B49}" dt="2026-06-28T14:26:24.364" v="823" actId="164"/>
          <ac:spMkLst>
            <pc:docMk/>
            <pc:sldMk cId="2845261315" sldId="363"/>
            <ac:spMk id="16" creationId="{7B672968-241C-899D-02E1-DA57FBB1D3E4}"/>
          </ac:spMkLst>
        </pc:spChg>
        <pc:spChg chg="mod topLvl">
          <ac:chgData name="Nathan Woodward" userId="3559ae73-6af6-41f1-837f-44aa85a309de" providerId="ADAL" clId="{86664DF6-5F4A-47A7-839D-A1F473692B49}" dt="2026-06-28T14:26:28.670" v="824" actId="164"/>
          <ac:spMkLst>
            <pc:docMk/>
            <pc:sldMk cId="2845261315" sldId="363"/>
            <ac:spMk id="17" creationId="{DC363CDC-5A7F-350B-A602-6324FABE4135}"/>
          </ac:spMkLst>
        </pc:spChg>
        <pc:spChg chg="mod topLvl">
          <ac:chgData name="Nathan Woodward" userId="3559ae73-6af6-41f1-837f-44aa85a309de" providerId="ADAL" clId="{86664DF6-5F4A-47A7-839D-A1F473692B49}" dt="2026-06-28T14:26:28.670" v="824" actId="164"/>
          <ac:spMkLst>
            <pc:docMk/>
            <pc:sldMk cId="2845261315" sldId="363"/>
            <ac:spMk id="18" creationId="{C52380A5-5B1F-3EC0-6601-4934E5778339}"/>
          </ac:spMkLst>
        </pc:spChg>
        <pc:spChg chg="mod topLvl">
          <ac:chgData name="Nathan Woodward" userId="3559ae73-6af6-41f1-837f-44aa85a309de" providerId="ADAL" clId="{86664DF6-5F4A-47A7-839D-A1F473692B49}" dt="2026-06-28T16:27:52.127" v="1018" actId="20577"/>
          <ac:spMkLst>
            <pc:docMk/>
            <pc:sldMk cId="2845261315" sldId="363"/>
            <ac:spMk id="19" creationId="{D010994A-BD6B-7D47-85F8-24C9368E05E9}"/>
          </ac:spMkLst>
        </pc:spChg>
        <pc:spChg chg="mod topLvl">
          <ac:chgData name="Nathan Woodward" userId="3559ae73-6af6-41f1-837f-44aa85a309de" providerId="ADAL" clId="{86664DF6-5F4A-47A7-839D-A1F473692B49}" dt="2026-06-28T14:26:32.163" v="825" actId="164"/>
          <ac:spMkLst>
            <pc:docMk/>
            <pc:sldMk cId="2845261315" sldId="363"/>
            <ac:spMk id="20" creationId="{77ACC587-1943-373E-E270-A518FECA1DFC}"/>
          </ac:spMkLst>
        </pc:spChg>
        <pc:spChg chg="mod topLvl">
          <ac:chgData name="Nathan Woodward" userId="3559ae73-6af6-41f1-837f-44aa85a309de" providerId="ADAL" clId="{86664DF6-5F4A-47A7-839D-A1F473692B49}" dt="2026-06-28T14:26:32.163" v="825" actId="164"/>
          <ac:spMkLst>
            <pc:docMk/>
            <pc:sldMk cId="2845261315" sldId="363"/>
            <ac:spMk id="21" creationId="{62B1C990-3720-3CBC-2904-A9A420D2DF3A}"/>
          </ac:spMkLst>
        </pc:spChg>
        <pc:spChg chg="mod topLvl">
          <ac:chgData name="Nathan Woodward" userId="3559ae73-6af6-41f1-837f-44aa85a309de" providerId="ADAL" clId="{86664DF6-5F4A-47A7-839D-A1F473692B49}" dt="2026-06-28T14:26:32.163" v="825" actId="164"/>
          <ac:spMkLst>
            <pc:docMk/>
            <pc:sldMk cId="2845261315" sldId="363"/>
            <ac:spMk id="22" creationId="{5A994631-DDB5-142B-0DBD-A76F221F7809}"/>
          </ac:spMkLst>
        </pc:spChg>
        <pc:spChg chg="add mod ord">
          <ac:chgData name="Nathan Woodward" userId="3559ae73-6af6-41f1-837f-44aa85a309de" providerId="ADAL" clId="{86664DF6-5F4A-47A7-839D-A1F473692B49}" dt="2026-06-28T15:28:19.238" v="848" actId="164"/>
          <ac:spMkLst>
            <pc:docMk/>
            <pc:sldMk cId="2845261315" sldId="363"/>
            <ac:spMk id="35" creationId="{3A2432B2-CE5B-4F9A-CF21-C5EC03FEFA24}"/>
          </ac:spMkLst>
        </pc:spChg>
        <pc:spChg chg="mod topLvl">
          <ac:chgData name="Nathan Woodward" userId="3559ae73-6af6-41f1-837f-44aa85a309de" providerId="ADAL" clId="{86664DF6-5F4A-47A7-839D-A1F473692B49}" dt="2026-06-28T15:35:49.748" v="956" actId="164"/>
          <ac:spMkLst>
            <pc:docMk/>
            <pc:sldMk cId="2845261315" sldId="363"/>
            <ac:spMk id="42" creationId="{2BADD953-8311-BFE9-8C66-BCB0869B6309}"/>
          </ac:spMkLst>
        </pc:spChg>
        <pc:spChg chg="add mod">
          <ac:chgData name="Nathan Woodward" userId="3559ae73-6af6-41f1-837f-44aa85a309de" providerId="ADAL" clId="{86664DF6-5F4A-47A7-839D-A1F473692B49}" dt="2026-06-28T16:36:15.984" v="1160" actId="1076"/>
          <ac:spMkLst>
            <pc:docMk/>
            <pc:sldMk cId="2845261315" sldId="363"/>
            <ac:spMk id="106" creationId="{9FC5D9A1-087A-CDC0-37E8-0DC66C07388A}"/>
          </ac:spMkLst>
        </pc:spChg>
        <pc:spChg chg="add mod">
          <ac:chgData name="Nathan Woodward" userId="3559ae73-6af6-41f1-837f-44aa85a309de" providerId="ADAL" clId="{86664DF6-5F4A-47A7-839D-A1F473692B49}" dt="2026-06-28T16:36:15.984" v="1160" actId="1076"/>
          <ac:spMkLst>
            <pc:docMk/>
            <pc:sldMk cId="2845261315" sldId="363"/>
            <ac:spMk id="111" creationId="{5705676C-90EE-EAED-CB2A-7EB3E84810A3}"/>
          </ac:spMkLst>
        </pc:spChg>
        <pc:spChg chg="add mod">
          <ac:chgData name="Nathan Woodward" userId="3559ae73-6af6-41f1-837f-44aa85a309de" providerId="ADAL" clId="{86664DF6-5F4A-47A7-839D-A1F473692B49}" dt="2026-06-28T16:43:43.050" v="1308" actId="207"/>
          <ac:spMkLst>
            <pc:docMk/>
            <pc:sldMk cId="2845261315" sldId="363"/>
            <ac:spMk id="114" creationId="{426483E2-1313-57EF-074E-0706985B06D5}"/>
          </ac:spMkLst>
        </pc:spChg>
        <pc:grpChg chg="add del mod">
          <ac:chgData name="Nathan Woodward" userId="3559ae73-6af6-41f1-837f-44aa85a309de" providerId="ADAL" clId="{86664DF6-5F4A-47A7-839D-A1F473692B49}" dt="2026-06-28T14:21:43.018" v="786" actId="165"/>
          <ac:grpSpMkLst>
            <pc:docMk/>
            <pc:sldMk cId="2845261315" sldId="363"/>
            <ac:grpSpMk id="23" creationId="{7934FD79-7C60-429E-6FB1-B51F96CB7A98}"/>
          </ac:grpSpMkLst>
        </pc:grpChg>
        <pc:grpChg chg="add del mod">
          <ac:chgData name="Nathan Woodward" userId="3559ae73-6af6-41f1-837f-44aa85a309de" providerId="ADAL" clId="{86664DF6-5F4A-47A7-839D-A1F473692B49}" dt="2026-06-28T14:18:45.441" v="737" actId="165"/>
          <ac:grpSpMkLst>
            <pc:docMk/>
            <pc:sldMk cId="2845261315" sldId="363"/>
            <ac:grpSpMk id="24" creationId="{1AB340F4-9C04-5F7A-AF49-56F6C0DF657F}"/>
          </ac:grpSpMkLst>
        </pc:grpChg>
        <pc:grpChg chg="add del mod">
          <ac:chgData name="Nathan Woodward" userId="3559ae73-6af6-41f1-837f-44aa85a309de" providerId="ADAL" clId="{86664DF6-5F4A-47A7-839D-A1F473692B49}" dt="2026-06-28T14:21:13.826" v="780" actId="165"/>
          <ac:grpSpMkLst>
            <pc:docMk/>
            <pc:sldMk cId="2845261315" sldId="363"/>
            <ac:grpSpMk id="25" creationId="{EC623004-9059-C858-3A85-8414DB4D31AF}"/>
          </ac:grpSpMkLst>
        </pc:grpChg>
        <pc:grpChg chg="add mod">
          <ac:chgData name="Nathan Woodward" userId="3559ae73-6af6-41f1-837f-44aa85a309de" providerId="ADAL" clId="{86664DF6-5F4A-47A7-839D-A1F473692B49}" dt="2026-06-28T14:23:48.775" v="799" actId="164"/>
          <ac:grpSpMkLst>
            <pc:docMk/>
            <pc:sldMk cId="2845261315" sldId="363"/>
            <ac:grpSpMk id="26" creationId="{7F645C0C-E530-4EF7-6911-48B6D6FF65D9}"/>
          </ac:grpSpMkLst>
        </pc:grpChg>
        <pc:grpChg chg="add mod">
          <ac:chgData name="Nathan Woodward" userId="3559ae73-6af6-41f1-837f-44aa85a309de" providerId="ADAL" clId="{86664DF6-5F4A-47A7-839D-A1F473692B49}" dt="2026-06-28T14:26:24.364" v="823" actId="164"/>
          <ac:grpSpMkLst>
            <pc:docMk/>
            <pc:sldMk cId="2845261315" sldId="363"/>
            <ac:grpSpMk id="30" creationId="{34FFDC7A-A246-4B14-D00D-44F797D52A57}"/>
          </ac:grpSpMkLst>
        </pc:grpChg>
        <pc:grpChg chg="add mod">
          <ac:chgData name="Nathan Woodward" userId="3559ae73-6af6-41f1-837f-44aa85a309de" providerId="ADAL" clId="{86664DF6-5F4A-47A7-839D-A1F473692B49}" dt="2026-06-28T14:26:28.670" v="824" actId="164"/>
          <ac:grpSpMkLst>
            <pc:docMk/>
            <pc:sldMk cId="2845261315" sldId="363"/>
            <ac:grpSpMk id="31" creationId="{8C51EC0A-3FA2-E103-6C8E-5130462F8BF3}"/>
          </ac:grpSpMkLst>
        </pc:grpChg>
        <pc:grpChg chg="add mod">
          <ac:chgData name="Nathan Woodward" userId="3559ae73-6af6-41f1-837f-44aa85a309de" providerId="ADAL" clId="{86664DF6-5F4A-47A7-839D-A1F473692B49}" dt="2026-06-28T14:26:32.163" v="825" actId="164"/>
          <ac:grpSpMkLst>
            <pc:docMk/>
            <pc:sldMk cId="2845261315" sldId="363"/>
            <ac:grpSpMk id="32" creationId="{34E9E02F-9C4A-20EA-EAE4-EA63F99C2D8B}"/>
          </ac:grpSpMkLst>
        </pc:grpChg>
        <pc:grpChg chg="add mod">
          <ac:chgData name="Nathan Woodward" userId="3559ae73-6af6-41f1-837f-44aa85a309de" providerId="ADAL" clId="{86664DF6-5F4A-47A7-839D-A1F473692B49}" dt="2026-06-28T16:39:54.724" v="1181" actId="1076"/>
          <ac:grpSpMkLst>
            <pc:docMk/>
            <pc:sldMk cId="2845261315" sldId="363"/>
            <ac:grpSpMk id="40" creationId="{A1D8675B-D18B-ADF8-EEBD-8D97430B5B4C}"/>
          </ac:grpSpMkLst>
        </pc:grpChg>
        <pc:grpChg chg="add del mod">
          <ac:chgData name="Nathan Woodward" userId="3559ae73-6af6-41f1-837f-44aa85a309de" providerId="ADAL" clId="{86664DF6-5F4A-47A7-839D-A1F473692B49}" dt="2026-06-28T15:30:23.779" v="855" actId="478"/>
          <ac:grpSpMkLst>
            <pc:docMk/>
            <pc:sldMk cId="2845261315" sldId="363"/>
            <ac:grpSpMk id="41" creationId="{09F6D158-8BE7-EEA8-0A6C-DBBD7B7111E7}"/>
          </ac:grpSpMkLst>
        </pc:grpChg>
        <pc:grpChg chg="del mod">
          <ac:chgData name="Nathan Woodward" userId="3559ae73-6af6-41f1-837f-44aa85a309de" providerId="ADAL" clId="{86664DF6-5F4A-47A7-839D-A1F473692B49}" dt="2026-06-28T15:33:11.160" v="910" actId="478"/>
          <ac:grpSpMkLst>
            <pc:docMk/>
            <pc:sldMk cId="2845261315" sldId="363"/>
            <ac:grpSpMk id="47" creationId="{CDA9B91C-9C26-5C04-8A58-43E39713B842}"/>
          </ac:grpSpMkLst>
        </pc:grpChg>
        <pc:grpChg chg="add del mod">
          <ac:chgData name="Nathan Woodward" userId="3559ae73-6af6-41f1-837f-44aa85a309de" providerId="ADAL" clId="{86664DF6-5F4A-47A7-839D-A1F473692B49}" dt="2026-06-28T15:33:11.160" v="910" actId="478"/>
          <ac:grpSpMkLst>
            <pc:docMk/>
            <pc:sldMk cId="2845261315" sldId="363"/>
            <ac:grpSpMk id="51" creationId="{8696E08C-7041-15BC-5E0F-284A49E1DC83}"/>
          </ac:grpSpMkLst>
        </pc:grpChg>
        <pc:grpChg chg="add del mod">
          <ac:chgData name="Nathan Woodward" userId="3559ae73-6af6-41f1-837f-44aa85a309de" providerId="ADAL" clId="{86664DF6-5F4A-47A7-839D-A1F473692B49}" dt="2026-06-28T15:33:11.160" v="910" actId="478"/>
          <ac:grpSpMkLst>
            <pc:docMk/>
            <pc:sldMk cId="2845261315" sldId="363"/>
            <ac:grpSpMk id="55" creationId="{405EC6FB-84EA-0D1E-EBEC-9E2A2BF6B1C4}"/>
          </ac:grpSpMkLst>
        </pc:grpChg>
        <pc:grpChg chg="add del mod">
          <ac:chgData name="Nathan Woodward" userId="3559ae73-6af6-41f1-837f-44aa85a309de" providerId="ADAL" clId="{86664DF6-5F4A-47A7-839D-A1F473692B49}" dt="2026-06-28T15:32:04.304" v="892"/>
          <ac:grpSpMkLst>
            <pc:docMk/>
            <pc:sldMk cId="2845261315" sldId="363"/>
            <ac:grpSpMk id="59" creationId="{1A200D7D-F26A-27E5-4874-FF799DB49897}"/>
          </ac:grpSpMkLst>
        </pc:grpChg>
        <pc:grpChg chg="mod">
          <ac:chgData name="Nathan Woodward" userId="3559ae73-6af6-41f1-837f-44aa85a309de" providerId="ADAL" clId="{86664DF6-5F4A-47A7-839D-A1F473692B49}" dt="2026-06-28T15:31:47.067" v="884"/>
          <ac:grpSpMkLst>
            <pc:docMk/>
            <pc:sldMk cId="2845261315" sldId="363"/>
            <ac:grpSpMk id="61" creationId="{78B362FD-9282-64C8-096B-30B5867FF767}"/>
          </ac:grpSpMkLst>
        </pc:grpChg>
        <pc:grpChg chg="add del mod">
          <ac:chgData name="Nathan Woodward" userId="3559ae73-6af6-41f1-837f-44aa85a309de" providerId="ADAL" clId="{86664DF6-5F4A-47A7-839D-A1F473692B49}" dt="2026-06-28T15:32:29.059" v="905"/>
          <ac:grpSpMkLst>
            <pc:docMk/>
            <pc:sldMk cId="2845261315" sldId="363"/>
            <ac:grpSpMk id="66" creationId="{B4F5E5FD-6058-3DCE-C334-E4FE4ABAD834}"/>
          </ac:grpSpMkLst>
        </pc:grpChg>
        <pc:grpChg chg="add del mod">
          <ac:chgData name="Nathan Woodward" userId="3559ae73-6af6-41f1-837f-44aa85a309de" providerId="ADAL" clId="{86664DF6-5F4A-47A7-839D-A1F473692B49}" dt="2026-06-28T15:32:13.334" v="900"/>
          <ac:grpSpMkLst>
            <pc:docMk/>
            <pc:sldMk cId="2845261315" sldId="363"/>
            <ac:grpSpMk id="68" creationId="{4676A6DC-813B-2477-E5B3-E44F76CBE4B4}"/>
          </ac:grpSpMkLst>
        </pc:grpChg>
        <pc:grpChg chg="mod">
          <ac:chgData name="Nathan Woodward" userId="3559ae73-6af6-41f1-837f-44aa85a309de" providerId="ADAL" clId="{86664DF6-5F4A-47A7-839D-A1F473692B49}" dt="2026-06-28T15:32:12.274" v="898"/>
          <ac:grpSpMkLst>
            <pc:docMk/>
            <pc:sldMk cId="2845261315" sldId="363"/>
            <ac:grpSpMk id="70" creationId="{BEF75BAF-1162-A902-067E-0C5B9A34DAE2}"/>
          </ac:grpSpMkLst>
        </pc:grpChg>
        <pc:grpChg chg="del mod">
          <ac:chgData name="Nathan Woodward" userId="3559ae73-6af6-41f1-837f-44aa85a309de" providerId="ADAL" clId="{86664DF6-5F4A-47A7-839D-A1F473692B49}" dt="2026-06-28T15:33:11.160" v="910" actId="478"/>
          <ac:grpSpMkLst>
            <pc:docMk/>
            <pc:sldMk cId="2845261315" sldId="363"/>
            <ac:grpSpMk id="73" creationId="{CA1491CF-C617-A070-38D5-03DC2EB509E6}"/>
          </ac:grpSpMkLst>
        </pc:grpChg>
        <pc:grpChg chg="mod">
          <ac:chgData name="Nathan Woodward" userId="3559ae73-6af6-41f1-837f-44aa85a309de" providerId="ADAL" clId="{86664DF6-5F4A-47A7-839D-A1F473692B49}" dt="2026-06-28T15:35:49.748" v="956" actId="164"/>
          <ac:grpSpMkLst>
            <pc:docMk/>
            <pc:sldMk cId="2845261315" sldId="363"/>
            <ac:grpSpMk id="77" creationId="{78A1BB2B-3B3B-5444-7DDF-ADE8A4FE7451}"/>
          </ac:grpSpMkLst>
        </pc:grpChg>
        <pc:grpChg chg="del mod">
          <ac:chgData name="Nathan Woodward" userId="3559ae73-6af6-41f1-837f-44aa85a309de" providerId="ADAL" clId="{86664DF6-5F4A-47A7-839D-A1F473692B49}" dt="2026-06-28T15:33:50.383" v="919"/>
          <ac:grpSpMkLst>
            <pc:docMk/>
            <pc:sldMk cId="2845261315" sldId="363"/>
            <ac:grpSpMk id="80" creationId="{AABF8F58-3119-4979-BCE6-EA685D3ACFC1}"/>
          </ac:grpSpMkLst>
        </pc:grpChg>
        <pc:grpChg chg="del mod">
          <ac:chgData name="Nathan Woodward" userId="3559ae73-6af6-41f1-837f-44aa85a309de" providerId="ADAL" clId="{86664DF6-5F4A-47A7-839D-A1F473692B49}" dt="2026-06-28T15:35:13.264" v="952"/>
          <ac:grpSpMkLst>
            <pc:docMk/>
            <pc:sldMk cId="2845261315" sldId="363"/>
            <ac:grpSpMk id="82" creationId="{ED64A071-B41C-72DC-8E4E-EA947D50FC7C}"/>
          </ac:grpSpMkLst>
        </pc:grpChg>
        <pc:grpChg chg="mod">
          <ac:chgData name="Nathan Woodward" userId="3559ae73-6af6-41f1-837f-44aa85a309de" providerId="ADAL" clId="{86664DF6-5F4A-47A7-839D-A1F473692B49}" dt="2026-06-28T15:34:07.853" v="928"/>
          <ac:grpSpMkLst>
            <pc:docMk/>
            <pc:sldMk cId="2845261315" sldId="363"/>
            <ac:grpSpMk id="86" creationId="{4169305E-7A7E-3D27-07D0-F72C623FC625}"/>
          </ac:grpSpMkLst>
        </pc:grpChg>
        <pc:grpChg chg="mod">
          <ac:chgData name="Nathan Woodward" userId="3559ae73-6af6-41f1-837f-44aa85a309de" providerId="ADAL" clId="{86664DF6-5F4A-47A7-839D-A1F473692B49}" dt="2026-06-28T15:34:32.505" v="943"/>
          <ac:grpSpMkLst>
            <pc:docMk/>
            <pc:sldMk cId="2845261315" sldId="363"/>
            <ac:grpSpMk id="97" creationId="{BCC5B006-3179-FA96-311C-CB08805B4410}"/>
          </ac:grpSpMkLst>
        </pc:grpChg>
        <pc:grpChg chg="mod">
          <ac:chgData name="Nathan Woodward" userId="3559ae73-6af6-41f1-837f-44aa85a309de" providerId="ADAL" clId="{86664DF6-5F4A-47A7-839D-A1F473692B49}" dt="2026-06-28T15:35:49.748" v="956" actId="164"/>
          <ac:grpSpMkLst>
            <pc:docMk/>
            <pc:sldMk cId="2845261315" sldId="363"/>
            <ac:grpSpMk id="102" creationId="{8886C2EB-448B-7ED5-9638-A30E94F4FB0B}"/>
          </ac:grpSpMkLst>
        </pc:grpChg>
        <pc:grpChg chg="add mod ord">
          <ac:chgData name="Nathan Woodward" userId="3559ae73-6af6-41f1-837f-44aa85a309de" providerId="ADAL" clId="{86664DF6-5F4A-47A7-839D-A1F473692B49}" dt="2026-06-28T16:33:24.029" v="1134" actId="164"/>
          <ac:grpSpMkLst>
            <pc:docMk/>
            <pc:sldMk cId="2845261315" sldId="363"/>
            <ac:grpSpMk id="105" creationId="{2F9CDB2D-F731-F0D6-1FF1-E70F3DEE3FCB}"/>
          </ac:grpSpMkLst>
        </pc:grpChg>
        <pc:grpChg chg="add mod">
          <ac:chgData name="Nathan Woodward" userId="3559ae73-6af6-41f1-837f-44aa85a309de" providerId="ADAL" clId="{86664DF6-5F4A-47A7-839D-A1F473692B49}" dt="2026-06-28T16:36:15.984" v="1160" actId="1076"/>
          <ac:grpSpMkLst>
            <pc:docMk/>
            <pc:sldMk cId="2845261315" sldId="363"/>
            <ac:grpSpMk id="112" creationId="{7DB1D47D-DE5A-1135-501E-25FB8A87AE70}"/>
          </ac:grpSpMkLst>
        </pc:grpChg>
        <pc:grpChg chg="add mod">
          <ac:chgData name="Nathan Woodward" userId="3559ae73-6af6-41f1-837f-44aa85a309de" providerId="ADAL" clId="{86664DF6-5F4A-47A7-839D-A1F473692B49}" dt="2026-06-28T16:34:50.751" v="1150" actId="1076"/>
          <ac:grpSpMkLst>
            <pc:docMk/>
            <pc:sldMk cId="2845261315" sldId="363"/>
            <ac:grpSpMk id="113" creationId="{FE1C4F2C-36B4-CAB4-494D-316B74C9F067}"/>
          </ac:grpSpMkLst>
        </pc:grpChg>
        <pc:graphicFrameChg chg="modGraphic">
          <ac:chgData name="Nathan Woodward" userId="3559ae73-6af6-41f1-837f-44aa85a309de" providerId="ADAL" clId="{86664DF6-5F4A-47A7-839D-A1F473692B49}" dt="2026-06-28T01:47:19.139" v="20" actId="20577"/>
          <ac:graphicFrameMkLst>
            <pc:docMk/>
            <pc:sldMk cId="2845261315" sldId="363"/>
            <ac:graphicFrameMk id="10" creationId="{5CDA320E-D3D6-2A83-8457-F9157BB14394}"/>
          </ac:graphicFrameMkLst>
        </pc:graphicFrameChg>
        <pc:picChg chg="mod topLvl">
          <ac:chgData name="Nathan Woodward" userId="3559ae73-6af6-41f1-837f-44aa85a309de" providerId="ADAL" clId="{86664DF6-5F4A-47A7-839D-A1F473692B49}" dt="2026-06-28T14:26:24.364" v="823" actId="164"/>
          <ac:picMkLst>
            <pc:docMk/>
            <pc:sldMk cId="2845261315" sldId="363"/>
            <ac:picMk id="12" creationId="{C468AA59-7BEB-4229-2482-654ACF359DAC}"/>
          </ac:picMkLst>
        </pc:picChg>
        <pc:picChg chg="mod modCrop">
          <ac:chgData name="Nathan Woodward" userId="3559ae73-6af6-41f1-837f-44aa85a309de" providerId="ADAL" clId="{86664DF6-5F4A-47A7-839D-A1F473692B49}" dt="2026-06-28T14:23:48.775" v="799" actId="164"/>
          <ac:picMkLst>
            <pc:docMk/>
            <pc:sldMk cId="2845261315" sldId="363"/>
            <ac:picMk id="13" creationId="{B418CCCA-4DFC-CC57-AFF8-9F0F5A6ADC1E}"/>
          </ac:picMkLst>
        </pc:picChg>
        <pc:picChg chg="mod topLvl">
          <ac:chgData name="Nathan Woodward" userId="3559ae73-6af6-41f1-837f-44aa85a309de" providerId="ADAL" clId="{86664DF6-5F4A-47A7-839D-A1F473692B49}" dt="2026-06-28T14:26:28.670" v="824" actId="164"/>
          <ac:picMkLst>
            <pc:docMk/>
            <pc:sldMk cId="2845261315" sldId="363"/>
            <ac:picMk id="14" creationId="{57E39936-2972-95F1-4B5A-55BB0438E75B}"/>
          </ac:picMkLst>
        </pc:picChg>
        <pc:picChg chg="mod">
          <ac:chgData name="Nathan Woodward" userId="3559ae73-6af6-41f1-837f-44aa85a309de" providerId="ADAL" clId="{86664DF6-5F4A-47A7-839D-A1F473692B49}" dt="2026-06-28T14:26:32.163" v="825" actId="164"/>
          <ac:picMkLst>
            <pc:docMk/>
            <pc:sldMk cId="2845261315" sldId="363"/>
            <ac:picMk id="15" creationId="{7B304504-F503-14AE-120E-DFEE5531180E}"/>
          </ac:picMkLst>
        </pc:picChg>
        <pc:picChg chg="add mod ord">
          <ac:chgData name="Nathan Woodward" userId="3559ae73-6af6-41f1-837f-44aa85a309de" providerId="ADAL" clId="{86664DF6-5F4A-47A7-839D-A1F473692B49}" dt="2026-06-28T15:30:37.135" v="861" actId="1076"/>
          <ac:picMkLst>
            <pc:docMk/>
            <pc:sldMk cId="2845261315" sldId="363"/>
            <ac:picMk id="28" creationId="{3037CB31-AC6C-E1C4-27A8-5FABD6A6D6FC}"/>
          </ac:picMkLst>
        </pc:picChg>
        <pc:picChg chg="add mod modCrop">
          <ac:chgData name="Nathan Woodward" userId="3559ae73-6af6-41f1-837f-44aa85a309de" providerId="ADAL" clId="{86664DF6-5F4A-47A7-839D-A1F473692B49}" dt="2026-06-28T16:39:47.098" v="1180" actId="14100"/>
          <ac:picMkLst>
            <pc:docMk/>
            <pc:sldMk cId="2845261315" sldId="363"/>
            <ac:picMk id="34" creationId="{62206747-B93C-9C17-6408-0E14C4248564}"/>
          </ac:picMkLst>
        </pc:picChg>
        <pc:picChg chg="add del">
          <ac:chgData name="Nathan Woodward" userId="3559ae73-6af6-41f1-837f-44aa85a309de" providerId="ADAL" clId="{86664DF6-5F4A-47A7-839D-A1F473692B49}" dt="2026-06-28T15:27:31.485" v="837" actId="22"/>
          <ac:picMkLst>
            <pc:docMk/>
            <pc:sldMk cId="2845261315" sldId="363"/>
            <ac:picMk id="37" creationId="{3F611294-A031-2733-02CD-338BE4887DE3}"/>
          </ac:picMkLst>
        </pc:picChg>
        <pc:picChg chg="add del">
          <ac:chgData name="Nathan Woodward" userId="3559ae73-6af6-41f1-837f-44aa85a309de" providerId="ADAL" clId="{86664DF6-5F4A-47A7-839D-A1F473692B49}" dt="2026-06-28T15:27:37.877" v="841" actId="22"/>
          <ac:picMkLst>
            <pc:docMk/>
            <pc:sldMk cId="2845261315" sldId="363"/>
            <ac:picMk id="39" creationId="{9CE7375F-02A4-D683-A9C4-AD3A5007D720}"/>
          </ac:picMkLst>
        </pc:picChg>
        <pc:picChg chg="del mod topLvl">
          <ac:chgData name="Nathan Woodward" userId="3559ae73-6af6-41f1-837f-44aa85a309de" providerId="ADAL" clId="{86664DF6-5F4A-47A7-839D-A1F473692B49}" dt="2026-06-28T15:30:23.779" v="855" actId="478"/>
          <ac:picMkLst>
            <pc:docMk/>
            <pc:sldMk cId="2845261315" sldId="363"/>
            <ac:picMk id="43" creationId="{A3D8DEDD-BC89-1915-ADA3-1D7223CA6914}"/>
          </ac:picMkLst>
        </pc:picChg>
        <pc:picChg chg="add mod modCrop">
          <ac:chgData name="Nathan Woodward" userId="3559ae73-6af6-41f1-837f-44aa85a309de" providerId="ADAL" clId="{86664DF6-5F4A-47A7-839D-A1F473692B49}" dt="2026-06-28T16:36:15.984" v="1160" actId="1076"/>
          <ac:picMkLst>
            <pc:docMk/>
            <pc:sldMk cId="2845261315" sldId="363"/>
            <ac:picMk id="107" creationId="{6654F313-6B55-09A8-310A-5B920D659181}"/>
          </ac:picMkLst>
        </pc:picChg>
        <pc:picChg chg="add mod">
          <ac:chgData name="Nathan Woodward" userId="3559ae73-6af6-41f1-837f-44aa85a309de" providerId="ADAL" clId="{86664DF6-5F4A-47A7-839D-A1F473692B49}" dt="2026-06-28T15:39:01.135" v="972"/>
          <ac:picMkLst>
            <pc:docMk/>
            <pc:sldMk cId="2845261315" sldId="363"/>
            <ac:picMk id="108" creationId="{FD9303D7-DEE3-836E-204B-4F85A0128E85}"/>
          </ac:picMkLst>
        </pc:picChg>
        <pc:picChg chg="add mod modCrop">
          <ac:chgData name="Nathan Woodward" userId="3559ae73-6af6-41f1-837f-44aa85a309de" providerId="ADAL" clId="{86664DF6-5F4A-47A7-839D-A1F473692B49}" dt="2026-06-28T16:36:15.984" v="1160" actId="1076"/>
          <ac:picMkLst>
            <pc:docMk/>
            <pc:sldMk cId="2845261315" sldId="363"/>
            <ac:picMk id="109" creationId="{1FA09270-EEE4-BD10-F3C9-2B642D5E6802}"/>
          </ac:picMkLst>
        </pc:picChg>
        <pc:picChg chg="add mod modCrop">
          <ac:chgData name="Nathan Woodward" userId="3559ae73-6af6-41f1-837f-44aa85a309de" providerId="ADAL" clId="{86664DF6-5F4A-47A7-839D-A1F473692B49}" dt="2026-06-28T16:36:15.984" v="1160" actId="1076"/>
          <ac:picMkLst>
            <pc:docMk/>
            <pc:sldMk cId="2845261315" sldId="363"/>
            <ac:picMk id="110" creationId="{3608CDB4-4B46-01E8-328D-A2204E7DA960}"/>
          </ac:picMkLst>
        </pc:picChg>
        <pc:picChg chg="add del mod modCrop">
          <ac:chgData name="Nathan Woodward" userId="3559ae73-6af6-41f1-837f-44aa85a309de" providerId="ADAL" clId="{86664DF6-5F4A-47A7-839D-A1F473692B49}" dt="2026-06-29T14:13:43.707" v="4834" actId="478"/>
          <ac:picMkLst>
            <pc:docMk/>
            <pc:sldMk cId="2845261315" sldId="363"/>
            <ac:picMk id="116" creationId="{A34D4F76-5D8C-F409-C0C5-092F60F2EF10}"/>
          </ac:picMkLst>
        </pc:picChg>
        <pc:inkChg chg="add mod">
          <ac:chgData name="Nathan Woodward" userId="3559ae73-6af6-41f1-837f-44aa85a309de" providerId="ADAL" clId="{86664DF6-5F4A-47A7-839D-A1F473692B49}" dt="2026-06-28T15:31:16.165" v="868"/>
          <ac:inkMkLst>
            <pc:docMk/>
            <pc:sldMk cId="2845261315" sldId="363"/>
            <ac:inkMk id="44" creationId="{0046FD47-6EDA-E6F0-684A-CC4FC85F6C69}"/>
          </ac:inkMkLst>
        </pc:inkChg>
        <pc:inkChg chg="add mod">
          <ac:chgData name="Nathan Woodward" userId="3559ae73-6af6-41f1-837f-44aa85a309de" providerId="ADAL" clId="{86664DF6-5F4A-47A7-839D-A1F473692B49}" dt="2026-06-28T15:31:16.165" v="868"/>
          <ac:inkMkLst>
            <pc:docMk/>
            <pc:sldMk cId="2845261315" sldId="363"/>
            <ac:inkMk id="45" creationId="{F9683E51-3460-1F2F-7C18-341B7362FD07}"/>
          </ac:inkMkLst>
        </pc:inkChg>
        <pc:inkChg chg="add mod">
          <ac:chgData name="Nathan Woodward" userId="3559ae73-6af6-41f1-837f-44aa85a309de" providerId="ADAL" clId="{86664DF6-5F4A-47A7-839D-A1F473692B49}" dt="2026-06-28T15:31:16.165" v="868"/>
          <ac:inkMkLst>
            <pc:docMk/>
            <pc:sldMk cId="2845261315" sldId="363"/>
            <ac:inkMk id="46" creationId="{F158ED5B-48AD-73E4-4C42-02104BE49D7D}"/>
          </ac:inkMkLst>
        </pc:inkChg>
        <pc:inkChg chg="add del mod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48" creationId="{4B98B605-EB81-38F9-472E-6B5F9D812333}"/>
          </ac:inkMkLst>
        </pc:inkChg>
        <pc:inkChg chg="add mod">
          <ac:chgData name="Nathan Woodward" userId="3559ae73-6af6-41f1-837f-44aa85a309de" providerId="ADAL" clId="{86664DF6-5F4A-47A7-839D-A1F473692B49}" dt="2026-06-28T15:32:11.396" v="896"/>
          <ac:inkMkLst>
            <pc:docMk/>
            <pc:sldMk cId="2845261315" sldId="363"/>
            <ac:inkMk id="49" creationId="{0E9B3CD2-2A52-85BF-B6E1-A8066A0E2DED}"/>
          </ac:inkMkLst>
        </pc:inkChg>
        <pc:inkChg chg="add del mod topLvl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50" creationId="{F2507CE3-FC3F-57BD-15C5-805CE195DC37}"/>
          </ac:inkMkLst>
        </pc:inkChg>
        <pc:inkChg chg="add del mod topLvl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52" creationId="{9D5413C5-947E-116C-4B73-0CFCE5C1A378}"/>
          </ac:inkMkLst>
        </pc:inkChg>
        <pc:inkChg chg="add del mod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53" creationId="{68DEC286-92A6-DB92-2A01-7BD10995EBDD}"/>
          </ac:inkMkLst>
        </pc:inkChg>
        <pc:inkChg chg="add del mod topLvl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54" creationId="{A82DB0DD-0D31-0A99-A60D-9617AC7634B2}"/>
          </ac:inkMkLst>
        </pc:inkChg>
        <pc:inkChg chg="add del">
          <ac:chgData name="Nathan Woodward" userId="3559ae73-6af6-41f1-837f-44aa85a309de" providerId="ADAL" clId="{86664DF6-5F4A-47A7-839D-A1F473692B49}" dt="2026-06-28T15:32:17.499" v="901" actId="478"/>
          <ac:inkMkLst>
            <pc:docMk/>
            <pc:sldMk cId="2845261315" sldId="363"/>
            <ac:inkMk id="56" creationId="{B53081EF-18F5-BE42-7EC8-3C1AC7978AB7}"/>
          </ac:inkMkLst>
        </pc:inkChg>
        <pc:inkChg chg="add mod">
          <ac:chgData name="Nathan Woodward" userId="3559ae73-6af6-41f1-837f-44aa85a309de" providerId="ADAL" clId="{86664DF6-5F4A-47A7-839D-A1F473692B49}" dt="2026-06-28T15:33:04.737" v="909" actId="1076"/>
          <ac:inkMkLst>
            <pc:docMk/>
            <pc:sldMk cId="2845261315" sldId="363"/>
            <ac:inkMk id="57" creationId="{36C0CC42-DDAF-B296-B737-B55581C3207D}"/>
          </ac:inkMkLst>
        </pc:inkChg>
        <pc:inkChg chg="add del mod">
          <ac:chgData name="Nathan Woodward" userId="3559ae73-6af6-41f1-837f-44aa85a309de" providerId="ADAL" clId="{86664DF6-5F4A-47A7-839D-A1F473692B49}" dt="2026-06-28T15:33:11.160" v="910" actId="478"/>
          <ac:inkMkLst>
            <pc:docMk/>
            <pc:sldMk cId="2845261315" sldId="363"/>
            <ac:inkMk id="58" creationId="{2474C93C-035B-758F-070B-6D36A165E910}"/>
          </ac:inkMkLst>
        </pc:inkChg>
        <pc:inkChg chg="add del mod">
          <ac:chgData name="Nathan Woodward" userId="3559ae73-6af6-41f1-837f-44aa85a309de" providerId="ADAL" clId="{86664DF6-5F4A-47A7-839D-A1F473692B49}" dt="2026-06-28T15:31:47.067" v="884"/>
          <ac:inkMkLst>
            <pc:docMk/>
            <pc:sldMk cId="2845261315" sldId="363"/>
            <ac:inkMk id="60" creationId="{22039C5E-4667-0906-35A2-5DD64B9D8037}"/>
          </ac:inkMkLst>
        </pc:inkChg>
        <pc:inkChg chg="add del">
          <ac:chgData name="Nathan Woodward" userId="3559ae73-6af6-41f1-837f-44aa85a309de" providerId="ADAL" clId="{86664DF6-5F4A-47A7-839D-A1F473692B49}" dt="2026-06-28T15:31:51.860" v="886" actId="9405"/>
          <ac:inkMkLst>
            <pc:docMk/>
            <pc:sldMk cId="2845261315" sldId="363"/>
            <ac:inkMk id="62" creationId="{10268CFC-9CCB-ACED-4889-42509493DDCA}"/>
          </ac:inkMkLst>
        </pc:inkChg>
        <pc:inkChg chg="add del">
          <ac:chgData name="Nathan Woodward" userId="3559ae73-6af6-41f1-837f-44aa85a309de" providerId="ADAL" clId="{86664DF6-5F4A-47A7-839D-A1F473692B49}" dt="2026-06-28T15:31:55.427" v="888" actId="9405"/>
          <ac:inkMkLst>
            <pc:docMk/>
            <pc:sldMk cId="2845261315" sldId="363"/>
            <ac:inkMk id="63" creationId="{605AB27E-F3EB-C7C5-07F1-EFFAF93A2F0C}"/>
          </ac:inkMkLst>
        </pc:inkChg>
        <pc:inkChg chg="add del">
          <ac:chgData name="Nathan Woodward" userId="3559ae73-6af6-41f1-837f-44aa85a309de" providerId="ADAL" clId="{86664DF6-5F4A-47A7-839D-A1F473692B49}" dt="2026-06-28T15:32:00.025" v="890" actId="9405"/>
          <ac:inkMkLst>
            <pc:docMk/>
            <pc:sldMk cId="2845261315" sldId="363"/>
            <ac:inkMk id="64" creationId="{0B6F2EFF-EFC9-8BDB-D672-CFA88111F2A7}"/>
          </ac:inkMkLst>
        </pc:inkChg>
        <pc:inkChg chg="add mod">
          <ac:chgData name="Nathan Woodward" userId="3559ae73-6af6-41f1-837f-44aa85a309de" providerId="ADAL" clId="{86664DF6-5F4A-47A7-839D-A1F473692B49}" dt="2026-06-28T15:32:35.262" v="906" actId="1076"/>
          <ac:inkMkLst>
            <pc:docMk/>
            <pc:sldMk cId="2845261315" sldId="363"/>
            <ac:inkMk id="65" creationId="{20A91F53-3304-DB78-2D69-5970A7629855}"/>
          </ac:inkMkLst>
        </pc:inkChg>
        <pc:inkChg chg="add del mod">
          <ac:chgData name="Nathan Woodward" userId="3559ae73-6af6-41f1-837f-44aa85a309de" providerId="ADAL" clId="{86664DF6-5F4A-47A7-839D-A1F473692B49}" dt="2026-06-28T15:32:13.332" v="899" actId="9405"/>
          <ac:inkMkLst>
            <pc:docMk/>
            <pc:sldMk cId="2845261315" sldId="363"/>
            <ac:inkMk id="67" creationId="{D73DF883-F464-2D86-4F27-4C120F988ED8}"/>
          </ac:inkMkLst>
        </pc:inkChg>
        <pc:inkChg chg="add del mod">
          <ac:chgData name="Nathan Woodward" userId="3559ae73-6af6-41f1-837f-44aa85a309de" providerId="ADAL" clId="{86664DF6-5F4A-47A7-839D-A1F473692B49}" dt="2026-06-28T15:32:12.274" v="898"/>
          <ac:inkMkLst>
            <pc:docMk/>
            <pc:sldMk cId="2845261315" sldId="363"/>
            <ac:inkMk id="69" creationId="{173E5DFE-2F83-33A8-68FA-D556893DD1B3}"/>
          </ac:inkMkLst>
        </pc:inkChg>
        <pc:inkChg chg="add del">
          <ac:chgData name="Nathan Woodward" userId="3559ae73-6af6-41f1-837f-44aa85a309de" providerId="ADAL" clId="{86664DF6-5F4A-47A7-839D-A1F473692B49}" dt="2026-06-28T15:32:25.365" v="903" actId="9405"/>
          <ac:inkMkLst>
            <pc:docMk/>
            <pc:sldMk cId="2845261315" sldId="363"/>
            <ac:inkMk id="71" creationId="{80538E34-E637-FAC2-FBC5-46E1C72304C7}"/>
          </ac:inkMkLst>
        </pc:inkChg>
        <pc:inkChg chg="add mod">
          <ac:chgData name="Nathan Woodward" userId="3559ae73-6af6-41f1-837f-44aa85a309de" providerId="ADAL" clId="{86664DF6-5F4A-47A7-839D-A1F473692B49}" dt="2026-06-28T15:32:29.059" v="905"/>
          <ac:inkMkLst>
            <pc:docMk/>
            <pc:sldMk cId="2845261315" sldId="363"/>
            <ac:inkMk id="72" creationId="{85698C8A-7EC5-299F-2C02-7B84EDFE2446}"/>
          </ac:inkMkLst>
        </pc:inkChg>
        <pc:inkChg chg="add mod">
          <ac:chgData name="Nathan Woodward" userId="3559ae73-6af6-41f1-837f-44aa85a309de" providerId="ADAL" clId="{86664DF6-5F4A-47A7-839D-A1F473692B49}" dt="2026-06-28T15:33:42.237" v="914"/>
          <ac:inkMkLst>
            <pc:docMk/>
            <pc:sldMk cId="2845261315" sldId="363"/>
            <ac:inkMk id="74" creationId="{ECF861FA-C81E-B0BD-4F4E-72E8FD304F6E}"/>
          </ac:inkMkLst>
        </pc:inkChg>
        <pc:inkChg chg="add mod">
          <ac:chgData name="Nathan Woodward" userId="3559ae73-6af6-41f1-837f-44aa85a309de" providerId="ADAL" clId="{86664DF6-5F4A-47A7-839D-A1F473692B49}" dt="2026-06-28T15:33:42.237" v="914"/>
          <ac:inkMkLst>
            <pc:docMk/>
            <pc:sldMk cId="2845261315" sldId="363"/>
            <ac:inkMk id="75" creationId="{B1D4C675-626C-634A-E856-A96C17ADFA7A}"/>
          </ac:inkMkLst>
        </pc:inkChg>
        <pc:inkChg chg="add mod">
          <ac:chgData name="Nathan Woodward" userId="3559ae73-6af6-41f1-837f-44aa85a309de" providerId="ADAL" clId="{86664DF6-5F4A-47A7-839D-A1F473692B49}" dt="2026-06-28T15:33:42.237" v="914"/>
          <ac:inkMkLst>
            <pc:docMk/>
            <pc:sldMk cId="2845261315" sldId="363"/>
            <ac:inkMk id="76" creationId="{04C76816-70EE-A06B-F4C9-9A79D88E2671}"/>
          </ac:inkMkLst>
        </pc:inkChg>
        <pc:inkChg chg="add del mod">
          <ac:chgData name="Nathan Woodward" userId="3559ae73-6af6-41f1-837f-44aa85a309de" providerId="ADAL" clId="{86664DF6-5F4A-47A7-839D-A1F473692B49}" dt="2026-06-28T15:35:03.377" v="950" actId="478"/>
          <ac:inkMkLst>
            <pc:docMk/>
            <pc:sldMk cId="2845261315" sldId="363"/>
            <ac:inkMk id="78" creationId="{B3E57093-D436-F3C2-8A29-D09C3DD8B64B}"/>
          </ac:inkMkLst>
        </pc:inkChg>
        <pc:inkChg chg="add mod">
          <ac:chgData name="Nathan Woodward" userId="3559ae73-6af6-41f1-837f-44aa85a309de" providerId="ADAL" clId="{86664DF6-5F4A-47A7-839D-A1F473692B49}" dt="2026-06-28T15:35:13.264" v="952"/>
          <ac:inkMkLst>
            <pc:docMk/>
            <pc:sldMk cId="2845261315" sldId="363"/>
            <ac:inkMk id="79" creationId="{28009DC2-7764-D1AB-3D30-74293BF8F3CE}"/>
          </ac:inkMkLst>
        </pc:inkChg>
        <pc:inkChg chg="add mod">
          <ac:chgData name="Nathan Woodward" userId="3559ae73-6af6-41f1-837f-44aa85a309de" providerId="ADAL" clId="{86664DF6-5F4A-47A7-839D-A1F473692B49}" dt="2026-06-28T15:35:13.264" v="952"/>
          <ac:inkMkLst>
            <pc:docMk/>
            <pc:sldMk cId="2845261315" sldId="363"/>
            <ac:inkMk id="81" creationId="{030FCC2D-870B-4B3D-4E3B-B43FBE228F08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83" creationId="{2D9D03AD-24C3-FE32-D63C-FE9EB75F8CFD}"/>
          </ac:inkMkLst>
        </pc:inkChg>
        <pc:inkChg chg="add del mod">
          <ac:chgData name="Nathan Woodward" userId="3559ae73-6af6-41f1-837f-44aa85a309de" providerId="ADAL" clId="{86664DF6-5F4A-47A7-839D-A1F473692B49}" dt="2026-06-28T15:34:07.853" v="928"/>
          <ac:inkMkLst>
            <pc:docMk/>
            <pc:sldMk cId="2845261315" sldId="363"/>
            <ac:inkMk id="84" creationId="{7BAD5D4E-1B05-AFC6-58DA-95AB02F58FA9}"/>
          </ac:inkMkLst>
        </pc:inkChg>
        <pc:inkChg chg="add del">
          <ac:chgData name="Nathan Woodward" userId="3559ae73-6af6-41f1-837f-44aa85a309de" providerId="ADAL" clId="{86664DF6-5F4A-47A7-839D-A1F473692B49}" dt="2026-06-28T15:34:02.309" v="923" actId="9405"/>
          <ac:inkMkLst>
            <pc:docMk/>
            <pc:sldMk cId="2845261315" sldId="363"/>
            <ac:inkMk id="85" creationId="{60C82273-0F86-0673-EBE4-D82BD1DE364C}"/>
          </ac:inkMkLst>
        </pc:inkChg>
        <pc:inkChg chg="add del">
          <ac:chgData name="Nathan Woodward" userId="3559ae73-6af6-41f1-837f-44aa85a309de" providerId="ADAL" clId="{86664DF6-5F4A-47A7-839D-A1F473692B49}" dt="2026-06-28T15:34:07.380" v="926" actId="9405"/>
          <ac:inkMkLst>
            <pc:docMk/>
            <pc:sldMk cId="2845261315" sldId="363"/>
            <ac:inkMk id="87" creationId="{31002BC9-7377-865D-56AF-F6ACBEFF4EE5}"/>
          </ac:inkMkLst>
        </pc:inkChg>
        <pc:inkChg chg="add mod">
          <ac:chgData name="Nathan Woodward" userId="3559ae73-6af6-41f1-837f-44aa85a309de" providerId="ADAL" clId="{86664DF6-5F4A-47A7-839D-A1F473692B49}" dt="2026-06-28T16:33:24.029" v="1134" actId="164"/>
          <ac:inkMkLst>
            <pc:docMk/>
            <pc:sldMk cId="2845261315" sldId="363"/>
            <ac:inkMk id="88" creationId="{69BB667F-9713-4E0B-5DB7-51A85964B985}"/>
          </ac:inkMkLst>
        </pc:inkChg>
        <pc:inkChg chg="add del">
          <ac:chgData name="Nathan Woodward" userId="3559ae73-6af6-41f1-837f-44aa85a309de" providerId="ADAL" clId="{86664DF6-5F4A-47A7-839D-A1F473692B49}" dt="2026-06-28T15:34:11.004" v="931" actId="9405"/>
          <ac:inkMkLst>
            <pc:docMk/>
            <pc:sldMk cId="2845261315" sldId="363"/>
            <ac:inkMk id="89" creationId="{FEDBF749-6114-CA2B-6E51-7FB2D2A2C0CD}"/>
          </ac:inkMkLst>
        </pc:inkChg>
        <pc:inkChg chg="add del">
          <ac:chgData name="Nathan Woodward" userId="3559ae73-6af6-41f1-837f-44aa85a309de" providerId="ADAL" clId="{86664DF6-5F4A-47A7-839D-A1F473692B49}" dt="2026-06-28T15:34:12.444" v="933"/>
          <ac:inkMkLst>
            <pc:docMk/>
            <pc:sldMk cId="2845261315" sldId="363"/>
            <ac:inkMk id="90" creationId="{00E6A5D1-973A-A824-D03E-DA364994B6C6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91" creationId="{021D2A48-F3B4-C930-FBAA-F4AB20C78606}"/>
          </ac:inkMkLst>
        </pc:inkChg>
        <pc:inkChg chg="add del">
          <ac:chgData name="Nathan Woodward" userId="3559ae73-6af6-41f1-837f-44aa85a309de" providerId="ADAL" clId="{86664DF6-5F4A-47A7-839D-A1F473692B49}" dt="2026-06-28T15:34:16.943" v="935" actId="9405"/>
          <ac:inkMkLst>
            <pc:docMk/>
            <pc:sldMk cId="2845261315" sldId="363"/>
            <ac:inkMk id="92" creationId="{DECB140A-2AA6-A054-887D-70BCA946C985}"/>
          </ac:inkMkLst>
        </pc:inkChg>
        <pc:inkChg chg="add del">
          <ac:chgData name="Nathan Woodward" userId="3559ae73-6af6-41f1-837f-44aa85a309de" providerId="ADAL" clId="{86664DF6-5F4A-47A7-839D-A1F473692B49}" dt="2026-06-28T15:34:20.888" v="937" actId="9405"/>
          <ac:inkMkLst>
            <pc:docMk/>
            <pc:sldMk cId="2845261315" sldId="363"/>
            <ac:inkMk id="93" creationId="{B586F5EA-C807-FE82-3EF5-CBC673F13E73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94" creationId="{F6FCF06E-CC50-56D3-69E4-70C7C3264BA4}"/>
          </ac:inkMkLst>
        </pc:inkChg>
        <pc:inkChg chg="add del mod">
          <ac:chgData name="Nathan Woodward" userId="3559ae73-6af6-41f1-837f-44aa85a309de" providerId="ADAL" clId="{86664DF6-5F4A-47A7-839D-A1F473692B49}" dt="2026-06-28T15:34:54.577" v="949" actId="478"/>
          <ac:inkMkLst>
            <pc:docMk/>
            <pc:sldMk cId="2845261315" sldId="363"/>
            <ac:inkMk id="95" creationId="{40EBEE5C-56E5-B2B8-B7E5-CD1CD54E2E2C}"/>
          </ac:inkMkLst>
        </pc:inkChg>
        <pc:inkChg chg="add del mod">
          <ac:chgData name="Nathan Woodward" userId="3559ae73-6af6-41f1-837f-44aa85a309de" providerId="ADAL" clId="{86664DF6-5F4A-47A7-839D-A1F473692B49}" dt="2026-06-28T15:34:32.505" v="943"/>
          <ac:inkMkLst>
            <pc:docMk/>
            <pc:sldMk cId="2845261315" sldId="363"/>
            <ac:inkMk id="96" creationId="{7FA44F57-B1CC-90E2-80E0-6D08CAD2172B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98" creationId="{30CDF186-65CF-3270-2B36-BE8332D9B7A7}"/>
          </ac:inkMkLst>
        </pc:inkChg>
        <pc:inkChg chg="add del">
          <ac:chgData name="Nathan Woodward" userId="3559ae73-6af6-41f1-837f-44aa85a309de" providerId="ADAL" clId="{86664DF6-5F4A-47A7-839D-A1F473692B49}" dt="2026-06-28T15:34:37.479" v="946" actId="9405"/>
          <ac:inkMkLst>
            <pc:docMk/>
            <pc:sldMk cId="2845261315" sldId="363"/>
            <ac:inkMk id="99" creationId="{3BE38D73-E223-F9C1-4BEF-8153494340F7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100" creationId="{5210DADE-04FB-B4CC-77ED-220466AFBC03}"/>
          </ac:inkMkLst>
        </pc:inkChg>
        <pc:inkChg chg="add mod">
          <ac:chgData name="Nathan Woodward" userId="3559ae73-6af6-41f1-837f-44aa85a309de" providerId="ADAL" clId="{86664DF6-5F4A-47A7-839D-A1F473692B49}" dt="2026-06-28T15:35:13.264" v="952"/>
          <ac:inkMkLst>
            <pc:docMk/>
            <pc:sldMk cId="2845261315" sldId="363"/>
            <ac:inkMk id="101" creationId="{AA1C4D18-EDA7-893C-2298-D60BD45E3C26}"/>
          </ac:inkMkLst>
        </pc:inkChg>
        <pc:inkChg chg="add del">
          <ac:chgData name="Nathan Woodward" userId="3559ae73-6af6-41f1-837f-44aa85a309de" providerId="ADAL" clId="{86664DF6-5F4A-47A7-839D-A1F473692B49}" dt="2026-06-28T15:35:16.663" v="954" actId="9405"/>
          <ac:inkMkLst>
            <pc:docMk/>
            <pc:sldMk cId="2845261315" sldId="363"/>
            <ac:inkMk id="103" creationId="{F4999044-4640-0196-974E-9022C618D990}"/>
          </ac:inkMkLst>
        </pc:inkChg>
        <pc:inkChg chg="add mod">
          <ac:chgData name="Nathan Woodward" userId="3559ae73-6af6-41f1-837f-44aa85a309de" providerId="ADAL" clId="{86664DF6-5F4A-47A7-839D-A1F473692B49}" dt="2026-06-28T15:35:49.748" v="956" actId="164"/>
          <ac:inkMkLst>
            <pc:docMk/>
            <pc:sldMk cId="2845261315" sldId="363"/>
            <ac:inkMk id="104" creationId="{A6509635-0202-CC87-1188-63CEB5D1FB34}"/>
          </ac:inkMkLst>
        </pc:inkChg>
      </pc:sldChg>
      <pc:sldChg chg="modSp mod modAnim">
        <pc:chgData name="Nathan Woodward" userId="3559ae73-6af6-41f1-837f-44aa85a309de" providerId="ADAL" clId="{86664DF6-5F4A-47A7-839D-A1F473692B49}" dt="2026-06-28T16:54:20.270" v="2012"/>
        <pc:sldMkLst>
          <pc:docMk/>
          <pc:sldMk cId="3073987969" sldId="364"/>
        </pc:sldMkLst>
        <pc:spChg chg="mod">
          <ac:chgData name="Nathan Woodward" userId="3559ae73-6af6-41f1-837f-44aa85a309de" providerId="ADAL" clId="{86664DF6-5F4A-47A7-839D-A1F473692B49}" dt="2026-06-28T16:53:55.477" v="2010"/>
          <ac:spMkLst>
            <pc:docMk/>
            <pc:sldMk cId="3073987969" sldId="364"/>
            <ac:spMk id="10" creationId="{1CD99DF4-435E-FF0A-C219-C1A9778936DB}"/>
          </ac:spMkLst>
        </pc:spChg>
      </pc:sldChg>
      <pc:sldChg chg="addSp delSp modSp mod">
        <pc:chgData name="Nathan Woodward" userId="3559ae73-6af6-41f1-837f-44aa85a309de" providerId="ADAL" clId="{86664DF6-5F4A-47A7-839D-A1F473692B49}" dt="2026-06-28T16:56:28.536" v="2202" actId="1076"/>
        <pc:sldMkLst>
          <pc:docMk/>
          <pc:sldMk cId="2895081704" sldId="365"/>
        </pc:sldMkLst>
        <pc:spChg chg="mod">
          <ac:chgData name="Nathan Woodward" userId="3559ae73-6af6-41f1-837f-44aa85a309de" providerId="ADAL" clId="{86664DF6-5F4A-47A7-839D-A1F473692B49}" dt="2026-06-28T16:54:51.598" v="2068" actId="27636"/>
          <ac:spMkLst>
            <pc:docMk/>
            <pc:sldMk cId="2895081704" sldId="365"/>
            <ac:spMk id="2" creationId="{9D441A1C-BEB7-689B-83F9-FB3A6575411A}"/>
          </ac:spMkLst>
        </pc:spChg>
        <pc:spChg chg="mod">
          <ac:chgData name="Nathan Woodward" userId="3559ae73-6af6-41f1-837f-44aa85a309de" providerId="ADAL" clId="{86664DF6-5F4A-47A7-839D-A1F473692B49}" dt="2026-06-28T16:56:05.928" v="2200" actId="20577"/>
          <ac:spMkLst>
            <pc:docMk/>
            <pc:sldMk cId="2895081704" sldId="365"/>
            <ac:spMk id="10" creationId="{F6A58CD4-ADB2-A6FA-5D83-67B539F31ADB}"/>
          </ac:spMkLst>
        </pc:spChg>
        <pc:picChg chg="add del">
          <ac:chgData name="Nathan Woodward" userId="3559ae73-6af6-41f1-837f-44aa85a309de" providerId="ADAL" clId="{86664DF6-5F4A-47A7-839D-A1F473692B49}" dt="2026-06-28T16:56:03.671" v="2195" actId="22"/>
          <ac:picMkLst>
            <pc:docMk/>
            <pc:sldMk cId="2895081704" sldId="365"/>
            <ac:picMk id="4" creationId="{4D637E4D-1444-C094-6ECE-7173C711B6B0}"/>
          </ac:picMkLst>
        </pc:picChg>
        <pc:picChg chg="mod">
          <ac:chgData name="Nathan Woodward" userId="3559ae73-6af6-41f1-837f-44aa85a309de" providerId="ADAL" clId="{86664DF6-5F4A-47A7-839D-A1F473692B49}" dt="2026-06-28T16:56:28.536" v="2202" actId="1076"/>
          <ac:picMkLst>
            <pc:docMk/>
            <pc:sldMk cId="2895081704" sldId="365"/>
            <ac:picMk id="5" creationId="{1AE65F63-1989-0864-E474-2F4347DB7149}"/>
          </ac:picMkLst>
        </pc:picChg>
      </pc:sldChg>
      <pc:sldChg chg="modSp mod modAnim">
        <pc:chgData name="Nathan Woodward" userId="3559ae73-6af6-41f1-837f-44aa85a309de" providerId="ADAL" clId="{86664DF6-5F4A-47A7-839D-A1F473692B49}" dt="2026-06-28T17:00:28.547" v="2364"/>
        <pc:sldMkLst>
          <pc:docMk/>
          <pc:sldMk cId="4144833698" sldId="366"/>
        </pc:sldMkLst>
        <pc:spChg chg="mod">
          <ac:chgData name="Nathan Woodward" userId="3559ae73-6af6-41f1-837f-44aa85a309de" providerId="ADAL" clId="{86664DF6-5F4A-47A7-839D-A1F473692B49}" dt="2026-06-28T17:00:19.333" v="2363" actId="27636"/>
          <ac:spMkLst>
            <pc:docMk/>
            <pc:sldMk cId="4144833698" sldId="366"/>
            <ac:spMk id="3" creationId="{2D399FC2-FA4A-590C-A31A-2D9166C0E53B}"/>
          </ac:spMkLst>
        </pc:spChg>
        <pc:picChg chg="mod">
          <ac:chgData name="Nathan Woodward" userId="3559ae73-6af6-41f1-837f-44aa85a309de" providerId="ADAL" clId="{86664DF6-5F4A-47A7-839D-A1F473692B49}" dt="2026-06-28T16:59:54.902" v="2356" actId="1076"/>
          <ac:picMkLst>
            <pc:docMk/>
            <pc:sldMk cId="4144833698" sldId="366"/>
            <ac:picMk id="6" creationId="{3681CAB5-F0C8-5BEC-73A5-B4957C5C0929}"/>
          </ac:picMkLst>
        </pc:picChg>
      </pc:sldChg>
      <pc:sldChg chg="modSp mod">
        <pc:chgData name="Nathan Woodward" userId="3559ae73-6af6-41f1-837f-44aa85a309de" providerId="ADAL" clId="{86664DF6-5F4A-47A7-839D-A1F473692B49}" dt="2026-06-28T16:56:57.455" v="2230" actId="20577"/>
        <pc:sldMkLst>
          <pc:docMk/>
          <pc:sldMk cId="1529555421" sldId="367"/>
        </pc:sldMkLst>
        <pc:spChg chg="mod">
          <ac:chgData name="Nathan Woodward" userId="3559ae73-6af6-41f1-837f-44aa85a309de" providerId="ADAL" clId="{86664DF6-5F4A-47A7-839D-A1F473692B49}" dt="2026-06-28T16:56:37.972" v="2228" actId="20577"/>
          <ac:spMkLst>
            <pc:docMk/>
            <pc:sldMk cId="1529555421" sldId="367"/>
            <ac:spMk id="2" creationId="{2C706110-9EEC-565A-57E6-F3004A279FCF}"/>
          </ac:spMkLst>
        </pc:spChg>
        <pc:spChg chg="mod">
          <ac:chgData name="Nathan Woodward" userId="3559ae73-6af6-41f1-837f-44aa85a309de" providerId="ADAL" clId="{86664DF6-5F4A-47A7-839D-A1F473692B49}" dt="2026-06-28T16:56:57.455" v="2230" actId="20577"/>
          <ac:spMkLst>
            <pc:docMk/>
            <pc:sldMk cId="1529555421" sldId="367"/>
            <ac:spMk id="3" creationId="{7CC5C778-B67D-3036-8097-982CC14136BD}"/>
          </ac:spMkLst>
        </pc:spChg>
      </pc:sldChg>
      <pc:sldChg chg="addSp modSp mod modClrScheme addAnim delAnim modAnim chgLayout">
        <pc:chgData name="Nathan Woodward" userId="3559ae73-6af6-41f1-837f-44aa85a309de" providerId="ADAL" clId="{86664DF6-5F4A-47A7-839D-A1F473692B49}" dt="2026-06-28T16:52:01.179" v="1793"/>
        <pc:sldMkLst>
          <pc:docMk/>
          <pc:sldMk cId="3565525494" sldId="368"/>
        </pc:sldMkLst>
        <pc:spChg chg="mod ord">
          <ac:chgData name="Nathan Woodward" userId="3559ae73-6af6-41f1-837f-44aa85a309de" providerId="ADAL" clId="{86664DF6-5F4A-47A7-839D-A1F473692B49}" dt="2026-06-28T16:50:35.715" v="1771" actId="700"/>
          <ac:spMkLst>
            <pc:docMk/>
            <pc:sldMk cId="3565525494" sldId="368"/>
            <ac:spMk id="2" creationId="{1E1304E1-9BD1-1AB8-6171-542E0C76EA8E}"/>
          </ac:spMkLst>
        </pc:spChg>
        <pc:spChg chg="mod ord">
          <ac:chgData name="Nathan Woodward" userId="3559ae73-6af6-41f1-837f-44aa85a309de" providerId="ADAL" clId="{86664DF6-5F4A-47A7-839D-A1F473692B49}" dt="2026-06-28T16:50:41.302" v="1776" actId="27636"/>
          <ac:spMkLst>
            <pc:docMk/>
            <pc:sldMk cId="3565525494" sldId="368"/>
            <ac:spMk id="3" creationId="{609D4732-0ECB-2A79-DDEB-8EC322DE48C4}"/>
          </ac:spMkLst>
        </pc:spChg>
        <pc:spChg chg="add mod ord">
          <ac:chgData name="Nathan Woodward" userId="3559ae73-6af6-41f1-837f-44aa85a309de" providerId="ADAL" clId="{86664DF6-5F4A-47A7-839D-A1F473692B49}" dt="2026-06-28T16:50:47.820" v="1789" actId="5793"/>
          <ac:spMkLst>
            <pc:docMk/>
            <pc:sldMk cId="3565525494" sldId="368"/>
            <ac:spMk id="5" creationId="{B1534B75-6262-99EE-B6E7-8FFF5C2F9F20}"/>
          </ac:spMkLst>
        </pc:spChg>
      </pc:sldChg>
      <pc:sldChg chg="addSp modSp mod modAnim">
        <pc:chgData name="Nathan Woodward" userId="3559ae73-6af6-41f1-837f-44aa85a309de" providerId="ADAL" clId="{86664DF6-5F4A-47A7-839D-A1F473692B49}" dt="2026-06-28T17:53:11.377" v="3546" actId="20577"/>
        <pc:sldMkLst>
          <pc:docMk/>
          <pc:sldMk cId="2457529365" sldId="369"/>
        </pc:sldMkLst>
        <pc:spChg chg="mod">
          <ac:chgData name="Nathan Woodward" userId="3559ae73-6af6-41f1-837f-44aa85a309de" providerId="ADAL" clId="{86664DF6-5F4A-47A7-839D-A1F473692B49}" dt="2026-06-28T17:53:11.377" v="3546" actId="20577"/>
          <ac:spMkLst>
            <pc:docMk/>
            <pc:sldMk cId="2457529365" sldId="369"/>
            <ac:spMk id="2" creationId="{2A90416F-0916-505D-7E00-F1D142752093}"/>
          </ac:spMkLst>
        </pc:spChg>
        <pc:spChg chg="mod">
          <ac:chgData name="Nathan Woodward" userId="3559ae73-6af6-41f1-837f-44aa85a309de" providerId="ADAL" clId="{86664DF6-5F4A-47A7-839D-A1F473692B49}" dt="2026-06-28T17:08:25.903" v="2799" actId="14100"/>
          <ac:spMkLst>
            <pc:docMk/>
            <pc:sldMk cId="2457529365" sldId="369"/>
            <ac:spMk id="4" creationId="{96D430E2-39C2-0E5F-08B5-9E0B34D03C3E}"/>
          </ac:spMkLst>
        </pc:spChg>
        <pc:spChg chg="add mod">
          <ac:chgData name="Nathan Woodward" userId="3559ae73-6af6-41f1-837f-44aa85a309de" providerId="ADAL" clId="{86664DF6-5F4A-47A7-839D-A1F473692B49}" dt="2026-06-28T17:08:31.385" v="2801"/>
          <ac:spMkLst>
            <pc:docMk/>
            <pc:sldMk cId="2457529365" sldId="369"/>
            <ac:spMk id="29" creationId="{01620350-BDBC-2741-BABE-4C0E360C46A1}"/>
          </ac:spMkLst>
        </pc:spChg>
        <pc:picChg chg="mod">
          <ac:chgData name="Nathan Woodward" userId="3559ae73-6af6-41f1-837f-44aa85a309de" providerId="ADAL" clId="{86664DF6-5F4A-47A7-839D-A1F473692B49}" dt="2026-06-28T17:08:53.430" v="2804" actId="1076"/>
          <ac:picMkLst>
            <pc:docMk/>
            <pc:sldMk cId="2457529365" sldId="369"/>
            <ac:picMk id="6" creationId="{53D22CB6-5A1B-EC21-475F-A4EFFF05ECC8}"/>
          </ac:picMkLst>
        </pc:picChg>
      </pc:sldChg>
      <pc:sldChg chg="addSp delSp modSp mod addAnim delAnim modAnim">
        <pc:chgData name="Nathan Woodward" userId="3559ae73-6af6-41f1-837f-44aa85a309de" providerId="ADAL" clId="{86664DF6-5F4A-47A7-839D-A1F473692B49}" dt="2026-06-28T17:53:28.326" v="3547" actId="1036"/>
        <pc:sldMkLst>
          <pc:docMk/>
          <pc:sldMk cId="665180078" sldId="370"/>
        </pc:sldMkLst>
        <pc:spChg chg="add mod">
          <ac:chgData name="Nathan Woodward" userId="3559ae73-6af6-41f1-837f-44aa85a309de" providerId="ADAL" clId="{86664DF6-5F4A-47A7-839D-A1F473692B49}" dt="2026-06-28T17:04:33.312" v="2605" actId="20577"/>
          <ac:spMkLst>
            <pc:docMk/>
            <pc:sldMk cId="665180078" sldId="370"/>
            <ac:spMk id="2" creationId="{01711201-C35C-3DBB-F332-FDBC78055A08}"/>
          </ac:spMkLst>
        </pc:spChg>
        <pc:spChg chg="add mod">
          <ac:chgData name="Nathan Woodward" userId="3559ae73-6af6-41f1-837f-44aa85a309de" providerId="ADAL" clId="{86664DF6-5F4A-47A7-839D-A1F473692B49}" dt="2026-06-28T17:05:36.216" v="2744" actId="20577"/>
          <ac:spMkLst>
            <pc:docMk/>
            <pc:sldMk cId="665180078" sldId="370"/>
            <ac:spMk id="3" creationId="{2AED520E-E2B1-8A88-98F2-051373AF896A}"/>
          </ac:spMkLst>
        </pc:spChg>
        <pc:spChg chg="add mod">
          <ac:chgData name="Nathan Woodward" userId="3559ae73-6af6-41f1-837f-44aa85a309de" providerId="ADAL" clId="{86664DF6-5F4A-47A7-839D-A1F473692B49}" dt="2026-06-28T17:05:10.228" v="2711" actId="20577"/>
          <ac:spMkLst>
            <pc:docMk/>
            <pc:sldMk cId="665180078" sldId="370"/>
            <ac:spMk id="4" creationId="{94D0624F-0F7D-BA62-401E-7726540D6A1A}"/>
          </ac:spMkLst>
        </pc:spChg>
        <pc:spChg chg="add mod">
          <ac:chgData name="Nathan Woodward" userId="3559ae73-6af6-41f1-837f-44aa85a309de" providerId="ADAL" clId="{86664DF6-5F4A-47A7-839D-A1F473692B49}" dt="2026-06-28T17:07:46.824" v="2767" actId="14100"/>
          <ac:spMkLst>
            <pc:docMk/>
            <pc:sldMk cId="665180078" sldId="370"/>
            <ac:spMk id="5" creationId="{9FD1BB15-42D3-394C-7989-5C8CAD9C1633}"/>
          </ac:spMkLst>
        </pc:spChg>
        <pc:spChg chg="mod">
          <ac:chgData name="Nathan Woodward" userId="3559ae73-6af6-41f1-837f-44aa85a309de" providerId="ADAL" clId="{86664DF6-5F4A-47A7-839D-A1F473692B49}" dt="2026-06-28T17:07:56.033" v="2794" actId="20577"/>
          <ac:spMkLst>
            <pc:docMk/>
            <pc:sldMk cId="665180078" sldId="370"/>
            <ac:spMk id="6" creationId="{D0A005C0-3B00-EE89-9745-DE203A89DDB7}"/>
          </ac:spMkLst>
        </pc:spChg>
        <pc:spChg chg="add mod">
          <ac:chgData name="Nathan Woodward" userId="3559ae73-6af6-41f1-837f-44aa85a309de" providerId="ADAL" clId="{86664DF6-5F4A-47A7-839D-A1F473692B49}" dt="2026-06-28T17:03:15.576" v="2506" actId="6549"/>
          <ac:spMkLst>
            <pc:docMk/>
            <pc:sldMk cId="665180078" sldId="370"/>
            <ac:spMk id="9" creationId="{0CBDBB7F-A16C-627C-C115-701483B4808F}"/>
          </ac:spMkLst>
        </pc:spChg>
        <pc:spChg chg="add del">
          <ac:chgData name="Nathan Woodward" userId="3559ae73-6af6-41f1-837f-44aa85a309de" providerId="ADAL" clId="{86664DF6-5F4A-47A7-839D-A1F473692B49}" dt="2026-06-28T17:40:20.017" v="3223" actId="22"/>
          <ac:spMkLst>
            <pc:docMk/>
            <pc:sldMk cId="665180078" sldId="370"/>
            <ac:spMk id="13" creationId="{A5395A76-7336-2F7B-80D0-0D49046B0C0B}"/>
          </ac:spMkLst>
        </pc:spChg>
        <pc:spChg chg="mod">
          <ac:chgData name="Nathan Woodward" userId="3559ae73-6af6-41f1-837f-44aa85a309de" providerId="ADAL" clId="{86664DF6-5F4A-47A7-839D-A1F473692B49}" dt="2026-06-28T17:07:35.966" v="2765" actId="20577"/>
          <ac:spMkLst>
            <pc:docMk/>
            <pc:sldMk cId="665180078" sldId="370"/>
            <ac:spMk id="16" creationId="{378B7AEB-C9EE-733F-CE96-8EDCD29943D7}"/>
          </ac:spMkLst>
        </pc:spChg>
        <pc:spChg chg="add del">
          <ac:chgData name="Nathan Woodward" userId="3559ae73-6af6-41f1-837f-44aa85a309de" providerId="ADAL" clId="{86664DF6-5F4A-47A7-839D-A1F473692B49}" dt="2026-06-28T17:40:22.127" v="3225" actId="22"/>
          <ac:spMkLst>
            <pc:docMk/>
            <pc:sldMk cId="665180078" sldId="370"/>
            <ac:spMk id="17" creationId="{D0F811E6-BB76-5B6A-E5C5-7523F8E07CE7}"/>
          </ac:spMkLst>
        </pc:spChg>
        <pc:spChg chg="add mod">
          <ac:chgData name="Nathan Woodward" userId="3559ae73-6af6-41f1-837f-44aa85a309de" providerId="ADAL" clId="{86664DF6-5F4A-47A7-839D-A1F473692B49}" dt="2026-06-28T17:53:28.326" v="3547" actId="1036"/>
          <ac:spMkLst>
            <pc:docMk/>
            <pc:sldMk cId="665180078" sldId="370"/>
            <ac:spMk id="19" creationId="{9ABDE31B-0582-8F01-D73E-E29F61AB928B}"/>
          </ac:spMkLst>
        </pc:spChg>
        <pc:spChg chg="mod">
          <ac:chgData name="Nathan Woodward" userId="3559ae73-6af6-41f1-837f-44aa85a309de" providerId="ADAL" clId="{86664DF6-5F4A-47A7-839D-A1F473692B49}" dt="2026-06-28T17:06:01.173" v="2748" actId="1076"/>
          <ac:spMkLst>
            <pc:docMk/>
            <pc:sldMk cId="665180078" sldId="370"/>
            <ac:spMk id="29" creationId="{7B925B1F-75EF-AC47-E3D3-6121CA389C93}"/>
          </ac:spMkLst>
        </pc:spChg>
      </pc:sldChg>
      <pc:sldChg chg="del">
        <pc:chgData name="Nathan Woodward" userId="3559ae73-6af6-41f1-837f-44aa85a309de" providerId="ADAL" clId="{86664DF6-5F4A-47A7-839D-A1F473692B49}" dt="2026-06-28T17:36:31.721" v="3162" actId="47"/>
        <pc:sldMkLst>
          <pc:docMk/>
          <pc:sldMk cId="2160805507" sldId="371"/>
        </pc:sldMkLst>
      </pc:sldChg>
      <pc:sldChg chg="addSp delSp modSp mod modAnim">
        <pc:chgData name="Nathan Woodward" userId="3559ae73-6af6-41f1-837f-44aa85a309de" providerId="ADAL" clId="{86664DF6-5F4A-47A7-839D-A1F473692B49}" dt="2026-06-28T17:40:58.101" v="3240"/>
        <pc:sldMkLst>
          <pc:docMk/>
          <pc:sldMk cId="1696121927" sldId="372"/>
        </pc:sldMkLst>
        <pc:spChg chg="mod">
          <ac:chgData name="Nathan Woodward" userId="3559ae73-6af6-41f1-837f-44aa85a309de" providerId="ADAL" clId="{86664DF6-5F4A-47A7-839D-A1F473692B49}" dt="2026-06-28T17:39:55.338" v="3218" actId="1035"/>
          <ac:spMkLst>
            <pc:docMk/>
            <pc:sldMk cId="1696121927" sldId="372"/>
            <ac:spMk id="2" creationId="{2D7A38EE-E17F-E007-550B-931D3F09B3CA}"/>
          </ac:spMkLst>
        </pc:spChg>
        <pc:spChg chg="add del mod">
          <ac:chgData name="Nathan Woodward" userId="3559ae73-6af6-41f1-837f-44aa85a309de" providerId="ADAL" clId="{86664DF6-5F4A-47A7-839D-A1F473692B49}" dt="2026-06-28T17:38:18.469" v="3179" actId="21"/>
          <ac:spMkLst>
            <pc:docMk/>
            <pc:sldMk cId="1696121927" sldId="372"/>
            <ac:spMk id="5" creationId="{CADEF909-1B33-1064-2AD9-36031A7ADEDB}"/>
          </ac:spMkLst>
        </pc:spChg>
        <pc:grpChg chg="add mod">
          <ac:chgData name="Nathan Woodward" userId="3559ae73-6af6-41f1-837f-44aa85a309de" providerId="ADAL" clId="{86664DF6-5F4A-47A7-839D-A1F473692B49}" dt="2026-06-28T17:39:15.928" v="3188" actId="1076"/>
          <ac:grpSpMkLst>
            <pc:docMk/>
            <pc:sldMk cId="1696121927" sldId="372"/>
            <ac:grpSpMk id="16" creationId="{BC043440-236B-035B-3FDF-701AAF44F35E}"/>
          </ac:grpSpMkLst>
        </pc:grpChg>
        <pc:picChg chg="add del mod">
          <ac:chgData name="Nathan Woodward" userId="3559ae73-6af6-41f1-837f-44aa85a309de" providerId="ADAL" clId="{86664DF6-5F4A-47A7-839D-A1F473692B49}" dt="2026-06-28T17:38:20.233" v="3181"/>
          <ac:picMkLst>
            <pc:docMk/>
            <pc:sldMk cId="1696121927" sldId="372"/>
            <ac:picMk id="3" creationId="{ADF0F19D-5E4B-5CAE-0CFC-2E37F2045F88}"/>
          </ac:picMkLst>
        </pc:picChg>
        <pc:picChg chg="add mod">
          <ac:chgData name="Nathan Woodward" userId="3559ae73-6af6-41f1-837f-44aa85a309de" providerId="ADAL" clId="{86664DF6-5F4A-47A7-839D-A1F473692B49}" dt="2026-06-28T17:38:17.658" v="3178"/>
          <ac:picMkLst>
            <pc:docMk/>
            <pc:sldMk cId="1696121927" sldId="372"/>
            <ac:picMk id="6" creationId="{443AA135-6E1B-5D1A-316F-95F28F59AD5D}"/>
          </ac:picMkLst>
        </pc:picChg>
        <pc:picChg chg="add del mod modCrop">
          <ac:chgData name="Nathan Woodward" userId="3559ae73-6af6-41f1-837f-44aa85a309de" providerId="ADAL" clId="{86664DF6-5F4A-47A7-839D-A1F473692B49}" dt="2026-06-28T17:39:15.928" v="3188" actId="1076"/>
          <ac:picMkLst>
            <pc:docMk/>
            <pc:sldMk cId="1696121927" sldId="372"/>
            <ac:picMk id="7" creationId="{443AA135-6E1B-5D1A-316F-95F28F59AD5D}"/>
          </ac:picMkLst>
        </pc:picChg>
        <pc:picChg chg="add mod">
          <ac:chgData name="Nathan Woodward" userId="3559ae73-6af6-41f1-837f-44aa85a309de" providerId="ADAL" clId="{86664DF6-5F4A-47A7-839D-A1F473692B49}" dt="2026-06-28T17:38:10.090" v="3173"/>
          <ac:picMkLst>
            <pc:docMk/>
            <pc:sldMk cId="1696121927" sldId="372"/>
            <ac:picMk id="8" creationId="{ADF0F19D-5E4B-5CAE-0CFC-2E37F2045F88}"/>
          </ac:picMkLst>
        </pc:picChg>
        <pc:picChg chg="mod modCrop">
          <ac:chgData name="Nathan Woodward" userId="3559ae73-6af6-41f1-837f-44aa85a309de" providerId="ADAL" clId="{86664DF6-5F4A-47A7-839D-A1F473692B49}" dt="2026-06-28T17:39:59.425" v="3219" actId="1076"/>
          <ac:picMkLst>
            <pc:docMk/>
            <pc:sldMk cId="1696121927" sldId="372"/>
            <ac:picMk id="9" creationId="{C640EBBF-A32B-91E0-CC58-BDA14DD68E86}"/>
          </ac:picMkLst>
        </pc:picChg>
        <pc:picChg chg="mod">
          <ac:chgData name="Nathan Woodward" userId="3559ae73-6af6-41f1-837f-44aa85a309de" providerId="ADAL" clId="{86664DF6-5F4A-47A7-839D-A1F473692B49}" dt="2026-06-28T17:39:19.619" v="3189" actId="1076"/>
          <ac:picMkLst>
            <pc:docMk/>
            <pc:sldMk cId="1696121927" sldId="372"/>
            <ac:picMk id="11" creationId="{979A9466-2546-FFDB-50BD-7056BC39FBCC}"/>
          </ac:picMkLst>
        </pc:picChg>
        <pc:picChg chg="mod modCrop">
          <ac:chgData name="Nathan Woodward" userId="3559ae73-6af6-41f1-837f-44aa85a309de" providerId="ADAL" clId="{86664DF6-5F4A-47A7-839D-A1F473692B49}" dt="2026-06-28T17:39:08.022" v="3185" actId="732"/>
          <ac:picMkLst>
            <pc:docMk/>
            <pc:sldMk cId="1696121927" sldId="372"/>
            <ac:picMk id="12" creationId="{00ACBD59-B052-13F3-2AA9-5C026F54F5A7}"/>
          </ac:picMkLst>
        </pc:picChg>
        <pc:picChg chg="mod">
          <ac:chgData name="Nathan Woodward" userId="3559ae73-6af6-41f1-837f-44aa85a309de" providerId="ADAL" clId="{86664DF6-5F4A-47A7-839D-A1F473692B49}" dt="2026-06-28T17:38:30.459" v="3182" actId="164"/>
          <ac:picMkLst>
            <pc:docMk/>
            <pc:sldMk cId="1696121927" sldId="372"/>
            <ac:picMk id="13" creationId="{53052815-9B03-969E-E278-C37775E9DEB0}"/>
          </ac:picMkLst>
        </pc:picChg>
        <pc:picChg chg="mod">
          <ac:chgData name="Nathan Woodward" userId="3559ae73-6af6-41f1-837f-44aa85a309de" providerId="ADAL" clId="{86664DF6-5F4A-47A7-839D-A1F473692B49}" dt="2026-06-28T17:38:30.459" v="3182" actId="164"/>
          <ac:picMkLst>
            <pc:docMk/>
            <pc:sldMk cId="1696121927" sldId="372"/>
            <ac:picMk id="14" creationId="{584B15B8-7D9D-B65D-2BC3-36EFA97E7EC5}"/>
          </ac:picMkLst>
        </pc:picChg>
        <pc:picChg chg="add del mod">
          <ac:chgData name="Nathan Woodward" userId="3559ae73-6af6-41f1-837f-44aa85a309de" providerId="ADAL" clId="{86664DF6-5F4A-47A7-839D-A1F473692B49}" dt="2026-06-28T17:38:17.258" v="3177" actId="22"/>
          <ac:picMkLst>
            <pc:docMk/>
            <pc:sldMk cId="1696121927" sldId="372"/>
            <ac:picMk id="15" creationId="{4FDF692D-F56E-A5D3-7BB0-E27822AC20B3}"/>
          </ac:picMkLst>
        </pc:picChg>
      </pc:sldChg>
      <pc:sldChg chg="addSp delSp modSp mod modClrScheme delDesignElem chgLayout">
        <pc:chgData name="Nathan Woodward" userId="3559ae73-6af6-41f1-837f-44aa85a309de" providerId="ADAL" clId="{86664DF6-5F4A-47A7-839D-A1F473692B49}" dt="2026-06-28T17:53:52.777" v="3575" actId="1035"/>
        <pc:sldMkLst>
          <pc:docMk/>
          <pc:sldMk cId="3357799166" sldId="374"/>
        </pc:sldMkLst>
        <pc:spChg chg="mod ord">
          <ac:chgData name="Nathan Woodward" userId="3559ae73-6af6-41f1-837f-44aa85a309de" providerId="ADAL" clId="{86664DF6-5F4A-47A7-839D-A1F473692B49}" dt="2026-06-28T17:53:52.777" v="3575" actId="1035"/>
          <ac:spMkLst>
            <pc:docMk/>
            <pc:sldMk cId="3357799166" sldId="374"/>
            <ac:spMk id="2" creationId="{64B07291-7476-5727-8067-EAC5EC192F91}"/>
          </ac:spMkLst>
        </pc:spChg>
        <pc:spChg chg="add mod">
          <ac:chgData name="Nathan Woodward" userId="3559ae73-6af6-41f1-837f-44aa85a309de" providerId="ADAL" clId="{86664DF6-5F4A-47A7-839D-A1F473692B49}" dt="2026-06-28T17:43:10.265" v="3268" actId="1076"/>
          <ac:spMkLst>
            <pc:docMk/>
            <pc:sldMk cId="3357799166" sldId="374"/>
            <ac:spMk id="5" creationId="{DD7169D5-C0D6-01DA-CE3C-0DEAC908638F}"/>
          </ac:spMkLst>
        </pc:spChg>
        <pc:spChg chg="del">
          <ac:chgData name="Nathan Woodward" userId="3559ae73-6af6-41f1-837f-44aa85a309de" providerId="ADAL" clId="{86664DF6-5F4A-47A7-839D-A1F473692B49}" dt="2026-06-28T17:42:42.218" v="3260" actId="700"/>
          <ac:spMkLst>
            <pc:docMk/>
            <pc:sldMk cId="3357799166" sldId="374"/>
            <ac:spMk id="6" creationId="{910902BD-7C81-83C7-CAF9-CF51C2FF9C37}"/>
          </ac:spMkLst>
        </pc:spChg>
        <pc:spChg chg="del">
          <ac:chgData name="Nathan Woodward" userId="3559ae73-6af6-41f1-837f-44aa85a309de" providerId="ADAL" clId="{86664DF6-5F4A-47A7-839D-A1F473692B49}" dt="2026-06-28T17:42:42.218" v="3260" actId="700"/>
          <ac:spMkLst>
            <pc:docMk/>
            <pc:sldMk cId="3357799166" sldId="374"/>
            <ac:spMk id="17" creationId="{33E93247-6229-44AB-A550-739E971E690B}"/>
          </ac:spMkLst>
        </pc:spChg>
        <pc:spChg chg="add del mod">
          <ac:chgData name="Nathan Woodward" userId="3559ae73-6af6-41f1-837f-44aa85a309de" providerId="ADAL" clId="{86664DF6-5F4A-47A7-839D-A1F473692B49}" dt="2026-06-28T17:45:07.032" v="3334" actId="478"/>
          <ac:spMkLst>
            <pc:docMk/>
            <pc:sldMk cId="3357799166" sldId="374"/>
            <ac:spMk id="20" creationId="{E264A650-E76B-2FEB-658A-8C27ADE8ACBF}"/>
          </ac:spMkLst>
        </pc:spChg>
        <pc:spChg chg="add mod">
          <ac:chgData name="Nathan Woodward" userId="3559ae73-6af6-41f1-837f-44aa85a309de" providerId="ADAL" clId="{86664DF6-5F4A-47A7-839D-A1F473692B49}" dt="2026-06-28T17:49:17.271" v="3442" actId="1076"/>
          <ac:spMkLst>
            <pc:docMk/>
            <pc:sldMk cId="3357799166" sldId="374"/>
            <ac:spMk id="22" creationId="{292CEDF4-2525-4306-50ED-4E1E4074C536}"/>
          </ac:spMkLst>
        </pc:spChg>
        <pc:spChg chg="add mod">
          <ac:chgData name="Nathan Woodward" userId="3559ae73-6af6-41f1-837f-44aa85a309de" providerId="ADAL" clId="{86664DF6-5F4A-47A7-839D-A1F473692B49}" dt="2026-06-28T17:50:41.051" v="3506" actId="1076"/>
          <ac:spMkLst>
            <pc:docMk/>
            <pc:sldMk cId="3357799166" sldId="374"/>
            <ac:spMk id="23" creationId="{26C1988A-C761-0DAB-275A-7F6166604C18}"/>
          </ac:spMkLst>
        </pc:spChg>
        <pc:spChg chg="add mod">
          <ac:chgData name="Nathan Woodward" userId="3559ae73-6af6-41f1-837f-44aa85a309de" providerId="ADAL" clId="{86664DF6-5F4A-47A7-839D-A1F473692B49}" dt="2026-06-28T17:51:06.575" v="3520" actId="14100"/>
          <ac:spMkLst>
            <pc:docMk/>
            <pc:sldMk cId="3357799166" sldId="374"/>
            <ac:spMk id="24" creationId="{A29A004F-D73B-F75C-E918-64B8AAB7B6ED}"/>
          </ac:spMkLst>
        </pc:spChg>
        <pc:spChg chg="add mod">
          <ac:chgData name="Nathan Woodward" userId="3559ae73-6af6-41f1-837f-44aa85a309de" providerId="ADAL" clId="{86664DF6-5F4A-47A7-839D-A1F473692B49}" dt="2026-06-28T17:51:48.835" v="3529" actId="207"/>
          <ac:spMkLst>
            <pc:docMk/>
            <pc:sldMk cId="3357799166" sldId="374"/>
            <ac:spMk id="25" creationId="{51DBBEB3-929A-E5EA-D1EF-9B49D57DB971}"/>
          </ac:spMkLst>
        </pc:spChg>
        <pc:grpChg chg="add del mod">
          <ac:chgData name="Nathan Woodward" userId="3559ae73-6af6-41f1-837f-44aa85a309de" providerId="ADAL" clId="{86664DF6-5F4A-47A7-839D-A1F473692B49}" dt="2026-06-28T17:43:56.480" v="3278" actId="478"/>
          <ac:grpSpMkLst>
            <pc:docMk/>
            <pc:sldMk cId="3357799166" sldId="374"/>
            <ac:grpSpMk id="7" creationId="{6D83768F-DA1F-EDA3-AD2E-2DEEB835E69F}"/>
          </ac:grpSpMkLst>
        </pc:grpChg>
        <pc:grpChg chg="del mod">
          <ac:chgData name="Nathan Woodward" userId="3559ae73-6af6-41f1-837f-44aa85a309de" providerId="ADAL" clId="{86664DF6-5F4A-47A7-839D-A1F473692B49}" dt="2026-06-28T17:44:22.938" v="3283" actId="478"/>
          <ac:grpSpMkLst>
            <pc:docMk/>
            <pc:sldMk cId="3357799166" sldId="374"/>
            <ac:grpSpMk id="14" creationId="{61E00EF1-3E48-3C19-31BD-E9B32D37083D}"/>
          </ac:grpSpMkLst>
        </pc:grpChg>
        <pc:picChg chg="add mod modCrop">
          <ac:chgData name="Nathan Woodward" userId="3559ae73-6af6-41f1-837f-44aa85a309de" providerId="ADAL" clId="{86664DF6-5F4A-47A7-839D-A1F473692B49}" dt="2026-06-28T17:49:13.071" v="3441" actId="1076"/>
          <ac:picMkLst>
            <pc:docMk/>
            <pc:sldMk cId="3357799166" sldId="374"/>
            <ac:picMk id="3" creationId="{53E89904-743A-7C86-5EF2-0E9AF2C37F8B}"/>
          </ac:picMkLst>
        </pc:picChg>
        <pc:picChg chg="del mod ord modCrop">
          <ac:chgData name="Nathan Woodward" userId="3559ae73-6af6-41f1-837f-44aa85a309de" providerId="ADAL" clId="{86664DF6-5F4A-47A7-839D-A1F473692B49}" dt="2026-06-28T17:43:01.818" v="3263" actId="478"/>
          <ac:picMkLst>
            <pc:docMk/>
            <pc:sldMk cId="3357799166" sldId="374"/>
            <ac:picMk id="8" creationId="{502DFE19-67F7-52E1-543B-684829294EF9}"/>
          </ac:picMkLst>
        </pc:picChg>
        <pc:picChg chg="mod">
          <ac:chgData name="Nathan Woodward" userId="3559ae73-6af6-41f1-837f-44aa85a309de" providerId="ADAL" clId="{86664DF6-5F4A-47A7-839D-A1F473692B49}" dt="2026-06-28T17:43:22.042" v="3270"/>
          <ac:picMkLst>
            <pc:docMk/>
            <pc:sldMk cId="3357799166" sldId="374"/>
            <ac:picMk id="9" creationId="{577E2162-FE24-23B5-5BA4-8C7AFD14A8E8}"/>
          </ac:picMkLst>
        </pc:picChg>
        <pc:picChg chg="mod">
          <ac:chgData name="Nathan Woodward" userId="3559ae73-6af6-41f1-837f-44aa85a309de" providerId="ADAL" clId="{86664DF6-5F4A-47A7-839D-A1F473692B49}" dt="2026-06-28T17:48:34.067" v="3434" actId="1076"/>
          <ac:picMkLst>
            <pc:docMk/>
            <pc:sldMk cId="3357799166" sldId="374"/>
            <ac:picMk id="11" creationId="{EB4BCAA9-DF98-915C-B8F2-7B8145DE592B}"/>
          </ac:picMkLst>
        </pc:picChg>
        <pc:picChg chg="mod">
          <ac:chgData name="Nathan Woodward" userId="3559ae73-6af6-41f1-837f-44aa85a309de" providerId="ADAL" clId="{86664DF6-5F4A-47A7-839D-A1F473692B49}" dt="2026-06-28T17:43:22.042" v="3270"/>
          <ac:picMkLst>
            <pc:docMk/>
            <pc:sldMk cId="3357799166" sldId="374"/>
            <ac:picMk id="16" creationId="{C950507C-540F-0B3A-DFB7-906662A4FA1E}"/>
          </ac:picMkLst>
        </pc:picChg>
        <pc:picChg chg="add mod ord modCrop">
          <ac:chgData name="Nathan Woodward" userId="3559ae73-6af6-41f1-837f-44aa85a309de" providerId="ADAL" clId="{86664DF6-5F4A-47A7-839D-A1F473692B49}" dt="2026-06-28T17:48:26.704" v="3433" actId="1076"/>
          <ac:picMkLst>
            <pc:docMk/>
            <pc:sldMk cId="3357799166" sldId="374"/>
            <ac:picMk id="18" creationId="{D9DD85BF-9BA2-722F-BE60-FFD9D3E9AC16}"/>
          </ac:picMkLst>
        </pc:picChg>
        <pc:picChg chg="add del mod modCrop">
          <ac:chgData name="Nathan Woodward" userId="3559ae73-6af6-41f1-837f-44aa85a309de" providerId="ADAL" clId="{86664DF6-5F4A-47A7-839D-A1F473692B49}" dt="2026-06-28T17:46:30.430" v="3347" actId="478"/>
          <ac:picMkLst>
            <pc:docMk/>
            <pc:sldMk cId="3357799166" sldId="374"/>
            <ac:picMk id="21" creationId="{DB66394E-F8DE-59C5-6F37-B5E14AAE0167}"/>
          </ac:picMkLst>
        </pc:picChg>
        <pc:cxnChg chg="del">
          <ac:chgData name="Nathan Woodward" userId="3559ae73-6af6-41f1-837f-44aa85a309de" providerId="ADAL" clId="{86664DF6-5F4A-47A7-839D-A1F473692B49}" dt="2026-06-28T17:42:42.218" v="3260" actId="700"/>
          <ac:cxnSpMkLst>
            <pc:docMk/>
            <pc:sldMk cId="3357799166" sldId="374"/>
            <ac:cxnSpMk id="13" creationId="{F64F9B95-9045-48D2-B9F3-2927E98F54AA}"/>
          </ac:cxnSpMkLst>
        </pc:cxnChg>
        <pc:cxnChg chg="del">
          <ac:chgData name="Nathan Woodward" userId="3559ae73-6af6-41f1-837f-44aa85a309de" providerId="ADAL" clId="{86664DF6-5F4A-47A7-839D-A1F473692B49}" dt="2026-06-28T17:42:42.218" v="3260" actId="700"/>
          <ac:cxnSpMkLst>
            <pc:docMk/>
            <pc:sldMk cId="3357799166" sldId="374"/>
            <ac:cxnSpMk id="15" creationId="{085AA86F-6A4D-4BCB-A045-D992CDC2959B}"/>
          </ac:cxnSpMkLst>
        </pc:cxnChg>
        <pc:cxnChg chg="del">
          <ac:chgData name="Nathan Woodward" userId="3559ae73-6af6-41f1-837f-44aa85a309de" providerId="ADAL" clId="{86664DF6-5F4A-47A7-839D-A1F473692B49}" dt="2026-06-28T17:42:42.218" v="3260" actId="700"/>
          <ac:cxnSpMkLst>
            <pc:docMk/>
            <pc:sldMk cId="3357799166" sldId="374"/>
            <ac:cxnSpMk id="19" creationId="{EE2E603F-4A95-4FE8-BB06-211DFD75DBEF}"/>
          </ac:cxnSpMkLst>
        </pc:cxnChg>
      </pc:sldChg>
      <pc:sldChg chg="modSp mod">
        <pc:chgData name="Nathan Woodward" userId="3559ae73-6af6-41f1-837f-44aa85a309de" providerId="ADAL" clId="{86664DF6-5F4A-47A7-839D-A1F473692B49}" dt="2026-06-28T17:52:33.258" v="3535" actId="27636"/>
        <pc:sldMkLst>
          <pc:docMk/>
          <pc:sldMk cId="723647961" sldId="375"/>
        </pc:sldMkLst>
        <pc:spChg chg="mod">
          <ac:chgData name="Nathan Woodward" userId="3559ae73-6af6-41f1-837f-44aa85a309de" providerId="ADAL" clId="{86664DF6-5F4A-47A7-839D-A1F473692B49}" dt="2026-06-28T17:52:33.258" v="3535" actId="27636"/>
          <ac:spMkLst>
            <pc:docMk/>
            <pc:sldMk cId="723647961" sldId="375"/>
            <ac:spMk id="6" creationId="{E2DCB0DA-0D12-23F7-82F0-9D8A7606AC49}"/>
          </ac:spMkLst>
        </pc:spChg>
        <pc:picChg chg="mod modCrop">
          <ac:chgData name="Nathan Woodward" userId="3559ae73-6af6-41f1-837f-44aa85a309de" providerId="ADAL" clId="{86664DF6-5F4A-47A7-839D-A1F473692B49}" dt="2026-06-28T17:52:17.476" v="3531" actId="732"/>
          <ac:picMkLst>
            <pc:docMk/>
            <pc:sldMk cId="723647961" sldId="375"/>
            <ac:picMk id="7" creationId="{5C9DDA28-7B36-8D29-7017-7EE4FAFB88E1}"/>
          </ac:picMkLst>
        </pc:picChg>
      </pc:sldChg>
      <pc:sldChg chg="delSp modSp mod ord addAnim delAnim modAnim">
        <pc:chgData name="Nathan Woodward" userId="3559ae73-6af6-41f1-837f-44aa85a309de" providerId="ADAL" clId="{86664DF6-5F4A-47A7-839D-A1F473692B49}" dt="2026-06-28T17:53:06.230" v="3543" actId="20577"/>
        <pc:sldMkLst>
          <pc:docMk/>
          <pc:sldMk cId="741272501" sldId="376"/>
        </pc:sldMkLst>
        <pc:spChg chg="mod">
          <ac:chgData name="Nathan Woodward" userId="3559ae73-6af6-41f1-837f-44aa85a309de" providerId="ADAL" clId="{86664DF6-5F4A-47A7-839D-A1F473692B49}" dt="2026-06-28T17:53:06.230" v="3543" actId="20577"/>
          <ac:spMkLst>
            <pc:docMk/>
            <pc:sldMk cId="741272501" sldId="376"/>
            <ac:spMk id="2" creationId="{FCB8CB62-5489-3C5B-11DE-192CB91835A8}"/>
          </ac:spMkLst>
        </pc:spChg>
        <pc:spChg chg="mod">
          <ac:chgData name="Nathan Woodward" userId="3559ae73-6af6-41f1-837f-44aa85a309de" providerId="ADAL" clId="{86664DF6-5F4A-47A7-839D-A1F473692B49}" dt="2026-06-28T17:18:43.258" v="3053" actId="1076"/>
          <ac:spMkLst>
            <pc:docMk/>
            <pc:sldMk cId="741272501" sldId="376"/>
            <ac:spMk id="3" creationId="{12257723-3515-5A01-98F1-2E68895338BE}"/>
          </ac:spMkLst>
        </pc:spChg>
        <pc:spChg chg="mod">
          <ac:chgData name="Nathan Woodward" userId="3559ae73-6af6-41f1-837f-44aa85a309de" providerId="ADAL" clId="{86664DF6-5F4A-47A7-839D-A1F473692B49}" dt="2026-06-28T17:17:58.581" v="3046" actId="1076"/>
          <ac:spMkLst>
            <pc:docMk/>
            <pc:sldMk cId="741272501" sldId="376"/>
            <ac:spMk id="5" creationId="{7C297126-60AB-A785-B3BE-14331B32E4CA}"/>
          </ac:spMkLst>
        </pc:spChg>
        <pc:spChg chg="mod topLvl">
          <ac:chgData name="Nathan Woodward" userId="3559ae73-6af6-41f1-837f-44aa85a309de" providerId="ADAL" clId="{86664DF6-5F4A-47A7-839D-A1F473692B49}" dt="2026-06-28T17:28:59.884" v="3133" actId="1035"/>
          <ac:spMkLst>
            <pc:docMk/>
            <pc:sldMk cId="741272501" sldId="376"/>
            <ac:spMk id="6" creationId="{6EB24CE8-25AF-FCBD-F19B-C63520A1AC30}"/>
          </ac:spMkLst>
        </pc:spChg>
        <pc:spChg chg="mod topLvl">
          <ac:chgData name="Nathan Woodward" userId="3559ae73-6af6-41f1-837f-44aa85a309de" providerId="ADAL" clId="{86664DF6-5F4A-47A7-839D-A1F473692B49}" dt="2026-06-28T17:28:43.995" v="3115" actId="1076"/>
          <ac:spMkLst>
            <pc:docMk/>
            <pc:sldMk cId="741272501" sldId="376"/>
            <ac:spMk id="8" creationId="{1221BBC6-F0B8-0DCD-1A3E-EA6229D503DA}"/>
          </ac:spMkLst>
        </pc:spChg>
        <pc:grpChg chg="del mod">
          <ac:chgData name="Nathan Woodward" userId="3559ae73-6af6-41f1-837f-44aa85a309de" providerId="ADAL" clId="{86664DF6-5F4A-47A7-839D-A1F473692B49}" dt="2026-06-28T17:24:10.965" v="3095" actId="165"/>
          <ac:grpSpMkLst>
            <pc:docMk/>
            <pc:sldMk cId="741272501" sldId="376"/>
            <ac:grpSpMk id="4" creationId="{EDEF5D19-10B9-989B-5834-67AAB55A3AE0}"/>
          </ac:grpSpMkLst>
        </pc:grpChg>
        <pc:graphicFrameChg chg="del mod modGraphic">
          <ac:chgData name="Nathan Woodward" userId="3559ae73-6af6-41f1-837f-44aa85a309de" providerId="ADAL" clId="{86664DF6-5F4A-47A7-839D-A1F473692B49}" dt="2026-06-28T17:15:24.946" v="3019" actId="18245"/>
          <ac:graphicFrameMkLst>
            <pc:docMk/>
            <pc:sldMk cId="741272501" sldId="376"/>
            <ac:graphicFrameMk id="7" creationId="{5AEF86EC-36B5-B741-C915-EA394CC8DDFD}"/>
          </ac:graphicFrameMkLst>
        </pc:graphicFrameChg>
      </pc:sldChg>
      <pc:sldChg chg="addSp delSp modSp mod modClrScheme addAnim delAnim modAnim chgLayout">
        <pc:chgData name="Nathan Woodward" userId="3559ae73-6af6-41f1-837f-44aa85a309de" providerId="ADAL" clId="{86664DF6-5F4A-47A7-839D-A1F473692B49}" dt="2026-06-28T18:57:16.030" v="4615" actId="6549"/>
        <pc:sldMkLst>
          <pc:docMk/>
          <pc:sldMk cId="1265695605" sldId="377"/>
        </pc:sldMkLst>
        <pc:spChg chg="mod ord">
          <ac:chgData name="Nathan Woodward" userId="3559ae73-6af6-41f1-837f-44aa85a309de" providerId="ADAL" clId="{86664DF6-5F4A-47A7-839D-A1F473692B49}" dt="2026-06-28T17:56:59.757" v="3647" actId="20577"/>
          <ac:spMkLst>
            <pc:docMk/>
            <pc:sldMk cId="1265695605" sldId="377"/>
            <ac:spMk id="2" creationId="{DB1E440D-AF2D-8943-6AFC-CED2BE19BB40}"/>
          </ac:spMkLst>
        </pc:spChg>
        <pc:spChg chg="mod ord">
          <ac:chgData name="Nathan Woodward" userId="3559ae73-6af6-41f1-837f-44aa85a309de" providerId="ADAL" clId="{86664DF6-5F4A-47A7-839D-A1F473692B49}" dt="2026-06-28T18:57:16.030" v="4615" actId="6549"/>
          <ac:spMkLst>
            <pc:docMk/>
            <pc:sldMk cId="1265695605" sldId="377"/>
            <ac:spMk id="3" creationId="{3E0892E7-6104-564C-2088-2EA878B2B029}"/>
          </ac:spMkLst>
        </pc:spChg>
        <pc:spChg chg="del mod ord">
          <ac:chgData name="Nathan Woodward" userId="3559ae73-6af6-41f1-837f-44aa85a309de" providerId="ADAL" clId="{86664DF6-5F4A-47A7-839D-A1F473692B49}" dt="2026-06-28T17:57:03.845" v="3648" actId="478"/>
          <ac:spMkLst>
            <pc:docMk/>
            <pc:sldMk cId="1265695605" sldId="377"/>
            <ac:spMk id="4" creationId="{DB641A4F-691C-4049-E932-3E81038C1164}"/>
          </ac:spMkLst>
        </pc:spChg>
        <pc:spChg chg="add mod ord">
          <ac:chgData name="Nathan Woodward" userId="3559ae73-6af6-41f1-837f-44aa85a309de" providerId="ADAL" clId="{86664DF6-5F4A-47A7-839D-A1F473692B49}" dt="2026-06-28T18:04:14.109" v="4184" actId="14100"/>
          <ac:spMkLst>
            <pc:docMk/>
            <pc:sldMk cId="1265695605" sldId="377"/>
            <ac:spMk id="7" creationId="{0833D414-A95D-DDC5-1916-1A23C825D2C1}"/>
          </ac:spMkLst>
        </pc:spChg>
        <pc:spChg chg="del">
          <ac:chgData name="Nathan Woodward" userId="3559ae73-6af6-41f1-837f-44aa85a309de" providerId="ADAL" clId="{86664DF6-5F4A-47A7-839D-A1F473692B49}" dt="2026-06-28T17:57:03.845" v="3648" actId="478"/>
          <ac:spMkLst>
            <pc:docMk/>
            <pc:sldMk cId="1265695605" sldId="377"/>
            <ac:spMk id="9" creationId="{7DA3E706-30FD-F3EB-F5F9-3AC86C8B46F9}"/>
          </ac:spMkLst>
        </pc:spChg>
        <pc:spChg chg="add mod">
          <ac:chgData name="Nathan Woodward" userId="3559ae73-6af6-41f1-837f-44aa85a309de" providerId="ADAL" clId="{86664DF6-5F4A-47A7-839D-A1F473692B49}" dt="2026-06-28T18:51:38.294" v="4322" actId="1076"/>
          <ac:spMkLst>
            <pc:docMk/>
            <pc:sldMk cId="1265695605" sldId="377"/>
            <ac:spMk id="12" creationId="{E30F7B0A-34F6-31BB-9A19-EA567AB846E4}"/>
          </ac:spMkLst>
        </pc:spChg>
        <pc:picChg chg="add mod">
          <ac:chgData name="Nathan Woodward" userId="3559ae73-6af6-41f1-837f-44aa85a309de" providerId="ADAL" clId="{86664DF6-5F4A-47A7-839D-A1F473692B49}" dt="2026-06-28T18:03:58.828" v="4183" actId="1076"/>
          <ac:picMkLst>
            <pc:docMk/>
            <pc:sldMk cId="1265695605" sldId="377"/>
            <ac:picMk id="6" creationId="{A6B67191-FD78-6693-30C0-E7AF42C81184}"/>
          </ac:picMkLst>
        </pc:picChg>
        <pc:picChg chg="add del mod modCrop">
          <ac:chgData name="Nathan Woodward" userId="3559ae73-6af6-41f1-837f-44aa85a309de" providerId="ADAL" clId="{86664DF6-5F4A-47A7-839D-A1F473692B49}" dt="2026-06-28T17:56:23.090" v="3634" actId="478"/>
          <ac:picMkLst>
            <pc:docMk/>
            <pc:sldMk cId="1265695605" sldId="377"/>
            <ac:picMk id="8" creationId="{0E4A7A90-A96C-7BBD-7D79-871B6367241A}"/>
          </ac:picMkLst>
        </pc:picChg>
        <pc:picChg chg="add del mod">
          <ac:chgData name="Nathan Woodward" userId="3559ae73-6af6-41f1-837f-44aa85a309de" providerId="ADAL" clId="{86664DF6-5F4A-47A7-839D-A1F473692B49}" dt="2026-06-28T18:51:32.373" v="4321" actId="478"/>
          <ac:picMkLst>
            <pc:docMk/>
            <pc:sldMk cId="1265695605" sldId="377"/>
            <ac:picMk id="11" creationId="{07DF6E90-CE96-2C53-A4AB-9B1F6C81AC10}"/>
          </ac:picMkLst>
        </pc:picChg>
      </pc:sldChg>
      <pc:sldChg chg="addSp delSp modSp mod modAnim">
        <pc:chgData name="Nathan Woodward" userId="3559ae73-6af6-41f1-837f-44aa85a309de" providerId="ADAL" clId="{86664DF6-5F4A-47A7-839D-A1F473692B49}" dt="2026-06-28T18:02:46.405" v="4172"/>
        <pc:sldMkLst>
          <pc:docMk/>
          <pc:sldMk cId="1970308397" sldId="378"/>
        </pc:sldMkLst>
        <pc:spChg chg="mod">
          <ac:chgData name="Nathan Woodward" userId="3559ae73-6af6-41f1-837f-44aa85a309de" providerId="ADAL" clId="{86664DF6-5F4A-47A7-839D-A1F473692B49}" dt="2026-06-28T17:52:54.321" v="3538" actId="14100"/>
          <ac:spMkLst>
            <pc:docMk/>
            <pc:sldMk cId="1970308397" sldId="378"/>
            <ac:spMk id="2" creationId="{F5D2E0F3-DD93-D093-16CA-C08C9063936C}"/>
          </ac:spMkLst>
        </pc:spChg>
        <pc:spChg chg="add del mod">
          <ac:chgData name="Nathan Woodward" userId="3559ae73-6af6-41f1-837f-44aa85a309de" providerId="ADAL" clId="{86664DF6-5F4A-47A7-839D-A1F473692B49}" dt="2026-06-28T18:00:18.967" v="4020" actId="478"/>
          <ac:spMkLst>
            <pc:docMk/>
            <pc:sldMk cId="1970308397" sldId="378"/>
            <ac:spMk id="3" creationId="{3006F975-1B33-165A-3572-94CE1DB58E31}"/>
          </ac:spMkLst>
        </pc:spChg>
        <pc:spChg chg="mod">
          <ac:chgData name="Nathan Woodward" userId="3559ae73-6af6-41f1-837f-44aa85a309de" providerId="ADAL" clId="{86664DF6-5F4A-47A7-839D-A1F473692B49}" dt="2026-06-28T18:02:40.498" v="4171" actId="1076"/>
          <ac:spMkLst>
            <pc:docMk/>
            <pc:sldMk cId="1970308397" sldId="378"/>
            <ac:spMk id="4" creationId="{7502FF30-DB90-C31E-90D0-C090A651F137}"/>
          </ac:spMkLst>
        </pc:spChg>
        <pc:spChg chg="add mod">
          <ac:chgData name="Nathan Woodward" userId="3559ae73-6af6-41f1-837f-44aa85a309de" providerId="ADAL" clId="{86664DF6-5F4A-47A7-839D-A1F473692B49}" dt="2026-06-28T18:02:37.637" v="4170" actId="1076"/>
          <ac:spMkLst>
            <pc:docMk/>
            <pc:sldMk cId="1970308397" sldId="378"/>
            <ac:spMk id="5" creationId="{FEB77196-72E4-4D4A-AF17-7B387FEE51C9}"/>
          </ac:spMkLst>
        </pc:spChg>
        <pc:spChg chg="add mod">
          <ac:chgData name="Nathan Woodward" userId="3559ae73-6af6-41f1-837f-44aa85a309de" providerId="ADAL" clId="{86664DF6-5F4A-47A7-839D-A1F473692B49}" dt="2026-06-28T18:02:34.310" v="4169" actId="1076"/>
          <ac:spMkLst>
            <pc:docMk/>
            <pc:sldMk cId="1970308397" sldId="378"/>
            <ac:spMk id="8" creationId="{BE05E845-F8FB-25E2-01F9-804CE7C8C712}"/>
          </ac:spMkLst>
        </pc:spChg>
        <pc:picChg chg="mod">
          <ac:chgData name="Nathan Woodward" userId="3559ae73-6af6-41f1-837f-44aa85a309de" providerId="ADAL" clId="{86664DF6-5F4A-47A7-839D-A1F473692B49}" dt="2026-06-28T17:59:05.544" v="3918" actId="1076"/>
          <ac:picMkLst>
            <pc:docMk/>
            <pc:sldMk cId="1970308397" sldId="378"/>
            <ac:picMk id="6" creationId="{A657D5A2-A3A5-F2B3-47E2-91AA08571E26}"/>
          </ac:picMkLst>
        </pc:picChg>
        <pc:picChg chg="del mod">
          <ac:chgData name="Nathan Woodward" userId="3559ae73-6af6-41f1-837f-44aa85a309de" providerId="ADAL" clId="{86664DF6-5F4A-47A7-839D-A1F473692B49}" dt="2026-06-28T17:59:03.449" v="3917" actId="21"/>
          <ac:picMkLst>
            <pc:docMk/>
            <pc:sldMk cId="1970308397" sldId="378"/>
            <ac:picMk id="7" creationId="{D70CA92C-BC85-676C-D967-87634003F9AA}"/>
          </ac:picMkLst>
        </pc:picChg>
      </pc:sldChg>
      <pc:sldChg chg="addSp modSp mod modAnim">
        <pc:chgData name="Nathan Woodward" userId="3559ae73-6af6-41f1-837f-44aa85a309de" providerId="ADAL" clId="{86664DF6-5F4A-47A7-839D-A1F473692B49}" dt="2026-06-28T17:12:06.765" v="2837" actId="20578"/>
        <pc:sldMkLst>
          <pc:docMk/>
          <pc:sldMk cId="3979127744" sldId="379"/>
        </pc:sldMkLst>
        <pc:spChg chg="add mod">
          <ac:chgData name="Nathan Woodward" userId="3559ae73-6af6-41f1-837f-44aa85a309de" providerId="ADAL" clId="{86664DF6-5F4A-47A7-839D-A1F473692B49}" dt="2026-06-28T17:01:43.400" v="2480" actId="14100"/>
          <ac:spMkLst>
            <pc:docMk/>
            <pc:sldMk cId="3979127744" sldId="379"/>
            <ac:spMk id="2" creationId="{0FA75F13-A1A4-43FD-0755-065F1A7CE7AE}"/>
          </ac:spMkLst>
        </pc:spChg>
        <pc:spChg chg="mod">
          <ac:chgData name="Nathan Woodward" userId="3559ae73-6af6-41f1-837f-44aa85a309de" providerId="ADAL" clId="{86664DF6-5F4A-47A7-839D-A1F473692B49}" dt="2026-06-28T17:12:06.765" v="2837" actId="20578"/>
          <ac:spMkLst>
            <pc:docMk/>
            <pc:sldMk cId="3979127744" sldId="379"/>
            <ac:spMk id="5" creationId="{1B9C0A32-AEAB-D88C-FE5B-4358174133E8}"/>
          </ac:spMkLst>
        </pc:spChg>
        <pc:picChg chg="mod">
          <ac:chgData name="Nathan Woodward" userId="3559ae73-6af6-41f1-837f-44aa85a309de" providerId="ADAL" clId="{86664DF6-5F4A-47A7-839D-A1F473692B49}" dt="2026-06-28T17:01:45.279" v="2481" actId="1076"/>
          <ac:picMkLst>
            <pc:docMk/>
            <pc:sldMk cId="3979127744" sldId="379"/>
            <ac:picMk id="7" creationId="{C1CF4331-71FA-F9B6-FD9F-BD2B5C34C975}"/>
          </ac:picMkLst>
        </pc:picChg>
      </pc:sldChg>
      <pc:sldChg chg="addSp delSp modSp mod">
        <pc:chgData name="Nathan Woodward" userId="3559ae73-6af6-41f1-837f-44aa85a309de" providerId="ADAL" clId="{86664DF6-5F4A-47A7-839D-A1F473692B49}" dt="2026-06-28T18:56:52.716" v="4610" actId="1076"/>
        <pc:sldMkLst>
          <pc:docMk/>
          <pc:sldMk cId="2185042811" sldId="380"/>
        </pc:sldMkLst>
        <pc:spChg chg="mod">
          <ac:chgData name="Nathan Woodward" userId="3559ae73-6af6-41f1-837f-44aa85a309de" providerId="ADAL" clId="{86664DF6-5F4A-47A7-839D-A1F473692B49}" dt="2026-06-28T18:56:18.161" v="4598" actId="21"/>
          <ac:spMkLst>
            <pc:docMk/>
            <pc:sldMk cId="2185042811" sldId="380"/>
            <ac:spMk id="2" creationId="{89DFC202-A58B-8EB0-8DC3-CC50B3869B3E}"/>
          </ac:spMkLst>
        </pc:spChg>
        <pc:spChg chg="mod">
          <ac:chgData name="Nathan Woodward" userId="3559ae73-6af6-41f1-837f-44aa85a309de" providerId="ADAL" clId="{86664DF6-5F4A-47A7-839D-A1F473692B49}" dt="2026-06-28T18:54:40.118" v="4586" actId="18245"/>
          <ac:spMkLst>
            <pc:docMk/>
            <pc:sldMk cId="2185042811" sldId="380"/>
            <ac:spMk id="4" creationId="{7C69462F-EED4-FDE7-BFA9-2F29D951E1E8}"/>
          </ac:spMkLst>
        </pc:spChg>
        <pc:spChg chg="mod">
          <ac:chgData name="Nathan Woodward" userId="3559ae73-6af6-41f1-837f-44aa85a309de" providerId="ADAL" clId="{86664DF6-5F4A-47A7-839D-A1F473692B49}" dt="2026-06-28T18:54:40.118" v="4586" actId="18245"/>
          <ac:spMkLst>
            <pc:docMk/>
            <pc:sldMk cId="2185042811" sldId="380"/>
            <ac:spMk id="6" creationId="{4F76234D-9B5D-C869-588D-EB6F32DF163B}"/>
          </ac:spMkLst>
        </pc:spChg>
        <pc:spChg chg="mod">
          <ac:chgData name="Nathan Woodward" userId="3559ae73-6af6-41f1-837f-44aa85a309de" providerId="ADAL" clId="{86664DF6-5F4A-47A7-839D-A1F473692B49}" dt="2026-06-28T18:54:40.118" v="4586" actId="18245"/>
          <ac:spMkLst>
            <pc:docMk/>
            <pc:sldMk cId="2185042811" sldId="380"/>
            <ac:spMk id="7" creationId="{EE1B03ED-57C8-79F2-7A08-586DFEDCC356}"/>
          </ac:spMkLst>
        </pc:spChg>
        <pc:spChg chg="mod">
          <ac:chgData name="Nathan Woodward" userId="3559ae73-6af6-41f1-837f-44aa85a309de" providerId="ADAL" clId="{86664DF6-5F4A-47A7-839D-A1F473692B49}" dt="2026-06-28T18:54:40.118" v="4586" actId="18245"/>
          <ac:spMkLst>
            <pc:docMk/>
            <pc:sldMk cId="2185042811" sldId="380"/>
            <ac:spMk id="8" creationId="{5EAC2C5B-6C46-42BA-07FC-C894AC85AF63}"/>
          </ac:spMkLst>
        </pc:spChg>
        <pc:spChg chg="mod">
          <ac:chgData name="Nathan Woodward" userId="3559ae73-6af6-41f1-837f-44aa85a309de" providerId="ADAL" clId="{86664DF6-5F4A-47A7-839D-A1F473692B49}" dt="2026-06-28T18:55:00.410" v="4588" actId="465"/>
          <ac:spMkLst>
            <pc:docMk/>
            <pc:sldMk cId="2185042811" sldId="380"/>
            <ac:spMk id="12" creationId="{6E476295-39E1-0386-1B7E-9D358825FD04}"/>
          </ac:spMkLst>
        </pc:spChg>
        <pc:spChg chg="mod">
          <ac:chgData name="Nathan Woodward" userId="3559ae73-6af6-41f1-837f-44aa85a309de" providerId="ADAL" clId="{86664DF6-5F4A-47A7-839D-A1F473692B49}" dt="2026-06-28T18:54:49.290" v="4587" actId="14100"/>
          <ac:spMkLst>
            <pc:docMk/>
            <pc:sldMk cId="2185042811" sldId="380"/>
            <ac:spMk id="14" creationId="{6D6113D2-D6EA-BC2E-40E3-E794EA19E819}"/>
          </ac:spMkLst>
        </pc:spChg>
        <pc:spChg chg="mod">
          <ac:chgData name="Nathan Woodward" userId="3559ae73-6af6-41f1-837f-44aa85a309de" providerId="ADAL" clId="{86664DF6-5F4A-47A7-839D-A1F473692B49}" dt="2026-06-28T18:54:40.118" v="4586" actId="18245"/>
          <ac:spMkLst>
            <pc:docMk/>
            <pc:sldMk cId="2185042811" sldId="380"/>
            <ac:spMk id="15" creationId="{3C3E9A22-FEE9-8D3D-39D4-4C5270EBBF1C}"/>
          </ac:spMkLst>
        </pc:spChg>
        <pc:spChg chg="mod">
          <ac:chgData name="Nathan Woodward" userId="3559ae73-6af6-41f1-837f-44aa85a309de" providerId="ADAL" clId="{86664DF6-5F4A-47A7-839D-A1F473692B49}" dt="2026-06-28T18:55:38.353" v="4594" actId="14100"/>
          <ac:spMkLst>
            <pc:docMk/>
            <pc:sldMk cId="2185042811" sldId="380"/>
            <ac:spMk id="16" creationId="{40B50C1B-1307-3918-2881-982EEC9E3204}"/>
          </ac:spMkLst>
        </pc:spChg>
        <pc:spChg chg="mod">
          <ac:chgData name="Nathan Woodward" userId="3559ae73-6af6-41f1-837f-44aa85a309de" providerId="ADAL" clId="{86664DF6-5F4A-47A7-839D-A1F473692B49}" dt="2026-06-28T18:55:38.353" v="4594" actId="14100"/>
          <ac:spMkLst>
            <pc:docMk/>
            <pc:sldMk cId="2185042811" sldId="380"/>
            <ac:spMk id="17" creationId="{33D3FEBB-C20C-A377-3341-B4C05E701661}"/>
          </ac:spMkLst>
        </pc:spChg>
        <pc:spChg chg="mod">
          <ac:chgData name="Nathan Woodward" userId="3559ae73-6af6-41f1-837f-44aa85a309de" providerId="ADAL" clId="{86664DF6-5F4A-47A7-839D-A1F473692B49}" dt="2026-06-28T18:55:38.353" v="4594" actId="14100"/>
          <ac:spMkLst>
            <pc:docMk/>
            <pc:sldMk cId="2185042811" sldId="380"/>
            <ac:spMk id="18" creationId="{2D2B94BE-34EC-5C35-7C68-E11366F1D1DE}"/>
          </ac:spMkLst>
        </pc:spChg>
        <pc:spChg chg="add mod">
          <ac:chgData name="Nathan Woodward" userId="3559ae73-6af6-41f1-837f-44aa85a309de" providerId="ADAL" clId="{86664DF6-5F4A-47A7-839D-A1F473692B49}" dt="2026-06-28T18:56:52.716" v="4610" actId="1076"/>
          <ac:spMkLst>
            <pc:docMk/>
            <pc:sldMk cId="2185042811" sldId="380"/>
            <ac:spMk id="19" creationId="{F58E07ED-5BD2-04BD-9725-CD07E0B30236}"/>
          </ac:spMkLst>
        </pc:spChg>
        <pc:spChg chg="add del">
          <ac:chgData name="Nathan Woodward" userId="3559ae73-6af6-41f1-837f-44aa85a309de" providerId="ADAL" clId="{86664DF6-5F4A-47A7-839D-A1F473692B49}" dt="2026-06-28T18:56:30.493" v="4604" actId="22"/>
          <ac:spMkLst>
            <pc:docMk/>
            <pc:sldMk cId="2185042811" sldId="380"/>
            <ac:spMk id="21" creationId="{7A77D8BA-0027-8F12-2544-97962FEFC7D8}"/>
          </ac:spMkLst>
        </pc:spChg>
        <pc:spChg chg="add mod">
          <ac:chgData name="Nathan Woodward" userId="3559ae73-6af6-41f1-837f-44aa85a309de" providerId="ADAL" clId="{86664DF6-5F4A-47A7-839D-A1F473692B49}" dt="2026-06-28T18:56:37.203" v="4607" actId="20577"/>
          <ac:spMkLst>
            <pc:docMk/>
            <pc:sldMk cId="2185042811" sldId="380"/>
            <ac:spMk id="22" creationId="{4849427D-02FC-C9E8-CFF5-5D6346AA699E}"/>
          </ac:spMkLst>
        </pc:spChg>
        <pc:graphicFrameChg chg="modGraphic">
          <ac:chgData name="Nathan Woodward" userId="3559ae73-6af6-41f1-837f-44aa85a309de" providerId="ADAL" clId="{86664DF6-5F4A-47A7-839D-A1F473692B49}" dt="2026-06-28T18:54:28.522" v="4585" actId="20577"/>
          <ac:graphicFrameMkLst>
            <pc:docMk/>
            <pc:sldMk cId="2185042811" sldId="380"/>
            <ac:graphicFrameMk id="5" creationId="{337CA02C-374B-8A42-1F93-2E589A59D2C6}"/>
          </ac:graphicFrameMkLst>
        </pc:graphicFrameChg>
      </pc:sldChg>
      <pc:sldChg chg="addSp modSp new mod modClrScheme addAnim delAnim modAnim chgLayout">
        <pc:chgData name="Nathan Woodward" userId="3559ae73-6af6-41f1-837f-44aa85a309de" providerId="ADAL" clId="{86664DF6-5F4A-47A7-839D-A1F473692B49}" dt="2026-06-28T19:17:34.793" v="4833" actId="1076"/>
        <pc:sldMkLst>
          <pc:docMk/>
          <pc:sldMk cId="842641034" sldId="381"/>
        </pc:sldMkLst>
        <pc:spChg chg="mod ord">
          <ac:chgData name="Nathan Woodward" userId="3559ae73-6af6-41f1-837f-44aa85a309de" providerId="ADAL" clId="{86664DF6-5F4A-47A7-839D-A1F473692B49}" dt="2026-06-28T19:17:25.836" v="4831" actId="14100"/>
          <ac:spMkLst>
            <pc:docMk/>
            <pc:sldMk cId="842641034" sldId="381"/>
            <ac:spMk id="2" creationId="{A81C60FC-990F-1CAB-5814-C66D0346CBF7}"/>
          </ac:spMkLst>
        </pc:spChg>
        <pc:spChg chg="mod ord">
          <ac:chgData name="Nathan Woodward" userId="3559ae73-6af6-41f1-837f-44aa85a309de" providerId="ADAL" clId="{86664DF6-5F4A-47A7-839D-A1F473692B49}" dt="2026-06-28T19:17:30.759" v="4832" actId="1076"/>
          <ac:spMkLst>
            <pc:docMk/>
            <pc:sldMk cId="842641034" sldId="381"/>
            <ac:spMk id="3" creationId="{B19EE989-151D-BEF7-32A7-EC4845B70722}"/>
          </ac:spMkLst>
        </pc:spChg>
        <pc:spChg chg="add mod ord">
          <ac:chgData name="Nathan Woodward" userId="3559ae73-6af6-41f1-837f-44aa85a309de" providerId="ADAL" clId="{86664DF6-5F4A-47A7-839D-A1F473692B49}" dt="2026-06-28T19:17:34.793" v="4833" actId="1076"/>
          <ac:spMkLst>
            <pc:docMk/>
            <pc:sldMk cId="842641034" sldId="381"/>
            <ac:spMk id="4" creationId="{C1CF2724-2BB6-639D-7889-F31A07F7766E}"/>
          </ac:spMkLst>
        </pc:spChg>
      </pc:sldChg>
      <pc:sldChg chg="delSp add mod ord delAnim">
        <pc:chgData name="Nathan Woodward" userId="3559ae73-6af6-41f1-837f-44aa85a309de" providerId="ADAL" clId="{86664DF6-5F4A-47A7-839D-A1F473692B49}" dt="2026-06-28T17:40:07.909" v="3221"/>
        <pc:sldMkLst>
          <pc:docMk/>
          <pc:sldMk cId="3236032911" sldId="382"/>
        </pc:sldMkLst>
        <pc:spChg chg="del">
          <ac:chgData name="Nathan Woodward" userId="3559ae73-6af6-41f1-837f-44aa85a309de" providerId="ADAL" clId="{86664DF6-5F4A-47A7-839D-A1F473692B49}" dt="2026-06-28T17:08:16.159" v="2798" actId="21"/>
          <ac:spMkLst>
            <pc:docMk/>
            <pc:sldMk cId="3236032911" sldId="382"/>
            <ac:spMk id="29" creationId="{01620350-BDBC-2741-BABE-4C0E360C46A1}"/>
          </ac:spMkLst>
        </pc:spChg>
      </pc:sldChg>
      <pc:sldChg chg="addSp delSp modSp new mod modClrScheme modAnim chgLayout">
        <pc:chgData name="Nathan Woodward" userId="3559ae73-6af6-41f1-837f-44aa85a309de" providerId="ADAL" clId="{86664DF6-5F4A-47A7-839D-A1F473692B49}" dt="2026-06-28T17:32:24.549" v="3161"/>
        <pc:sldMkLst>
          <pc:docMk/>
          <pc:sldMk cId="3931108697" sldId="383"/>
        </pc:sldMkLst>
        <pc:spChg chg="del mod ord">
          <ac:chgData name="Nathan Woodward" userId="3559ae73-6af6-41f1-837f-44aa85a309de" providerId="ADAL" clId="{86664DF6-5F4A-47A7-839D-A1F473692B49}" dt="2026-06-28T17:09:17.195" v="2806" actId="700"/>
          <ac:spMkLst>
            <pc:docMk/>
            <pc:sldMk cId="3931108697" sldId="383"/>
            <ac:spMk id="2" creationId="{29BB95FA-5FA0-78B7-E4F2-6E5E7222EE0C}"/>
          </ac:spMkLst>
        </pc:spChg>
        <pc:spChg chg="del mod ord">
          <ac:chgData name="Nathan Woodward" userId="3559ae73-6af6-41f1-837f-44aa85a309de" providerId="ADAL" clId="{86664DF6-5F4A-47A7-839D-A1F473692B49}" dt="2026-06-28T17:09:17.195" v="2806" actId="700"/>
          <ac:spMkLst>
            <pc:docMk/>
            <pc:sldMk cId="3931108697" sldId="383"/>
            <ac:spMk id="3" creationId="{E92CA96B-EA02-182F-05CE-F91141F61BED}"/>
          </ac:spMkLst>
        </pc:spChg>
        <pc:spChg chg="del mod ord">
          <ac:chgData name="Nathan Woodward" userId="3559ae73-6af6-41f1-837f-44aa85a309de" providerId="ADAL" clId="{86664DF6-5F4A-47A7-839D-A1F473692B49}" dt="2026-06-28T17:09:17.195" v="2806" actId="700"/>
          <ac:spMkLst>
            <pc:docMk/>
            <pc:sldMk cId="3931108697" sldId="383"/>
            <ac:spMk id="4" creationId="{4D655A6C-3586-9D77-CF08-DBD90297778B}"/>
          </ac:spMkLst>
        </pc:spChg>
        <pc:spChg chg="add mod ord">
          <ac:chgData name="Nathan Woodward" userId="3559ae73-6af6-41f1-837f-44aa85a309de" providerId="ADAL" clId="{86664DF6-5F4A-47A7-839D-A1F473692B49}" dt="2026-06-28T17:09:38.586" v="2812" actId="27636"/>
          <ac:spMkLst>
            <pc:docMk/>
            <pc:sldMk cId="3931108697" sldId="383"/>
            <ac:spMk id="5" creationId="{5C97FD28-E4B5-6E09-22F7-0C0ED9976ADF}"/>
          </ac:spMkLst>
        </pc:spChg>
        <pc:spChg chg="add del mod ord">
          <ac:chgData name="Nathan Woodward" userId="3559ae73-6af6-41f1-837f-44aa85a309de" providerId="ADAL" clId="{86664DF6-5F4A-47A7-839D-A1F473692B49}" dt="2026-06-28T17:10:46.951" v="2829" actId="22"/>
          <ac:spMkLst>
            <pc:docMk/>
            <pc:sldMk cId="3931108697" sldId="383"/>
            <ac:spMk id="6" creationId="{FA3F7FBC-A367-7FF7-6E13-86702A88FF48}"/>
          </ac:spMkLst>
        </pc:spChg>
        <pc:spChg chg="add del mod ord">
          <ac:chgData name="Nathan Woodward" userId="3559ae73-6af6-41f1-837f-44aa85a309de" providerId="ADAL" clId="{86664DF6-5F4A-47A7-839D-A1F473692B49}" dt="2026-06-28T17:09:23.590" v="2807"/>
          <ac:spMkLst>
            <pc:docMk/>
            <pc:sldMk cId="3931108697" sldId="383"/>
            <ac:spMk id="7" creationId="{0332E089-4532-455B-72A7-A4CACDE08600}"/>
          </ac:spMkLst>
        </pc:spChg>
        <pc:spChg chg="add mod">
          <ac:chgData name="Nathan Woodward" userId="3559ae73-6af6-41f1-837f-44aa85a309de" providerId="ADAL" clId="{86664DF6-5F4A-47A7-839D-A1F473692B49}" dt="2026-06-28T17:11:04.893" v="2833" actId="14100"/>
          <ac:spMkLst>
            <pc:docMk/>
            <pc:sldMk cId="3931108697" sldId="383"/>
            <ac:spMk id="8" creationId="{4A040F05-50BD-56FF-6348-B2EA71B664A7}"/>
          </ac:spMkLst>
        </pc:spChg>
        <pc:picChg chg="add mod">
          <ac:chgData name="Nathan Woodward" userId="3559ae73-6af6-41f1-837f-44aa85a309de" providerId="ADAL" clId="{86664DF6-5F4A-47A7-839D-A1F473692B49}" dt="2026-06-28T17:31:45.035" v="3156" actId="1038"/>
          <ac:picMkLst>
            <pc:docMk/>
            <pc:sldMk cId="3931108697" sldId="383"/>
            <ac:picMk id="10" creationId="{7E9C7B86-6080-EA94-FF0B-10848F4320DE}"/>
          </ac:picMkLst>
        </pc:picChg>
        <pc:picChg chg="add mod modCrop">
          <ac:chgData name="Nathan Woodward" userId="3559ae73-6af6-41f1-837f-44aa85a309de" providerId="ADAL" clId="{86664DF6-5F4A-47A7-839D-A1F473692B49}" dt="2026-06-28T17:32:13.355" v="3159" actId="1076"/>
          <ac:picMkLst>
            <pc:docMk/>
            <pc:sldMk cId="3931108697" sldId="383"/>
            <ac:picMk id="11" creationId="{0B8748AB-DC90-B540-C09E-2E386680755D}"/>
          </ac:picMkLst>
        </pc:picChg>
      </pc:sldChg>
      <pc:sldChg chg="modSp new mod ord">
        <pc:chgData name="Nathan Woodward" userId="3559ae73-6af6-41f1-837f-44aa85a309de" providerId="ADAL" clId="{86664DF6-5F4A-47A7-839D-A1F473692B49}" dt="2026-06-28T17:14:27.116" v="3010"/>
        <pc:sldMkLst>
          <pc:docMk/>
          <pc:sldMk cId="1274793467" sldId="384"/>
        </pc:sldMkLst>
        <pc:spChg chg="mod">
          <ac:chgData name="Nathan Woodward" userId="3559ae73-6af6-41f1-837f-44aa85a309de" providerId="ADAL" clId="{86664DF6-5F4A-47A7-839D-A1F473692B49}" dt="2026-06-28T17:13:39.823" v="3002" actId="20577"/>
          <ac:spMkLst>
            <pc:docMk/>
            <pc:sldMk cId="1274793467" sldId="384"/>
            <ac:spMk id="2" creationId="{CB88528B-555F-677F-162D-3DB641961C8B}"/>
          </ac:spMkLst>
        </pc:spChg>
      </pc:sldChg>
      <pc:sldChg chg="new del">
        <pc:chgData name="Nathan Woodward" userId="3559ae73-6af6-41f1-837f-44aa85a309de" providerId="ADAL" clId="{86664DF6-5F4A-47A7-839D-A1F473692B49}" dt="2026-06-28T17:12:24.098" v="2839" actId="680"/>
        <pc:sldMkLst>
          <pc:docMk/>
          <pc:sldMk cId="3531640484" sldId="384"/>
        </pc:sldMkLst>
      </pc:sldChg>
      <pc:sldChg chg="delSp modSp add del mod">
        <pc:chgData name="Nathan Woodward" userId="3559ae73-6af6-41f1-837f-44aa85a309de" providerId="ADAL" clId="{86664DF6-5F4A-47A7-839D-A1F473692B49}" dt="2026-06-28T18:53:59.931" v="4566" actId="47"/>
        <pc:sldMkLst>
          <pc:docMk/>
          <pc:sldMk cId="2337787007" sldId="385"/>
        </pc:sldMkLst>
        <pc:spChg chg="mod">
          <ac:chgData name="Nathan Woodward" userId="3559ae73-6af6-41f1-837f-44aa85a309de" providerId="ADAL" clId="{86664DF6-5F4A-47A7-839D-A1F473692B49}" dt="2026-06-28T18:52:30.093" v="4327" actId="21"/>
          <ac:spMkLst>
            <pc:docMk/>
            <pc:sldMk cId="2337787007" sldId="385"/>
            <ac:spMk id="4" creationId="{B8355B03-F340-6E27-EECE-49F6E9958F6E}"/>
          </ac:spMkLst>
        </pc:spChg>
        <pc:picChg chg="del">
          <ac:chgData name="Nathan Woodward" userId="3559ae73-6af6-41f1-837f-44aa85a309de" providerId="ADAL" clId="{86664DF6-5F4A-47A7-839D-A1F473692B49}" dt="2026-06-28T18:52:23.207" v="4326" actId="478"/>
          <ac:picMkLst>
            <pc:docMk/>
            <pc:sldMk cId="2337787007" sldId="385"/>
            <ac:picMk id="6" creationId="{F0827F47-5E06-725C-F4DD-DF2CA7C59B3F}"/>
          </ac:picMkLst>
        </pc:picChg>
      </pc:sldChg>
      <pc:sldChg chg="modSp new mod">
        <pc:chgData name="Nathan Woodward" userId="3559ae73-6af6-41f1-837f-44aa85a309de" providerId="ADAL" clId="{86664DF6-5F4A-47A7-839D-A1F473692B49}" dt="2026-06-28T18:53:44.530" v="4565" actId="403"/>
        <pc:sldMkLst>
          <pc:docMk/>
          <pc:sldMk cId="2121754328" sldId="386"/>
        </pc:sldMkLst>
        <pc:spChg chg="mod">
          <ac:chgData name="Nathan Woodward" userId="3559ae73-6af6-41f1-837f-44aa85a309de" providerId="ADAL" clId="{86664DF6-5F4A-47A7-839D-A1F473692B49}" dt="2026-06-28T18:52:51.522" v="4357" actId="20577"/>
          <ac:spMkLst>
            <pc:docMk/>
            <pc:sldMk cId="2121754328" sldId="386"/>
            <ac:spMk id="2" creationId="{1990E251-6123-F4EF-582E-F98E13E42EF5}"/>
          </ac:spMkLst>
        </pc:spChg>
        <pc:spChg chg="mod">
          <ac:chgData name="Nathan Woodward" userId="3559ae73-6af6-41f1-837f-44aa85a309de" providerId="ADAL" clId="{86664DF6-5F4A-47A7-839D-A1F473692B49}" dt="2026-06-28T18:53:44.530" v="4565" actId="403"/>
          <ac:spMkLst>
            <pc:docMk/>
            <pc:sldMk cId="2121754328" sldId="386"/>
            <ac:spMk id="3" creationId="{21451CE1-BC39-9684-AD5C-3B040A91A84B}"/>
          </ac:spMkLst>
        </pc:spChg>
      </pc:sldChg>
    </pc:docChg>
  </pc:docChgLst>
  <pc:docChgLst>
    <pc:chgData name="Nathan Woodward" userId="3559ae73-6af6-41f1-837f-44aa85a309de" providerId="ADAL" clId="{C301CBE1-DF13-403A-BA2F-77B3E5A43725}"/>
    <pc:docChg chg="undo redo custSel addSld delSld modSld sldOrd addMainMaster delMainMaster">
      <pc:chgData name="Nathan Woodward" userId="3559ae73-6af6-41f1-837f-44aa85a309de" providerId="ADAL" clId="{C301CBE1-DF13-403A-BA2F-77B3E5A43725}" dt="2026-06-25T00:36:03.469" v="10236" actId="2711"/>
      <pc:docMkLst>
        <pc:docMk/>
      </pc:docMkLst>
      <pc:sldChg chg="addSp delSp modSp mod setBg modClrScheme addAnim setClrOvrMap chgLayout">
        <pc:chgData name="Nathan Woodward" userId="3559ae73-6af6-41f1-837f-44aa85a309de" providerId="ADAL" clId="{C301CBE1-DF13-403A-BA2F-77B3E5A43725}" dt="2026-06-23T20:02:39.802" v="636" actId="1035"/>
        <pc:sldMkLst>
          <pc:docMk/>
          <pc:sldMk cId="1660123369" sldId="256"/>
        </pc:sldMkLst>
        <pc:spChg chg="mod">
          <ac:chgData name="Nathan Woodward" userId="3559ae73-6af6-41f1-837f-44aa85a309de" providerId="ADAL" clId="{C301CBE1-DF13-403A-BA2F-77B3E5A43725}" dt="2026-06-23T19:52:20.778" v="60" actId="26606"/>
          <ac:spMkLst>
            <pc:docMk/>
            <pc:sldMk cId="1660123369" sldId="256"/>
            <ac:spMk id="2" creationId="{383AA440-3D0B-2DAF-ADAB-CC81187B9C5E}"/>
          </ac:spMkLst>
        </pc:spChg>
        <pc:spChg chg="mod">
          <ac:chgData name="Nathan Woodward" userId="3559ae73-6af6-41f1-837f-44aa85a309de" providerId="ADAL" clId="{C301CBE1-DF13-403A-BA2F-77B3E5A43725}" dt="2026-06-23T19:52:20.778" v="60" actId="26606"/>
          <ac:spMkLst>
            <pc:docMk/>
            <pc:sldMk cId="1660123369" sldId="256"/>
            <ac:spMk id="3" creationId="{24E4BB9D-DF48-D648-9B31-133D10D1A2E3}"/>
          </ac:spMkLst>
        </pc:spChg>
        <pc:spChg chg="add">
          <ac:chgData name="Nathan Woodward" userId="3559ae73-6af6-41f1-837f-44aa85a309de" providerId="ADAL" clId="{C301CBE1-DF13-403A-BA2F-77B3E5A43725}" dt="2026-06-23T19:52:20.778" v="60" actId="26606"/>
          <ac:spMkLst>
            <pc:docMk/>
            <pc:sldMk cId="1660123369" sldId="256"/>
            <ac:spMk id="22" creationId="{85CB65D0-496F-4797-A015-C85839E35D1A}"/>
          </ac:spMkLst>
        </pc:spChg>
        <pc:spChg chg="add">
          <ac:chgData name="Nathan Woodward" userId="3559ae73-6af6-41f1-837f-44aa85a309de" providerId="ADAL" clId="{C301CBE1-DF13-403A-BA2F-77B3E5A43725}" dt="2026-06-23T19:52:20.778" v="60" actId="26606"/>
          <ac:spMkLst>
            <pc:docMk/>
            <pc:sldMk cId="1660123369" sldId="256"/>
            <ac:spMk id="24" creationId="{95D2C779-8883-4E5F-A170-0F464918C1B7}"/>
          </ac:spMkLst>
        </pc:spChg>
        <pc:picChg chg="add mod">
          <ac:chgData name="Nathan Woodward" userId="3559ae73-6af6-41f1-837f-44aa85a309de" providerId="ADAL" clId="{C301CBE1-DF13-403A-BA2F-77B3E5A43725}" dt="2026-06-23T20:02:39.802" v="636" actId="1035"/>
          <ac:picMkLst>
            <pc:docMk/>
            <pc:sldMk cId="1660123369" sldId="256"/>
            <ac:picMk id="4" creationId="{58481DF7-67D5-22A5-3AEC-5E5AF87F05CF}"/>
          </ac:picMkLst>
        </pc:picChg>
        <pc:cxnChg chg="add">
          <ac:chgData name="Nathan Woodward" userId="3559ae73-6af6-41f1-837f-44aa85a309de" providerId="ADAL" clId="{C301CBE1-DF13-403A-BA2F-77B3E5A43725}" dt="2026-06-23T19:52:20.778" v="60" actId="26606"/>
          <ac:cxnSpMkLst>
            <pc:docMk/>
            <pc:sldMk cId="1660123369" sldId="256"/>
            <ac:cxnSpMk id="26" creationId="{BD96A694-258D-4418-A83C-B9BA72FD44B8}"/>
          </ac:cxnSpMkLst>
        </pc:cxnChg>
      </pc:sldChg>
      <pc:sldChg chg="addSp delSp modSp new mod setBg">
        <pc:chgData name="Nathan Woodward" userId="3559ae73-6af6-41f1-837f-44aa85a309de" providerId="ADAL" clId="{C301CBE1-DF13-403A-BA2F-77B3E5A43725}" dt="2026-06-23T20:15:32.877" v="1009" actId="207"/>
        <pc:sldMkLst>
          <pc:docMk/>
          <pc:sldMk cId="2449362429" sldId="257"/>
        </pc:sldMkLst>
        <pc:spChg chg="mod">
          <ac:chgData name="Nathan Woodward" userId="3559ae73-6af6-41f1-837f-44aa85a309de" providerId="ADAL" clId="{C301CBE1-DF13-403A-BA2F-77B3E5A43725}" dt="2026-06-23T20:13:48.861" v="940" actId="20577"/>
          <ac:spMkLst>
            <pc:docMk/>
            <pc:sldMk cId="2449362429" sldId="257"/>
            <ac:spMk id="2" creationId="{C0BB8D64-0C3F-1A52-5F60-AC979D3CDCA3}"/>
          </ac:spMkLst>
        </pc:spChg>
        <pc:spChg chg="add">
          <ac:chgData name="Nathan Woodward" userId="3559ae73-6af6-41f1-837f-44aa85a309de" providerId="ADAL" clId="{C301CBE1-DF13-403A-BA2F-77B3E5A43725}" dt="2026-06-23T19:56:22.057" v="554" actId="26606"/>
          <ac:spMkLst>
            <pc:docMk/>
            <pc:sldMk cId="2449362429" sldId="257"/>
            <ac:spMk id="9" creationId="{985184E4-C93A-4E34-8365-1886AAC5DE60}"/>
          </ac:spMkLst>
        </pc:spChg>
        <pc:graphicFrameChg chg="add mod modGraphic">
          <ac:chgData name="Nathan Woodward" userId="3559ae73-6af6-41f1-837f-44aa85a309de" providerId="ADAL" clId="{C301CBE1-DF13-403A-BA2F-77B3E5A43725}" dt="2026-06-23T20:15:32.877" v="1009" actId="207"/>
          <ac:graphicFrameMkLst>
            <pc:docMk/>
            <pc:sldMk cId="2449362429" sldId="257"/>
            <ac:graphicFrameMk id="5" creationId="{3A2D8F4D-A7B8-2E25-D777-BD6C34709867}"/>
          </ac:graphicFrameMkLst>
        </pc:graphicFrameChg>
        <pc:picChg chg="add del mod ord">
          <ac:chgData name="Nathan Woodward" userId="3559ae73-6af6-41f1-837f-44aa85a309de" providerId="ADAL" clId="{C301CBE1-DF13-403A-BA2F-77B3E5A43725}" dt="2026-06-23T20:09:44.999" v="806"/>
          <ac:picMkLst>
            <pc:docMk/>
            <pc:sldMk cId="2449362429" sldId="257"/>
            <ac:picMk id="4" creationId="{DE4FD7E7-BF8F-C8A3-6E66-0EB46160FA73}"/>
          </ac:picMkLst>
        </pc:picChg>
        <pc:cxnChg chg="add">
          <ac:chgData name="Nathan Woodward" userId="3559ae73-6af6-41f1-837f-44aa85a309de" providerId="ADAL" clId="{C301CBE1-DF13-403A-BA2F-77B3E5A43725}" dt="2026-06-23T19:56:22.057" v="554" actId="26606"/>
          <ac:cxnSpMkLst>
            <pc:docMk/>
            <pc:sldMk cId="2449362429" sldId="257"/>
            <ac:cxnSpMk id="11" creationId="{8AB0D40B-37F7-4F1F-B956-AFC12066ABE3}"/>
          </ac:cxnSpMkLst>
        </pc:cxnChg>
      </pc:sldChg>
      <pc:sldChg chg="addSp delSp modSp new mod setBg">
        <pc:chgData name="Nathan Woodward" userId="3559ae73-6af6-41f1-837f-44aa85a309de" providerId="ADAL" clId="{C301CBE1-DF13-403A-BA2F-77B3E5A43725}" dt="2026-06-23T20:17:56.404" v="1308" actId="20577"/>
        <pc:sldMkLst>
          <pc:docMk/>
          <pc:sldMk cId="119454281" sldId="258"/>
        </pc:sldMkLst>
        <pc:spChg chg="mod">
          <ac:chgData name="Nathan Woodward" userId="3559ae73-6af6-41f1-837f-44aa85a309de" providerId="ADAL" clId="{C301CBE1-DF13-403A-BA2F-77B3E5A43725}" dt="2026-06-23T20:17:56.404" v="1308" actId="20577"/>
          <ac:spMkLst>
            <pc:docMk/>
            <pc:sldMk cId="119454281" sldId="258"/>
            <ac:spMk id="2" creationId="{4BAC291A-5E4C-1FFE-2A06-446BCD48B871}"/>
          </ac:spMkLst>
        </pc:spChg>
        <pc:spChg chg="add">
          <ac:chgData name="Nathan Woodward" userId="3559ae73-6af6-41f1-837f-44aa85a309de" providerId="ADAL" clId="{C301CBE1-DF13-403A-BA2F-77B3E5A43725}" dt="2026-06-23T20:17:52.721" v="1305" actId="26606"/>
          <ac:spMkLst>
            <pc:docMk/>
            <pc:sldMk cId="119454281" sldId="258"/>
            <ac:spMk id="9" creationId="{F68B2C62-7648-4430-90D5-AE0F252AF113}"/>
          </ac:spMkLst>
        </pc:spChg>
        <pc:cxnChg chg="add">
          <ac:chgData name="Nathan Woodward" userId="3559ae73-6af6-41f1-837f-44aa85a309de" providerId="ADAL" clId="{C301CBE1-DF13-403A-BA2F-77B3E5A43725}" dt="2026-06-23T20:17:52.721" v="1305" actId="26606"/>
          <ac:cxnSpMkLst>
            <pc:docMk/>
            <pc:sldMk cId="119454281" sldId="258"/>
            <ac:cxnSpMk id="11" creationId="{0ADD27CF-4CE1-2871-1ABA-40FCA4D03214}"/>
          </ac:cxnSpMkLst>
        </pc:cxnChg>
      </pc:sldChg>
      <pc:sldChg chg="addSp delSp modSp new mod ord setBg">
        <pc:chgData name="Nathan Woodward" userId="3559ae73-6af6-41f1-837f-44aa85a309de" providerId="ADAL" clId="{C301CBE1-DF13-403A-BA2F-77B3E5A43725}" dt="2026-06-23T20:56:24.691" v="2514" actId="26606"/>
        <pc:sldMkLst>
          <pc:docMk/>
          <pc:sldMk cId="1113323827" sldId="259"/>
        </pc:sldMkLst>
        <pc:spChg chg="mod">
          <ac:chgData name="Nathan Woodward" userId="3559ae73-6af6-41f1-837f-44aa85a309de" providerId="ADAL" clId="{C301CBE1-DF13-403A-BA2F-77B3E5A43725}" dt="2026-06-23T20:56:24.691" v="2514" actId="26606"/>
          <ac:spMkLst>
            <pc:docMk/>
            <pc:sldMk cId="1113323827" sldId="259"/>
            <ac:spMk id="2" creationId="{123E52DA-83CD-156B-7810-A7F3C312A53F}"/>
          </ac:spMkLst>
        </pc:spChg>
        <pc:spChg chg="add">
          <ac:chgData name="Nathan Woodward" userId="3559ae73-6af6-41f1-837f-44aa85a309de" providerId="ADAL" clId="{C301CBE1-DF13-403A-BA2F-77B3E5A43725}" dt="2026-06-23T20:56:24.691" v="2514" actId="26606"/>
          <ac:spMkLst>
            <pc:docMk/>
            <pc:sldMk cId="1113323827" sldId="259"/>
            <ac:spMk id="9" creationId="{F68B2C62-7648-4430-90D5-AE0F252AF113}"/>
          </ac:spMkLst>
        </pc:spChg>
        <pc:cxnChg chg="add">
          <ac:chgData name="Nathan Woodward" userId="3559ae73-6af6-41f1-837f-44aa85a309de" providerId="ADAL" clId="{C301CBE1-DF13-403A-BA2F-77B3E5A43725}" dt="2026-06-23T20:56:24.691" v="2514" actId="26606"/>
          <ac:cxnSpMkLst>
            <pc:docMk/>
            <pc:sldMk cId="1113323827" sldId="259"/>
            <ac:cxnSpMk id="11" creationId="{0ADD27CF-4CE1-2871-1ABA-40FCA4D03214}"/>
          </ac:cxnSpMkLst>
        </pc:cxnChg>
      </pc:sldChg>
      <pc:sldChg chg="addSp delSp modSp add del mod ord delAnim modNotesTx">
        <pc:chgData name="Nathan Woodward" userId="3559ae73-6af6-41f1-837f-44aa85a309de" providerId="ADAL" clId="{C301CBE1-DF13-403A-BA2F-77B3E5A43725}" dt="2026-06-23T23:43:48.209" v="5616" actId="20577"/>
        <pc:sldMkLst>
          <pc:docMk/>
          <pc:sldMk cId="812667482" sldId="362"/>
        </pc:sldMkLst>
        <pc:spChg chg="mod">
          <ac:chgData name="Nathan Woodward" userId="3559ae73-6af6-41f1-837f-44aa85a309de" providerId="ADAL" clId="{C301CBE1-DF13-403A-BA2F-77B3E5A43725}" dt="2026-06-23T20:26:18.951" v="1313"/>
          <ac:spMkLst>
            <pc:docMk/>
            <pc:sldMk cId="812667482" sldId="362"/>
            <ac:spMk id="2" creationId="{3B9B32B8-4819-8434-05C0-AB2C59067D36}"/>
          </ac:spMkLst>
        </pc:spChg>
        <pc:spChg chg="mod">
          <ac:chgData name="Nathan Woodward" userId="3559ae73-6af6-41f1-837f-44aa85a309de" providerId="ADAL" clId="{C301CBE1-DF13-403A-BA2F-77B3E5A43725}" dt="2026-06-23T20:27:35.768" v="1337" actId="20577"/>
          <ac:spMkLst>
            <pc:docMk/>
            <pc:sldMk cId="812667482" sldId="362"/>
            <ac:spMk id="3" creationId="{2007F819-B75B-C47B-11F5-AE0274CFEBD3}"/>
          </ac:spMkLst>
        </pc:spChg>
        <pc:spChg chg="mod">
          <ac:chgData name="Nathan Woodward" userId="3559ae73-6af6-41f1-837f-44aa85a309de" providerId="ADAL" clId="{C301CBE1-DF13-403A-BA2F-77B3E5A43725}" dt="2026-06-23T20:27:15.690" v="1331" actId="1076"/>
          <ac:spMkLst>
            <pc:docMk/>
            <pc:sldMk cId="812667482" sldId="362"/>
            <ac:spMk id="7" creationId="{79090BB6-2FFF-704E-DD20-3BF01EFFD2A3}"/>
          </ac:spMkLst>
        </pc:spChg>
        <pc:spChg chg="mod">
          <ac:chgData name="Nathan Woodward" userId="3559ae73-6af6-41f1-837f-44aa85a309de" providerId="ADAL" clId="{C301CBE1-DF13-403A-BA2F-77B3E5A43725}" dt="2026-06-23T20:36:55.165" v="1608" actId="1076"/>
          <ac:spMkLst>
            <pc:docMk/>
            <pc:sldMk cId="812667482" sldId="362"/>
            <ac:spMk id="56" creationId="{8504A8F3-A55A-451F-40D0-3C9F22196E7F}"/>
          </ac:spMkLst>
        </pc:spChg>
        <pc:spChg chg="add mod">
          <ac:chgData name="Nathan Woodward" userId="3559ae73-6af6-41f1-837f-44aa85a309de" providerId="ADAL" clId="{C301CBE1-DF13-403A-BA2F-77B3E5A43725}" dt="2026-06-23T20:37:55.231" v="1636" actId="14100"/>
          <ac:spMkLst>
            <pc:docMk/>
            <pc:sldMk cId="812667482" sldId="362"/>
            <ac:spMk id="57" creationId="{5157471E-DFA0-49A6-44C1-263BA77DF123}"/>
          </ac:spMkLst>
        </pc:spChg>
        <pc:spChg chg="mod">
          <ac:chgData name="Nathan Woodward" userId="3559ae73-6af6-41f1-837f-44aa85a309de" providerId="ADAL" clId="{C301CBE1-DF13-403A-BA2F-77B3E5A43725}" dt="2026-06-23T20:32:13.829" v="1412" actId="14100"/>
          <ac:spMkLst>
            <pc:docMk/>
            <pc:sldMk cId="812667482" sldId="362"/>
            <ac:spMk id="110" creationId="{74A2C556-A06E-505E-4CAB-7DB1CAAD7940}"/>
          </ac:spMkLst>
        </pc:spChg>
        <pc:spChg chg="mod">
          <ac:chgData name="Nathan Woodward" userId="3559ae73-6af6-41f1-837f-44aa85a309de" providerId="ADAL" clId="{C301CBE1-DF13-403A-BA2F-77B3E5A43725}" dt="2026-06-23T20:36:43.380" v="1607" actId="20577"/>
          <ac:spMkLst>
            <pc:docMk/>
            <pc:sldMk cId="812667482" sldId="362"/>
            <ac:spMk id="160" creationId="{0B4E3422-3B03-05B4-B1D8-BF0548A0F7F2}"/>
          </ac:spMkLst>
        </pc:spChg>
        <pc:grpChg chg="mod">
          <ac:chgData name="Nathan Woodward" userId="3559ae73-6af6-41f1-837f-44aa85a309de" providerId="ADAL" clId="{C301CBE1-DF13-403A-BA2F-77B3E5A43725}" dt="2026-06-23T20:37:03.315" v="1610" actId="1076"/>
          <ac:grpSpMkLst>
            <pc:docMk/>
            <pc:sldMk cId="812667482" sldId="362"/>
            <ac:grpSpMk id="24" creationId="{B8E130FF-6681-B687-B49A-DE18DE1DA7BA}"/>
          </ac:grpSpMkLst>
        </pc:grpChg>
        <pc:grpChg chg="mod">
          <ac:chgData name="Nathan Woodward" userId="3559ae73-6af6-41f1-837f-44aa85a309de" providerId="ADAL" clId="{C301CBE1-DF13-403A-BA2F-77B3E5A43725}" dt="2026-06-23T20:38:37.304" v="1643" actId="1076"/>
          <ac:grpSpMkLst>
            <pc:docMk/>
            <pc:sldMk cId="812667482" sldId="362"/>
            <ac:grpSpMk id="27" creationId="{5EF224DC-1659-F89F-EFD5-4DCAB240D947}"/>
          </ac:grpSpMkLst>
        </pc:grpChg>
        <pc:grpChg chg="mod">
          <ac:chgData name="Nathan Woodward" userId="3559ae73-6af6-41f1-837f-44aa85a309de" providerId="ADAL" clId="{C301CBE1-DF13-403A-BA2F-77B3E5A43725}" dt="2026-06-23T20:29:58.992" v="1382" actId="1076"/>
          <ac:grpSpMkLst>
            <pc:docMk/>
            <pc:sldMk cId="812667482" sldId="362"/>
            <ac:grpSpMk id="113" creationId="{8C2CD217-F5DD-BDBC-7CC0-808D81709AD8}"/>
          </ac:grpSpMkLst>
        </pc:grpChg>
        <pc:graphicFrameChg chg="mod modGraphic">
          <ac:chgData name="Nathan Woodward" userId="3559ae73-6af6-41f1-837f-44aa85a309de" providerId="ADAL" clId="{C301CBE1-DF13-403A-BA2F-77B3E5A43725}" dt="2026-06-23T20:36:13.488" v="1596" actId="1076"/>
          <ac:graphicFrameMkLst>
            <pc:docMk/>
            <pc:sldMk cId="812667482" sldId="362"/>
            <ac:graphicFrameMk id="4" creationId="{54BE7060-C749-69F1-92D8-8D4AC0EEEE3B}"/>
          </ac:graphicFrameMkLst>
        </pc:graphicFrameChg>
        <pc:graphicFrameChg chg="mod modGraphic">
          <ac:chgData name="Nathan Woodward" userId="3559ae73-6af6-41f1-837f-44aa85a309de" providerId="ADAL" clId="{C301CBE1-DF13-403A-BA2F-77B3E5A43725}" dt="2026-06-23T20:36:19.166" v="1597" actId="1076"/>
          <ac:graphicFrameMkLst>
            <pc:docMk/>
            <pc:sldMk cId="812667482" sldId="362"/>
            <ac:graphicFrameMk id="5" creationId="{094D88C6-4CC2-3669-1492-B5348E971323}"/>
          </ac:graphicFrameMkLst>
        </pc:graphicFrameChg>
        <pc:inkChg chg="mod">
          <ac:chgData name="Nathan Woodward" userId="3559ae73-6af6-41f1-837f-44aa85a309de" providerId="ADAL" clId="{C301CBE1-DF13-403A-BA2F-77B3E5A43725}" dt="2026-06-23T20:39:08.942" v="1644" actId="1076"/>
          <ac:inkMkLst>
            <pc:docMk/>
            <pc:sldMk cId="812667482" sldId="362"/>
            <ac:inkMk id="9" creationId="{45D23C55-5CB5-8D74-639F-FAB260BAEAFC}"/>
          </ac:inkMkLst>
        </pc:inkChg>
        <pc:inkChg chg="mod">
          <ac:chgData name="Nathan Woodward" userId="3559ae73-6af6-41f1-837f-44aa85a309de" providerId="ADAL" clId="{C301CBE1-DF13-403A-BA2F-77B3E5A43725}" dt="2026-06-23T20:30:12.194" v="1385"/>
          <ac:inkMkLst>
            <pc:docMk/>
            <pc:sldMk cId="812667482" sldId="362"/>
            <ac:inkMk id="20" creationId="{E9B47CD1-DEBE-6FC2-75F5-5DF4BDA4E7BA}"/>
          </ac:inkMkLst>
        </pc:inkChg>
        <pc:inkChg chg="mod">
          <ac:chgData name="Nathan Woodward" userId="3559ae73-6af6-41f1-837f-44aa85a309de" providerId="ADAL" clId="{C301CBE1-DF13-403A-BA2F-77B3E5A43725}" dt="2026-06-23T20:30:12.194" v="1385"/>
          <ac:inkMkLst>
            <pc:docMk/>
            <pc:sldMk cId="812667482" sldId="362"/>
            <ac:inkMk id="21" creationId="{E5BA5DD4-72A8-7F6A-801A-AED5A28F44ED}"/>
          </ac:inkMkLst>
        </pc:inkChg>
        <pc:inkChg chg="mod">
          <ac:chgData name="Nathan Woodward" userId="3559ae73-6af6-41f1-837f-44aa85a309de" providerId="ADAL" clId="{C301CBE1-DF13-403A-BA2F-77B3E5A43725}" dt="2026-06-23T20:30:12.194" v="1385"/>
          <ac:inkMkLst>
            <pc:docMk/>
            <pc:sldMk cId="812667482" sldId="362"/>
            <ac:inkMk id="22" creationId="{33E513AA-687A-5CE7-B0D1-E0F8F22F5EB0}"/>
          </ac:inkMkLst>
        </pc:inkChg>
        <pc:inkChg chg="mod">
          <ac:chgData name="Nathan Woodward" userId="3559ae73-6af6-41f1-837f-44aa85a309de" providerId="ADAL" clId="{C301CBE1-DF13-403A-BA2F-77B3E5A43725}" dt="2026-06-23T20:30:12.194" v="1385"/>
          <ac:inkMkLst>
            <pc:docMk/>
            <pc:sldMk cId="812667482" sldId="362"/>
            <ac:inkMk id="23" creationId="{A5265BEA-2795-318D-43B0-07FAE6239AD4}"/>
          </ac:inkMkLst>
        </pc:inkChg>
        <pc:inkChg chg="add mod">
          <ac:chgData name="Nathan Woodward" userId="3559ae73-6af6-41f1-837f-44aa85a309de" providerId="ADAL" clId="{C301CBE1-DF13-403A-BA2F-77B3E5A43725}" dt="2026-06-23T20:30:15.372" v="1386" actId="1076"/>
          <ac:inkMkLst>
            <pc:docMk/>
            <pc:sldMk cId="812667482" sldId="362"/>
            <ac:inkMk id="30" creationId="{B3D021F2-6293-3874-9DAE-FC092B60E609}"/>
          </ac:inkMkLst>
        </pc:inkChg>
        <pc:inkChg chg="add mod">
          <ac:chgData name="Nathan Woodward" userId="3559ae73-6af6-41f1-837f-44aa85a309de" providerId="ADAL" clId="{C301CBE1-DF13-403A-BA2F-77B3E5A43725}" dt="2026-06-23T20:37:07.929" v="1611" actId="1076"/>
          <ac:inkMkLst>
            <pc:docMk/>
            <pc:sldMk cId="812667482" sldId="362"/>
            <ac:inkMk id="38" creationId="{3866193D-FA97-38F8-A9BA-0DF78214E7EA}"/>
          </ac:inkMkLst>
        </pc:inkChg>
        <pc:inkChg chg="add mod">
          <ac:chgData name="Nathan Woodward" userId="3559ae73-6af6-41f1-837f-44aa85a309de" providerId="ADAL" clId="{C301CBE1-DF13-403A-BA2F-77B3E5A43725}" dt="2026-06-23T20:37:07.929" v="1611" actId="1076"/>
          <ac:inkMkLst>
            <pc:docMk/>
            <pc:sldMk cId="812667482" sldId="362"/>
            <ac:inkMk id="52" creationId="{1B07C279-E98E-069E-A9CF-FA834EAAB772}"/>
          </ac:inkMkLst>
        </pc:inkChg>
        <pc:inkChg chg="mod">
          <ac:chgData name="Nathan Woodward" userId="3559ae73-6af6-41f1-837f-44aa85a309de" providerId="ADAL" clId="{C301CBE1-DF13-403A-BA2F-77B3E5A43725}" dt="2026-06-23T20:32:20.839" v="1414" actId="1076"/>
          <ac:inkMkLst>
            <pc:docMk/>
            <pc:sldMk cId="812667482" sldId="362"/>
            <ac:inkMk id="128" creationId="{7FCDF958-2EA9-B3AB-B041-7229A0A274A1}"/>
          </ac:inkMkLst>
        </pc:inkChg>
        <pc:inkChg chg="mod">
          <ac:chgData name="Nathan Woodward" userId="3559ae73-6af6-41f1-837f-44aa85a309de" providerId="ADAL" clId="{C301CBE1-DF13-403A-BA2F-77B3E5A43725}" dt="2026-06-23T20:30:02.104" v="1383" actId="1076"/>
          <ac:inkMkLst>
            <pc:docMk/>
            <pc:sldMk cId="812667482" sldId="362"/>
            <ac:inkMk id="132" creationId="{E13E513D-0390-2374-338D-DDB1E39E632B}"/>
          </ac:inkMkLst>
        </pc:inkChg>
        <pc:cxnChg chg="mod">
          <ac:chgData name="Nathan Woodward" userId="3559ae73-6af6-41f1-837f-44aa85a309de" providerId="ADAL" clId="{C301CBE1-DF13-403A-BA2F-77B3E5A43725}" dt="2026-06-23T20:36:29.817" v="1599" actId="14100"/>
          <ac:cxnSpMkLst>
            <pc:docMk/>
            <pc:sldMk cId="812667482" sldId="362"/>
            <ac:cxnSpMk id="31" creationId="{5EBCF6D2-0468-EAC2-E83A-866C9597DFF0}"/>
          </ac:cxnSpMkLst>
        </pc:cxnChg>
        <pc:cxnChg chg="add mod">
          <ac:chgData name="Nathan Woodward" userId="3559ae73-6af6-41f1-837f-44aa85a309de" providerId="ADAL" clId="{C301CBE1-DF13-403A-BA2F-77B3E5A43725}" dt="2026-06-23T20:38:29.325" v="1642" actId="14100"/>
          <ac:cxnSpMkLst>
            <pc:docMk/>
            <pc:sldMk cId="812667482" sldId="362"/>
            <ac:cxnSpMk id="59" creationId="{60A6F2A8-4B4C-561C-4E19-4300E335F477}"/>
          </ac:cxnSpMkLst>
        </pc:cxnChg>
      </pc:sldChg>
      <pc:sldChg chg="addSp delSp modSp new mod setBg">
        <pc:chgData name="Nathan Woodward" userId="3559ae73-6af6-41f1-837f-44aa85a309de" providerId="ADAL" clId="{C301CBE1-DF13-403A-BA2F-77B3E5A43725}" dt="2026-06-23T21:11:25.857" v="2611" actId="20577"/>
        <pc:sldMkLst>
          <pc:docMk/>
          <pc:sldMk cId="2845261315" sldId="363"/>
        </pc:sldMkLst>
        <pc:spChg chg="mod">
          <ac:chgData name="Nathan Woodward" userId="3559ae73-6af6-41f1-837f-44aa85a309de" providerId="ADAL" clId="{C301CBE1-DF13-403A-BA2F-77B3E5A43725}" dt="2026-06-23T21:08:33.218" v="2559" actId="20577"/>
          <ac:spMkLst>
            <pc:docMk/>
            <pc:sldMk cId="2845261315" sldId="363"/>
            <ac:spMk id="2" creationId="{25211AF0-F834-50AF-82CA-A68B7B9DF53A}"/>
          </ac:spMkLst>
        </pc:spChg>
        <pc:spChg chg="add">
          <ac:chgData name="Nathan Woodward" userId="3559ae73-6af6-41f1-837f-44aa85a309de" providerId="ADAL" clId="{C301CBE1-DF13-403A-BA2F-77B3E5A43725}" dt="2026-06-23T21:02:53.182" v="2522" actId="26606"/>
          <ac:spMkLst>
            <pc:docMk/>
            <pc:sldMk cId="2845261315" sldId="363"/>
            <ac:spMk id="7" creationId="{F68B2C62-7648-4430-90D5-AE0F252AF113}"/>
          </ac:spMkLst>
        </pc:spChg>
        <pc:picChg chg="add mod">
          <ac:chgData name="Nathan Woodward" userId="3559ae73-6af6-41f1-837f-44aa85a309de" providerId="ADAL" clId="{C301CBE1-DF13-403A-BA2F-77B3E5A43725}" dt="2026-06-23T21:09:14.481" v="2590" actId="1076"/>
          <ac:picMkLst>
            <pc:docMk/>
            <pc:sldMk cId="2845261315" sldId="363"/>
            <ac:picMk id="12" creationId="{C468AA59-7BEB-4229-2482-654ACF359DAC}"/>
          </ac:picMkLst>
        </pc:picChg>
        <pc:picChg chg="add mod">
          <ac:chgData name="Nathan Woodward" userId="3559ae73-6af6-41f1-837f-44aa85a309de" providerId="ADAL" clId="{C301CBE1-DF13-403A-BA2F-77B3E5A43725}" dt="2026-06-23T21:09:09.861" v="2588" actId="14100"/>
          <ac:picMkLst>
            <pc:docMk/>
            <pc:sldMk cId="2845261315" sldId="363"/>
            <ac:picMk id="13" creationId="{B418CCCA-4DFC-CC57-AFF8-9F0F5A6ADC1E}"/>
          </ac:picMkLst>
        </pc:picChg>
        <pc:picChg chg="add mod">
          <ac:chgData name="Nathan Woodward" userId="3559ae73-6af6-41f1-837f-44aa85a309de" providerId="ADAL" clId="{C301CBE1-DF13-403A-BA2F-77B3E5A43725}" dt="2026-06-23T21:11:18.608" v="2604" actId="1076"/>
          <ac:picMkLst>
            <pc:docMk/>
            <pc:sldMk cId="2845261315" sldId="363"/>
            <ac:picMk id="14" creationId="{57E39936-2972-95F1-4B5A-55BB0438E75B}"/>
          </ac:picMkLst>
        </pc:picChg>
        <pc:picChg chg="add mod modCrop">
          <ac:chgData name="Nathan Woodward" userId="3559ae73-6af6-41f1-837f-44aa85a309de" providerId="ADAL" clId="{C301CBE1-DF13-403A-BA2F-77B3E5A43725}" dt="2026-06-23T21:11:20.719" v="2605" actId="1076"/>
          <ac:picMkLst>
            <pc:docMk/>
            <pc:sldMk cId="2845261315" sldId="363"/>
            <ac:picMk id="15" creationId="{7B304504-F503-14AE-120E-DFEE5531180E}"/>
          </ac:picMkLst>
        </pc:picChg>
        <pc:cxnChg chg="add">
          <ac:chgData name="Nathan Woodward" userId="3559ae73-6af6-41f1-837f-44aa85a309de" providerId="ADAL" clId="{C301CBE1-DF13-403A-BA2F-77B3E5A43725}" dt="2026-06-23T21:02:53.182" v="2522" actId="26606"/>
          <ac:cxnSpMkLst>
            <pc:docMk/>
            <pc:sldMk cId="2845261315" sldId="363"/>
            <ac:cxnSpMk id="8" creationId="{4BFD5B9F-5FB6-467D-83D5-DF82F1907354}"/>
          </ac:cxnSpMkLst>
        </pc:cxnChg>
      </pc:sldChg>
      <pc:sldChg chg="addSp delSp modSp new mod modClrScheme chgLayout">
        <pc:chgData name="Nathan Woodward" userId="3559ae73-6af6-41f1-837f-44aa85a309de" providerId="ADAL" clId="{C301CBE1-DF13-403A-BA2F-77B3E5A43725}" dt="2026-06-23T21:32:00.457" v="3724" actId="14100"/>
        <pc:sldMkLst>
          <pc:docMk/>
          <pc:sldMk cId="3073987969" sldId="364"/>
        </pc:sldMkLst>
        <pc:spChg chg="mod ord">
          <ac:chgData name="Nathan Woodward" userId="3559ae73-6af6-41f1-837f-44aa85a309de" providerId="ADAL" clId="{C301CBE1-DF13-403A-BA2F-77B3E5A43725}" dt="2026-06-23T21:19:39.197" v="3036" actId="20577"/>
          <ac:spMkLst>
            <pc:docMk/>
            <pc:sldMk cId="3073987969" sldId="364"/>
            <ac:spMk id="2" creationId="{151192A7-B4D3-71E2-3B64-945C86A7412E}"/>
          </ac:spMkLst>
        </pc:spChg>
        <pc:spChg chg="add mod ord">
          <ac:chgData name="Nathan Woodward" userId="3559ae73-6af6-41f1-837f-44aa85a309de" providerId="ADAL" clId="{C301CBE1-DF13-403A-BA2F-77B3E5A43725}" dt="2026-06-23T21:19:09.312" v="2959" actId="20577"/>
          <ac:spMkLst>
            <pc:docMk/>
            <pc:sldMk cId="3073987969" sldId="364"/>
            <ac:spMk id="10" creationId="{1CD99DF4-435E-FF0A-C219-C1A9778936DB}"/>
          </ac:spMkLst>
        </pc:spChg>
        <pc:picChg chg="add mod ord">
          <ac:chgData name="Nathan Woodward" userId="3559ae73-6af6-41f1-837f-44aa85a309de" providerId="ADAL" clId="{C301CBE1-DF13-403A-BA2F-77B3E5A43725}" dt="2026-06-23T21:32:00.457" v="3724" actId="14100"/>
          <ac:picMkLst>
            <pc:docMk/>
            <pc:sldMk cId="3073987969" sldId="364"/>
            <ac:picMk id="17" creationId="{A8BF52EA-C678-6383-E27E-D063D526C619}"/>
          </ac:picMkLst>
        </pc:picChg>
      </pc:sldChg>
      <pc:sldChg chg="addSp delSp modSp add mod">
        <pc:chgData name="Nathan Woodward" userId="3559ae73-6af6-41f1-837f-44aa85a309de" providerId="ADAL" clId="{C301CBE1-DF13-403A-BA2F-77B3E5A43725}" dt="2026-06-23T21:22:51.400" v="3529" actId="20577"/>
        <pc:sldMkLst>
          <pc:docMk/>
          <pc:sldMk cId="2895081704" sldId="365"/>
        </pc:sldMkLst>
        <pc:spChg chg="mod">
          <ac:chgData name="Nathan Woodward" userId="3559ae73-6af6-41f1-837f-44aa85a309de" providerId="ADAL" clId="{C301CBE1-DF13-403A-BA2F-77B3E5A43725}" dt="2026-06-23T21:21:42.383" v="3259" actId="20577"/>
          <ac:spMkLst>
            <pc:docMk/>
            <pc:sldMk cId="2895081704" sldId="365"/>
            <ac:spMk id="2" creationId="{9D441A1C-BEB7-689B-83F9-FB3A6575411A}"/>
          </ac:spMkLst>
        </pc:spChg>
        <pc:spChg chg="mod">
          <ac:chgData name="Nathan Woodward" userId="3559ae73-6af6-41f1-837f-44aa85a309de" providerId="ADAL" clId="{C301CBE1-DF13-403A-BA2F-77B3E5A43725}" dt="2026-06-23T21:22:51.400" v="3529" actId="20577"/>
          <ac:spMkLst>
            <pc:docMk/>
            <pc:sldMk cId="2895081704" sldId="365"/>
            <ac:spMk id="10" creationId="{F6A58CD4-ADB2-A6FA-5D83-67B539F31ADB}"/>
          </ac:spMkLst>
        </pc:spChg>
        <pc:picChg chg="add mod modCrop">
          <ac:chgData name="Nathan Woodward" userId="3559ae73-6af6-41f1-837f-44aa85a309de" providerId="ADAL" clId="{C301CBE1-DF13-403A-BA2F-77B3E5A43725}" dt="2026-06-23T21:21:19.016" v="3218" actId="14100"/>
          <ac:picMkLst>
            <pc:docMk/>
            <pc:sldMk cId="2895081704" sldId="365"/>
            <ac:picMk id="5" creationId="{1AE65F63-1989-0864-E474-2F4347DB7149}"/>
          </ac:picMkLst>
        </pc:picChg>
      </pc:sldChg>
      <pc:sldChg chg="addSp delSp modSp new mod modClrScheme chgLayout">
        <pc:chgData name="Nathan Woodward" userId="3559ae73-6af6-41f1-837f-44aa85a309de" providerId="ADAL" clId="{C301CBE1-DF13-403A-BA2F-77B3E5A43725}" dt="2026-06-24T23:59:41.053" v="9564" actId="164"/>
        <pc:sldMkLst>
          <pc:docMk/>
          <pc:sldMk cId="4144833698" sldId="366"/>
        </pc:sldMkLst>
        <pc:spChg chg="mod ord">
          <ac:chgData name="Nathan Woodward" userId="3559ae73-6af6-41f1-837f-44aa85a309de" providerId="ADAL" clId="{C301CBE1-DF13-403A-BA2F-77B3E5A43725}" dt="2026-06-24T23:08:41.297" v="7855" actId="700"/>
          <ac:spMkLst>
            <pc:docMk/>
            <pc:sldMk cId="4144833698" sldId="366"/>
            <ac:spMk id="2" creationId="{D85C0412-0F87-CEA4-1E35-0F4E1DBA2100}"/>
          </ac:spMkLst>
        </pc:spChg>
        <pc:spChg chg="mod ord">
          <ac:chgData name="Nathan Woodward" userId="3559ae73-6af6-41f1-837f-44aa85a309de" providerId="ADAL" clId="{C301CBE1-DF13-403A-BA2F-77B3E5A43725}" dt="2026-06-24T23:55:42.998" v="9482" actId="20577"/>
          <ac:spMkLst>
            <pc:docMk/>
            <pc:sldMk cId="4144833698" sldId="366"/>
            <ac:spMk id="3" creationId="{2D399FC2-FA4A-590C-A31A-2D9166C0E53B}"/>
          </ac:spMkLst>
        </pc:spChg>
        <pc:spChg chg="add mod">
          <ac:chgData name="Nathan Woodward" userId="3559ae73-6af6-41f1-837f-44aa85a309de" providerId="ADAL" clId="{C301CBE1-DF13-403A-BA2F-77B3E5A43725}" dt="2026-06-24T23:09:07.943" v="7860" actId="1076"/>
          <ac:spMkLst>
            <pc:docMk/>
            <pc:sldMk cId="4144833698" sldId="366"/>
            <ac:spMk id="8" creationId="{7C62187E-E449-77F9-6DA6-6FEAC349EC4F}"/>
          </ac:spMkLst>
        </pc:spChg>
        <pc:spChg chg="add mod">
          <ac:chgData name="Nathan Woodward" userId="3559ae73-6af6-41f1-837f-44aa85a309de" providerId="ADAL" clId="{C301CBE1-DF13-403A-BA2F-77B3E5A43725}" dt="2026-06-24T23:56:39.364" v="9489" actId="1076"/>
          <ac:spMkLst>
            <pc:docMk/>
            <pc:sldMk cId="4144833698" sldId="366"/>
            <ac:spMk id="15" creationId="{405B8320-C7BD-13F5-8ACD-0FF8282E6984}"/>
          </ac:spMkLst>
        </pc:spChg>
        <pc:spChg chg="add mod">
          <ac:chgData name="Nathan Woodward" userId="3559ae73-6af6-41f1-837f-44aa85a309de" providerId="ADAL" clId="{C301CBE1-DF13-403A-BA2F-77B3E5A43725}" dt="2026-06-24T23:16:54.986" v="7953" actId="14100"/>
          <ac:spMkLst>
            <pc:docMk/>
            <pc:sldMk cId="4144833698" sldId="366"/>
            <ac:spMk id="27" creationId="{1C6163C7-2B57-79A1-9B90-3750624B6437}"/>
          </ac:spMkLst>
        </pc:spChg>
        <pc:spChg chg="add mod ord">
          <ac:chgData name="Nathan Woodward" userId="3559ae73-6af6-41f1-837f-44aa85a309de" providerId="ADAL" clId="{C301CBE1-DF13-403A-BA2F-77B3E5A43725}" dt="2026-06-24T23:59:41.053" v="9564" actId="164"/>
          <ac:spMkLst>
            <pc:docMk/>
            <pc:sldMk cId="4144833698" sldId="366"/>
            <ac:spMk id="30" creationId="{2FA78109-F1E4-E987-C056-7CE8D4D256D8}"/>
          </ac:spMkLst>
        </pc:spChg>
        <pc:grpChg chg="add mod">
          <ac:chgData name="Nathan Woodward" userId="3559ae73-6af6-41f1-837f-44aa85a309de" providerId="ADAL" clId="{C301CBE1-DF13-403A-BA2F-77B3E5A43725}" dt="2026-06-24T23:59:41.053" v="9564" actId="164"/>
          <ac:grpSpMkLst>
            <pc:docMk/>
            <pc:sldMk cId="4144833698" sldId="366"/>
            <ac:grpSpMk id="14" creationId="{5B945E80-77CE-6154-7DF9-213C8331ECD4}"/>
          </ac:grpSpMkLst>
        </pc:grpChg>
        <pc:grpChg chg="add mod">
          <ac:chgData name="Nathan Woodward" userId="3559ae73-6af6-41f1-837f-44aa85a309de" providerId="ADAL" clId="{C301CBE1-DF13-403A-BA2F-77B3E5A43725}" dt="2026-06-24T23:59:41.053" v="9564" actId="164"/>
          <ac:grpSpMkLst>
            <pc:docMk/>
            <pc:sldMk cId="4144833698" sldId="366"/>
            <ac:grpSpMk id="31" creationId="{05A6661E-211B-120C-5700-6B251F98FF9A}"/>
          </ac:grpSpMkLst>
        </pc:grpChg>
        <pc:picChg chg="add mod modCrop">
          <ac:chgData name="Nathan Woodward" userId="3559ae73-6af6-41f1-837f-44aa85a309de" providerId="ADAL" clId="{C301CBE1-DF13-403A-BA2F-77B3E5A43725}" dt="2026-06-24T23:09:03.597" v="7859" actId="732"/>
          <ac:picMkLst>
            <pc:docMk/>
            <pc:sldMk cId="4144833698" sldId="366"/>
            <ac:picMk id="6" creationId="{3681CAB5-F0C8-5BEC-73A5-B4957C5C0929}"/>
          </ac:picMkLst>
        </pc:picChg>
        <pc:picChg chg="add mod modCrop">
          <ac:chgData name="Nathan Woodward" userId="3559ae73-6af6-41f1-837f-44aa85a309de" providerId="ADAL" clId="{C301CBE1-DF13-403A-BA2F-77B3E5A43725}" dt="2026-06-24T23:13:15.650" v="7903" actId="164"/>
          <ac:picMkLst>
            <pc:docMk/>
            <pc:sldMk cId="4144833698" sldId="366"/>
            <ac:picMk id="10" creationId="{5BF1D7FF-0C67-7528-9C5B-CE2CFF8EAC0B}"/>
          </ac:picMkLst>
        </pc:picChg>
        <pc:picChg chg="add mod modCrop">
          <ac:chgData name="Nathan Woodward" userId="3559ae73-6af6-41f1-837f-44aa85a309de" providerId="ADAL" clId="{C301CBE1-DF13-403A-BA2F-77B3E5A43725}" dt="2026-06-24T23:13:15.650" v="7903" actId="164"/>
          <ac:picMkLst>
            <pc:docMk/>
            <pc:sldMk cId="4144833698" sldId="366"/>
            <ac:picMk id="11" creationId="{3E0EFB38-323E-AF75-7617-C7161D6DF2B9}"/>
          </ac:picMkLst>
        </pc:picChg>
        <pc:picChg chg="add mod modCrop">
          <ac:chgData name="Nathan Woodward" userId="3559ae73-6af6-41f1-837f-44aa85a309de" providerId="ADAL" clId="{C301CBE1-DF13-403A-BA2F-77B3E5A43725}" dt="2026-06-24T23:13:29.627" v="7905" actId="732"/>
          <ac:picMkLst>
            <pc:docMk/>
            <pc:sldMk cId="4144833698" sldId="366"/>
            <ac:picMk id="12" creationId="{A83D2DAC-D678-1081-FFF5-CE3F7FAA8E0F}"/>
          </ac:picMkLst>
        </pc:picChg>
        <pc:picChg chg="add mod modCrop">
          <ac:chgData name="Nathan Woodward" userId="3559ae73-6af6-41f1-837f-44aa85a309de" providerId="ADAL" clId="{C301CBE1-DF13-403A-BA2F-77B3E5A43725}" dt="2026-06-24T23:13:15.650" v="7903" actId="164"/>
          <ac:picMkLst>
            <pc:docMk/>
            <pc:sldMk cId="4144833698" sldId="366"/>
            <ac:picMk id="13" creationId="{CB31FD23-347C-EEFC-5E08-C0D7EA46361F}"/>
          </ac:picMkLst>
        </pc:picChg>
        <pc:cxnChg chg="add mod">
          <ac:chgData name="Nathan Woodward" userId="3559ae73-6af6-41f1-837f-44aa85a309de" providerId="ADAL" clId="{C301CBE1-DF13-403A-BA2F-77B3E5A43725}" dt="2026-06-24T23:16:02" v="7933" actId="208"/>
          <ac:cxnSpMkLst>
            <pc:docMk/>
            <pc:sldMk cId="4144833698" sldId="366"/>
            <ac:cxnSpMk id="17" creationId="{368DDBE1-4602-3EEF-0E5A-C6048F334F45}"/>
          </ac:cxnSpMkLst>
        </pc:cxnChg>
        <pc:cxnChg chg="add mod">
          <ac:chgData name="Nathan Woodward" userId="3559ae73-6af6-41f1-837f-44aa85a309de" providerId="ADAL" clId="{C301CBE1-DF13-403A-BA2F-77B3E5A43725}" dt="2026-06-24T23:16:02" v="7933" actId="208"/>
          <ac:cxnSpMkLst>
            <pc:docMk/>
            <pc:sldMk cId="4144833698" sldId="366"/>
            <ac:cxnSpMk id="18" creationId="{D94CCA68-F0A5-A50C-23C6-8ADB8616E8BA}"/>
          </ac:cxnSpMkLst>
        </pc:cxnChg>
        <pc:cxnChg chg="add mod">
          <ac:chgData name="Nathan Woodward" userId="3559ae73-6af6-41f1-837f-44aa85a309de" providerId="ADAL" clId="{C301CBE1-DF13-403A-BA2F-77B3E5A43725}" dt="2026-06-24T23:15:32.275" v="7932" actId="14100"/>
          <ac:cxnSpMkLst>
            <pc:docMk/>
            <pc:sldMk cId="4144833698" sldId="366"/>
            <ac:cxnSpMk id="23" creationId="{3EDCE745-1663-9BA8-6C3E-C946C41FC48A}"/>
          </ac:cxnSpMkLst>
        </pc:cxnChg>
      </pc:sldChg>
      <pc:sldChg chg="addSp delSp modSp new mod">
        <pc:chgData name="Nathan Woodward" userId="3559ae73-6af6-41f1-837f-44aa85a309de" providerId="ADAL" clId="{C301CBE1-DF13-403A-BA2F-77B3E5A43725}" dt="2026-06-23T21:26:53.712" v="3714" actId="313"/>
        <pc:sldMkLst>
          <pc:docMk/>
          <pc:sldMk cId="1529555421" sldId="367"/>
        </pc:sldMkLst>
        <pc:spChg chg="mod">
          <ac:chgData name="Nathan Woodward" userId="3559ae73-6af6-41f1-837f-44aa85a309de" providerId="ADAL" clId="{C301CBE1-DF13-403A-BA2F-77B3E5A43725}" dt="2026-06-23T21:26:53.712" v="3714" actId="313"/>
          <ac:spMkLst>
            <pc:docMk/>
            <pc:sldMk cId="1529555421" sldId="367"/>
            <ac:spMk id="2" creationId="{2C706110-9EEC-565A-57E6-F3004A279FCF}"/>
          </ac:spMkLst>
        </pc:spChg>
        <pc:spChg chg="mod">
          <ac:chgData name="Nathan Woodward" userId="3559ae73-6af6-41f1-837f-44aa85a309de" providerId="ADAL" clId="{C301CBE1-DF13-403A-BA2F-77B3E5A43725}" dt="2026-06-23T21:26:44.242" v="3712" actId="1076"/>
          <ac:spMkLst>
            <pc:docMk/>
            <pc:sldMk cId="1529555421" sldId="367"/>
            <ac:spMk id="3" creationId="{7CC5C778-B67D-3036-8097-982CC14136BD}"/>
          </ac:spMkLst>
        </pc:spChg>
        <pc:picChg chg="add mod ord modCrop">
          <ac:chgData name="Nathan Woodward" userId="3559ae73-6af6-41f1-837f-44aa85a309de" providerId="ADAL" clId="{C301CBE1-DF13-403A-BA2F-77B3E5A43725}" dt="2026-06-23T21:26:39.125" v="3710" actId="1076"/>
          <ac:picMkLst>
            <pc:docMk/>
            <pc:sldMk cId="1529555421" sldId="367"/>
            <ac:picMk id="14" creationId="{A1991035-1A87-0BA4-EDCC-5347217831A6}"/>
          </ac:picMkLst>
        </pc:picChg>
      </pc:sldChg>
      <pc:sldChg chg="addSp delSp modSp new mod setBg modNotesTx">
        <pc:chgData name="Nathan Woodward" userId="3559ae73-6af6-41f1-837f-44aa85a309de" providerId="ADAL" clId="{C301CBE1-DF13-403A-BA2F-77B3E5A43725}" dt="2026-06-23T23:39:56.430" v="4786" actId="20577"/>
        <pc:sldMkLst>
          <pc:docMk/>
          <pc:sldMk cId="3565525494" sldId="368"/>
        </pc:sldMkLst>
        <pc:spChg chg="mod">
          <ac:chgData name="Nathan Woodward" userId="3559ae73-6af6-41f1-837f-44aa85a309de" providerId="ADAL" clId="{C301CBE1-DF13-403A-BA2F-77B3E5A43725}" dt="2026-06-23T23:39:26.585" v="4739" actId="27636"/>
          <ac:spMkLst>
            <pc:docMk/>
            <pc:sldMk cId="3565525494" sldId="368"/>
            <ac:spMk id="2" creationId="{1E1304E1-9BD1-1AB8-6171-542E0C76EA8E}"/>
          </ac:spMkLst>
        </pc:spChg>
        <pc:spChg chg="add del mod">
          <ac:chgData name="Nathan Woodward" userId="3559ae73-6af6-41f1-837f-44aa85a309de" providerId="ADAL" clId="{C301CBE1-DF13-403A-BA2F-77B3E5A43725}" dt="2026-06-23T23:39:56.430" v="4786" actId="20577"/>
          <ac:spMkLst>
            <pc:docMk/>
            <pc:sldMk cId="3565525494" sldId="368"/>
            <ac:spMk id="3" creationId="{609D4732-0ECB-2A79-DDEB-8EC322DE48C4}"/>
          </ac:spMkLst>
        </pc:spChg>
      </pc:sldChg>
      <pc:sldChg chg="addSp delSp modSp new mod ord">
        <pc:chgData name="Nathan Woodward" userId="3559ae73-6af6-41f1-837f-44aa85a309de" providerId="ADAL" clId="{C301CBE1-DF13-403A-BA2F-77B3E5A43725}" dt="2026-06-25T00:08:18.946" v="9569"/>
        <pc:sldMkLst>
          <pc:docMk/>
          <pc:sldMk cId="2457529365" sldId="369"/>
        </pc:sldMkLst>
        <pc:spChg chg="mod">
          <ac:chgData name="Nathan Woodward" userId="3559ae73-6af6-41f1-837f-44aa85a309de" providerId="ADAL" clId="{C301CBE1-DF13-403A-BA2F-77B3E5A43725}" dt="2026-06-23T23:45:22.446" v="5663" actId="20577"/>
          <ac:spMkLst>
            <pc:docMk/>
            <pc:sldMk cId="2457529365" sldId="369"/>
            <ac:spMk id="2" creationId="{2A90416F-0916-505D-7E00-F1D142752093}"/>
          </ac:spMkLst>
        </pc:spChg>
        <pc:spChg chg="mod">
          <ac:chgData name="Nathan Woodward" userId="3559ae73-6af6-41f1-837f-44aa85a309de" providerId="ADAL" clId="{C301CBE1-DF13-403A-BA2F-77B3E5A43725}" dt="2026-06-24T23:47:09.247" v="9141" actId="20577"/>
          <ac:spMkLst>
            <pc:docMk/>
            <pc:sldMk cId="2457529365" sldId="369"/>
            <ac:spMk id="4" creationId="{96D430E2-39C2-0E5F-08B5-9E0B34D03C3E}"/>
          </ac:spMkLst>
        </pc:spChg>
        <pc:picChg chg="add mod">
          <ac:chgData name="Nathan Woodward" userId="3559ae73-6af6-41f1-837f-44aa85a309de" providerId="ADAL" clId="{C301CBE1-DF13-403A-BA2F-77B3E5A43725}" dt="2026-06-24T23:47:15.247" v="9142" actId="1076"/>
          <ac:picMkLst>
            <pc:docMk/>
            <pc:sldMk cId="2457529365" sldId="369"/>
            <ac:picMk id="5" creationId="{BA72A02D-80B5-8FE8-DF8D-E580C536BE63}"/>
          </ac:picMkLst>
        </pc:picChg>
        <pc:picChg chg="add mod">
          <ac:chgData name="Nathan Woodward" userId="3559ae73-6af6-41f1-837f-44aa85a309de" providerId="ADAL" clId="{C301CBE1-DF13-403A-BA2F-77B3E5A43725}" dt="2026-06-24T23:47:16.655" v="9143" actId="1076"/>
          <ac:picMkLst>
            <pc:docMk/>
            <pc:sldMk cId="2457529365" sldId="369"/>
            <ac:picMk id="6" creationId="{53D22CB6-5A1B-EC21-475F-A4EFFF05ECC8}"/>
          </ac:picMkLst>
        </pc:picChg>
      </pc:sldChg>
      <pc:sldChg chg="addSp delSp modSp new mod ord modClrScheme modAnim chgLayout">
        <pc:chgData name="Nathan Woodward" userId="3559ae73-6af6-41f1-837f-44aa85a309de" providerId="ADAL" clId="{C301CBE1-DF13-403A-BA2F-77B3E5A43725}" dt="2026-06-25T00:14:27.848" v="9627" actId="1076"/>
        <pc:sldMkLst>
          <pc:docMk/>
          <pc:sldMk cId="665180078" sldId="370"/>
        </pc:sldMkLst>
        <pc:spChg chg="add mod ord">
          <ac:chgData name="Nathan Woodward" userId="3559ae73-6af6-41f1-837f-44aa85a309de" providerId="ADAL" clId="{C301CBE1-DF13-403A-BA2F-77B3E5A43725}" dt="2026-06-23T23:49:08.984" v="5693" actId="14100"/>
          <ac:spMkLst>
            <pc:docMk/>
            <pc:sldMk cId="665180078" sldId="370"/>
            <ac:spMk id="6" creationId="{D0A005C0-3B00-EE89-9745-DE203A89DDB7}"/>
          </ac:spMkLst>
        </pc:spChg>
        <pc:spChg chg="add mod ord">
          <ac:chgData name="Nathan Woodward" userId="3559ae73-6af6-41f1-837f-44aa85a309de" providerId="ADAL" clId="{C301CBE1-DF13-403A-BA2F-77B3E5A43725}" dt="2026-06-23T23:51:10.972" v="5754" actId="14100"/>
          <ac:spMkLst>
            <pc:docMk/>
            <pc:sldMk cId="665180078" sldId="370"/>
            <ac:spMk id="7" creationId="{11C17744-3B91-3C13-2318-F9E6967279F0}"/>
          </ac:spMkLst>
        </pc:spChg>
        <pc:spChg chg="add mod">
          <ac:chgData name="Nathan Woodward" userId="3559ae73-6af6-41f1-837f-44aa85a309de" providerId="ADAL" clId="{C301CBE1-DF13-403A-BA2F-77B3E5A43725}" dt="2026-06-24T00:03:09.966" v="6290" actId="21"/>
          <ac:spMkLst>
            <pc:docMk/>
            <pc:sldMk cId="665180078" sldId="370"/>
            <ac:spMk id="8" creationId="{AC70AEF2-C563-32B4-8F14-C62FEC90B546}"/>
          </ac:spMkLst>
        </pc:spChg>
        <pc:spChg chg="add mod">
          <ac:chgData name="Nathan Woodward" userId="3559ae73-6af6-41f1-837f-44aa85a309de" providerId="ADAL" clId="{C301CBE1-DF13-403A-BA2F-77B3E5A43725}" dt="2026-06-23T23:56:53.347" v="5859" actId="1076"/>
          <ac:spMkLst>
            <pc:docMk/>
            <pc:sldMk cId="665180078" sldId="370"/>
            <ac:spMk id="10" creationId="{326DA79A-633E-EB4A-13E6-BC1C015F8F0B}"/>
          </ac:spMkLst>
        </pc:spChg>
        <pc:spChg chg="add mod">
          <ac:chgData name="Nathan Woodward" userId="3559ae73-6af6-41f1-837f-44aa85a309de" providerId="ADAL" clId="{C301CBE1-DF13-403A-BA2F-77B3E5A43725}" dt="2026-06-25T00:14:27.848" v="9627" actId="1076"/>
          <ac:spMkLst>
            <pc:docMk/>
            <pc:sldMk cId="665180078" sldId="370"/>
            <ac:spMk id="12" creationId="{9C30F7E7-3BA9-3DF3-856C-F7B90E963304}"/>
          </ac:spMkLst>
        </pc:spChg>
        <pc:spChg chg="add mod">
          <ac:chgData name="Nathan Woodward" userId="3559ae73-6af6-41f1-837f-44aa85a309de" providerId="ADAL" clId="{C301CBE1-DF13-403A-BA2F-77B3E5A43725}" dt="2026-06-23T23:56:39.395" v="5854" actId="1076"/>
          <ac:spMkLst>
            <pc:docMk/>
            <pc:sldMk cId="665180078" sldId="370"/>
            <ac:spMk id="14" creationId="{54FAC7C1-247B-DF62-BA77-C3621D910ACB}"/>
          </ac:spMkLst>
        </pc:spChg>
        <pc:spChg chg="add mod">
          <ac:chgData name="Nathan Woodward" userId="3559ae73-6af6-41f1-837f-44aa85a309de" providerId="ADAL" clId="{C301CBE1-DF13-403A-BA2F-77B3E5A43725}" dt="2026-06-23T23:56:33.435" v="5853" actId="1076"/>
          <ac:spMkLst>
            <pc:docMk/>
            <pc:sldMk cId="665180078" sldId="370"/>
            <ac:spMk id="16" creationId="{378B7AEB-C9EE-733F-CE96-8EDCD29943D7}"/>
          </ac:spMkLst>
        </pc:spChg>
        <pc:spChg chg="add mod">
          <ac:chgData name="Nathan Woodward" userId="3559ae73-6af6-41f1-837f-44aa85a309de" providerId="ADAL" clId="{C301CBE1-DF13-403A-BA2F-77B3E5A43725}" dt="2026-06-23T23:55:49.101" v="5845" actId="1076"/>
          <ac:spMkLst>
            <pc:docMk/>
            <pc:sldMk cId="665180078" sldId="370"/>
            <ac:spMk id="18" creationId="{76634EC8-7834-16F2-CC09-55D73919EC3A}"/>
          </ac:spMkLst>
        </pc:spChg>
        <pc:spChg chg="add mod">
          <ac:chgData name="Nathan Woodward" userId="3559ae73-6af6-41f1-837f-44aa85a309de" providerId="ADAL" clId="{C301CBE1-DF13-403A-BA2F-77B3E5A43725}" dt="2026-06-23T23:56:24.606" v="5852" actId="208"/>
          <ac:spMkLst>
            <pc:docMk/>
            <pc:sldMk cId="665180078" sldId="370"/>
            <ac:spMk id="21" creationId="{664F5FD1-AB2F-02EE-BDDC-6E806AE8D3FB}"/>
          </ac:spMkLst>
        </pc:spChg>
        <pc:spChg chg="add mod">
          <ac:chgData name="Nathan Woodward" userId="3559ae73-6af6-41f1-837f-44aa85a309de" providerId="ADAL" clId="{C301CBE1-DF13-403A-BA2F-77B3E5A43725}" dt="2026-06-23T23:56:56.057" v="5860" actId="1076"/>
          <ac:spMkLst>
            <pc:docMk/>
            <pc:sldMk cId="665180078" sldId="370"/>
            <ac:spMk id="22" creationId="{D2CEF9EC-7872-8F93-A61F-C0DB806487DA}"/>
          </ac:spMkLst>
        </pc:spChg>
        <pc:spChg chg="add mod">
          <ac:chgData name="Nathan Woodward" userId="3559ae73-6af6-41f1-837f-44aa85a309de" providerId="ADAL" clId="{C301CBE1-DF13-403A-BA2F-77B3E5A43725}" dt="2026-06-23T23:56:59.960" v="5862" actId="1076"/>
          <ac:spMkLst>
            <pc:docMk/>
            <pc:sldMk cId="665180078" sldId="370"/>
            <ac:spMk id="23" creationId="{B427382D-E8B3-E99E-EE92-1C40B60C6F24}"/>
          </ac:spMkLst>
        </pc:spChg>
        <pc:spChg chg="add mod">
          <ac:chgData name="Nathan Woodward" userId="3559ae73-6af6-41f1-837f-44aa85a309de" providerId="ADAL" clId="{C301CBE1-DF13-403A-BA2F-77B3E5A43725}" dt="2026-06-23T23:57:11.336" v="5866" actId="196"/>
          <ac:spMkLst>
            <pc:docMk/>
            <pc:sldMk cId="665180078" sldId="370"/>
            <ac:spMk id="24" creationId="{49E1E42D-D5A0-9DCD-B833-0D3B8D634970}"/>
          </ac:spMkLst>
        </pc:spChg>
        <pc:spChg chg="add mod">
          <ac:chgData name="Nathan Woodward" userId="3559ae73-6af6-41f1-837f-44aa85a309de" providerId="ADAL" clId="{C301CBE1-DF13-403A-BA2F-77B3E5A43725}" dt="2026-06-23T23:57:22.936" v="5870" actId="14100"/>
          <ac:spMkLst>
            <pc:docMk/>
            <pc:sldMk cId="665180078" sldId="370"/>
            <ac:spMk id="25" creationId="{BF4C928C-B54D-A5B4-9026-E86BE9604C8F}"/>
          </ac:spMkLst>
        </pc:spChg>
        <pc:spChg chg="add mod">
          <ac:chgData name="Nathan Woodward" userId="3559ae73-6af6-41f1-837f-44aa85a309de" providerId="ADAL" clId="{C301CBE1-DF13-403A-BA2F-77B3E5A43725}" dt="2026-06-24T00:05:11.155" v="6501" actId="1076"/>
          <ac:spMkLst>
            <pc:docMk/>
            <pc:sldMk cId="665180078" sldId="370"/>
            <ac:spMk id="29" creationId="{7B925B1F-75EF-AC47-E3D3-6121CA389C93}"/>
          </ac:spMkLst>
        </pc:spChg>
      </pc:sldChg>
      <pc:sldChg chg="addSp delSp modSp new mod ord modClrScheme chgLayout">
        <pc:chgData name="Nathan Woodward" userId="3559ae73-6af6-41f1-837f-44aa85a309de" providerId="ADAL" clId="{C301CBE1-DF13-403A-BA2F-77B3E5A43725}" dt="2026-06-25T00:13:28.247" v="9624" actId="1076"/>
        <pc:sldMkLst>
          <pc:docMk/>
          <pc:sldMk cId="1696121927" sldId="372"/>
        </pc:sldMkLst>
        <pc:spChg chg="mod ord">
          <ac:chgData name="Nathan Woodward" userId="3559ae73-6af6-41f1-837f-44aa85a309de" providerId="ADAL" clId="{C301CBE1-DF13-403A-BA2F-77B3E5A43725}" dt="2026-06-24T00:16:12.683" v="6884" actId="700"/>
          <ac:spMkLst>
            <pc:docMk/>
            <pc:sldMk cId="1696121927" sldId="372"/>
            <ac:spMk id="2" creationId="{2D7A38EE-E17F-E007-550B-931D3F09B3CA}"/>
          </ac:spMkLst>
        </pc:spChg>
        <pc:picChg chg="add mod ord modCrop">
          <ac:chgData name="Nathan Woodward" userId="3559ae73-6af6-41f1-837f-44aa85a309de" providerId="ADAL" clId="{C301CBE1-DF13-403A-BA2F-77B3E5A43725}" dt="2026-06-25T00:10:14.467" v="9588" actId="14100"/>
          <ac:picMkLst>
            <pc:docMk/>
            <pc:sldMk cId="1696121927" sldId="372"/>
            <ac:picMk id="7" creationId="{443AA135-6E1B-5D1A-316F-95F28F59AD5D}"/>
          </ac:picMkLst>
        </pc:picChg>
        <pc:picChg chg="add mod ord modCrop">
          <ac:chgData name="Nathan Woodward" userId="3559ae73-6af6-41f1-837f-44aa85a309de" providerId="ADAL" clId="{C301CBE1-DF13-403A-BA2F-77B3E5A43725}" dt="2026-06-24T00:18:56.256" v="6899" actId="732"/>
          <ac:picMkLst>
            <pc:docMk/>
            <pc:sldMk cId="1696121927" sldId="372"/>
            <ac:picMk id="9" creationId="{C640EBBF-A32B-91E0-CC58-BDA14DD68E86}"/>
          </ac:picMkLst>
        </pc:picChg>
        <pc:picChg chg="add mod">
          <ac:chgData name="Nathan Woodward" userId="3559ae73-6af6-41f1-837f-44aa85a309de" providerId="ADAL" clId="{C301CBE1-DF13-403A-BA2F-77B3E5A43725}" dt="2026-06-24T00:19:48.363" v="6905" actId="1076"/>
          <ac:picMkLst>
            <pc:docMk/>
            <pc:sldMk cId="1696121927" sldId="372"/>
            <ac:picMk id="11" creationId="{979A9466-2546-FFDB-50BD-7056BC39FBCC}"/>
          </ac:picMkLst>
        </pc:picChg>
        <pc:picChg chg="add mod modCrop">
          <ac:chgData name="Nathan Woodward" userId="3559ae73-6af6-41f1-837f-44aa85a309de" providerId="ADAL" clId="{C301CBE1-DF13-403A-BA2F-77B3E5A43725}" dt="2026-06-25T00:13:28.247" v="9624" actId="1076"/>
          <ac:picMkLst>
            <pc:docMk/>
            <pc:sldMk cId="1696121927" sldId="372"/>
            <ac:picMk id="12" creationId="{00ACBD59-B052-13F3-2AA9-5C026F54F5A7}"/>
          </ac:picMkLst>
        </pc:picChg>
        <pc:picChg chg="add mod ord modCrop">
          <ac:chgData name="Nathan Woodward" userId="3559ae73-6af6-41f1-837f-44aa85a309de" providerId="ADAL" clId="{C301CBE1-DF13-403A-BA2F-77B3E5A43725}" dt="2026-06-25T00:12:58.066" v="9621" actId="171"/>
          <ac:picMkLst>
            <pc:docMk/>
            <pc:sldMk cId="1696121927" sldId="372"/>
            <ac:picMk id="13" creationId="{53052815-9B03-969E-E278-C37775E9DEB0}"/>
          </ac:picMkLst>
        </pc:picChg>
        <pc:picChg chg="add mod ord">
          <ac:chgData name="Nathan Woodward" userId="3559ae73-6af6-41f1-837f-44aa85a309de" providerId="ADAL" clId="{C301CBE1-DF13-403A-BA2F-77B3E5A43725}" dt="2026-06-25T00:12:58.066" v="9621" actId="171"/>
          <ac:picMkLst>
            <pc:docMk/>
            <pc:sldMk cId="1696121927" sldId="372"/>
            <ac:picMk id="14" creationId="{584B15B8-7D9D-B65D-2BC3-36EFA97E7EC5}"/>
          </ac:picMkLst>
        </pc:picChg>
      </pc:sldChg>
      <pc:sldChg chg="addSp delSp modSp new mod ord setBg modClrScheme chgLayout">
        <pc:chgData name="Nathan Woodward" userId="3559ae73-6af6-41f1-837f-44aa85a309de" providerId="ADAL" clId="{C301CBE1-DF13-403A-BA2F-77B3E5A43725}" dt="2026-06-25T00:09:46.962" v="9585" actId="164"/>
        <pc:sldMkLst>
          <pc:docMk/>
          <pc:sldMk cId="3357799166" sldId="374"/>
        </pc:sldMkLst>
        <pc:spChg chg="mod ord">
          <ac:chgData name="Nathan Woodward" userId="3559ae73-6af6-41f1-837f-44aa85a309de" providerId="ADAL" clId="{C301CBE1-DF13-403A-BA2F-77B3E5A43725}" dt="2026-06-24T00:28:49.936" v="6992" actId="1076"/>
          <ac:spMkLst>
            <pc:docMk/>
            <pc:sldMk cId="3357799166" sldId="374"/>
            <ac:spMk id="2" creationId="{64B07291-7476-5727-8067-EAC5EC192F91}"/>
          </ac:spMkLst>
        </pc:spChg>
        <pc:picChg chg="add mod modCrop">
          <ac:chgData name="Nathan Woodward" userId="3559ae73-6af6-41f1-837f-44aa85a309de" providerId="ADAL" clId="{C301CBE1-DF13-403A-BA2F-77B3E5A43725}" dt="2026-06-24T00:29:54.334" v="7005" actId="1076"/>
          <ac:picMkLst>
            <pc:docMk/>
            <pc:sldMk cId="3357799166" sldId="374"/>
            <ac:picMk id="11" creationId="{EB4BCAA9-DF98-915C-B8F2-7B8145DE592B}"/>
          </ac:picMkLst>
        </pc:picChg>
      </pc:sldChg>
      <pc:sldChg chg="addSp delSp modSp add mod ord">
        <pc:chgData name="Nathan Woodward" userId="3559ae73-6af6-41f1-837f-44aa85a309de" providerId="ADAL" clId="{C301CBE1-DF13-403A-BA2F-77B3E5A43725}" dt="2026-06-25T00:08:56.928" v="9577"/>
        <pc:sldMkLst>
          <pc:docMk/>
          <pc:sldMk cId="723647961" sldId="375"/>
        </pc:sldMkLst>
        <pc:spChg chg="mod">
          <ac:chgData name="Nathan Woodward" userId="3559ae73-6af6-41f1-837f-44aa85a309de" providerId="ADAL" clId="{C301CBE1-DF13-403A-BA2F-77B3E5A43725}" dt="2026-06-24T00:31:12.113" v="7041" actId="20577"/>
          <ac:spMkLst>
            <pc:docMk/>
            <pc:sldMk cId="723647961" sldId="375"/>
            <ac:spMk id="2" creationId="{5B0A4487-33B4-8568-DA49-EC7FDF5CB01D}"/>
          </ac:spMkLst>
        </pc:spChg>
        <pc:spChg chg="mod">
          <ac:chgData name="Nathan Woodward" userId="3559ae73-6af6-41f1-837f-44aa85a309de" providerId="ADAL" clId="{C301CBE1-DF13-403A-BA2F-77B3E5A43725}" dt="2026-06-24T00:32:17.541" v="7199" actId="1076"/>
          <ac:spMkLst>
            <pc:docMk/>
            <pc:sldMk cId="723647961" sldId="375"/>
            <ac:spMk id="6" creationId="{E2DCB0DA-0D12-23F7-82F0-9D8A7606AC49}"/>
          </ac:spMkLst>
        </pc:spChg>
        <pc:picChg chg="add mod ord modCrop">
          <ac:chgData name="Nathan Woodward" userId="3559ae73-6af6-41f1-837f-44aa85a309de" providerId="ADAL" clId="{C301CBE1-DF13-403A-BA2F-77B3E5A43725}" dt="2026-06-24T00:31:40.008" v="7051" actId="14100"/>
          <ac:picMkLst>
            <pc:docMk/>
            <pc:sldMk cId="723647961" sldId="375"/>
            <ac:picMk id="7" creationId="{5C9DDA28-7B36-8D29-7017-7EE4FAFB88E1}"/>
          </ac:picMkLst>
        </pc:picChg>
      </pc:sldChg>
      <pc:sldChg chg="addSp delSp modSp new mod ord">
        <pc:chgData name="Nathan Woodward" userId="3559ae73-6af6-41f1-837f-44aa85a309de" providerId="ADAL" clId="{C301CBE1-DF13-403A-BA2F-77B3E5A43725}" dt="2026-06-25T00:14:04.371" v="9625" actId="1076"/>
        <pc:sldMkLst>
          <pc:docMk/>
          <pc:sldMk cId="741272501" sldId="376"/>
        </pc:sldMkLst>
        <pc:spChg chg="mod">
          <ac:chgData name="Nathan Woodward" userId="3559ae73-6af6-41f1-837f-44aa85a309de" providerId="ADAL" clId="{C301CBE1-DF13-403A-BA2F-77B3E5A43725}" dt="2026-06-24T00:32:43.462" v="7226" actId="14100"/>
          <ac:spMkLst>
            <pc:docMk/>
            <pc:sldMk cId="741272501" sldId="376"/>
            <ac:spMk id="2" creationId="{FCB8CB62-5489-3C5B-11DE-192CB91835A8}"/>
          </ac:spMkLst>
        </pc:spChg>
        <pc:spChg chg="mod">
          <ac:chgData name="Nathan Woodward" userId="3559ae73-6af6-41f1-837f-44aa85a309de" providerId="ADAL" clId="{C301CBE1-DF13-403A-BA2F-77B3E5A43725}" dt="2026-06-24T23:31:20.724" v="8849" actId="27636"/>
          <ac:spMkLst>
            <pc:docMk/>
            <pc:sldMk cId="741272501" sldId="376"/>
            <ac:spMk id="3" creationId="{12257723-3515-5A01-98F1-2E68895338BE}"/>
          </ac:spMkLst>
        </pc:spChg>
        <pc:spChg chg="add mod">
          <ac:chgData name="Nathan Woodward" userId="3559ae73-6af6-41f1-837f-44aa85a309de" providerId="ADAL" clId="{C301CBE1-DF13-403A-BA2F-77B3E5A43725}" dt="2026-06-25T00:14:04.371" v="9625" actId="1076"/>
          <ac:spMkLst>
            <pc:docMk/>
            <pc:sldMk cId="741272501" sldId="376"/>
            <ac:spMk id="5" creationId="{7C297126-60AB-A785-B3BE-14331B32E4CA}"/>
          </ac:spMkLst>
        </pc:spChg>
      </pc:sldChg>
      <pc:sldChg chg="addSp delSp modSp new mod">
        <pc:chgData name="Nathan Woodward" userId="3559ae73-6af6-41f1-837f-44aa85a309de" providerId="ADAL" clId="{C301CBE1-DF13-403A-BA2F-77B3E5A43725}" dt="2026-06-25T00:29:07.880" v="9647" actId="1076"/>
        <pc:sldMkLst>
          <pc:docMk/>
          <pc:sldMk cId="1265695605" sldId="377"/>
        </pc:sldMkLst>
        <pc:spChg chg="mod">
          <ac:chgData name="Nathan Woodward" userId="3559ae73-6af6-41f1-837f-44aa85a309de" providerId="ADAL" clId="{C301CBE1-DF13-403A-BA2F-77B3E5A43725}" dt="2026-06-24T23:22:10.578" v="8197" actId="1076"/>
          <ac:spMkLst>
            <pc:docMk/>
            <pc:sldMk cId="1265695605" sldId="377"/>
            <ac:spMk id="2" creationId="{DB1E440D-AF2D-8943-6AFC-CED2BE19BB40}"/>
          </ac:spMkLst>
        </pc:spChg>
      </pc:sldChg>
      <pc:sldChg chg="addSp delSp modSp add mod ord modClrScheme chgLayout">
        <pc:chgData name="Nathan Woodward" userId="3559ae73-6af6-41f1-837f-44aa85a309de" providerId="ADAL" clId="{C301CBE1-DF13-403A-BA2F-77B3E5A43725}" dt="2026-06-24T23:32:21.374" v="8863" actId="1076"/>
        <pc:sldMkLst>
          <pc:docMk/>
          <pc:sldMk cId="1970308397" sldId="378"/>
        </pc:sldMkLst>
        <pc:spChg chg="mod ord">
          <ac:chgData name="Nathan Woodward" userId="3559ae73-6af6-41f1-837f-44aa85a309de" providerId="ADAL" clId="{C301CBE1-DF13-403A-BA2F-77B3E5A43725}" dt="2026-06-24T22:52:36.630" v="7745" actId="700"/>
          <ac:spMkLst>
            <pc:docMk/>
            <pc:sldMk cId="1970308397" sldId="378"/>
            <ac:spMk id="2" creationId="{F5D2E0F3-DD93-D093-16CA-C08C9063936C}"/>
          </ac:spMkLst>
        </pc:spChg>
        <pc:spChg chg="mod ord">
          <ac:chgData name="Nathan Woodward" userId="3559ae73-6af6-41f1-837f-44aa85a309de" providerId="ADAL" clId="{C301CBE1-DF13-403A-BA2F-77B3E5A43725}" dt="2026-06-24T22:52:49.770" v="7750" actId="14100"/>
          <ac:spMkLst>
            <pc:docMk/>
            <pc:sldMk cId="1970308397" sldId="378"/>
            <ac:spMk id="4" creationId="{7502FF30-DB90-C31E-90D0-C090A651F137}"/>
          </ac:spMkLst>
        </pc:spChg>
        <pc:picChg chg="mod">
          <ac:chgData name="Nathan Woodward" userId="3559ae73-6af6-41f1-837f-44aa85a309de" providerId="ADAL" clId="{C301CBE1-DF13-403A-BA2F-77B3E5A43725}" dt="2026-06-24T23:32:21.374" v="8863" actId="1076"/>
          <ac:picMkLst>
            <pc:docMk/>
            <pc:sldMk cId="1970308397" sldId="378"/>
            <ac:picMk id="6" creationId="{A657D5A2-A3A5-F2B3-47E2-91AA08571E26}"/>
          </ac:picMkLst>
        </pc:picChg>
      </pc:sldChg>
      <pc:sldChg chg="addSp delSp modSp new mod modClrScheme chgLayout">
        <pc:chgData name="Nathan Woodward" userId="3559ae73-6af6-41f1-837f-44aa85a309de" providerId="ADAL" clId="{C301CBE1-DF13-403A-BA2F-77B3E5A43725}" dt="2026-06-25T00:14:11.077" v="9626" actId="1076"/>
        <pc:sldMkLst>
          <pc:docMk/>
          <pc:sldMk cId="3979127744" sldId="379"/>
        </pc:sldMkLst>
        <pc:spChg chg="add mod ord">
          <ac:chgData name="Nathan Woodward" userId="3559ae73-6af6-41f1-837f-44aa85a309de" providerId="ADAL" clId="{C301CBE1-DF13-403A-BA2F-77B3E5A43725}" dt="2026-06-24T23:35:59.491" v="9051" actId="20577"/>
          <ac:spMkLst>
            <pc:docMk/>
            <pc:sldMk cId="3979127744" sldId="379"/>
            <ac:spMk id="4" creationId="{817F877D-ABA3-B845-F7AD-787E78BA1E4A}"/>
          </ac:spMkLst>
        </pc:spChg>
        <pc:spChg chg="add mod ord">
          <ac:chgData name="Nathan Woodward" userId="3559ae73-6af6-41f1-837f-44aa85a309de" providerId="ADAL" clId="{C301CBE1-DF13-403A-BA2F-77B3E5A43725}" dt="2026-06-24T23:36:11.743" v="9053" actId="179"/>
          <ac:spMkLst>
            <pc:docMk/>
            <pc:sldMk cId="3979127744" sldId="379"/>
            <ac:spMk id="5" creationId="{1B9C0A32-AEAB-D88C-FE5B-4358174133E8}"/>
          </ac:spMkLst>
        </pc:spChg>
        <pc:picChg chg="add mod">
          <ac:chgData name="Nathan Woodward" userId="3559ae73-6af6-41f1-837f-44aa85a309de" providerId="ADAL" clId="{C301CBE1-DF13-403A-BA2F-77B3E5A43725}" dt="2026-06-25T00:14:11.077" v="9626" actId="1076"/>
          <ac:picMkLst>
            <pc:docMk/>
            <pc:sldMk cId="3979127744" sldId="379"/>
            <ac:picMk id="7" creationId="{C1CF4331-71FA-F9B6-FD9F-BD2B5C34C975}"/>
          </ac:picMkLst>
        </pc:picChg>
      </pc:sldChg>
      <pc:sldChg chg="addSp delSp modSp new mod setBg modClrScheme chgLayout">
        <pc:chgData name="Nathan Woodward" userId="3559ae73-6af6-41f1-837f-44aa85a309de" providerId="ADAL" clId="{C301CBE1-DF13-403A-BA2F-77B3E5A43725}" dt="2026-06-25T00:36:03.469" v="10236" actId="2711"/>
        <pc:sldMkLst>
          <pc:docMk/>
          <pc:sldMk cId="2185042811" sldId="380"/>
        </pc:sldMkLst>
        <pc:spChg chg="mod ord">
          <ac:chgData name="Nathan Woodward" userId="3559ae73-6af6-41f1-837f-44aa85a309de" providerId="ADAL" clId="{C301CBE1-DF13-403A-BA2F-77B3E5A43725}" dt="2026-06-25T00:33:02.812" v="9974" actId="26606"/>
          <ac:spMkLst>
            <pc:docMk/>
            <pc:sldMk cId="2185042811" sldId="380"/>
            <ac:spMk id="2" creationId="{89DFC202-A58B-8EB0-8DC3-CC50B3869B3E}"/>
          </ac:spMkLst>
        </pc:spChg>
        <pc:spChg chg="add">
          <ac:chgData name="Nathan Woodward" userId="3559ae73-6af6-41f1-837f-44aa85a309de" providerId="ADAL" clId="{C301CBE1-DF13-403A-BA2F-77B3E5A43725}" dt="2026-06-25T00:33:02.812" v="9974" actId="26606"/>
          <ac:spMkLst>
            <pc:docMk/>
            <pc:sldMk cId="2185042811" sldId="380"/>
            <ac:spMk id="9" creationId="{F68B2C62-7648-4430-90D5-AE0F252AF113}"/>
          </ac:spMkLst>
        </pc:spChg>
        <pc:spChg chg="add mod">
          <ac:chgData name="Nathan Woodward" userId="3559ae73-6af6-41f1-837f-44aa85a309de" providerId="ADAL" clId="{C301CBE1-DF13-403A-BA2F-77B3E5A43725}" dt="2026-06-25T00:36:03.469" v="10236" actId="2711"/>
          <ac:spMkLst>
            <pc:docMk/>
            <pc:sldMk cId="2185042811" sldId="380"/>
            <ac:spMk id="10" creationId="{FA0BDEAE-13BD-154D-1D4D-494FCF5B8DB1}"/>
          </ac:spMkLst>
        </pc:spChg>
        <pc:spChg chg="add">
          <ac:chgData name="Nathan Woodward" userId="3559ae73-6af6-41f1-837f-44aa85a309de" providerId="ADAL" clId="{C301CBE1-DF13-403A-BA2F-77B3E5A43725}" dt="2026-06-25T00:33:02.812" v="9974" actId="26606"/>
          <ac:spMkLst>
            <pc:docMk/>
            <pc:sldMk cId="2185042811" sldId="380"/>
            <ac:spMk id="11" creationId="{19604516-F583-413C-8C0B-E7944F332B5A}"/>
          </ac:spMkLst>
        </pc:spChg>
        <pc:cxnChg chg="add">
          <ac:chgData name="Nathan Woodward" userId="3559ae73-6af6-41f1-837f-44aa85a309de" providerId="ADAL" clId="{C301CBE1-DF13-403A-BA2F-77B3E5A43725}" dt="2026-06-25T00:33:02.812" v="9974" actId="26606"/>
          <ac:cxnSpMkLst>
            <pc:docMk/>
            <pc:sldMk cId="2185042811" sldId="380"/>
            <ac:cxnSpMk id="13" creationId="{4BFD5B9F-5FB6-467D-83D5-DF82F1907354}"/>
          </ac:cxnSpMkLst>
        </pc:cxnChg>
      </pc:sldChg>
      <pc:sldMasterChg chg="add addSldLayout">
        <pc:chgData name="Nathan Woodward" userId="3559ae73-6af6-41f1-837f-44aa85a309de" providerId="ADAL" clId="{C301CBE1-DF13-403A-BA2F-77B3E5A43725}" dt="2026-06-23T19:52:20.778" v="60" actId="26606"/>
        <pc:sldMasterMkLst>
          <pc:docMk/>
          <pc:sldMasterMk cId="1494582263" sldId="2147483738"/>
        </pc:sldMasterMkLst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3625673324" sldId="2147483739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482911345" sldId="2147483740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1467298821" sldId="2147483741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2826121616" sldId="2147483742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2762297019" sldId="2147483743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1346888390" sldId="2147483744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2986835566" sldId="2147483745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2643267138" sldId="2147483746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382529495" sldId="2147483747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518963679" sldId="2147483748"/>
          </pc:sldLayoutMkLst>
        </pc:sldLayoutChg>
        <pc:sldLayoutChg chg="add">
          <pc:chgData name="Nathan Woodward" userId="3559ae73-6af6-41f1-837f-44aa85a309de" providerId="ADAL" clId="{C301CBE1-DF13-403A-BA2F-77B3E5A43725}" dt="2026-06-23T19:52:20.778" v="60" actId="26606"/>
          <pc:sldLayoutMkLst>
            <pc:docMk/>
            <pc:sldMasterMk cId="1494582263" sldId="2147483738"/>
            <pc:sldLayoutMk cId="3735346246" sldId="214748374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50D82-F71D-4B16-8E29-2E20094DAF2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1CF8CD-2996-4E75-8A54-D165B62C290E}">
      <dgm:prSet custT="1"/>
      <dgm:spPr/>
      <dgm:t>
        <a:bodyPr/>
        <a:lstStyle/>
        <a:p>
          <a:r>
            <a:rPr lang="en-US" sz="2000" dirty="0"/>
            <a:t>Experience a Task</a:t>
          </a:r>
        </a:p>
      </dgm:t>
    </dgm:pt>
    <dgm:pt modelId="{FB6B7629-4C71-4F9B-8DAC-A1113943F6A6}" type="parTrans" cxnId="{1F76E6DD-9E41-4D11-BEF7-4D0CF5034CB2}">
      <dgm:prSet/>
      <dgm:spPr/>
      <dgm:t>
        <a:bodyPr/>
        <a:lstStyle/>
        <a:p>
          <a:endParaRPr lang="en-US"/>
        </a:p>
      </dgm:t>
    </dgm:pt>
    <dgm:pt modelId="{1DA9FA76-AC95-47E8-9DD6-68E2EBE9C4E2}" type="sibTrans" cxnId="{1F76E6DD-9E41-4D11-BEF7-4D0CF5034CB2}">
      <dgm:prSet/>
      <dgm:spPr/>
      <dgm:t>
        <a:bodyPr/>
        <a:lstStyle/>
        <a:p>
          <a:endParaRPr lang="en-US"/>
        </a:p>
      </dgm:t>
    </dgm:pt>
    <dgm:pt modelId="{188753FA-5670-4B46-A5E6-BC72776A9280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Experience a Thin-Sliced Lesson exhibiting experience first, formalize later</a:t>
          </a:r>
        </a:p>
      </dgm:t>
    </dgm:pt>
    <dgm:pt modelId="{19A2894B-D30E-485E-B95E-377BEB06994A}" type="parTrans" cxnId="{E0B75A0B-FE84-460C-9361-13DC4C0F0679}">
      <dgm:prSet/>
      <dgm:spPr/>
      <dgm:t>
        <a:bodyPr/>
        <a:lstStyle/>
        <a:p>
          <a:endParaRPr lang="en-US"/>
        </a:p>
      </dgm:t>
    </dgm:pt>
    <dgm:pt modelId="{26732763-1D77-4A43-A692-2611353E9F54}" type="sibTrans" cxnId="{E0B75A0B-FE84-460C-9361-13DC4C0F0679}">
      <dgm:prSet/>
      <dgm:spPr/>
      <dgm:t>
        <a:bodyPr/>
        <a:lstStyle/>
        <a:p>
          <a:endParaRPr lang="en-US"/>
        </a:p>
      </dgm:t>
    </dgm:pt>
    <dgm:pt modelId="{5092EC57-1D1D-4F20-BF85-D9257C6BFA9C}">
      <dgm:prSet custT="1"/>
      <dgm:spPr/>
      <dgm:t>
        <a:bodyPr/>
        <a:lstStyle/>
        <a:p>
          <a:r>
            <a:rPr lang="en-US" sz="2000" dirty="0"/>
            <a:t>See Examples</a:t>
          </a:r>
        </a:p>
      </dgm:t>
    </dgm:pt>
    <dgm:pt modelId="{4024EE02-8AE6-467A-B222-EB3326A88235}" type="parTrans" cxnId="{4F4F3973-DFAA-4408-83E6-54D46AC54195}">
      <dgm:prSet/>
      <dgm:spPr/>
      <dgm:t>
        <a:bodyPr/>
        <a:lstStyle/>
        <a:p>
          <a:endParaRPr lang="en-US"/>
        </a:p>
      </dgm:t>
    </dgm:pt>
    <dgm:pt modelId="{52E294B1-9E2A-44D4-B662-485F51423DB4}" type="sibTrans" cxnId="{4F4F3973-DFAA-4408-83E6-54D46AC54195}">
      <dgm:prSet/>
      <dgm:spPr/>
      <dgm:t>
        <a:bodyPr/>
        <a:lstStyle/>
        <a:p>
          <a:endParaRPr lang="en-US"/>
        </a:p>
      </dgm:t>
    </dgm:pt>
    <dgm:pt modelId="{0CD4EFF1-CA17-49E3-B13D-C27303459D01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See examples of student created “Meaningful Notes”</a:t>
          </a:r>
        </a:p>
      </dgm:t>
    </dgm:pt>
    <dgm:pt modelId="{E005F6E6-DDC3-4CAD-B8B7-71973267DFD7}" type="parTrans" cxnId="{06E0BDA1-B766-4AA6-8E26-F342E69927E2}">
      <dgm:prSet/>
      <dgm:spPr/>
      <dgm:t>
        <a:bodyPr/>
        <a:lstStyle/>
        <a:p>
          <a:endParaRPr lang="en-US"/>
        </a:p>
      </dgm:t>
    </dgm:pt>
    <dgm:pt modelId="{CEC60C15-1808-4664-AD33-8E8A04E7B7A9}" type="sibTrans" cxnId="{06E0BDA1-B766-4AA6-8E26-F342E69927E2}">
      <dgm:prSet/>
      <dgm:spPr/>
      <dgm:t>
        <a:bodyPr/>
        <a:lstStyle/>
        <a:p>
          <a:endParaRPr lang="en-US"/>
        </a:p>
      </dgm:t>
    </dgm:pt>
    <dgm:pt modelId="{BC997872-D220-47D8-8C7C-01D405DB2D4C}">
      <dgm:prSet custT="1"/>
      <dgm:spPr/>
      <dgm:t>
        <a:bodyPr/>
        <a:lstStyle/>
        <a:p>
          <a:r>
            <a:rPr lang="en-US" sz="2000" dirty="0"/>
            <a:t>New Strategies</a:t>
          </a:r>
        </a:p>
      </dgm:t>
    </dgm:pt>
    <dgm:pt modelId="{F2817D84-D3FD-47C9-B528-BEC322919D96}" type="parTrans" cxnId="{ACC142B9-5D8F-4E0A-A5A8-FD9056202B28}">
      <dgm:prSet/>
      <dgm:spPr/>
      <dgm:t>
        <a:bodyPr/>
        <a:lstStyle/>
        <a:p>
          <a:endParaRPr lang="en-US"/>
        </a:p>
      </dgm:t>
    </dgm:pt>
    <dgm:pt modelId="{5A1E91D3-BDD3-41CC-93C4-B765A3EFBA1B}" type="sibTrans" cxnId="{ACC142B9-5D8F-4E0A-A5A8-FD9056202B28}">
      <dgm:prSet/>
      <dgm:spPr/>
      <dgm:t>
        <a:bodyPr/>
        <a:lstStyle/>
        <a:p>
          <a:endParaRPr lang="en-US"/>
        </a:p>
      </dgm:t>
    </dgm:pt>
    <dgm:pt modelId="{308D61AB-0CEF-47C5-B4B9-56692519911A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Adapting GLAD strategies (designed for English Learners) for BTC</a:t>
          </a:r>
        </a:p>
      </dgm:t>
    </dgm:pt>
    <dgm:pt modelId="{6D91BA28-6DC3-485A-9168-4D356DC8FEB1}" type="parTrans" cxnId="{24BD3A19-B813-4A78-A801-CF017CCC8762}">
      <dgm:prSet/>
      <dgm:spPr/>
      <dgm:t>
        <a:bodyPr/>
        <a:lstStyle/>
        <a:p>
          <a:endParaRPr lang="en-US"/>
        </a:p>
      </dgm:t>
    </dgm:pt>
    <dgm:pt modelId="{0229E75B-97B4-414F-83A6-ADCF7DA3840F}" type="sibTrans" cxnId="{24BD3A19-B813-4A78-A801-CF017CCC8762}">
      <dgm:prSet/>
      <dgm:spPr/>
      <dgm:t>
        <a:bodyPr/>
        <a:lstStyle/>
        <a:p>
          <a:endParaRPr lang="en-US"/>
        </a:p>
      </dgm:t>
    </dgm:pt>
    <dgm:pt modelId="{133F75F8-109A-4FBE-9D4C-396C0069E5B4}" type="pres">
      <dgm:prSet presAssocID="{89250D82-F71D-4B16-8E29-2E20094DAF25}" presName="Name0" presStyleCnt="0">
        <dgm:presLayoutVars>
          <dgm:dir/>
          <dgm:animLvl val="lvl"/>
          <dgm:resizeHandles val="exact"/>
        </dgm:presLayoutVars>
      </dgm:prSet>
      <dgm:spPr/>
    </dgm:pt>
    <dgm:pt modelId="{FF94BA38-BC2E-4624-8A2F-C05DF9A3ECF0}" type="pres">
      <dgm:prSet presAssocID="{6B1CF8CD-2996-4E75-8A54-D165B62C290E}" presName="linNode" presStyleCnt="0"/>
      <dgm:spPr/>
    </dgm:pt>
    <dgm:pt modelId="{98DD64F8-A3CE-435D-8B78-578D0A0654DC}" type="pres">
      <dgm:prSet presAssocID="{6B1CF8CD-2996-4E75-8A54-D165B62C290E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97EBB52A-339B-4AC5-87CF-CB9E56E3BB5F}" type="pres">
      <dgm:prSet presAssocID="{6B1CF8CD-2996-4E75-8A54-D165B62C290E}" presName="descendantText" presStyleLbl="alignNode1" presStyleIdx="0" presStyleCnt="3">
        <dgm:presLayoutVars>
          <dgm:bulletEnabled/>
        </dgm:presLayoutVars>
      </dgm:prSet>
      <dgm:spPr/>
    </dgm:pt>
    <dgm:pt modelId="{F24CB677-31F1-4231-AC0E-41A5749A1FD8}" type="pres">
      <dgm:prSet presAssocID="{1DA9FA76-AC95-47E8-9DD6-68E2EBE9C4E2}" presName="sp" presStyleCnt="0"/>
      <dgm:spPr/>
    </dgm:pt>
    <dgm:pt modelId="{30170006-DA8C-4AAA-B145-FDE543E42B8E}" type="pres">
      <dgm:prSet presAssocID="{5092EC57-1D1D-4F20-BF85-D9257C6BFA9C}" presName="linNode" presStyleCnt="0"/>
      <dgm:spPr/>
    </dgm:pt>
    <dgm:pt modelId="{F306C3B8-DF31-4F78-B8F1-9008978671E5}" type="pres">
      <dgm:prSet presAssocID="{5092EC57-1D1D-4F20-BF85-D9257C6BFA9C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932C74CF-3FDA-4DAD-B28A-E43CCDA53972}" type="pres">
      <dgm:prSet presAssocID="{5092EC57-1D1D-4F20-BF85-D9257C6BFA9C}" presName="descendantText" presStyleLbl="alignNode1" presStyleIdx="1" presStyleCnt="3">
        <dgm:presLayoutVars>
          <dgm:bulletEnabled/>
        </dgm:presLayoutVars>
      </dgm:prSet>
      <dgm:spPr/>
    </dgm:pt>
    <dgm:pt modelId="{4DC766AC-FA12-430B-9D64-7955B8A8FCE0}" type="pres">
      <dgm:prSet presAssocID="{52E294B1-9E2A-44D4-B662-485F51423DB4}" presName="sp" presStyleCnt="0"/>
      <dgm:spPr/>
    </dgm:pt>
    <dgm:pt modelId="{C83CD0C6-7071-4402-B974-09EF52732936}" type="pres">
      <dgm:prSet presAssocID="{BC997872-D220-47D8-8C7C-01D405DB2D4C}" presName="linNode" presStyleCnt="0"/>
      <dgm:spPr/>
    </dgm:pt>
    <dgm:pt modelId="{1C7BFA54-9D13-4158-AA0F-99AD56E7F526}" type="pres">
      <dgm:prSet presAssocID="{BC997872-D220-47D8-8C7C-01D405DB2D4C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F7EE2967-47B1-495E-BCED-2DA9D9F427D3}" type="pres">
      <dgm:prSet presAssocID="{BC997872-D220-47D8-8C7C-01D405DB2D4C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E0B75A0B-FE84-460C-9361-13DC4C0F0679}" srcId="{6B1CF8CD-2996-4E75-8A54-D165B62C290E}" destId="{188753FA-5670-4B46-A5E6-BC72776A9280}" srcOrd="0" destOrd="0" parTransId="{19A2894B-D30E-485E-B95E-377BEB06994A}" sibTransId="{26732763-1D77-4A43-A692-2611353E9F54}"/>
    <dgm:cxn modelId="{693F050E-088D-436A-ACA1-8B52218484D1}" type="presOf" srcId="{308D61AB-0CEF-47C5-B4B9-56692519911A}" destId="{F7EE2967-47B1-495E-BCED-2DA9D9F427D3}" srcOrd="0" destOrd="0" presId="urn:microsoft.com/office/officeart/2016/7/layout/VerticalHollowActionList"/>
    <dgm:cxn modelId="{24BD3A19-B813-4A78-A801-CF017CCC8762}" srcId="{BC997872-D220-47D8-8C7C-01D405DB2D4C}" destId="{308D61AB-0CEF-47C5-B4B9-56692519911A}" srcOrd="0" destOrd="0" parTransId="{6D91BA28-6DC3-485A-9168-4D356DC8FEB1}" sibTransId="{0229E75B-97B4-414F-83A6-ADCF7DA3840F}"/>
    <dgm:cxn modelId="{459FD241-6432-4FD4-BDCB-AB9AB0A43CF2}" type="presOf" srcId="{89250D82-F71D-4B16-8E29-2E20094DAF25}" destId="{133F75F8-109A-4FBE-9D4C-396C0069E5B4}" srcOrd="0" destOrd="0" presId="urn:microsoft.com/office/officeart/2016/7/layout/VerticalHollowActionList"/>
    <dgm:cxn modelId="{A041AA51-8BE6-424B-872C-45D4223E6A4A}" type="presOf" srcId="{5092EC57-1D1D-4F20-BF85-D9257C6BFA9C}" destId="{F306C3B8-DF31-4F78-B8F1-9008978671E5}" srcOrd="0" destOrd="0" presId="urn:microsoft.com/office/officeart/2016/7/layout/VerticalHollowActionList"/>
    <dgm:cxn modelId="{4F4F3973-DFAA-4408-83E6-54D46AC54195}" srcId="{89250D82-F71D-4B16-8E29-2E20094DAF25}" destId="{5092EC57-1D1D-4F20-BF85-D9257C6BFA9C}" srcOrd="1" destOrd="0" parTransId="{4024EE02-8AE6-467A-B222-EB3326A88235}" sibTransId="{52E294B1-9E2A-44D4-B662-485F51423DB4}"/>
    <dgm:cxn modelId="{357FC274-794D-4232-ABB8-31A67BB9E5EB}" type="presOf" srcId="{188753FA-5670-4B46-A5E6-BC72776A9280}" destId="{97EBB52A-339B-4AC5-87CF-CB9E56E3BB5F}" srcOrd="0" destOrd="0" presId="urn:microsoft.com/office/officeart/2016/7/layout/VerticalHollowActionList"/>
    <dgm:cxn modelId="{36EE6F57-865A-4137-9423-5B01ECC3B704}" type="presOf" srcId="{BC997872-D220-47D8-8C7C-01D405DB2D4C}" destId="{1C7BFA54-9D13-4158-AA0F-99AD56E7F526}" srcOrd="0" destOrd="0" presId="urn:microsoft.com/office/officeart/2016/7/layout/VerticalHollowActionList"/>
    <dgm:cxn modelId="{F2438059-96AF-4501-88FE-09EB7144ADDD}" type="presOf" srcId="{6B1CF8CD-2996-4E75-8A54-D165B62C290E}" destId="{98DD64F8-A3CE-435D-8B78-578D0A0654DC}" srcOrd="0" destOrd="0" presId="urn:microsoft.com/office/officeart/2016/7/layout/VerticalHollowActionList"/>
    <dgm:cxn modelId="{14626989-369D-4848-9808-C246D599BE36}" type="presOf" srcId="{0CD4EFF1-CA17-49E3-B13D-C27303459D01}" destId="{932C74CF-3FDA-4DAD-B28A-E43CCDA53972}" srcOrd="0" destOrd="0" presId="urn:microsoft.com/office/officeart/2016/7/layout/VerticalHollowActionList"/>
    <dgm:cxn modelId="{06E0BDA1-B766-4AA6-8E26-F342E69927E2}" srcId="{5092EC57-1D1D-4F20-BF85-D9257C6BFA9C}" destId="{0CD4EFF1-CA17-49E3-B13D-C27303459D01}" srcOrd="0" destOrd="0" parTransId="{E005F6E6-DDC3-4CAD-B8B7-71973267DFD7}" sibTransId="{CEC60C15-1808-4664-AD33-8E8A04E7B7A9}"/>
    <dgm:cxn modelId="{ACC142B9-5D8F-4E0A-A5A8-FD9056202B28}" srcId="{89250D82-F71D-4B16-8E29-2E20094DAF25}" destId="{BC997872-D220-47D8-8C7C-01D405DB2D4C}" srcOrd="2" destOrd="0" parTransId="{F2817D84-D3FD-47C9-B528-BEC322919D96}" sibTransId="{5A1E91D3-BDD3-41CC-93C4-B765A3EFBA1B}"/>
    <dgm:cxn modelId="{1F76E6DD-9E41-4D11-BEF7-4D0CF5034CB2}" srcId="{89250D82-F71D-4B16-8E29-2E20094DAF25}" destId="{6B1CF8CD-2996-4E75-8A54-D165B62C290E}" srcOrd="0" destOrd="0" parTransId="{FB6B7629-4C71-4F9B-8DAC-A1113943F6A6}" sibTransId="{1DA9FA76-AC95-47E8-9DD6-68E2EBE9C4E2}"/>
    <dgm:cxn modelId="{4B3B11D8-028A-4A86-9516-013104CD108A}" type="presParOf" srcId="{133F75F8-109A-4FBE-9D4C-396C0069E5B4}" destId="{FF94BA38-BC2E-4624-8A2F-C05DF9A3ECF0}" srcOrd="0" destOrd="0" presId="urn:microsoft.com/office/officeart/2016/7/layout/VerticalHollowActionList"/>
    <dgm:cxn modelId="{442F0923-9699-45B7-B945-E00580D702C2}" type="presParOf" srcId="{FF94BA38-BC2E-4624-8A2F-C05DF9A3ECF0}" destId="{98DD64F8-A3CE-435D-8B78-578D0A0654DC}" srcOrd="0" destOrd="0" presId="urn:microsoft.com/office/officeart/2016/7/layout/VerticalHollowActionList"/>
    <dgm:cxn modelId="{56526AAD-EEB8-497A-ABE4-539547B75331}" type="presParOf" srcId="{FF94BA38-BC2E-4624-8A2F-C05DF9A3ECF0}" destId="{97EBB52A-339B-4AC5-87CF-CB9E56E3BB5F}" srcOrd="1" destOrd="0" presId="urn:microsoft.com/office/officeart/2016/7/layout/VerticalHollowActionList"/>
    <dgm:cxn modelId="{E23C4828-65AF-45CD-9590-9F0D12F2589E}" type="presParOf" srcId="{133F75F8-109A-4FBE-9D4C-396C0069E5B4}" destId="{F24CB677-31F1-4231-AC0E-41A5749A1FD8}" srcOrd="1" destOrd="0" presId="urn:microsoft.com/office/officeart/2016/7/layout/VerticalHollowActionList"/>
    <dgm:cxn modelId="{88899D78-8ADA-4C0E-84DA-14E9FBBB799C}" type="presParOf" srcId="{133F75F8-109A-4FBE-9D4C-396C0069E5B4}" destId="{30170006-DA8C-4AAA-B145-FDE543E42B8E}" srcOrd="2" destOrd="0" presId="urn:microsoft.com/office/officeart/2016/7/layout/VerticalHollowActionList"/>
    <dgm:cxn modelId="{D4339F3C-F419-4DE5-9CAC-C301A76E6820}" type="presParOf" srcId="{30170006-DA8C-4AAA-B145-FDE543E42B8E}" destId="{F306C3B8-DF31-4F78-B8F1-9008978671E5}" srcOrd="0" destOrd="0" presId="urn:microsoft.com/office/officeart/2016/7/layout/VerticalHollowActionList"/>
    <dgm:cxn modelId="{ABFD1444-F9D0-46C1-99C4-C1B548E23FB4}" type="presParOf" srcId="{30170006-DA8C-4AAA-B145-FDE543E42B8E}" destId="{932C74CF-3FDA-4DAD-B28A-E43CCDA53972}" srcOrd="1" destOrd="0" presId="urn:microsoft.com/office/officeart/2016/7/layout/VerticalHollowActionList"/>
    <dgm:cxn modelId="{91C95182-5E97-4958-8381-FE71556FBDF2}" type="presParOf" srcId="{133F75F8-109A-4FBE-9D4C-396C0069E5B4}" destId="{4DC766AC-FA12-430B-9D64-7955B8A8FCE0}" srcOrd="3" destOrd="0" presId="urn:microsoft.com/office/officeart/2016/7/layout/VerticalHollowActionList"/>
    <dgm:cxn modelId="{698419C7-D4AB-468E-9F3C-DC8C2D9E4ED2}" type="presParOf" srcId="{133F75F8-109A-4FBE-9D4C-396C0069E5B4}" destId="{C83CD0C6-7071-4402-B974-09EF52732936}" srcOrd="4" destOrd="0" presId="urn:microsoft.com/office/officeart/2016/7/layout/VerticalHollowActionList"/>
    <dgm:cxn modelId="{A7FEF204-DE24-4E38-AA46-78774E87FA72}" type="presParOf" srcId="{C83CD0C6-7071-4402-B974-09EF52732936}" destId="{1C7BFA54-9D13-4158-AA0F-99AD56E7F526}" srcOrd="0" destOrd="0" presId="urn:microsoft.com/office/officeart/2016/7/layout/VerticalHollowActionList"/>
    <dgm:cxn modelId="{608B08A1-D4EE-49FE-95B5-4BBCB2D5B37E}" type="presParOf" srcId="{C83CD0C6-7071-4402-B974-09EF52732936}" destId="{F7EE2967-47B1-495E-BCED-2DA9D9F427D3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BB52A-339B-4AC5-87CF-CB9E56E3BB5F}">
      <dsp:nvSpPr>
        <dsp:cNvPr id="0" name=""/>
        <dsp:cNvSpPr/>
      </dsp:nvSpPr>
      <dsp:spPr>
        <a:xfrm>
          <a:off x="1403645" y="1703"/>
          <a:ext cx="5614582" cy="1745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938" tIns="443414" rIns="108938" bIns="44341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Experience a Thin-Sliced Lesson exhibiting experience first, formalize later</a:t>
          </a:r>
        </a:p>
      </dsp:txBody>
      <dsp:txXfrm>
        <a:off x="1403645" y="1703"/>
        <a:ext cx="5614582" cy="1745726"/>
      </dsp:txXfrm>
    </dsp:sp>
    <dsp:sp modelId="{98DD64F8-A3CE-435D-8B78-578D0A0654DC}">
      <dsp:nvSpPr>
        <dsp:cNvPr id="0" name=""/>
        <dsp:cNvSpPr/>
      </dsp:nvSpPr>
      <dsp:spPr>
        <a:xfrm>
          <a:off x="0" y="1703"/>
          <a:ext cx="1403645" cy="1745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6" tIns="172439" rIns="74276" bIns="17243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Experience a Task</a:t>
          </a:r>
        </a:p>
      </dsp:txBody>
      <dsp:txXfrm>
        <a:off x="0" y="1703"/>
        <a:ext cx="1403645" cy="1745726"/>
      </dsp:txXfrm>
    </dsp:sp>
    <dsp:sp modelId="{932C74CF-3FDA-4DAD-B28A-E43CCDA53972}">
      <dsp:nvSpPr>
        <dsp:cNvPr id="0" name=""/>
        <dsp:cNvSpPr/>
      </dsp:nvSpPr>
      <dsp:spPr>
        <a:xfrm>
          <a:off x="1403645" y="1852172"/>
          <a:ext cx="5614582" cy="1745726"/>
        </a:xfrm>
        <a:prstGeom prst="rect">
          <a:avLst/>
        </a:prstGeom>
        <a:solidFill>
          <a:schemeClr val="accent2">
            <a:hueOff val="-944198"/>
            <a:satOff val="17568"/>
            <a:lumOff val="2352"/>
            <a:alphaOff val="0"/>
          </a:schemeClr>
        </a:solidFill>
        <a:ln w="12700" cap="flat" cmpd="sng" algn="ctr">
          <a:solidFill>
            <a:schemeClr val="accent2">
              <a:hueOff val="-944198"/>
              <a:satOff val="17568"/>
              <a:lumOff val="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938" tIns="443414" rIns="108938" bIns="44341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See examples of student created “Meaningful Notes”</a:t>
          </a:r>
        </a:p>
      </dsp:txBody>
      <dsp:txXfrm>
        <a:off x="1403645" y="1852172"/>
        <a:ext cx="5614582" cy="1745726"/>
      </dsp:txXfrm>
    </dsp:sp>
    <dsp:sp modelId="{F306C3B8-DF31-4F78-B8F1-9008978671E5}">
      <dsp:nvSpPr>
        <dsp:cNvPr id="0" name=""/>
        <dsp:cNvSpPr/>
      </dsp:nvSpPr>
      <dsp:spPr>
        <a:xfrm>
          <a:off x="0" y="1852172"/>
          <a:ext cx="1403645" cy="1745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44198"/>
              <a:satOff val="17568"/>
              <a:lumOff val="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6" tIns="172439" rIns="74276" bIns="17243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See Examples</a:t>
          </a:r>
        </a:p>
      </dsp:txBody>
      <dsp:txXfrm>
        <a:off x="0" y="1852172"/>
        <a:ext cx="1403645" cy="1745726"/>
      </dsp:txXfrm>
    </dsp:sp>
    <dsp:sp modelId="{F7EE2967-47B1-495E-BCED-2DA9D9F427D3}">
      <dsp:nvSpPr>
        <dsp:cNvPr id="0" name=""/>
        <dsp:cNvSpPr/>
      </dsp:nvSpPr>
      <dsp:spPr>
        <a:xfrm>
          <a:off x="1403645" y="3702642"/>
          <a:ext cx="5614582" cy="1745726"/>
        </a:xfrm>
        <a:prstGeom prst="rect">
          <a:avLst/>
        </a:prstGeom>
        <a:solidFill>
          <a:schemeClr val="accent2">
            <a:hueOff val="-1888395"/>
            <a:satOff val="35136"/>
            <a:lumOff val="4705"/>
            <a:alphaOff val="0"/>
          </a:schemeClr>
        </a:solidFill>
        <a:ln w="1270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938" tIns="443414" rIns="108938" bIns="44341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Adapting GLAD strategies (designed for English Learners) for BTC</a:t>
          </a:r>
        </a:p>
      </dsp:txBody>
      <dsp:txXfrm>
        <a:off x="1403645" y="3702642"/>
        <a:ext cx="5614582" cy="1745726"/>
      </dsp:txXfrm>
    </dsp:sp>
    <dsp:sp modelId="{1C7BFA54-9D13-4158-AA0F-99AD56E7F526}">
      <dsp:nvSpPr>
        <dsp:cNvPr id="0" name=""/>
        <dsp:cNvSpPr/>
      </dsp:nvSpPr>
      <dsp:spPr>
        <a:xfrm>
          <a:off x="0" y="3702642"/>
          <a:ext cx="1403645" cy="1745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6" tIns="172439" rIns="74276" bIns="17243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Strategies</a:t>
          </a:r>
        </a:p>
      </dsp:txBody>
      <dsp:txXfrm>
        <a:off x="0" y="3702642"/>
        <a:ext cx="1403645" cy="1745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38.7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0 151 24575,'2'-4'0,"0"0"0,0 0 0,0 1 0,1-1 0,-1 1 0,1-1 0,0 1 0,0 0 0,0 0 0,0 0 0,1 1 0,3-4 0,2-1 0,4-4 0,1 0 0,0 2 0,0 0 0,1 0 0,0 1 0,1 1 0,-1 0 0,1 1 0,1 1 0,-1 1 0,1 0 0,0 1 0,-1 1 0,2 0 0,-1 2 0,28 1 0,-32 1 0,1-1 0,-1 2 0,0 0 0,0 0 0,-1 1 0,1 1 0,-1 0 0,0 0 0,0 2 0,-1-1 0,1 1 0,-2 1 0,1 0 0,-1 1 0,0 0 0,-1 0 0,0 1 0,0 0 0,-1 1 0,-1 0 0,1 0 0,4 12 0,30 46 0,-32-56 0,-1 1 0,0 1 0,-1 0 0,10 28 0,38 100 0,-34-92 0,18 61 0,-29-75 0,-2 1 0,-2 0 0,-1 0 0,1 57 0,-7-59 0,-5 137 0,3-149 0,-2 0 0,-1 0 0,0 0 0,-2-1 0,-10 25 0,6-24 0,0-1 0,-2 0 0,-1 0 0,-1-1 0,0-1 0,-2-1 0,0 0 0,-2-1 0,-32 27 0,43-41 0,0 0 0,-1 0 0,1-1 0,-1 0 0,1-1 0,-1 0 0,0 0 0,-1-1 0,1 0 0,-11 0 0,3 0 0,1-1 0,-1-1 0,0-1 0,-30-5 0,43 5 0,0 0 0,0-1 0,0 1 0,1-1 0,-1 0 0,1 0 0,-1 0 0,1 0 0,-1-1 0,1 0 0,0 1 0,0-1 0,1 0 0,-1-1 0,1 1 0,-1 0 0,1-1 0,0 1 0,0-1 0,0 0 0,1 1 0,-1-1 0,1 0 0,0 0 0,0 0 0,0-7 0,-2-7 0,2 0 0,0 0 0,1 0 0,3-31 0,-1 35 0,1-1 0,0 1 0,1 0 0,0 0 0,1 0 0,1 0 0,0 1 0,1 0 0,0 0 0,1 1 0,0-1 0,1 2 0,1-1 0,0 2 0,0-1 0,1 1 0,0 1 0,1 0 0,0 0 0,13-6 0,-15 10 0,-1 1 0,0 0 0,1 1 0,-1 0 0,1 1 0,0 0 0,0 0 0,13 0 0,85 3 0,-62 1 0,-24-2 0,147 10 0,-146-7 0,1 2 0,-1 0 0,-1 1 0,1 2 0,27 12 0,-34-12 0,36 17 0,101 34 0,-141-54-3,0 0 0,0 0 0,-1 1 0,0 1 0,12 8 0,6 3-1344,-2-2-5479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49.4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0 156 24575,'23'-20'0,"1"1"0,1 2 0,52-30 0,-48 30 0,-20 12 0,0 0 0,0 0 0,1 1 0,0 0 0,0 0 0,0 1 0,14-2 0,-20 5 0,0-1 0,0 1 0,0 0 0,0 1 0,0-1 0,0 1 0,0-1 0,0 1 0,0 0 0,0 1 0,0-1 0,-1 1 0,1 0 0,0 0 0,-1 0 0,0 0 0,1 0 0,-1 1 0,0 0 0,0-1 0,5 7 0,1 3 0,-1 1 0,0-1 0,0 1 0,-1 1 0,-1 0 0,8 23 0,-3 3 0,9 50 0,-18-79 0,-1 1 0,-1-1 0,0 1 0,0-1 0,-1 1 0,-1-1 0,1 1 0,-2-1 0,0 0 0,0 1 0,-1-2 0,-9 19 0,-7 7 0,-1-1 0,-34 42 0,-10 17 0,55-77 0,1-1 0,0-2 0,-1 1 0,-21 24 0,29-37 0,-1 1 0,1-1 0,-1 0 0,1 1 0,-1-1 0,0 0 0,0-1 0,0 1 0,0 0 0,0-1 0,0 0 0,-1 0 0,1 0 0,0 0 0,-1 0 0,1 0 0,-1-1 0,1 0 0,0 0 0,-1 0 0,1 0 0,-1 0 0,1-1 0,-1 1 0,-4-3 0,7 3 0,-1 0 0,1-1 0,0 1 0,-1 0 0,1-1 0,0 1 0,0-1 0,-1 0 0,1 1 0,0-1 0,0 0 0,0 0 0,0 0 0,0 0 0,0 0 0,0 0 0,0 0 0,0 0 0,1 0 0,-1 0 0,0 0 0,1-1 0,-1 1 0,1 0 0,-1-1 0,1 1 0,-1 0 0,1-1 0,0 1 0,0 0 0,0-1 0,0 1 0,0 0 0,0-1 0,0 1 0,0 0 0,0-1 0,1 1 0,-1 0 0,1-1 0,-1 1 0,1 0 0,-1-1 0,1 1 0,1-2 0,4-6 0,1 0 0,0 0 0,0 1 0,14-13 0,-10 10 0,14-14 0,-13 11 0,2 0 0,0 1 0,18-13 0,-26 22 0,0 1 0,0 0 0,0 0 0,0 0 0,0 1 0,0-1 0,1 2 0,-1-1 0,1 1 0,-1 0 0,1 0 0,0 1 0,7 0 0,2 2 0,0 0 0,0 1 0,0 1 0,0 0 0,-1 2 0,24 10 0,2 5 0,40 27 0,-63-36-273,-2 0 0,1 0 0,-2 2 0,20 21 0,-17-14-6553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5:12.3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0 219 24575,'1'-5'0,"0"-1"0,0 1 0,1-1 0,-1 1 0,1-1 0,0 1 0,1 0 0,-1 0 0,1 0 0,6-9 0,7-13 0,-12 19 0,1 0 0,0-1 0,1 2 0,-1-1 0,2 1 0,-1 0 0,1 0 0,0 0 0,0 1 0,1 0 0,0 1 0,0 0 0,0 0 0,1 1 0,-1 0 0,1 0 0,18-5 0,-13 6 0,-1 1 0,1 0 0,-1 1 0,1 0 0,0 1 0,0 1 0,-1 0 0,1 1 0,-1 0 0,1 1 0,-1 1 0,16 6 0,29 17 0,-2 2 0,-1 3 0,54 40 0,-24-15 0,-53-35 0,-2 1 0,0 2 0,28 30 0,71 90 0,-51-56 0,-65-72 0,-1 0 0,0 0 0,14 30 0,16 25 0,11 4 0,147 221 0,242 327 0,-339-500 0,-89-110 0,0 0 0,1-1 0,1-1 0,0-1 0,0 0 0,21 10 0,-31-18 20,0-1 0,0 1 0,0-1 0,0 0 0,8 1 0,-13-3-75,1 0 0,-1 0 0,1 0 0,-1 0 0,1 0 0,0 0 0,-1 0 0,1 0 0,-1-1 0,1 1 0,-1-1 0,1 1 0,-1-1 0,0 1 0,1-1 0,-1 0 0,0 0 0,1 0 0,-1 0 0,0 0 0,0 0 0,0 0 0,0 0 0,0 0 0,0 0 0,1-3 0,6-15-6771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5:19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0 455 24575,'1'-3'0,"0"1"0,0-1 0,0 0 0,1 1 0,-1-1 0,1 1 0,-1-1 0,1 1 0,0 0 0,0 0 0,4-4 0,3-4 0,172-208 0,-143 161 0,-29 40 0,2 1 0,0 0 0,1 0 0,0 1 0,16-14 0,-25 26 0,1 0 0,-1 0 0,1 1 0,0 0 0,0-1 0,0 1 0,0 1 0,0-1 0,0 1 0,0-1 0,0 1 0,1 0 0,-1 1 0,1-1 0,-1 1 0,0 0 0,1 0 0,-1 0 0,1 0 0,-1 1 0,1 0 0,-1 0 0,0 0 0,0 1 0,0-1 0,1 1 0,3 2 0,2 2 0,-1 0 0,0 1 0,0-1 0,0 2 0,-1-1 0,0 1 0,-1 0 0,1 1 0,-2 0 0,11 17 0,3 11 0,25 60 0,-21-40 0,3 12 0,-3 1 0,26 130 0,-47-187 0,7 22 0,1-1 0,31 64 0,-23-57 0,15 46 0,-17-28 0,24 66 0,-34-107 0,2-1 0,0 1 0,0-2 0,24 31 0,57 49 0,-11-13 0,-59-60 0,-4-3 0,2 0 0,32 29 0,-46-46 0,1 1 0,-1-1 0,1 1 0,-1-1 0,1-1 0,0 1 0,0-1 0,1 0 0,-1 0 0,0 0 0,1-1 0,-1 0 0,1 0 0,-1 0 0,1-1 0,-1 1 0,1-1 0,8-2 0,-10 1-68,1-1 0,-1 1-1,0-1 1,0-1 0,0 1 0,0 0-1,0-1 1,-1 0 0,1 0 0,-1 0-1,1 0 1,-1-1 0,0 1 0,0-1-1,-1 0 1,1 0 0,-1 0 0,0 0-1,3-8 1,8-20-6758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4:09.3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19 24575,'0'-1'0,"0"0"0,0 1 0,0-1 0,0 0 0,1 0 0,-1 0 0,0 0 0,0 1 0,1-1 0,-1 0 0,1 1 0,-1-1 0,1 0 0,-1 0 0,1 1 0,-1-1 0,1 1 0,-1-1 0,1 1 0,0-1 0,-1 1 0,1-1 0,0 1 0,0-1 0,-1 1 0,1 0 0,0-1 0,0 1 0,0 0 0,-1 0 0,1 0 0,0 0 0,0 0 0,0 0 0,0 0 0,-1 0 0,1 0 0,0 0 0,1 0 0,2 0 0,0 1 0,0 0 0,0-1 0,-1 1 0,1 0 0,0 1 0,3 1 0,13 10 0,-2 0 0,0 1 0,-1 1 0,0 1 0,-1 0 0,19 25 0,5 4 0,-4-6 0,185 182 0,-22-42-1365,-179-162-5461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1:52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259 1 24575,'16'313'0,"-8"-213"0,-5 118 0,-4-146 0,1-63 0,-1 0 0,0-1 0,0 1 0,-1-1 0,0 1 0,-1-1 0,0 0 0,-6 14 0,8-21 0,0 1 0,0-1 0,0 1 0,0-1 0,0 0 0,0 1 0,0-1 0,0 0 0,-1 0 0,1 0 0,0 0 0,-1 0 0,1 0 0,-1 0 0,1 0 0,-1 0 0,0-1 0,1 1 0,-4 0 0,3-1 0,0-1 0,-1 1 0,1 0 0,0-1 0,0 0 0,-1 1 0,1-1 0,0 0 0,0 0 0,0 0 0,0-1 0,0 1 0,0 0 0,1-1 0,-1 1 0,0-1 0,0 1 0,1-1 0,-2-2 0,-24-29 0,-44-71 0,31 41 0,38 60 0,-2-3 0,0 0 0,0 0 0,0 0 0,-1 1 0,0 0 0,0 0 0,0 0 0,-11-8 0,40 47 0,59 46 0,-64-65 0,0 2 0,-1 0 0,-1 1 0,-1 1 0,0 1 0,-2 0 0,13 22 0,-4-10 0,-20-28 0,1-1 0,-1 1 0,0 0 0,0 0 0,-1 0 0,1 0 0,-1 0 0,2 7 0,-1-1 0,1 4 0,0 0 0,1 0 0,1 0 0,0-1 0,13 22 0,-19-35 0,1 0 0,-1 1 0,1-1 0,0 0 0,-1 1 0,1-1 0,-1 0 0,1 0 0,0 1 0,-1-1 0,1 0 0,0 0 0,-1 0 0,1 0 0,0 0 0,-1 0 0,1 0 0,0 0 0,-1 0 0,1 0 0,0-1 0,-1 1 0,1 0 0,-1 0 0,1-1 0,0 1 0,-1 0 0,1-1 0,-1 1 0,1 0 0,-1-1 0,1 1 0,-1-1 0,1 1 0,-1-1 0,1 1 0,-1-1 0,0 1 0,1-1 0,-1 0 0,1 0 0,20-29 0,-18 25 0,10-13 0,0-1 0,1 2 0,19-19 0,-25 29 0,0 0 0,0 0 0,1 1 0,-1 1 0,2-1 0,-1 1 0,1 1 0,-1-1 0,12-2 0,4 1 0,-17 4 0,0 0 0,-1 0 0,1 0 0,0-1 0,-1 0 0,1-1 0,-1 0 0,0 0 0,13-9 0,0-6 0,0 2 0,2 1 0,0 0 0,39-20 0,-42 25-1365,-3 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1:56.0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232 1 24575,'1'11'0,"0"0"0,1 0 0,4 17 0,4 22 0,-2 402 0,-10-260 0,3-138 0,1-28 0,-2 0 0,-4 37 0,4-63 0,0 1 0,0-1 0,0 0 0,0 0 0,0 1 0,0-1 0,0 0 0,0 1 0,0-1 0,0 0 0,-1 1 0,1-1 0,0 0 0,0 0 0,0 1 0,0-1 0,0 0 0,-1 0 0,1 1 0,0-1 0,0 0 0,0 0 0,-1 0 0,1 1 0,0-1 0,0 0 0,-1 0 0,1 0 0,0 0 0,0 0 0,-1 1 0,1-1 0,0 0 0,-1 0 0,1 0 0,0 0 0,0 0 0,-1 0 0,1 0 0,0 0 0,-1 0 0,1 0 0,0 0 0,-1 0 0,1 0 0,0-1 0,0 1 0,-1 0 0,1 0 0,0 0 0,0 0 0,-1 0 0,1 0 0,0-1 0,0 1 0,-1 0 0,1 0 0,0-1 0,0 1 0,0 0 0,-1 0 0,1 0 0,0-1 0,0 1 0,0 0 0,0-1 0,0 1 0,-1 0 0,-19-27 0,11 14 0,-200-249 0,204 250 0,17 21 0,17 19 0,28 28 0,63 47 0,-102-86 0,0 0 0,17 23 0,-28-32 0,-1-1 0,0 1 0,1-2 0,0 1 0,9 6 0,-14-11 0,0-1 0,0 0 0,0 1 0,0-1 0,0 0 0,0 0 0,1-1 0,-1 1 0,0 0 0,1-1 0,-1 0 0,0 1 0,1-1 0,-1 0 0,1 0 0,-1 0 0,0-1 0,1 1 0,-1 0 0,0-1 0,5-1 0,11-7 0,0 0 0,-1-2 0,23-17 0,18-11 0,-5 5 0,-30 19 0,35-18 0,158-84 0,-173 99-1365,-23 13-5461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46.2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54 24575,'497'0'0,"-464"-2"0,55-10 0,-53 7 0,41-3 0,96 10 0,72-4 0,-164-11 0,-54 8 0,47-4 0,82 10-1365,-133-1-5461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47.1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24575,'0'416'-1365,"0"-394"-5461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47.7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24575,'5'0'0,"5"0"0,6 0 0,4 0 0,4 0 0,1 0 0,2 0 0,0 0 0,0 0 0,0 0 0,0 0 0,-1 0 0,0 0 0,0 0 0,-5 0-8191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49.6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53 24575,'857'0'0,"-839"-1"0,0-1 0,34-8 0,-32 6 0,37-4 0,104 8 0,27-2 0,-118-10 0,-50 8 0,39-4 0,44 6-1365,-75 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40.4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159 89 24575,'-11'7'0,"0"0"0,0 0 0,0 1 0,-10 11 0,14-13 0,-1 1 0,1-1 0,-1 0 0,0-1 0,0 1 0,-1-2 0,-13 6 0,21-9 0,1-1 0,-1 0 0,1 1 0,-1-1 0,1 0 0,-1 0 0,1 0 0,-1 0 0,1 1 0,-1-1 0,1 0 0,-1 0 0,1 0 0,-1 0 0,1 0 0,-1 0 0,1 0 0,-1 0 0,1 0 0,-1-1 0,1 1 0,-1 0 0,1 0 0,-1 0 0,1 0 0,0-1 0,-1 1 0,1 0 0,-1-1 0,1 1 0,-1 0 0,1-1 0,0 1 0,-1-1 0,4-17 0,21-21 0,-17 31 0,1 0 0,0 1 0,0 0 0,1 1 0,-1 0 0,1 0 0,1 0 0,-1 1 0,1 1 0,15-6 0,16-3 0,53-10 0,-82 21 0,11-4 0,0 2 0,0 1 0,0 1 0,33 1 0,-47 1 0,0 1 0,0 1 0,0-1 0,0 1 0,-1 1 0,1 0 0,0 0 0,-1 1 0,0 0 0,0 0 0,0 1 0,-1 0 0,1 0 0,9 10 0,38 43 0,63 88 0,38 41 0,-19-35 0,-111-125 30,2-1 0,1-1 0,48 33 0,-58-46-242,1-1 0,1-1 0,0 0-1,0-1 1,1-2 0,43 10 0,-28-11-6614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3T20:30:12.1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54 24575,'497'0'0,"-464"-2"0,55-10 0,-53 7 0,41-3 0,96 10 0,72-4 0,-164-11 0,-54 8 0,47-4 0,82 10-1365,-133-1-5461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53.55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 57 24575,'5'-1'0,"0"0"0,0 0 0,0 0 0,0 0 0,-1-1 0,1 0 0,0 0 0,-1 0 0,1 0 0,-1-1 0,5-3 0,-3 2 0,0 0 0,0 1 0,1 0 0,-1 0 0,9-3 0,-3 3 0,1 1 0,-1 0 0,0 1 0,19-1 0,-27 2 0,-1 0 0,0 1 0,1-1 0,-1 0 0,0 1 0,0 0 0,0 0 0,0 0 0,1 0 0,-1 0 0,0 1 0,-1-1 0,1 1 0,0 0 0,0 0 0,-1 0 0,1 0 0,-1 0 0,0 1 0,1-1 0,2 6 0,11 21 0,10 18 0,53 75 0,-35-61 0,-34-45 0,0-1 0,0 0 0,2-1 0,0 0 0,0-1 0,1-1 0,1 0 0,28 20 0,-11-13-68,-23-14-76,0 1 0,0-2 0,0 1 0,0-1-1,1 0 1,-1-1 0,1 0 0,15 3 0,-5-4-6682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3:54.69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473 0 24575,'-9'1'0,"1"-1"0,0 2 0,-1-1 0,1 1 0,0 0 0,0 1 0,0 0 0,0 0 0,1 1 0,-1 0 0,1 0 0,0 1 0,0-1 0,1 2 0,-9 7 0,-8 11 0,0 1 0,-30 45 0,-11 12 0,8-14 0,-16 16 0,21-33-1365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47.4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511 0 24575,'-9'1'0,"0"0"0,0 0 0,0 1 0,0 0 0,0 1 0,0 0 0,1 0 0,-1 1 0,1 0 0,0 0 0,0 1 0,0 0 0,-8 8 0,1 0 0,1 0 0,0 1 0,1 0 0,1 1 0,-14 20 0,7 0 0,1 0 0,1 1 0,-18 63 0,21-52 0,2 2 0,2-1 0,2 1 0,-2 83 0,10-60 0,3-1 0,20 114 0,-14-146 0,20 56 0,-20-71 0,-1 0 0,-1 0 0,-2 1 0,0 0 0,-1 0 0,0 30 0,-4-53 0,0 0 0,0 0 0,0 0 0,-1 0 0,1 0 0,-1 0 0,1 0 0,-1 0 0,0-1 0,0 1 0,0 0 0,0 0 0,0 0 0,0-1 0,0 1 0,0-1 0,-1 1 0,1-1 0,-1 1 0,1-1 0,-1 0 0,1 0 0,-1 0 0,0 0 0,1 0 0,-1 0 0,0 0 0,0 0 0,0-1 0,0 1 0,0-1 0,0 1 0,0-1 0,0 0 0,0 0 0,0 0 0,0 0 0,0 0 0,0 0 0,-2-1 0,-3 0 0,1 0 0,-1 0 0,0-1 0,0 0 0,1 0 0,-1 0 0,1-1 0,0 0 0,0-1 0,-11-7 0,11 6-124,0 1 0,-1 0 0,0 0 0,1 0 0,-1 1 0,0 0-1,0 0 1,-1 1 0,1 0 0,-13-2 0,-4 0-6702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48.3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 24575,'41'0'0,"-1"-2"0,65-11 0,-55 6-37,0 3-1,97 3 1,-70 2-1216,-44 0-5573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49.2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317 0 24575,'-10'0'0,"0"0"0,0 1 0,0 0 0,0 1 0,1-1 0,-19 8 0,23-7 0,-1 1 0,1 0 0,0 0 0,0 0 0,0 1 0,1-1 0,-1 1 0,1 0 0,0 1 0,0-1 0,1 1 0,-7 9 0,-6 17 0,-16 37 0,-4 10 0,25-56 0,2 1 0,0 0 0,1 0 0,2 1 0,-4 26 0,-9 123 0,13-94 0,3 0 0,14 125 0,-7-176-151,2 0-1,1-1 0,2 0 0,0 0 1,2-1-1,0 0 0,2-1 1,26 38-1,-23-41-6674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50.6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24575,'0'573'-1365,"0"-552"-5461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52.3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 24575,'172'-12'0,"-38"0"0,-89 10 0,-21 0 0,0 0 0,-1 2 0,1 1 0,39 6 0,-59-6 0,-1 1 0,1-1 0,-1 0 0,0 1 0,1 0 0,-1 0 0,0 0 0,0 0 0,0 1 0,0-1 0,-1 1 0,1 0 0,-1 0 0,1 0 0,-1 0 0,0 0 0,0 0 0,0 0 0,-1 1 0,1-1 0,-1 1 0,0-1 0,0 1 0,0 0 0,0 4 0,2 10 0,-1 1 0,-1 0 0,-3 34 0,1-34 0,1-11 0,-1 0 0,1 0 0,-2 0 0,1 0 0,-1 0 0,-1 0 0,1-1 0,-1 1 0,-7 12 0,3-11 0,0 1 0,0-1 0,-1 0 0,0-1 0,0 0 0,-12 9 0,0-3 0,0-1 0,-1-1 0,-1 0 0,1-2 0,-2-1 0,0 0 0,-29 6 0,34-9 0,1 0 0,0 1 0,-26 14 0,43-20 0,0-1 0,-1 0 0,1 0 0,0 0 0,0 0 0,-1 0 0,1 0 0,0 1 0,-1-1 0,1 0 0,0 0 0,0 0 0,-1 1 0,1-1 0,0 0 0,0 0 0,-1 1 0,1-1 0,0 0 0,0 0 0,0 1 0,0-1 0,-1 0 0,1 1 0,0-1 0,0 0 0,0 1 0,0-1 0,0 0 0,0 1 0,0-1 0,0 0 0,0 1 0,0 0 0,12 4 0,23-2 0,-33-3 0,139-2 0,-80 0 0,106 10 0,-160-7-97,0 0-1,1 1 1,-1 0-1,0 0 1,0 1-1,0 0 1,0 0-1,-1 1 1,1 0-1,-1 0 1,0 0-1,0 1 0,7 7 1,-2-2-6729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5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24575,'110'117'0,"-25"-26"0,-54-58 0,-1 2 0,31 46 0,-50-61 0,0 1 0,-2 0 0,13 36 0,5 14 0,-19-51 0,0 0 0,-1 1 0,-1 0 0,0 0 0,-2 0 0,-1 1 0,0-1 0,-2 1 0,-1 23 0,0 4 0,1-27 0,-1-1 0,-1 1 0,-4 26 0,4-43 0,0 1 0,-1-1 0,0 0 0,1 0 0,-2 0 0,1 0 0,-1 0 0,1 0 0,-1 0 0,0-1 0,-1 1 0,1-1 0,-1 0 0,0 0 0,0 0 0,0-1 0,-8 5 0,-24 9 0,29-14 0,1-1 0,-1 1 0,1 0 0,0 0 0,0 1 0,1 0 0,-1 0 0,-7 8 0,10-2-1365,6-1-5461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54.1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24575,'5'0'0,"5"0"0,11 0 0,9 0 0,5 0 0,10 0 0,1 0 0,-3 0 0,1 0 0,-4 0 0,-3 0 0,-8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41.3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769 1 24575,'-267'318'0,"149"-170"0,49-57 0,-88 151 0,33-50 0,106-162-1365,3-8-5461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6:54.7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24575,'4'0'0,"11"0"0,7 0 0,12 0 0,6 0 0,9 0 0,9 0 0,-1 0 0,0 0 0,-7 0 0,-7 0 0,-11 0-8191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10.3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1 24575,'0'27'0,"-1"-17"0,1-1 0,0 1 0,0 0 0,1 0 0,4 15 0,-4-22 0,0 0 0,0-1 0,1 1 0,-1 0 0,1 0 0,0-1 0,-1 1 0,1-1 0,0 1 0,1-1 0,-1 0 0,0 0 0,1 0 0,-1 0 0,1 0 0,0-1 0,-1 1 0,1-1 0,0 1 0,0-1 0,5 1 0,16 3 0,0-1 0,0-1 0,0-1 0,1-2 0,-1 0 0,26-4 0,21 1 0,-25 2 0,0 2 0,85 14 0,0 0 0,-25-4 0,-17-2 0,-1-4 0,93-7 0,-45 0 0,-118 2 0,-6 1 0,-1-1 0,0-1 0,0 1 0,0-2 0,21-4 0,-29 5 0,0 0 0,0-1 0,0 1 0,-1-1 0,1 1 0,-1-1 0,1 0 0,-1 0 0,1 0 0,-1 0 0,0-1 0,0 1 0,0 0 0,0-1 0,-1 0 0,1 1 0,-1-1 0,1 0 0,-1 0 0,0 1 0,0-1 0,0 0 0,-1 0 0,1 0 0,-1-1 0,1-4 0,-1-5-133,-1 1 0,0-1-1,-1 0 1,0 1 0,-8-25 0,7 28-433,-3-13-6260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14.9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24575,'0'5'0,"1"0"0,1-1 0,-1 1 0,1 0 0,-1-1 0,1 1 0,0-1 0,1 0 0,-1 0 0,4 5 0,11 22 0,-6-1 0,-6-12 0,2-1 0,0 1 0,0-2 0,2 1 0,11 16 0,-17-30 0,0 0 0,0 0 0,0-1 0,1 1 0,-1-1 0,1 0 0,-1 0 0,1 0 0,0-1 0,0 1 0,0-1 0,0 0 0,0 0 0,0 0 0,0 0 0,5-1 0,11 1 0,1 0 0,21-4 0,-12 2 0,616-3 0,-361 6 0,-264-1 0,0 1 0,32 7 0,28 4 0,-62-12 0,-7 0 0,-1 0 0,1-1 0,21-2 0,-31 2 0,1 0 0,-1-1 0,0 1 0,1-1 0,-1 0 0,0 0 0,0 0 0,1 0 0,-1 0 0,0 0 0,0-1 0,0 1 0,0-1 0,-1 1 0,1-1 0,0 0 0,-1 1 0,1-1 0,-1 0 0,1 0 0,-1 0 0,0 0 0,0-1 0,1-1 0,1-7-227,-1-1-1,0 1 1,-1-1-1,0 1 1,-1-16-1,-1 1-6598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16.9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0 24575,'-1'40'0,"-1"-28"0,1 1 0,1-1 0,1 0 0,-1 1 0,2-1 0,5 22 0,-6-31 0,1 0 0,-1-1 0,1 1 0,0-1 0,0 0 0,0 0 0,0 1 0,0-1 0,0 0 0,1-1 0,-1 1 0,1 0 0,0-1 0,-1 1 0,1-1 0,0 0 0,0 0 0,-1 0 0,1 0 0,0-1 0,0 1 0,0-1 0,3 1 0,13 0 0,-1 0 0,32-3 0,-23 0 0,209 13 0,-18 1 0,524-13 0,-738 1 0,0 0 0,0 0 0,0 0 0,0 0 0,0-1 0,0 0 0,-1 0 0,1 0 0,0 0 0,-1-1 0,1 1 0,4-4 0,-6 4 0,0-2 0,0 1 0,0 0 0,0 0 0,0-1 0,0 1 0,-1-1 0,1 1 0,-1-1 0,0 0 0,0 0 0,0 0 0,0 1 0,0-1 0,-1 0 0,1 0 0,-1-3 0,2-24-682,-1-43-1,-2 43-6143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19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24575,'0'5'0,"0"9"0,0 8 0,0 8 0,0 9 0,0 1 0,0 3 0,0 3 0,0 2 0,0-2 0,0-4 0,0-6 0,0-4 0,0-3 0,4-7 0,2-2 0,-1-1 0,0-3-8191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20.2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29 24575,'5'0'0,"5"0"0,10 0 0,6 0 0,3 0 0,1 0 0,-4-5 0,-3-1 0,-1 0 0,1 2 0,5 0 0,2 2 0,1 1 0,-2 1 0,-4 0-8191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22.9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159 1 24575,'-3'0'0,"-1"1"0,0 0 0,0 0 0,1 0 0,-1 0 0,1 0 0,-1 1 0,1-1 0,0 1 0,-1 0 0,1 0 0,0 1 0,0-1 0,0 0 0,1 1 0,-1 0 0,1 0 0,-1 0 0,1 0 0,0 0 0,0 0 0,0 0 0,0 1 0,-2 6 0,-3 10 0,0-1 0,1 2 0,-4 24 0,8-35 0,-45 261 0,44-236 0,1 1 0,2-1 0,2 0 0,0 1 0,14 60 0,-13-85-91,1 0 0,0-1 0,1 1 0,0-1 0,0 0 0,1 0 0,1 0 0,0-1 0,0 0 0,0 0 0,1-1 0,1 0 0,-1 0 0,12 7 0,-6-7-6735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7:24.3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24575,'4'0'0,"0"0"0,1 1 0,-1-1 0,0 1 0,0 1 0,0-1 0,0 0 0,0 1 0,0 0 0,0 0 0,6 4 0,36 33 0,-7-5 0,-7-9 0,54 53 0,-52-45 0,-26-23 0,0 0 0,0 0 0,-1 0 0,-1 1 0,1 0 0,-2 0 0,1 0 0,-2 1 0,5 16 0,-1 0 0,-1 1 0,5 55 0,-11-71 0,-1 0 0,0 0 0,0 0 0,-1 0 0,-1-1 0,-6 23 0,6-27 0,-1-1 0,0 1 0,-1-1 0,1 0 0,-1 0 0,-1-1 0,1 1 0,-1-1 0,0 0 0,-1 0 0,1 0 0,-8 4 0,-36 28-1365,35-28-5461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8:13.3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24575,'4'0'0,"6"0"0,15 0 0,16 0 0,10 0 0,9 0 0,-1 0 0,-1 0 0,-7 0 0,-11 0-8191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7:18:13.9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24575,'5'0'0,"5"0"0,10 0 0,11 0 0,12 0 0,9 0 0,4 0 0,1 0 0,-5 0 0,-10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4:41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0 156 24575,'23'-20'0,"1"1"0,1 2 0,52-30 0,-48 30 0,-20 12 0,0 0 0,0 0 0,1 1 0,0 0 0,0 0 0,0 1 0,14-2 0,-20 5 0,0-1 0,0 1 0,0 0 0,0 1 0,0-1 0,0 1 0,0-1 0,0 1 0,0 0 0,0 1 0,0-1 0,-1 1 0,1 0 0,0 0 0,-1 0 0,0 0 0,1 0 0,-1 1 0,0 0 0,0-1 0,5 7 0,1 3 0,-1 1 0,0-1 0,0 1 0,-1 1 0,-1 0 0,8 23 0,-3 3 0,9 50 0,-18-79 0,-1 1 0,-1-1 0,0 1 0,0-1 0,-1 1 0,-1-1 0,1 1 0,-2-1 0,0 0 0,0 1 0,-1-2 0,-9 19 0,-7 7 0,-1-1 0,-34 42 0,-10 17 0,55-77 0,1-1 0,0-2 0,-1 1 0,-21 24 0,29-37 0,-1 1 0,1-1 0,-1 0 0,1 1 0,-1-1 0,0 0 0,0-1 0,0 1 0,0 0 0,0-1 0,0 0 0,-1 0 0,1 0 0,0 0 0,-1 0 0,1 0 0,-1-1 0,1 0 0,0 0 0,-1 0 0,1 0 0,-1 0 0,1-1 0,-1 1 0,-4-3 0,7 3 0,-1 0 0,1-1 0,0 1 0,-1 0 0,1-1 0,0 1 0,0-1 0,-1 0 0,1 1 0,0-1 0,0 0 0,0 0 0,0 0 0,0 0 0,0 0 0,0 0 0,0 0 0,0 0 0,1 0 0,-1 0 0,0 0 0,1-1 0,-1 1 0,1 0 0,-1-1 0,1 1 0,-1 0 0,1-1 0,0 1 0,0 0 0,0-1 0,0 1 0,0 0 0,0-1 0,0 1 0,0 0 0,0-1 0,1 1 0,-1 0 0,1-1 0,-1 1 0,1 0 0,-1-1 0,1 1 0,1-2 0,4-6 0,1 0 0,0 0 0,0 1 0,14-13 0,-10 10 0,14-14 0,-13 11 0,2 0 0,0 1 0,18-13 0,-26 22 0,0 1 0,0 0 0,0 0 0,0 0 0,0 1 0,0-1 0,1 2 0,-1-1 0,1 1 0,-1 0 0,1 0 0,0 1 0,7 0 0,2 2 0,0 0 0,0 1 0,0 1 0,0 0 0,-1 2 0,24 10 0,2 5 0,40 27 0,-63-36-273,-2 0 0,1 0 0,-2 2 0,20 21 0,-17-14-6553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6T19:46:53.4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1 24575,'0'27'0,"-1"-17"0,1-1 0,0 1 0,0 0 0,1 0 0,4 15 0,-4-22 0,0 0 0,0-1 0,1 1 0,-1 0 0,1 0 0,0-1 0,-1 1 0,1-1 0,0 1 0,1-1 0,-1 0 0,0 0 0,1 0 0,-1 0 0,1 0 0,0-1 0,-1 1 0,1-1 0,0 1 0,0-1 0,5 1 0,16 3 0,0-1 0,0-1 0,0-1 0,1-2 0,-1 0 0,26-4 0,21 1 0,-25 2 0,0 2 0,85 14 0,0 0 0,-25-4 0,-17-2 0,-1-4 0,93-7 0,-45 0 0,-118 2 0,-6 1 0,-1-1 0,0-1 0,0 1 0,0-2 0,21-4 0,-29 5 0,0 0 0,0-1 0,0 1 0,-1-1 0,1 1 0,-1-1 0,1 0 0,-1 0 0,1 0 0,-1 0 0,0-1 0,0 1 0,0 0 0,0-1 0,-1 0 0,1 1 0,-1-1 0,1 0 0,-1 0 0,0 1 0,0-1 0,0 0 0,-1 0 0,1 0 0,-1-1 0,1-4 0,-1-5-133,-1 1 0,0-1-1,-1 0 1,0 1 0,-8-25 0,7 28-433,-3-13-6260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6T18:42:10.7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6T19:47:28.6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5598 39 24575,'-4'0'0,"2"-1"0,-1 0 0,0 0 0,0-1 0,0 1 0,0 0 0,1 0 0,-1-2 0,-4-2 0,-23-11 0,22 14 0,-2 1 0,0-1 0,2 1 0,-2 0 0,0 1 0,2 1 0,-2-1 0,0 1 0,1 2 0,0-2 0,-17 8 0,-7 4 0,-59 31 0,26-9 0,-279 104 0,269-119 0,58-16 0,0-1 0,-1 2 0,2 1 0,-1 2 0,1-1 0,-23 13 0,1 8 0,12-10 0,-36 20 0,52-32 0,0-1 0,-2 0 0,1-1 0,0-1 0,0 1 0,-22 2 0,-40-2 0,-97-8 0,48 0 0,48 3 0,15 0 0,0 1 0,0 4 0,-66 10 0,62-3 0,-126 7 0,-65-20 0,97 0 0,55 3 0,-108-3 0,101-17 0,4 2 0,-171 15 0,16-1 0,121-14 0,-25-1 0,-372 14 0,278 7 0,203-5 0,25 1 0,1 1 0,-1 1 0,1 2 0,-53 10 0,77-10 0,-16 2 0,1 1 0,-1 1 0,-35 19 0,51-23 0,1 1 0,-1 0 0,1-1 0,0 1 0,0 1 0,0 0 0,0 0 0,2 0 0,-2 0 0,1 0 0,0 1 0,1-1 0,0 1 0,-1 0 0,2 0 0,0 0 0,-3 12 0,1 6 0,0 0 0,2 31 0,1-31 0,-1-1 0,-7 42 0,-1-15 0,9-35 0,-3 0 0,1-2 0,-8 21 0,11-32 0,-1-1 0,1 0 0,-1 0 0,1 0 0,-1 1 0,1-1 0,-1 0 0,-1 0 0,2-1 0,-1 2 0,0-1 0,0 0 0,-1-1 0,2 1 0,-1 0 0,0-1 0,0 2 0,0-2 0,-1 1 0,1-1 0,0 0 0,-3 1 0,2-1 0,-1 0 0,1 0 0,-1 0 0,1 0 0,-1-1 0,1 1 0,1-1 0,-2 1 0,1-2 0,-1 1 0,1 0 0,-2 0 0,-6-7 0,1 2 0,0-1 0,-17-16 0,26 23 0,-24-27 0,1-1 0,-36-55 0,38 52 0,-1 0 0,-32-35 0,69 84 0,-2 1 0,-1 0 0,14 25 0,33 52 0,-11-37 0,22 31 0,-67-84 0,1-1 0,0 1 0,-1-1 0,2 0 0,0 0 0,0 0 0,0-1 0,0 1 0,1-2 0,-1 1 0,10 5 0,-11-8 0,3 1 0,-1-1 0,-1 1 0,1-1 0,0-1 0,0 1 0,0-1 0,0 0 0,-1-1 0,1 1 0,0-1 0,0-1 0,9-1 0,13-6 0,56-25 0,0-2 0,39-10 224,-63 21-754,0 3 1,109-23-1,-123 38-6296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6T19:47:32.3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24575,'1'7'0,"0"-1"0,1 1 0,-1-1 0,1 1 0,1-1 0,-1 0 0,1 0 0,0 0 0,8 10 0,-1 1 0,2 2 0,0 1 0,2-2 0,0 0 0,1 0 0,1-1 0,0-1 0,1-1 0,1-1 0,1 0 0,0-1 0,0-1 0,1-1 0,1 0 0,0-2 0,0 0 0,1-2 0,0 0 0,1-2 0,-1 0 0,24 2 0,300-5 0,-183-5 0,-130 3 0,-5 1 0,0-2 0,0 0 0,0-2 0,50-11 0,-60 9 0,-1-1 0,0-1 0,0 0 0,0-2 0,-1 1 0,-1-2 0,24-18 0,-31 21 0,1 0 0,0 0 0,0 1 0,0 0 0,1 1 0,0 0 0,0 1 0,0 0 0,1 0 0,-1 1 0,1 0 0,19-2 0,80-8 0,68-3 0,-97 15 0,146 4 0,-207-1 0,0 1 0,-1 0 0,29 9 0,-38-8 0,1 0 0,0 0 0,-1 1 0,0 1 0,0 0 0,-1 0 0,13 10 0,-19-12 0,1 0 0,-1 0 0,1 0 0,-1 0 0,-1 1 0,1-1 0,0 1 0,-1 0 0,0 0 0,1 5 0,12 55 0,-9-33 0,2 19 0,-2 0 0,-2 0 0,-4 72 0,-1-74 0,1-46 0,0 4 0,0 0 0,0 0 0,-1 0 0,0-1 0,-2 8 0,2-13 0,1 1 0,0-1 0,-1 0 0,0 1 0,1-1 0,-1 0 0,0 1 0,0-1 0,0 0 0,0 0 0,0 0 0,0 0 0,0 0 0,0 0 0,0 0 0,0 0 0,-1 0 0,1-1 0,0 1 0,0 0 0,-1-1 0,1 1 0,-1-1 0,1 0 0,0 1 0,-1-1 0,1 0 0,-1 0 0,-2 0 0,-3-1 0,-1 0 0,1 0 0,-1-1 0,1 0 0,0-1 0,-1 0 0,1 0 0,1 0 0,-1-1 0,0 0 0,1 0 0,0-1 0,-9-8 0,8 7 0,0 0 0,0 1 0,-1 0 0,0 0 0,0 1 0,0 0 0,0 0 0,-11-2 0,19 6 0,-1-1 0,1 1 0,0 0 0,-1 0 0,1 0 0,-1 0 0,1 0 0,-1 0 0,1 0 0,-1 0 0,1 0 0,-1 0 0,1 0 0,-1 0 0,1 0 0,0 0 0,-1 0 0,1 0 0,-1 0 0,1 1 0,-1-1 0,1 0 0,0 0 0,-1 1 0,1-1 0,-1 0 0,1 0 0,0 1 0,-1-1 0,1 1 0,0-1 0,-1 0 0,1 1 0,0 0 0,-1 0 0,1 1 0,0-1 0,0 1 0,0-1 0,0 1 0,0-1 0,0 1 0,1-1 0,-1 1 0,0-1 0,1 2 0,17 35 0,-11-26 0,1-2 0,0 1 0,1-1 0,0 0 0,0 0 0,1-1 0,14 9 0,-20-15 0,0-1 0,0 1 0,0-1 0,0 0 0,1 0 0,-1-1 0,1 0 0,-1 1 0,1-1 0,0-1 0,-1 1 0,1-1 0,0 1 0,0-2 0,-1 1 0,1 0 0,0-1 0,-1 0 0,1 0 0,0 0 0,-1-1 0,1 1 0,6-4 0,6-6 0,0 0 0,19-16 0,13-8 0,-38 28 0,236-143 0,-233 143 65,0 2 1,1-1-1,20-4 0,11-3-1691,-26 5-5200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3T20:30:25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24575,'5'0'0,"5"0"0,11 0 0,9 0 0,5 0 0,10 0 0,1 0 0,-3 0 0,1 0 0,-4 0 0,-3 0 0,-8 0-8191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3T20:30:25.9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24575,'4'0'0,"11"0"0,7 0 0,12 0 0,6 0 0,9 0 0,9 0 0,-1 0 0,0 0 0,-7 0 0,-7 0 0,-11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57.9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1 270 24575,'5'-1'0,"0"0"0,0-1 0,-1 1 0,1-1 0,0 0 0,-1 0 0,1-1 0,-1 1 0,0-1 0,0 0 0,0 0 0,0-1 0,4-4 0,-1 2 0,201-181 0,-203 183 0,0-1 0,1 1 0,-1 1 0,1-1 0,0 1 0,0 0 0,0 1 0,1-1 0,-1 1 0,0 0 0,8-1 0,-3 2 0,0 1 0,0 0 0,0 0 0,-1 1 0,1 1 0,12 2 0,8 2 0,0 1 0,-1 2 0,0 0 0,0 3 0,-1 0 0,-1 1 0,0 2 0,-1 1 0,50 39 0,-45-26 0,-1 1 0,-2 1 0,47 65 0,-65-80 0,-1 0 0,-1 1 0,0 0 0,-1 0 0,-1 1 0,-1 0 0,-1 0 0,0 1 0,-1 0 0,-1-1 0,0 24 0,-2-25 0,-2-1 0,0 1 0,-1-1 0,0 1 0,-1-1 0,-1 0 0,-1 0 0,0-1 0,-2 1 0,1-1 0,-2 0 0,0-1 0,0 0 0,-1 0 0,-1 0 0,-13 12 0,-98 99 0,-195 155 0,304-270 0,0 1 0,-1-1 0,0 0 0,-1-1 0,-23 13 0,33-20 0,0-1 0,1 1 0,-1-1 0,-1 0 0,1 0 0,0 0 0,0-1 0,0 1 0,0-1 0,-1 0 0,1 0 0,0-1 0,0 1 0,0-1 0,0 0 0,0 0 0,-1 0 0,2-1 0,-1 1 0,0-1 0,0 0 0,0 0 0,-3-4 0,-10-7 0,2 0 0,0-2 0,0 0 0,2 0 0,-17-25 0,5 2 0,-29-59 0,50 89 0,0 0 0,0 0 0,1-1 0,1 0 0,-1 1 0,-1-13 0,4 19 0,0 0 0,0-1 0,0 1 0,0 0 0,0 0 0,0-1 0,1 1 0,-1 0 0,1 0 0,-1-1 0,1 1 0,0 0 0,0 0 0,0 0 0,0 0 0,0 0 0,1 0 0,-1 0 0,1 0 0,-1 1 0,1-1 0,-1 0 0,1 1 0,0 0 0,0-1 0,0 1 0,0 0 0,0 0 0,2-1 0,11-4 0,0 2 0,0 0 0,1 1 0,-1 0 0,0 1 0,1 1 0,0 1 0,-1 0 0,22 3 0,20 5 0,64 17 0,-91-17 0,0 2 0,-1 1 0,0 1 0,29 17 0,103 70 0,-67-38 0,-43-28-682,63 52-1,-91-65-6143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4:12.4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726 0 24260,'-725'907'0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4:25.1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176 214 24575,'-1'-12'0,"2"1"0,0 0 0,0 0 0,1 0 0,0 0 0,1 0 0,6-16 0,-7 22 0,1 0 0,0 0 0,0 0 0,0 0 0,1 0 0,0 0 0,0 1 0,0 0 0,0 0 0,1 0 0,0 0 0,0 1 0,0 0 0,0 0 0,10-5 0,5 1 0,1 0 0,0 1 0,-1 1 0,2 1 0,27-1 0,109 2 0,-120 4 0,-31-1 0,1 0 0,-1 1 0,1 0 0,-1 0 0,1 1 0,-1 0 0,0 0 0,1 0 0,-1 1 0,0 1 0,-1-1 0,1 1 0,-1 0 0,1 0 0,-1 1 0,0 0 0,-1 0 0,1 0 0,6 10 0,6 9 0,-1 1 0,-1 1 0,-1 1 0,-1 0 0,-2 1 0,0 0 0,-2 1 0,-2 0 0,11 60 0,-18-74 0,-1 0 0,0 0 0,-1 0 0,0 0 0,-1 0 0,-1 0 0,-1 0 0,0 0 0,-1-1 0,0 1 0,-9 14 0,-3 4 0,-2 0 0,-1-2 0,-32 40 0,45-63 0,-1 0 0,0-1 0,0 0 0,0 0 0,-1-1 0,0 0 0,0-1 0,0 1 0,-1-2 0,0 1 0,0-2 0,0 1 0,-1-1 0,-18 3 0,-9-2 0,-1-1 0,-68-3 0,49-1 0,22 1 0,22 2 0,0-2 0,-1 0 0,1 0 0,0-2 0,0 1 0,0-2 0,-25-7 0,36 6 0,10 0 0,12-1 0,65-2 0,127 6 0,-120 2 0,-80-1 0,-1 1 0,0-1 0,1 2 0,-1 0 0,0 0 0,0 0 0,0 1 0,0 1 0,-1 0 0,1 0 0,-1 1 0,0 0 0,0 1 0,-1 0 0,0 0 0,0 1 0,0 0 0,-1 0 0,0 1 0,0 0 0,-1 0 0,0 0 0,0 1 0,-1 0 0,0 0 0,-1 1 0,0-1 0,0 1 0,4 18 0,-2 7 0,-1 1 0,-2 0 0,-1 0 0,-6 65 0,1-19 0,2-65 0,-1 0 0,0-1 0,-1 1 0,-1-1 0,-1 0 0,0 0 0,-8 16 0,1-7 0,-1-1 0,-1 0 0,-27 35 0,30-47 0,0-1 0,-1 0 0,-1-1 0,1-1 0,-23 13 0,18-11 0,3-2 0,0-1 0,-1-1 0,-1 0 0,1-1 0,-1 0 0,0-1 0,0-1 0,0-1 0,-1 0 0,0-1 0,1-1 0,-1-1 0,-25-2 0,33 1 0,0-1 0,0-1 0,1 0 0,-1 0 0,1-1 0,0 1 0,0-2 0,0 1 0,-13-11 0,-4-6 0,-33-34 0,20 16 0,-82-62-1365,92 81-5461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4:33.7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1039 0 24575,'-1'13'0,"0"-1"0,0 1 0,-1-1 0,-1 0 0,-1 0 0,1 0 0,-7 12 0,-41 76 0,42-83 0,-165 240 0,-1 0 0,157-229 0,-2-2 0,-1 0 0,0-1 0,-2-2 0,-31 26 0,-21 22 0,-53 72 26,68-73-722,-104 94 1,143-147-6131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8T15:33:46.7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1396 0 24575,'-3'4'0,"0"-1"0,0 1 0,1 0 0,-1 0 0,1 1 0,-2 5 0,-6 10 0,-50 69 0,-4-3 0,-85 88 0,84-100 0,62-71 0,-49 56 0,3 3 0,-51 81 0,66-93 0,-2-1 0,-80 84 0,6-10 0,88-96 0,1 1 0,1 0 0,-23 46 0,20-31 0,-1 0 0,-2-2 0,-55 66 0,-110 96 0,184-195-114,-37 32 362,43-39-264,0 0-1,1-1 1,-1 1 0,0-1 0,0 1-1,0-1 1,0 1 0,0-1-1,0 0 1,0 0 0,0 1 0,0-1-1,0 0 1,0 0 0,0 0 0,0 0-1,-1 0 1,1-1-29,0 1 1,1-1-1,-1 1 0,1-1 1,-1 1-1,1-1 0,-1 0 1,1 1-1,0-1 0,-1 0 1,1 1-1,0-1 0,-1 0 1,1 0-1,0 1 0,0-1 1,0 0-1,0 0 0,0 0 1,-1 1-1,1-1 0,1 0 1,-1 0-1,0 0 0,0 1 1,0-2-1,7-40-6781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3BED9-6079-4F2D-9762-35B0EA08177E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51F1E-DAD5-4BB6-A25C-CA9903FB2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6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Congruent, Corresponding, Complementary, Coefficient, Constant, Correlation</a:t>
            </a:r>
          </a:p>
          <a:p>
            <a:r>
              <a:rPr lang="en-US" dirty="0"/>
              <a:t>Numerator, Denominator,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1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are the principle’s I’ve come to understand as meaningful notes.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4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BALANCE between STRUCTURE and FREEDOM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Challenge is always the balance of structure and freedom. We don’t want student’s copying mindlessly, but they are notoriously bad (Espec 8 and 9</a:t>
            </a:r>
            <a:r>
              <a:rPr lang="en-US" baseline="30000" dirty="0"/>
              <a:t>th</a:t>
            </a:r>
            <a:r>
              <a:rPr lang="en-US" dirty="0"/>
              <a:t> graders) at coming up with good comprehensive notes.  An instructional coach of mine observed, however, that the protocol for 4-quadrant notes (as part of consolidation, every student has a marker) appeared to visibly increase engagement.  A lot of my meaningful notes looked like this.  Students would do this on the board, then complete and annotate a comparable problem from their CYU on their portfolio.  What I was still looking for, however, was how to get students to learn vocabulary by using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24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637A8-C0A6-EF0C-859B-01C7DCE51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172E7-397C-CC1A-F831-D6911054C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8166C-3A50-1153-DF9C-41C316359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During consolidation, write the category headings, and have students describe the process.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As you do, put words they use under each heading.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(Identify the vocabulary you want them to learn, so you can guide the discussion)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FC805-D536-86E3-8907-422698FED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4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During consolidation, write the category headings, and have students describe the process.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As you do, put words they use under each heading.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(Identify the vocabulary you want them to learn, so you can guide the discussion)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Backwards chaining by syllable</a:t>
            </a:r>
          </a:p>
          <a:p>
            <a:pPr marL="457200" lvl="1" indent="0">
              <a:buNone/>
            </a:pPr>
            <a:r>
              <a:rPr lang="en-US" dirty="0"/>
              <a:t>“-</a:t>
            </a:r>
            <a:r>
              <a:rPr lang="en-US" dirty="0" err="1"/>
              <a:t>nuse</a:t>
            </a:r>
            <a:r>
              <a:rPr lang="en-US" dirty="0"/>
              <a:t>,”  “-</a:t>
            </a:r>
            <a:r>
              <a:rPr lang="en-US" dirty="0" err="1"/>
              <a:t>tenuse</a:t>
            </a:r>
            <a:r>
              <a:rPr lang="en-US" dirty="0"/>
              <a:t>,”  “-</a:t>
            </a:r>
            <a:r>
              <a:rPr lang="en-US" dirty="0" err="1"/>
              <a:t>potenus</a:t>
            </a:r>
            <a:r>
              <a:rPr lang="en-US" dirty="0"/>
              <a:t>;”  “hypotenuse”</a:t>
            </a:r>
          </a:p>
          <a:p>
            <a:r>
              <a:rPr lang="en-US" dirty="0"/>
              <a:t>Choral repetition in launch, used in Meaningful notes.</a:t>
            </a:r>
          </a:p>
          <a:p>
            <a:r>
              <a:rPr lang="en-US" dirty="0"/>
              <a:t>“If you can’t say it, you can’t use it.  If you can’t use it, you can’t learn it.”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51F1E-DAD5-4BB6-A25C-CA9903FB24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2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6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4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0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9" y="15081"/>
            <a:ext cx="9146380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6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2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1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7" y="59034"/>
            <a:ext cx="1201790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17" y="1219200"/>
            <a:ext cx="5688483" cy="4953000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60" y="1230745"/>
            <a:ext cx="5945148" cy="4941455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1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8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8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5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0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9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1249" y="1905000"/>
            <a:ext cx="5670757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8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1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6293" y="1884311"/>
            <a:ext cx="5670757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8018" y="3411748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3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4311" y="274640"/>
            <a:ext cx="1371957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171" y="277814"/>
            <a:ext cx="9146383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6/28/2026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8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9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6/28/2026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6/28/2026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8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6/28/2026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8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22376" y="36945"/>
            <a:ext cx="11987304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99" y="1143000"/>
            <a:ext cx="12098169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0" y="6538914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6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Patrick Hand SC" panose="00000500000000000000" pitchFamily="2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4000" kern="1200">
          <a:solidFill>
            <a:schemeClr val="tx1"/>
          </a:solidFill>
          <a:latin typeface="Patrick Hand SC" panose="00000500000000000000" pitchFamily="2" charset="0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3600" kern="1200">
          <a:solidFill>
            <a:schemeClr val="tx1"/>
          </a:solidFill>
          <a:latin typeface="Patrick Hand SC" panose="00000500000000000000" pitchFamily="2" charset="0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3200" kern="1200">
          <a:solidFill>
            <a:schemeClr val="tx1"/>
          </a:solidFill>
          <a:latin typeface="Patrick Hand SC" panose="00000500000000000000" pitchFamily="2" charset="0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800" kern="1200">
          <a:solidFill>
            <a:schemeClr val="tx1"/>
          </a:solidFill>
          <a:latin typeface="Patrick Hand SC" panose="00000500000000000000" pitchFamily="2" charset="0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800" kern="1200">
          <a:solidFill>
            <a:schemeClr val="tx1"/>
          </a:solidFill>
          <a:latin typeface="Patrick Hand SC" panose="00000500000000000000" pitchFamily="2" charset="0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0.png"/><Relationship Id="rId34" Type="http://schemas.openxmlformats.org/officeDocument/2006/relationships/image" Target="../media/image160.png"/><Relationship Id="rId42" Type="http://schemas.openxmlformats.org/officeDocument/2006/relationships/image" Target="../media/image210.png"/><Relationship Id="rId47" Type="http://schemas.openxmlformats.org/officeDocument/2006/relationships/customXml" Target="../ink/ink28.xml"/><Relationship Id="rId50" Type="http://schemas.openxmlformats.org/officeDocument/2006/relationships/image" Target="../media/image25.png"/><Relationship Id="rId55" Type="http://schemas.openxmlformats.org/officeDocument/2006/relationships/customXml" Target="../ink/ink32.xml"/><Relationship Id="rId63" Type="http://schemas.openxmlformats.org/officeDocument/2006/relationships/customXml" Target="../ink/ink36.xml"/><Relationship Id="rId68" Type="http://schemas.openxmlformats.org/officeDocument/2006/relationships/image" Target="../media/image34.png"/><Relationship Id="rId76" Type="http://schemas.openxmlformats.org/officeDocument/2006/relationships/image" Target="../media/image37.png"/><Relationship Id="rId7" Type="http://schemas.openxmlformats.org/officeDocument/2006/relationships/customXml" Target="../ink/ink16.xml"/><Relationship Id="rId71" Type="http://schemas.openxmlformats.org/officeDocument/2006/relationships/customXml" Target="../ink/ink40.xml"/><Relationship Id="rId2" Type="http://schemas.openxmlformats.org/officeDocument/2006/relationships/notesSlide" Target="../notesSlides/notesSlide3.xml"/><Relationship Id="rId29" Type="http://schemas.openxmlformats.org/officeDocument/2006/relationships/customXml" Target="../ink/ink19.xml"/><Relationship Id="rId24" Type="http://schemas.openxmlformats.org/officeDocument/2006/relationships/image" Target="../media/image120.png"/><Relationship Id="rId32" Type="http://schemas.openxmlformats.org/officeDocument/2006/relationships/image" Target="../media/image161.png"/><Relationship Id="rId37" Type="http://schemas.openxmlformats.org/officeDocument/2006/relationships/customXml" Target="../ink/ink23.xml"/><Relationship Id="rId40" Type="http://schemas.openxmlformats.org/officeDocument/2006/relationships/image" Target="../media/image200.png"/><Relationship Id="rId45" Type="http://schemas.openxmlformats.org/officeDocument/2006/relationships/customXml" Target="../ink/ink27.xml"/><Relationship Id="rId53" Type="http://schemas.openxmlformats.org/officeDocument/2006/relationships/customXml" Target="../ink/ink31.xml"/><Relationship Id="rId58" Type="http://schemas.openxmlformats.org/officeDocument/2006/relationships/image" Target="../media/image29.png"/><Relationship Id="rId66" Type="http://schemas.openxmlformats.org/officeDocument/2006/relationships/image" Target="../media/image33.png"/><Relationship Id="rId74" Type="http://schemas.openxmlformats.org/officeDocument/2006/relationships/image" Target="../media/image36.png"/><Relationship Id="rId79" Type="http://schemas.openxmlformats.org/officeDocument/2006/relationships/customXml" Target="../ink/ink44.xml"/><Relationship Id="rId5" Type="http://schemas.openxmlformats.org/officeDocument/2006/relationships/customXml" Target="../ink/ink15.xml"/><Relationship Id="rId61" Type="http://schemas.openxmlformats.org/officeDocument/2006/relationships/customXml" Target="../ink/ink35.xml"/><Relationship Id="rId82" Type="http://schemas.openxmlformats.org/officeDocument/2006/relationships/image" Target="../media/image40.png"/><Relationship Id="rId27" Type="http://schemas.openxmlformats.org/officeDocument/2006/relationships/customXml" Target="../ink/ink18.xml"/><Relationship Id="rId30" Type="http://schemas.openxmlformats.org/officeDocument/2006/relationships/image" Target="../media/image150.png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48" Type="http://schemas.openxmlformats.org/officeDocument/2006/relationships/image" Target="../media/image24.png"/><Relationship Id="rId56" Type="http://schemas.openxmlformats.org/officeDocument/2006/relationships/image" Target="../media/image28.png"/><Relationship Id="rId64" Type="http://schemas.openxmlformats.org/officeDocument/2006/relationships/image" Target="../media/image32.png"/><Relationship Id="rId69" Type="http://schemas.openxmlformats.org/officeDocument/2006/relationships/customXml" Target="../ink/ink39.xml"/><Relationship Id="rId77" Type="http://schemas.openxmlformats.org/officeDocument/2006/relationships/customXml" Target="../ink/ink43.xml"/><Relationship Id="rId51" Type="http://schemas.openxmlformats.org/officeDocument/2006/relationships/customXml" Target="../ink/ink30.xml"/><Relationship Id="rId72" Type="http://schemas.openxmlformats.org/officeDocument/2006/relationships/image" Target="../media/image180.png"/><Relationship Id="rId80" Type="http://schemas.openxmlformats.org/officeDocument/2006/relationships/image" Target="../media/image39.png"/><Relationship Id="rId3" Type="http://schemas.openxmlformats.org/officeDocument/2006/relationships/customXml" Target="../ink/ink14.xml"/><Relationship Id="rId25" Type="http://schemas.openxmlformats.org/officeDocument/2006/relationships/customXml" Target="../ink/ink17.xml"/><Relationship Id="rId33" Type="http://schemas.openxmlformats.org/officeDocument/2006/relationships/customXml" Target="../ink/ink21.xml"/><Relationship Id="rId38" Type="http://schemas.openxmlformats.org/officeDocument/2006/relationships/image" Target="../media/image190.png"/><Relationship Id="rId46" Type="http://schemas.openxmlformats.org/officeDocument/2006/relationships/image" Target="../media/image23.png"/><Relationship Id="rId59" Type="http://schemas.openxmlformats.org/officeDocument/2006/relationships/customXml" Target="../ink/ink34.xml"/><Relationship Id="rId67" Type="http://schemas.openxmlformats.org/officeDocument/2006/relationships/customXml" Target="../ink/ink38.xml"/><Relationship Id="rId41" Type="http://schemas.openxmlformats.org/officeDocument/2006/relationships/customXml" Target="../ink/ink25.xml"/><Relationship Id="rId54" Type="http://schemas.openxmlformats.org/officeDocument/2006/relationships/image" Target="../media/image27.png"/><Relationship Id="rId62" Type="http://schemas.openxmlformats.org/officeDocument/2006/relationships/image" Target="../media/image31.png"/><Relationship Id="rId70" Type="http://schemas.openxmlformats.org/officeDocument/2006/relationships/image" Target="../media/image35.png"/><Relationship Id="rId75" Type="http://schemas.openxmlformats.org/officeDocument/2006/relationships/customXml" Target="../ink/ink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28" Type="http://schemas.openxmlformats.org/officeDocument/2006/relationships/image" Target="../media/image140.png"/><Relationship Id="rId36" Type="http://schemas.openxmlformats.org/officeDocument/2006/relationships/image" Target="../media/image170.png"/><Relationship Id="rId49" Type="http://schemas.openxmlformats.org/officeDocument/2006/relationships/customXml" Target="../ink/ink29.xml"/><Relationship Id="rId57" Type="http://schemas.openxmlformats.org/officeDocument/2006/relationships/customXml" Target="../ink/ink33.xml"/><Relationship Id="rId31" Type="http://schemas.openxmlformats.org/officeDocument/2006/relationships/customXml" Target="../ink/ink20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7.xml"/><Relationship Id="rId73" Type="http://schemas.openxmlformats.org/officeDocument/2006/relationships/customXml" Target="../ink/ink41.xml"/><Relationship Id="rId78" Type="http://schemas.openxmlformats.org/officeDocument/2006/relationships/image" Target="../media/image38.png"/><Relationship Id="rId81" Type="http://schemas.openxmlformats.org/officeDocument/2006/relationships/customXml" Target="../ink/ink45.xml"/><Relationship Id="rId4" Type="http://schemas.openxmlformats.org/officeDocument/2006/relationships/image" Target="../media/image121.png"/><Relationship Id="rId39" Type="http://schemas.openxmlformats.org/officeDocument/2006/relationships/customXml" Target="../ink/ink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ntcprojectglad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g"/><Relationship Id="rId4" Type="http://schemas.openxmlformats.org/officeDocument/2006/relationships/image" Target="cid:a9a657bc-b9a0-4270-a3fa-ae1ec306d5bb@namprd08.prod.outlook.co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Nathan.Woodward@sanjuan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4.jpeg"/><Relationship Id="rId21" Type="http://schemas.openxmlformats.org/officeDocument/2006/relationships/customXml" Target="../ink/ink7.xml"/><Relationship Id="rId34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2.xml"/><Relationship Id="rId24" Type="http://schemas.openxmlformats.org/officeDocument/2006/relationships/image" Target="../media/image17.png"/><Relationship Id="rId32" Type="http://schemas.openxmlformats.org/officeDocument/2006/relationships/customXml" Target="../ink/ink13.xml"/><Relationship Id="rId5" Type="http://schemas.openxmlformats.org/officeDocument/2006/relationships/image" Target="../media/image6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customXml" Target="../ink/ink11.xml"/><Relationship Id="rId10" Type="http://schemas.openxmlformats.org/officeDocument/2006/relationships/image" Target="../media/image10.png"/><Relationship Id="rId19" Type="http://schemas.openxmlformats.org/officeDocument/2006/relationships/customXml" Target="../ink/ink6.xml"/><Relationship Id="rId31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customXml" Target="../ink/ink1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0.xml"/><Relationship Id="rId30" Type="http://schemas.openxmlformats.org/officeDocument/2006/relationships/customXml" Target="../ink/ink12.xml"/><Relationship Id="rId8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81DF7-67D5-22A5-3AEC-5E5AF87F05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747"/>
          <a:stretch>
            <a:fillRect/>
          </a:stretch>
        </p:blipFill>
        <p:spPr>
          <a:xfrm>
            <a:off x="-7662" y="-243"/>
            <a:ext cx="12192000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AA440-3D0B-2DAF-ADAB-CC81187B9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Math Vocabulary in BTC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4BB9D-DF48-D648-9B31-133D10D1A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Experience First,</a:t>
            </a:r>
          </a:p>
          <a:p>
            <a:r>
              <a:rPr lang="en-US" dirty="0">
                <a:solidFill>
                  <a:srgbClr val="FFFFFF"/>
                </a:solidFill>
              </a:rPr>
              <a:t>Formalize Later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23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6110-9EEC-565A-57E6-F3004A27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4201565" cy="1739900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 </a:t>
            </a:r>
            <a:r>
              <a:rPr lang="en-US" dirty="0" err="1"/>
              <a:t>Accounatability</a:t>
            </a:r>
            <a:r>
              <a:rPr lang="en-US" dirty="0"/>
              <a:t>: Portfolio of Annotated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C778-B67D-3036-8097-982CC1413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388" y="3907970"/>
            <a:ext cx="4201565" cy="2950029"/>
          </a:xfrm>
        </p:spPr>
        <p:txBody>
          <a:bodyPr/>
          <a:lstStyle/>
          <a:p>
            <a:r>
              <a:rPr lang="en-US" dirty="0"/>
              <a:t>Students must annotate a new problem from their CYU using the annotations on the board as a guide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1991035-1A87-0BA4-EDCC-534721783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23952" r="7123" b="15529"/>
          <a:stretch>
            <a:fillRect/>
          </a:stretch>
        </p:blipFill>
        <p:spPr>
          <a:xfrm>
            <a:off x="5624068" y="495300"/>
            <a:ext cx="6288506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5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32B8-4819-8434-05C0-AB2C5906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" y="15082"/>
            <a:ext cx="9143998" cy="594519"/>
          </a:xfrm>
        </p:spPr>
        <p:txBody>
          <a:bodyPr>
            <a:normAutofit/>
          </a:bodyPr>
          <a:lstStyle/>
          <a:p>
            <a:r>
              <a:rPr lang="en-US" sz="3600"/>
              <a:t>2-1 Group </a:t>
            </a:r>
            <a:r>
              <a:rPr lang="en-US" sz="3200"/>
              <a:t>Notes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7F819-B75B-C47B-11F5-AE0274CF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8" y="648690"/>
            <a:ext cx="12095018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/>
                </a:solidFill>
              </a:rPr>
              <a:t>Ex1 : </a:t>
            </a:r>
            <a:r>
              <a:rPr lang="en-US" sz="3200" dirty="0"/>
              <a:t>Amy’s Viral Video started with </a:t>
            </a:r>
            <a:r>
              <a:rPr lang="en-US" sz="3200" dirty="0">
                <a:solidFill>
                  <a:srgbClr val="92D050"/>
                </a:solidFill>
              </a:rPr>
              <a:t>__</a:t>
            </a:r>
            <a:r>
              <a:rPr lang="en-US" sz="3200" dirty="0"/>
              <a:t>  views.  Each day, it got </a:t>
            </a:r>
            <a:r>
              <a:rPr lang="en-US" sz="3200" dirty="0">
                <a:solidFill>
                  <a:srgbClr val="92D050"/>
                </a:solidFill>
              </a:rPr>
              <a:t>____</a:t>
            </a:r>
            <a:r>
              <a:rPr lang="en-US" sz="3200" dirty="0"/>
              <a:t> more.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BE7060-C749-69F1-92D8-8D4AC0EEE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619805"/>
              </p:ext>
            </p:extLst>
          </p:nvPr>
        </p:nvGraphicFramePr>
        <p:xfrm>
          <a:off x="340548" y="2140678"/>
          <a:ext cx="5702933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886">
                  <a:extLst>
                    <a:ext uri="{9D8B030D-6E8A-4147-A177-3AD203B41FA5}">
                      <a16:colId xmlns:a16="http://schemas.microsoft.com/office/drawing/2014/main" val="1435305799"/>
                    </a:ext>
                  </a:extLst>
                </a:gridCol>
                <a:gridCol w="2914063">
                  <a:extLst>
                    <a:ext uri="{9D8B030D-6E8A-4147-A177-3AD203B41FA5}">
                      <a16:colId xmlns:a16="http://schemas.microsoft.com/office/drawing/2014/main" val="1304035236"/>
                    </a:ext>
                  </a:extLst>
                </a:gridCol>
                <a:gridCol w="1437984">
                  <a:extLst>
                    <a:ext uri="{9D8B030D-6E8A-4147-A177-3AD203B41FA5}">
                      <a16:colId xmlns:a16="http://schemas.microsoft.com/office/drawing/2014/main" val="1883782695"/>
                    </a:ext>
                  </a:extLst>
                </a:gridCol>
              </a:tblGrid>
              <a:tr h="394335">
                <a:tc>
                  <a:txBody>
                    <a:bodyPr/>
                    <a:lstStyle/>
                    <a:p>
                      <a:pPr algn="ctr"/>
                      <a:r>
                        <a:rPr lang="en-US" i="1"/>
                        <a:t>x</a:t>
                      </a:r>
                      <a:r>
                        <a:rPr lang="en-US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Repeating pattern: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(x, 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574158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Ink Free" panose="03080402000500000000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Ink Free" panose="03080402000500000000" pitchFamily="66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     ,  54 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60627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Ink Free" panose="03080402000500000000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 </a:t>
                      </a:r>
                      <a:r>
                        <a:rPr lang="en-US" sz="2400" dirty="0"/>
                        <a:t>+ </a:t>
                      </a: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___=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Ink Free" panose="03080402000500000000" pitchFamily="66" charset="0"/>
                        </a:rPr>
                        <a:t>61</a:t>
                      </a:r>
                      <a:endParaRPr lang="en-US" sz="2400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   ,  61 )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29829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165057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684431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96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6CCF42-3B05-B4DD-A818-834AD764266F}"/>
              </a:ext>
            </a:extLst>
          </p:cNvPr>
          <p:cNvSpPr txBox="1"/>
          <p:nvPr/>
        </p:nvSpPr>
        <p:spPr>
          <a:xfrm>
            <a:off x="260932" y="1197334"/>
            <a:ext cx="2634668" cy="757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57BCE5"/>
                </a:solidFill>
                <a:latin typeface="Patrick Hand SC" panose="00000500000000000000" pitchFamily="2" charset="0"/>
              </a:rPr>
              <a:t>Counting the number of 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90BB6-2FFF-704E-DD20-3BF01EFFD2A3}"/>
              </a:ext>
            </a:extLst>
          </p:cNvPr>
          <p:cNvSpPr txBox="1"/>
          <p:nvPr/>
        </p:nvSpPr>
        <p:spPr>
          <a:xfrm>
            <a:off x="3680777" y="1240763"/>
            <a:ext cx="2881962" cy="7591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57BCE5"/>
                </a:solidFill>
                <a:latin typeface="Patrick Hand SC" panose="00000500000000000000" pitchFamily="2" charset="0"/>
              </a:rPr>
              <a:t>Calculating  the number of ________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EFE23A-0250-8531-6D5F-5489D0095522}"/>
                  </a:ext>
                </a:extLst>
              </p14:cNvPr>
              <p14:cNvContentPartPr/>
              <p14:nvPr/>
            </p14:nvContentPartPr>
            <p14:xfrm>
              <a:off x="1391886" y="2015148"/>
              <a:ext cx="311760" cy="36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EFE23A-0250-8531-6D5F-5489D00955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3865" y="1997148"/>
                <a:ext cx="347441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5D23C55-5CB5-8D74-639F-FAB260BAEAFC}"/>
                  </a:ext>
                </a:extLst>
              </p14:cNvPr>
              <p14:cNvContentPartPr/>
              <p14:nvPr/>
            </p14:nvContentPartPr>
            <p14:xfrm>
              <a:off x="5373005" y="1999010"/>
              <a:ext cx="344160" cy="340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5D23C55-5CB5-8D74-639F-FAB260BAEA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024" y="1981010"/>
                <a:ext cx="379763" cy="37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8E130FF-6681-B687-B49A-DE18DE1DA7BA}"/>
              </a:ext>
            </a:extLst>
          </p:cNvPr>
          <p:cNvGrpSpPr/>
          <p:nvPr/>
        </p:nvGrpSpPr>
        <p:grpSpPr>
          <a:xfrm>
            <a:off x="1055376" y="5503678"/>
            <a:ext cx="2625401" cy="252360"/>
            <a:chOff x="2027937" y="4963548"/>
            <a:chExt cx="2625401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9B47CD1-DEBE-6FC2-75F5-5DF4BDA4E7BA}"/>
                    </a:ext>
                  </a:extLst>
                </p14:cNvPr>
                <p14:cNvContentPartPr/>
                <p14:nvPr/>
              </p14:nvContentPartPr>
              <p14:xfrm>
                <a:off x="3041258" y="5196468"/>
                <a:ext cx="540720" cy="1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9B47CD1-DEBE-6FC2-75F5-5DF4BDA4E7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23258" y="5178795"/>
                  <a:ext cx="576360" cy="54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5BA5DD4-72A8-7F6A-801A-AED5A28F44ED}"/>
                    </a:ext>
                  </a:extLst>
                </p14:cNvPr>
                <p14:cNvContentPartPr/>
                <p14:nvPr/>
              </p14:nvContentPartPr>
              <p14:xfrm>
                <a:off x="3862418" y="4963548"/>
                <a:ext cx="360" cy="158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5BA5DD4-72A8-7F6A-801A-AED5A28F44E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44418" y="4945548"/>
                  <a:ext cx="36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3E513AA-687A-5CE7-B0D1-E0F8F22F5EB0}"/>
                    </a:ext>
                  </a:extLst>
                </p14:cNvPr>
                <p14:cNvContentPartPr/>
                <p14:nvPr/>
              </p14:nvContentPartPr>
              <p14:xfrm>
                <a:off x="3806618" y="5056788"/>
                <a:ext cx="12060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3E513AA-687A-5CE7-B0D1-E0F8F22F5E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88618" y="5038788"/>
                  <a:ext cx="156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265BEA-2795-318D-43B0-07FAE6239AD4}"/>
                    </a:ext>
                  </a:extLst>
                </p14:cNvPr>
                <p14:cNvContentPartPr/>
                <p14:nvPr/>
              </p14:nvContentPartPr>
              <p14:xfrm>
                <a:off x="4058618" y="5150028"/>
                <a:ext cx="594720" cy="1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265BEA-2795-318D-43B0-07FAE6239AD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40618" y="5132028"/>
                  <a:ext cx="6303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D021F2-6293-3874-9DAE-FC092B60E609}"/>
                    </a:ext>
                  </a:extLst>
                </p14:cNvPr>
                <p14:cNvContentPartPr/>
                <p14:nvPr/>
              </p14:nvContentPartPr>
              <p14:xfrm>
                <a:off x="2027937" y="5186748"/>
                <a:ext cx="540720" cy="19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3D021F2-6293-3874-9DAE-FC092B60E6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09937" y="5169075"/>
                  <a:ext cx="576360" cy="5443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F224DC-1659-F89F-EFD5-4DCAB240D947}"/>
              </a:ext>
            </a:extLst>
          </p:cNvPr>
          <p:cNvGrpSpPr/>
          <p:nvPr/>
        </p:nvGrpSpPr>
        <p:grpSpPr>
          <a:xfrm>
            <a:off x="3683983" y="5447377"/>
            <a:ext cx="252360" cy="205200"/>
            <a:chOff x="4730378" y="4962108"/>
            <a:chExt cx="25236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F3FF442-B7CC-0F97-00FF-40252F5C121A}"/>
                    </a:ext>
                  </a:extLst>
                </p14:cNvPr>
                <p14:cNvContentPartPr/>
                <p14:nvPr/>
              </p14:nvContentPartPr>
              <p14:xfrm>
                <a:off x="4730378" y="4962108"/>
                <a:ext cx="250560" cy="179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F3FF442-B7CC-0F97-00FF-40252F5C121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712352" y="4944108"/>
                  <a:ext cx="286251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3D0B475-C8F0-6687-D399-F794352831DA}"/>
                    </a:ext>
                  </a:extLst>
                </p14:cNvPr>
                <p14:cNvContentPartPr/>
                <p14:nvPr/>
              </p14:nvContentPartPr>
              <p14:xfrm>
                <a:off x="4812098" y="5000988"/>
                <a:ext cx="170640" cy="166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3D0B475-C8F0-6687-D399-F794352831D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94098" y="4982988"/>
                  <a:ext cx="20628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504A8F3-A55A-451F-40D0-3C9F22196E7F}"/>
              </a:ext>
            </a:extLst>
          </p:cNvPr>
          <p:cNvSpPr txBox="1"/>
          <p:nvPr/>
        </p:nvSpPr>
        <p:spPr>
          <a:xfrm>
            <a:off x="123004" y="4983718"/>
            <a:ext cx="1426731" cy="426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57BCE5"/>
                </a:solidFill>
                <a:latin typeface="Patrick Hand SC" panose="00000500000000000000" pitchFamily="2" charset="0"/>
              </a:rPr>
              <a:t>Equation: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C2CD217-F5DD-BDBC-7CC0-808D81709AD8}"/>
              </a:ext>
            </a:extLst>
          </p:cNvPr>
          <p:cNvGrpSpPr/>
          <p:nvPr/>
        </p:nvGrpSpPr>
        <p:grpSpPr>
          <a:xfrm>
            <a:off x="6746177" y="2800993"/>
            <a:ext cx="4911120" cy="560520"/>
            <a:chOff x="456818" y="5458188"/>
            <a:chExt cx="4911120" cy="56052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774B265-5B4D-7055-5D34-BA56053D4D0A}"/>
                </a:ext>
              </a:extLst>
            </p:cNvPr>
            <p:cNvGrpSpPr/>
            <p:nvPr/>
          </p:nvGrpSpPr>
          <p:grpSpPr>
            <a:xfrm>
              <a:off x="456818" y="5458188"/>
              <a:ext cx="1388880" cy="514440"/>
              <a:chOff x="456818" y="5458188"/>
              <a:chExt cx="1388880" cy="514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A6A573C-0166-EAFF-ADAA-44662ECAC15A}"/>
                      </a:ext>
                    </a:extLst>
                  </p14:cNvPr>
                  <p14:cNvContentPartPr/>
                  <p14:nvPr/>
                </p14:nvContentPartPr>
                <p14:xfrm>
                  <a:off x="469058" y="5458188"/>
                  <a:ext cx="183960" cy="5029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A6A573C-0166-EAFF-ADAA-44662ECAC15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60058" y="5449188"/>
                    <a:ext cx="201600" cy="52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F77484E-E86E-ECA8-573E-1981C7F79ADF}"/>
                      </a:ext>
                    </a:extLst>
                  </p14:cNvPr>
                  <p14:cNvContentPartPr/>
                  <p14:nvPr/>
                </p14:nvContentPartPr>
                <p14:xfrm>
                  <a:off x="456818" y="5737548"/>
                  <a:ext cx="195840" cy="100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F77484E-E86E-ECA8-573E-1981C7F79ADF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47818" y="5728548"/>
                    <a:ext cx="21348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A431035F-C8B2-50FD-9801-A0FBE67E2ACD}"/>
                      </a:ext>
                    </a:extLst>
                  </p14:cNvPr>
                  <p14:cNvContentPartPr/>
                  <p14:nvPr/>
                </p14:nvContentPartPr>
                <p14:xfrm>
                  <a:off x="744098" y="5523348"/>
                  <a:ext cx="114120" cy="4492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A431035F-C8B2-50FD-9801-A0FBE67E2AC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35126" y="5514348"/>
                    <a:ext cx="131705" cy="46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8EBA6BB2-0B33-A24A-A6CC-25CD5B5E9BC5}"/>
                      </a:ext>
                    </a:extLst>
                  </p14:cNvPr>
                  <p14:cNvContentPartPr/>
                  <p14:nvPr/>
                </p14:nvContentPartPr>
                <p14:xfrm>
                  <a:off x="969818" y="5644308"/>
                  <a:ext cx="360" cy="2142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8EBA6BB2-0B33-A24A-A6CC-25CD5B5E9BC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960818" y="5635308"/>
                    <a:ext cx="1800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FFFF5A6A-1439-7A94-2822-6013259BF426}"/>
                      </a:ext>
                    </a:extLst>
                  </p14:cNvPr>
                  <p14:cNvContentPartPr/>
                  <p14:nvPr/>
                </p14:nvContentPartPr>
                <p14:xfrm>
                  <a:off x="1109858" y="5652948"/>
                  <a:ext cx="257040" cy="2116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FFFF5A6A-1439-7A94-2822-6013259BF42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100845" y="5643948"/>
                    <a:ext cx="274705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F0853253-1369-9E84-5A8B-8A4F4614F2D1}"/>
                      </a:ext>
                    </a:extLst>
                  </p14:cNvPr>
                  <p14:cNvContentPartPr/>
                  <p14:nvPr/>
                </p14:nvContentPartPr>
                <p14:xfrm>
                  <a:off x="1305698" y="5570148"/>
                  <a:ext cx="160560" cy="3978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0853253-1369-9E84-5A8B-8A4F4614F2D1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296678" y="5561148"/>
                    <a:ext cx="178240" cy="41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9E2B1348-7D9E-767E-7818-F94D505A466B}"/>
                      </a:ext>
                    </a:extLst>
                  </p14:cNvPr>
                  <p14:cNvContentPartPr/>
                  <p14:nvPr/>
                </p14:nvContentPartPr>
                <p14:xfrm>
                  <a:off x="1688378" y="5737908"/>
                  <a:ext cx="138600" cy="3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9E2B1348-7D9E-767E-7818-F94D505A466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679401" y="5728908"/>
                    <a:ext cx="156194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5B8AB87-C74D-1EB7-AB6D-640655C8AD2F}"/>
                      </a:ext>
                    </a:extLst>
                  </p14:cNvPr>
                  <p14:cNvContentPartPr/>
                  <p14:nvPr/>
                </p14:nvContentPartPr>
                <p14:xfrm>
                  <a:off x="1679018" y="5831508"/>
                  <a:ext cx="166680" cy="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55B8AB87-C74D-1EB7-AB6D-640655C8AD2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669999" y="5822508"/>
                    <a:ext cx="184358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2169454-58B7-91C9-E206-70A48E8CCB7E}"/>
                    </a:ext>
                  </a:extLst>
                </p14:cNvPr>
                <p14:cNvContentPartPr/>
                <p14:nvPr/>
              </p14:nvContentPartPr>
              <p14:xfrm>
                <a:off x="2042618" y="5877948"/>
                <a:ext cx="516240" cy="76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2169454-58B7-91C9-E206-70A48E8CCB7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33618" y="5868948"/>
                  <a:ext cx="533880" cy="93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3972A7-82EB-BC3D-261D-20C00111D236}"/>
                </a:ext>
              </a:extLst>
            </p:cNvPr>
            <p:cNvGrpSpPr/>
            <p:nvPr/>
          </p:nvGrpSpPr>
          <p:grpSpPr>
            <a:xfrm>
              <a:off x="3031898" y="5906028"/>
              <a:ext cx="1261800" cy="112680"/>
              <a:chOff x="3031898" y="5906028"/>
              <a:chExt cx="1261800" cy="11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2EB4FFC7-3FB8-C5F2-B9FA-E759EB8FF7A9}"/>
                      </a:ext>
                    </a:extLst>
                  </p14:cNvPr>
                  <p14:cNvContentPartPr/>
                  <p14:nvPr/>
                </p14:nvContentPartPr>
                <p14:xfrm>
                  <a:off x="3031898" y="5906028"/>
                  <a:ext cx="552960" cy="1040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2EB4FFC7-3FB8-C5F2-B9FA-E759EB8FF7A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022898" y="5897028"/>
                    <a:ext cx="57060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AA48907-B55E-52F7-AE6F-D4C2C1547D60}"/>
                      </a:ext>
                    </a:extLst>
                  </p14:cNvPr>
                  <p14:cNvContentPartPr/>
                  <p14:nvPr/>
                </p14:nvContentPartPr>
                <p14:xfrm>
                  <a:off x="3767738" y="5943468"/>
                  <a:ext cx="525960" cy="752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AA48907-B55E-52F7-AE6F-D4C2C1547D6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758744" y="5934468"/>
                    <a:ext cx="543588" cy="92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A5FC391-94B7-8FB7-D2AE-25BFDE3F2318}"/>
                </a:ext>
              </a:extLst>
            </p:cNvPr>
            <p:cNvGrpSpPr/>
            <p:nvPr/>
          </p:nvGrpSpPr>
          <p:grpSpPr>
            <a:xfrm>
              <a:off x="2715098" y="5672748"/>
              <a:ext cx="128880" cy="198000"/>
              <a:chOff x="2715098" y="5672748"/>
              <a:chExt cx="128880" cy="19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B83DFEA-0CC3-E981-BD8E-7EFE6B6EFF97}"/>
                      </a:ext>
                    </a:extLst>
                  </p14:cNvPr>
                  <p14:cNvContentPartPr/>
                  <p14:nvPr/>
                </p14:nvContentPartPr>
                <p14:xfrm>
                  <a:off x="2780258" y="5672748"/>
                  <a:ext cx="7560" cy="198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B83DFEA-0CC3-E981-BD8E-7EFE6B6EFF9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2771258" y="5663748"/>
                    <a:ext cx="2520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5EAA0AB-BF65-E02E-80D4-D4906BB3093E}"/>
                      </a:ext>
                    </a:extLst>
                  </p14:cNvPr>
                  <p14:cNvContentPartPr/>
                  <p14:nvPr/>
                </p14:nvContentPartPr>
                <p14:xfrm>
                  <a:off x="2715098" y="5755908"/>
                  <a:ext cx="128880" cy="104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5EAA0AB-BF65-E02E-80D4-D4906BB3093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2706098" y="5746908"/>
                    <a:ext cx="146520" cy="28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017A56C-178B-FE81-9EB5-85EFA3A99B0D}"/>
                    </a:ext>
                  </a:extLst>
                </p14:cNvPr>
                <p14:cNvContentPartPr/>
                <p14:nvPr/>
              </p14:nvContentPartPr>
              <p14:xfrm>
                <a:off x="3702578" y="5644308"/>
                <a:ext cx="57600" cy="315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017A56C-178B-FE81-9EB5-85EFA3A99B0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93578" y="5635308"/>
                  <a:ext cx="75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1BACC7A-C988-CE57-15DA-6252622970E0}"/>
                    </a:ext>
                  </a:extLst>
                </p14:cNvPr>
                <p14:cNvContentPartPr/>
                <p14:nvPr/>
              </p14:nvContentPartPr>
              <p14:xfrm>
                <a:off x="4235738" y="5663388"/>
                <a:ext cx="140400" cy="267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1BACC7A-C988-CE57-15DA-6252622970E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226715" y="5654388"/>
                  <a:ext cx="158085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E260896-BE4D-60FF-9DEF-D68447AEA7FA}"/>
                    </a:ext>
                  </a:extLst>
                </p14:cNvPr>
                <p14:cNvContentPartPr/>
                <p14:nvPr/>
              </p14:nvContentPartPr>
              <p14:xfrm>
                <a:off x="4580978" y="5794068"/>
                <a:ext cx="1440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E260896-BE4D-60FF-9DEF-D68447AEA7F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571978" y="5785068"/>
                  <a:ext cx="16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949EA0E-8F5D-AF7C-2FCF-70EC7DD0D14B}"/>
                    </a:ext>
                  </a:extLst>
                </p14:cNvPr>
                <p14:cNvContentPartPr/>
                <p14:nvPr/>
              </p14:nvContentPartPr>
              <p14:xfrm>
                <a:off x="4627778" y="5915028"/>
                <a:ext cx="1324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949EA0E-8F5D-AF7C-2FCF-70EC7DD0D14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618802" y="5906028"/>
                  <a:ext cx="150072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14C8E67-EFBD-F190-6CDD-308B2400D1AE}"/>
                    </a:ext>
                  </a:extLst>
                </p14:cNvPr>
                <p14:cNvContentPartPr/>
                <p14:nvPr/>
              </p14:nvContentPartPr>
              <p14:xfrm>
                <a:off x="4851698" y="5936027"/>
                <a:ext cx="516240" cy="763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14C8E67-EFBD-F190-6CDD-308B2400D1A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42698" y="5927027"/>
                  <a:ext cx="533880" cy="939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BCF6D2-0468-EAC2-E83A-866C9597DFF0}"/>
              </a:ext>
            </a:extLst>
          </p:cNvPr>
          <p:cNvCxnSpPr>
            <a:cxnSpLocks/>
          </p:cNvCxnSpPr>
          <p:nvPr/>
        </p:nvCxnSpPr>
        <p:spPr>
          <a:xfrm>
            <a:off x="6220803" y="4091023"/>
            <a:ext cx="5514097" cy="0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itle 1">
            <a:extLst>
              <a:ext uri="{FF2B5EF4-FFF2-40B4-BE49-F238E27FC236}">
                <a16:creationId xmlns:a16="http://schemas.microsoft.com/office/drawing/2014/main" id="{0B4E3422-3B03-05B4-B1D8-BF0548A0F7F2}"/>
              </a:ext>
            </a:extLst>
          </p:cNvPr>
          <p:cNvSpPr txBox="1">
            <a:spLocks/>
          </p:cNvSpPr>
          <p:nvPr/>
        </p:nvSpPr>
        <p:spPr>
          <a:xfrm>
            <a:off x="6220803" y="4154468"/>
            <a:ext cx="6388250" cy="23970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Patrick Hand S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Things to Remember: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___ is the variable we 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___ is the variable we calculate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___ is the same variable as f(x)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sz="24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4A2C556-A06E-505E-4CAB-7DB1CAAD7940}"/>
              </a:ext>
            </a:extLst>
          </p:cNvPr>
          <p:cNvSpPr txBox="1"/>
          <p:nvPr/>
        </p:nvSpPr>
        <p:spPr>
          <a:xfrm>
            <a:off x="6879727" y="1600136"/>
            <a:ext cx="338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prstClr val="white"/>
                </a:solidFill>
                <a:latin typeface="Patrick Hand SC" panose="00000500000000000000" pitchFamily="2" charset="0"/>
              </a:rPr>
              <a:t>How many views does the video have on day </a:t>
            </a:r>
            <a:r>
              <a:rPr lang="en-US" sz="2400" dirty="0">
                <a:solidFill>
                  <a:srgbClr val="66FF33"/>
                </a:solidFill>
                <a:latin typeface="Patrick Hand SC" panose="00000500000000000000" pitchFamily="2" charset="0"/>
              </a:rPr>
              <a:t>____?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51B281F-EC3D-CDF6-D48B-EA60496DE50E}"/>
                  </a:ext>
                </a:extLst>
              </p14:cNvPr>
              <p14:cNvContentPartPr/>
              <p14:nvPr/>
            </p14:nvContentPartPr>
            <p14:xfrm>
              <a:off x="13273003" y="3668505"/>
              <a:ext cx="360" cy="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51B281F-EC3D-CDF6-D48B-EA60496DE50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264003" y="365950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7FCDF958-2EA9-B3AB-B041-7229A0A274A1}"/>
                  </a:ext>
                </a:extLst>
              </p14:cNvPr>
              <p14:cNvContentPartPr/>
              <p14:nvPr/>
            </p14:nvContentPartPr>
            <p14:xfrm>
              <a:off x="7399217" y="2473449"/>
              <a:ext cx="2015711" cy="366533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7FCDF958-2EA9-B3AB-B041-7229A0A274A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390217" y="2464457"/>
                <a:ext cx="2033352" cy="384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13E513D-0390-2374-338D-DDB1E39E632B}"/>
                  </a:ext>
                </a:extLst>
              </p14:cNvPr>
              <p14:cNvContentPartPr/>
              <p14:nvPr/>
            </p14:nvContentPartPr>
            <p14:xfrm>
              <a:off x="9479297" y="2573117"/>
              <a:ext cx="1025280" cy="3114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13E513D-0390-2374-338D-DDB1E39E632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470297" y="2564127"/>
                <a:ext cx="1042920" cy="32902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4D88C6-4CC2-3669-1492-B5348E971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680265"/>
              </p:ext>
            </p:extLst>
          </p:nvPr>
        </p:nvGraphicFramePr>
        <p:xfrm>
          <a:off x="1661321" y="3612118"/>
          <a:ext cx="4352047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4063">
                  <a:extLst>
                    <a:ext uri="{9D8B030D-6E8A-4147-A177-3AD203B41FA5}">
                      <a16:colId xmlns:a16="http://schemas.microsoft.com/office/drawing/2014/main" val="3137471023"/>
                    </a:ext>
                  </a:extLst>
                </a:gridCol>
                <a:gridCol w="1437984">
                  <a:extLst>
                    <a:ext uri="{9D8B030D-6E8A-4147-A177-3AD203B41FA5}">
                      <a16:colId xmlns:a16="http://schemas.microsoft.com/office/drawing/2014/main" val="3093862002"/>
                    </a:ext>
                  </a:extLst>
                </a:gridCol>
              </a:tblGrid>
              <a:tr h="39433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+ </a:t>
                      </a: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+ </a:t>
                      </a: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   ,      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596120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+ </a:t>
                      </a: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>
                          <a:latin typeface="Ink Free" panose="03080402000500000000" pitchFamily="66" charset="0"/>
                        </a:rPr>
                        <a:t>3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   ,      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416894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+ </a:t>
                      </a:r>
                      <a:r>
                        <a:rPr lang="en-US" sz="2400" dirty="0">
                          <a:solidFill>
                            <a:srgbClr val="66FF33"/>
                          </a:solidFill>
                        </a:rPr>
                        <a:t>___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>
                          <a:latin typeface="Ink Free" panose="03080402000500000000" pitchFamily="66" charset="0"/>
                        </a:rPr>
                        <a:t>4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   ,      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745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866193D-FA97-38F8-A9BA-0DF78214E7EA}"/>
                  </a:ext>
                </a:extLst>
              </p14:cNvPr>
              <p14:cNvContentPartPr/>
              <p14:nvPr/>
            </p14:nvContentPartPr>
            <p14:xfrm>
              <a:off x="1862423" y="5558977"/>
              <a:ext cx="13860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866193D-FA97-38F8-A9BA-0DF78214E7E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853446" y="5549977"/>
                <a:ext cx="15619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B07C279-E98E-069E-A9CF-FA834EAAB772}"/>
                  </a:ext>
                </a:extLst>
              </p14:cNvPr>
              <p14:cNvContentPartPr/>
              <p14:nvPr/>
            </p14:nvContentPartPr>
            <p14:xfrm>
              <a:off x="1853063" y="5652577"/>
              <a:ext cx="16668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B07C279-E98E-069E-A9CF-FA834EAAB77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844044" y="5643577"/>
                <a:ext cx="184358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5157471E-DFA0-49A6-44C1-263BA77DF123}"/>
              </a:ext>
            </a:extLst>
          </p:cNvPr>
          <p:cNvSpPr txBox="1"/>
          <p:nvPr/>
        </p:nvSpPr>
        <p:spPr>
          <a:xfrm>
            <a:off x="1081264" y="6163110"/>
            <a:ext cx="1141236" cy="4267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57BCE5"/>
                </a:solidFill>
                <a:latin typeface="Patrick Hand SC" panose="00000500000000000000" pitchFamily="2" charset="0"/>
              </a:rPr>
              <a:t>“f of x”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A6F2A8-4B4C-561C-4E19-4300E335F477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1481242" y="5756038"/>
            <a:ext cx="170640" cy="407072"/>
          </a:xfrm>
          <a:prstGeom prst="straightConnector1">
            <a:avLst/>
          </a:prstGeom>
          <a:ln w="38100">
            <a:solidFill>
              <a:srgbClr val="00B0F0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528B-555F-677F-162D-3DB64196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Still…How to get </a:t>
            </a:r>
            <a:r>
              <a:rPr lang="en-US" i="1" dirty="0"/>
              <a:t>EVERY  </a:t>
            </a:r>
            <a:r>
              <a:rPr lang="en-US" dirty="0"/>
              <a:t>Student Engaged?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67F09-19D0-BC55-5C0E-14FBB5D18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9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0412-0F87-CEA4-1E35-0F4E1DBA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GLAD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99FC2-FA4A-590C-A31A-2D9166C0E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5693133" cy="39863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Created by Marcia Brechtel &amp; Linnea Haley</a:t>
            </a:r>
          </a:p>
          <a:p>
            <a:r>
              <a:rPr lang="en-US" dirty="0"/>
              <a:t>Including ELLs at All Grade Levels</a:t>
            </a:r>
          </a:p>
          <a:p>
            <a:r>
              <a:rPr lang="en-US" dirty="0"/>
              <a:t>My District engaged </a:t>
            </a:r>
          </a:p>
          <a:p>
            <a:endParaRPr lang="en-US" dirty="0"/>
          </a:p>
          <a:p>
            <a:endParaRPr lang="en-US" dirty="0"/>
          </a:p>
          <a:p>
            <a:pPr marL="863600" indent="63500">
              <a:buNone/>
            </a:pPr>
            <a:r>
              <a:rPr lang="en-US" dirty="0"/>
              <a:t>for three Professional Development Days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sz="2600" dirty="0"/>
              <a:t>BTC Link: GLAD also begins with building a culture of Cooperative Learning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1CAB5-F0C8-5BEC-73A5-B4957C5C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38"/>
          <a:stretch>
            <a:fillRect/>
          </a:stretch>
        </p:blipFill>
        <p:spPr>
          <a:xfrm>
            <a:off x="1608477" y="3471664"/>
            <a:ext cx="3212419" cy="857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2187E-E449-77F9-6DA6-6FEAC349EC4F}"/>
              </a:ext>
            </a:extLst>
          </p:cNvPr>
          <p:cNvSpPr txBox="1"/>
          <p:nvPr/>
        </p:nvSpPr>
        <p:spPr>
          <a:xfrm>
            <a:off x="700635" y="1622454"/>
            <a:ext cx="609600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Bef>
                <a:spcPts val="225"/>
              </a:spcBef>
              <a:buNone/>
            </a:pPr>
            <a:r>
              <a:rPr lang="en-US" b="0" i="0" u="none" strike="noStrike" dirty="0">
                <a:solidFill>
                  <a:srgbClr val="1A0DAB"/>
                </a:solidFill>
                <a:effectLst/>
                <a:latin typeface="Google Sans"/>
              </a:rPr>
              <a:t>Project GLAD® – Guided Language Acquisition Design</a:t>
            </a:r>
            <a:endParaRPr lang="en-US" b="0" i="0" u="none" strike="noStrike" dirty="0">
              <a:solidFill>
                <a:srgbClr val="1A0DAB"/>
              </a:solidFill>
              <a:effectLst/>
              <a:latin typeface="Google Sans"/>
              <a:hlinkClick r:id="rId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A6661E-211B-120C-5700-6B251F98FF9A}"/>
              </a:ext>
            </a:extLst>
          </p:cNvPr>
          <p:cNvGrpSpPr/>
          <p:nvPr/>
        </p:nvGrpSpPr>
        <p:grpSpPr>
          <a:xfrm>
            <a:off x="6848040" y="825846"/>
            <a:ext cx="5251763" cy="5485272"/>
            <a:chOff x="6848040" y="825846"/>
            <a:chExt cx="5251763" cy="54852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A78109-F1E4-E987-C056-7CE8D4D256D8}"/>
                </a:ext>
              </a:extLst>
            </p:cNvPr>
            <p:cNvSpPr/>
            <p:nvPr/>
          </p:nvSpPr>
          <p:spPr>
            <a:xfrm>
              <a:off x="6848040" y="825846"/>
              <a:ext cx="4677210" cy="54852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945E80-77CE-6154-7DF9-213C8331ECD4}"/>
                </a:ext>
              </a:extLst>
            </p:cNvPr>
            <p:cNvGrpSpPr/>
            <p:nvPr/>
          </p:nvGrpSpPr>
          <p:grpSpPr>
            <a:xfrm>
              <a:off x="6848040" y="896112"/>
              <a:ext cx="5251763" cy="5415006"/>
              <a:chOff x="6646001" y="1279372"/>
              <a:chExt cx="5251763" cy="54150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F1D7FF-0C67-7528-9C5B-CE2CFF8E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1" t="23147" r="35954"/>
              <a:stretch>
                <a:fillRect/>
              </a:stretch>
            </p:blipFill>
            <p:spPr>
              <a:xfrm>
                <a:off x="6646001" y="1841499"/>
                <a:ext cx="3552098" cy="480956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E0EFB38-323E-AF75-7617-C7161D6DF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5958" t="32479" r="2546" b="26321"/>
              <a:stretch>
                <a:fillRect/>
              </a:stretch>
            </p:blipFill>
            <p:spPr>
              <a:xfrm>
                <a:off x="7200900" y="2441037"/>
                <a:ext cx="2855976" cy="257823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3D2DAC-D678-1081-FFF5-CE3F7FAA8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4059" t="81294" r="5295" b="-4909"/>
              <a:stretch>
                <a:fillRect/>
              </a:stretch>
            </p:blipFill>
            <p:spPr>
              <a:xfrm>
                <a:off x="10198099" y="5216677"/>
                <a:ext cx="1699665" cy="147770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31FD23-347C-EEFC-5E08-C0D7EA463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737" r="35953" b="90972"/>
              <a:stretch>
                <a:fillRect/>
              </a:stretch>
            </p:blipFill>
            <p:spPr>
              <a:xfrm>
                <a:off x="6796635" y="1279372"/>
                <a:ext cx="3552098" cy="518808"/>
              </a:xfrm>
              <a:prstGeom prst="rect">
                <a:avLst/>
              </a:prstGeom>
            </p:spPr>
          </p:pic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5B8320-C7BD-13F5-8ACD-0FF8282E6984}"/>
              </a:ext>
            </a:extLst>
          </p:cNvPr>
          <p:cNvSpPr/>
          <p:nvPr/>
        </p:nvSpPr>
        <p:spPr>
          <a:xfrm>
            <a:off x="10030315" y="6046047"/>
            <a:ext cx="1361585" cy="16227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8DDBE1-4602-3EEF-0E5A-C6048F334F45}"/>
              </a:ext>
            </a:extLst>
          </p:cNvPr>
          <p:cNvCxnSpPr>
            <a:cxnSpLocks/>
          </p:cNvCxnSpPr>
          <p:nvPr/>
        </p:nvCxnSpPr>
        <p:spPr>
          <a:xfrm>
            <a:off x="10397757" y="4705065"/>
            <a:ext cx="1060818" cy="0"/>
          </a:xfrm>
          <a:prstGeom prst="line">
            <a:avLst/>
          </a:prstGeom>
          <a:ln w="12700">
            <a:solidFill>
              <a:srgbClr val="45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4CCA68-F0A5-A50C-23C6-8ADB8616E8BA}"/>
              </a:ext>
            </a:extLst>
          </p:cNvPr>
          <p:cNvCxnSpPr>
            <a:cxnSpLocks/>
          </p:cNvCxnSpPr>
          <p:nvPr/>
        </p:nvCxnSpPr>
        <p:spPr>
          <a:xfrm>
            <a:off x="11458575" y="1533360"/>
            <a:ext cx="0" cy="4734440"/>
          </a:xfrm>
          <a:prstGeom prst="line">
            <a:avLst/>
          </a:prstGeom>
          <a:ln w="12700">
            <a:solidFill>
              <a:srgbClr val="45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DCE745-1663-9BA8-6C3E-C946C41FC48A}"/>
              </a:ext>
            </a:extLst>
          </p:cNvPr>
          <p:cNvCxnSpPr>
            <a:cxnSpLocks/>
          </p:cNvCxnSpPr>
          <p:nvPr/>
        </p:nvCxnSpPr>
        <p:spPr>
          <a:xfrm>
            <a:off x="10397757" y="1533360"/>
            <a:ext cx="1060818" cy="0"/>
          </a:xfrm>
          <a:prstGeom prst="line">
            <a:avLst/>
          </a:prstGeom>
          <a:ln w="12700">
            <a:solidFill>
              <a:srgbClr val="1D6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1C6163C7-2B57-79A1-9B90-3750624B6437}"/>
              </a:ext>
            </a:extLst>
          </p:cNvPr>
          <p:cNvSpPr/>
          <p:nvPr/>
        </p:nvSpPr>
        <p:spPr>
          <a:xfrm>
            <a:off x="10579347" y="825846"/>
            <a:ext cx="1266825" cy="632393"/>
          </a:xfrm>
          <a:prstGeom prst="wedgeRectCallout">
            <a:avLst>
              <a:gd name="adj1" fmla="val -161434"/>
              <a:gd name="adj2" fmla="val 31089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School</a:t>
            </a:r>
          </a:p>
        </p:txBody>
      </p:sp>
    </p:spTree>
    <p:extLst>
      <p:ext uri="{BB962C8B-B14F-4D97-AF65-F5344CB8AC3E}">
        <p14:creationId xmlns:p14="http://schemas.microsoft.com/office/powerpoint/2010/main" val="41448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F877D-ABA3-B845-F7AD-787E78BA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C0A32-AEAB-D88C-FE5B-435817413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3352801"/>
            <a:ext cx="10632067" cy="2736850"/>
          </a:xfrm>
        </p:spPr>
        <p:txBody>
          <a:bodyPr>
            <a:normAutofit/>
          </a:bodyPr>
          <a:lstStyle/>
          <a:p>
            <a:r>
              <a:rPr lang="en-US" dirty="0"/>
              <a:t>Three Strategies I’ve adapted:</a:t>
            </a:r>
          </a:p>
          <a:p>
            <a:pPr marL="1314450" indent="-457200">
              <a:buFont typeface="+mj-lt"/>
              <a:buAutoNum type="arabicPeriod"/>
            </a:pPr>
            <a:r>
              <a:rPr lang="en-US" dirty="0"/>
              <a:t>Tiered Questions</a:t>
            </a:r>
          </a:p>
          <a:p>
            <a:pPr marL="1314450" indent="-457200">
              <a:buFont typeface="+mj-lt"/>
              <a:buAutoNum type="arabicPeriod"/>
            </a:pPr>
            <a:r>
              <a:rPr lang="en-US" dirty="0"/>
              <a:t>Sentence Patterning Chart</a:t>
            </a:r>
          </a:p>
          <a:p>
            <a:pPr marL="1314450" indent="-457200">
              <a:buFont typeface="+mj-lt"/>
              <a:buAutoNum type="arabicPeriod"/>
            </a:pPr>
            <a:r>
              <a:rPr lang="en-US" dirty="0"/>
              <a:t>Cognitive Content Dictionary.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F4331-71FA-F9B6-FD9F-BD2B5C34C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3" y="1981768"/>
            <a:ext cx="10857017" cy="995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75F13-A1A4-43FD-0755-065F1A7CE7AE}"/>
              </a:ext>
            </a:extLst>
          </p:cNvPr>
          <p:cNvSpPr txBox="1">
            <a:spLocks/>
          </p:cNvSpPr>
          <p:nvPr/>
        </p:nvSpPr>
        <p:spPr>
          <a:xfrm>
            <a:off x="2094008" y="408298"/>
            <a:ext cx="7017336" cy="13075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5 MODALITIES</a:t>
            </a:r>
          </a:p>
        </p:txBody>
      </p:sp>
    </p:spTree>
    <p:extLst>
      <p:ext uri="{BB962C8B-B14F-4D97-AF65-F5344CB8AC3E}">
        <p14:creationId xmlns:p14="http://schemas.microsoft.com/office/powerpoint/2010/main" val="39791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CB62-5489-3C5B-11DE-192CB918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4480965" cy="1307592"/>
          </a:xfrm>
        </p:spPr>
        <p:txBody>
          <a:bodyPr>
            <a:normAutofit fontScale="90000"/>
          </a:bodyPr>
          <a:lstStyle/>
          <a:p>
            <a:r>
              <a:rPr lang="en-US" dirty="0"/>
              <a:t>1. Tiered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7723-3515-5A01-98F1-2E688953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0915" y="1734312"/>
            <a:ext cx="3296413" cy="420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hierarchy for student responses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Point To…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Yes or No?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Either/Or?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Open ended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B24CE8-25AF-FCBD-F19B-C63520A1AC30}"/>
              </a:ext>
            </a:extLst>
          </p:cNvPr>
          <p:cNvSpPr/>
          <p:nvPr/>
        </p:nvSpPr>
        <p:spPr>
          <a:xfrm>
            <a:off x="3333635" y="2747609"/>
            <a:ext cx="8007966" cy="675781"/>
          </a:xfrm>
          <a:custGeom>
            <a:avLst/>
            <a:gdLst>
              <a:gd name="csX0" fmla="*/ 0 w 7773924"/>
              <a:gd name="csY0" fmla="*/ 109202 h 655200"/>
              <a:gd name="csX1" fmla="*/ 109202 w 7773924"/>
              <a:gd name="csY1" fmla="*/ 0 h 655200"/>
              <a:gd name="csX2" fmla="*/ 7664722 w 7773924"/>
              <a:gd name="csY2" fmla="*/ 0 h 655200"/>
              <a:gd name="csX3" fmla="*/ 7773924 w 7773924"/>
              <a:gd name="csY3" fmla="*/ 109202 h 655200"/>
              <a:gd name="csX4" fmla="*/ 7773924 w 7773924"/>
              <a:gd name="csY4" fmla="*/ 545998 h 655200"/>
              <a:gd name="csX5" fmla="*/ 7664722 w 7773924"/>
              <a:gd name="csY5" fmla="*/ 655200 h 655200"/>
              <a:gd name="csX6" fmla="*/ 109202 w 7773924"/>
              <a:gd name="csY6" fmla="*/ 655200 h 655200"/>
              <a:gd name="csX7" fmla="*/ 0 w 7773924"/>
              <a:gd name="csY7" fmla="*/ 545998 h 655200"/>
              <a:gd name="csX8" fmla="*/ 0 w 7773924"/>
              <a:gd name="csY8" fmla="*/ 109202 h 655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3924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7664722" y="0"/>
                </a:lnTo>
                <a:cubicBezTo>
                  <a:pt x="7725033" y="0"/>
                  <a:pt x="7773924" y="48891"/>
                  <a:pt x="7773924" y="109202"/>
                </a:cubicBezTo>
                <a:lnTo>
                  <a:pt x="7773924" y="545998"/>
                </a:lnTo>
                <a:cubicBezTo>
                  <a:pt x="7773924" y="606309"/>
                  <a:pt x="7725033" y="655200"/>
                  <a:pt x="7664722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Examples: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21BBC6-F0B8-0DCD-1A3E-EA6229D503DA}"/>
              </a:ext>
            </a:extLst>
          </p:cNvPr>
          <p:cNvSpPr/>
          <p:nvPr/>
        </p:nvSpPr>
        <p:spPr>
          <a:xfrm>
            <a:off x="3333635" y="2761081"/>
            <a:ext cx="8007966" cy="326395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6822" tIns="35560" rIns="199136" bIns="35560" numCol="1" spcCol="1270" anchor="t" anchorCtr="0">
            <a:noAutofit/>
          </a:bodyPr>
          <a:lstStyle/>
          <a:p>
            <a:pPr marL="0" lvl="1" algn="l" defTabSz="977900"/>
            <a:endParaRPr lang="en-US" sz="2800" kern="1200" dirty="0"/>
          </a:p>
          <a:p>
            <a:pPr lvl="1" indent="-457200" algn="l" defTabSz="977900">
              <a:lnSpc>
                <a:spcPct val="110000"/>
              </a:lnSpc>
              <a:spcBef>
                <a:spcPts val="600"/>
              </a:spcBef>
              <a:buFont typeface="Times New Roman" panose="02020603050405020304" pitchFamily="18" charset="0"/>
              <a:buChar char="→"/>
            </a:pPr>
            <a:r>
              <a:rPr lang="en-US" sz="2800" kern="1200" dirty="0"/>
              <a:t>Label:    y-intercept, ∆y, and ∆x</a:t>
            </a:r>
            <a:endParaRPr lang="en-US" sz="2800" dirty="0"/>
          </a:p>
          <a:p>
            <a:pPr lvl="1" indent="-457200" algn="l" defTabSz="977900">
              <a:lnSpc>
                <a:spcPct val="110000"/>
              </a:lnSpc>
              <a:spcBef>
                <a:spcPts val="1000"/>
              </a:spcBef>
              <a:buFont typeface="Times New Roman" panose="02020603050405020304" pitchFamily="18" charset="0"/>
              <a:buChar char="→"/>
            </a:pPr>
            <a:r>
              <a:rPr lang="en-US" sz="2800" kern="1200" dirty="0"/>
              <a:t>Is the slope greater than 1?  </a:t>
            </a:r>
          </a:p>
          <a:p>
            <a:pPr lvl="1" indent="-457200" algn="l" defTabSz="977900">
              <a:lnSpc>
                <a:spcPct val="110000"/>
              </a:lnSpc>
              <a:spcBef>
                <a:spcPts val="1000"/>
              </a:spcBef>
              <a:buFont typeface="Times New Roman" panose="02020603050405020304" pitchFamily="18" charset="0"/>
              <a:buChar char="→"/>
            </a:pPr>
            <a:r>
              <a:rPr lang="en-US" sz="2800" kern="1200" dirty="0"/>
              <a:t>Increasing or decreasing? </a:t>
            </a:r>
            <a:r>
              <a:rPr lang="en-US" sz="2800" i="1" kern="1200" dirty="0"/>
              <a:t>(what tells you that?)</a:t>
            </a:r>
            <a:endParaRPr lang="en-US" sz="2800" kern="1200" dirty="0"/>
          </a:p>
          <a:p>
            <a:pPr lvl="1" indent="-457200" algn="l" defTabSz="977900">
              <a:lnSpc>
                <a:spcPct val="110000"/>
              </a:lnSpc>
              <a:spcBef>
                <a:spcPts val="1000"/>
              </a:spcBef>
              <a:spcAft>
                <a:spcPct val="20000"/>
              </a:spcAft>
              <a:buFont typeface="Times New Roman" panose="02020603050405020304" pitchFamily="18" charset="0"/>
              <a:buChar char="→"/>
            </a:pPr>
            <a:r>
              <a:rPr lang="en-US" sz="2800" kern="1200" dirty="0"/>
              <a:t>What do all y-intercepts contain?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297126-60AB-A785-B3BE-14331B32E4CA}"/>
              </a:ext>
            </a:extLst>
          </p:cNvPr>
          <p:cNvSpPr txBox="1">
            <a:spLocks/>
          </p:cNvSpPr>
          <p:nvPr/>
        </p:nvSpPr>
        <p:spPr>
          <a:xfrm>
            <a:off x="5181600" y="339925"/>
            <a:ext cx="6402163" cy="18573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98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Used for:</a:t>
            </a:r>
          </a:p>
          <a:p>
            <a:pPr marL="171450"/>
            <a:r>
              <a:rPr lang="en-US" dirty="0"/>
              <a:t>Group Check-ins, </a:t>
            </a:r>
          </a:p>
          <a:p>
            <a:pPr marL="171450"/>
            <a:r>
              <a:rPr lang="en-US" dirty="0"/>
              <a:t>Annotations, </a:t>
            </a:r>
          </a:p>
          <a:p>
            <a:pPr marL="171450"/>
            <a:r>
              <a:rPr lang="en-US" dirty="0"/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7412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uiExpand="1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416F-0916-505D-7E00-F1D14275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Sentence Patterning </a:t>
            </a:r>
            <a:r>
              <a:rPr lang="en-US" dirty="0" err="1"/>
              <a:t>CHart</a:t>
            </a:r>
            <a:endParaRPr lang="en-US" dirty="0"/>
          </a:p>
        </p:txBody>
      </p:sp>
      <p:pic>
        <p:nvPicPr>
          <p:cNvPr id="5" name="Content Placeholder 4" descr="Sentence Patterning Chart">
            <a:extLst>
              <a:ext uri="{FF2B5EF4-FFF2-40B4-BE49-F238E27FC236}">
                <a16:creationId xmlns:a16="http://schemas.microsoft.com/office/drawing/2014/main" id="{BA72A02D-80B5-8FE8-DF8D-E580C536BE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174" y="1860550"/>
            <a:ext cx="4854147" cy="42069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430E2-39C2-0E5F-08B5-9E0B34D03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589314"/>
            <a:ext cx="5212080" cy="4372574"/>
          </a:xfrm>
        </p:spPr>
        <p:txBody>
          <a:bodyPr/>
          <a:lstStyle/>
          <a:p>
            <a:r>
              <a:rPr lang="en-US" dirty="0"/>
              <a:t>A class-created anchor chart for a variety of activities.</a:t>
            </a:r>
          </a:p>
        </p:txBody>
      </p:sp>
      <p:pic>
        <p:nvPicPr>
          <p:cNvPr id="6" name="Picture 5" descr="Sentence Patterning Chart">
            <a:extLst>
              <a:ext uri="{FF2B5EF4-FFF2-40B4-BE49-F238E27FC236}">
                <a16:creationId xmlns:a16="http://schemas.microsoft.com/office/drawing/2014/main" id="{53D22CB6-5A1B-EC21-475F-A4EFFF05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24" y="3470927"/>
            <a:ext cx="5702298" cy="6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7FD28-E4B5-6E09-22F7-0C0ED997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Consolidation: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040F05-50BD-56FF-6348-B2EA71B664A7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04850" y="2551113"/>
            <a:ext cx="3742871" cy="330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Students describe their process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Teacher categorizes words under each heading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Decide beforehand what vocabulary you must have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E9C7B86-6080-EA94-FF0B-10848F43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r:link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" t="2141" r="10960"/>
          <a:stretch>
            <a:fillRect/>
          </a:stretch>
        </p:blipFill>
        <p:spPr bwMode="auto">
          <a:xfrm rot="16200000">
            <a:off x="5673360" y="24970"/>
            <a:ext cx="5153782" cy="7243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0B8748AB-DC90-B540-C09E-2E3866807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1203" r="15236" b="11392"/>
          <a:stretch>
            <a:fillRect/>
          </a:stretch>
        </p:blipFill>
        <p:spPr>
          <a:xfrm>
            <a:off x="319980" y="1003419"/>
            <a:ext cx="3980502" cy="50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B90F7-F96F-9053-1A95-1CC7448D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5C5662-6223-4F91-4D36-43CFFFED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723900"/>
          </a:xfrm>
        </p:spPr>
        <p:txBody>
          <a:bodyPr/>
          <a:lstStyle/>
          <a:p>
            <a:r>
              <a:rPr lang="en-US" dirty="0"/>
              <a:t>Adapting to Solving Equations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B470C3-8CA9-9665-74B3-72FC1F4C1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38300"/>
            <a:ext cx="10348365" cy="444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Adjective	</a:t>
            </a:r>
            <a:r>
              <a:rPr lang="en-US" dirty="0">
                <a:solidFill>
                  <a:schemeClr val="accent3"/>
                </a:solidFill>
              </a:rPr>
              <a:t>Noun		</a:t>
            </a:r>
            <a:r>
              <a:rPr lang="en-US" dirty="0">
                <a:solidFill>
                  <a:srgbClr val="00B050"/>
                </a:solidFill>
              </a:rPr>
              <a:t>Verb		</a:t>
            </a:r>
            <a:r>
              <a:rPr lang="en-US" dirty="0">
                <a:solidFill>
                  <a:srgbClr val="CC00CC"/>
                </a:solidFill>
              </a:rPr>
              <a:t>Adverb		</a:t>
            </a:r>
            <a:r>
              <a:rPr lang="en-US" dirty="0"/>
              <a:t>Prepositional Phrase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D6713A5-A783-141B-3D58-84ACBBDCFED3}"/>
              </a:ext>
            </a:extLst>
          </p:cNvPr>
          <p:cNvSpPr txBox="1">
            <a:spLocks/>
          </p:cNvSpPr>
          <p:nvPr/>
        </p:nvSpPr>
        <p:spPr>
          <a:xfrm>
            <a:off x="1257300" y="2769015"/>
            <a:ext cx="8202065" cy="301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B868B-4D2C-ADA2-84FF-945CCAEAA174}"/>
              </a:ext>
            </a:extLst>
          </p:cNvPr>
          <p:cNvSpPr txBox="1"/>
          <p:nvPr/>
        </p:nvSpPr>
        <p:spPr>
          <a:xfrm>
            <a:off x="2546350" y="2072759"/>
            <a:ext cx="110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Thing	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EE0B7-8731-4664-31FD-AFA675FE47D3}"/>
              </a:ext>
            </a:extLst>
          </p:cNvPr>
          <p:cNvSpPr txBox="1"/>
          <p:nvPr/>
        </p:nvSpPr>
        <p:spPr>
          <a:xfrm>
            <a:off x="4337662" y="2081379"/>
            <a:ext cx="90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Action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C4D17E-AC79-A1CA-E3E9-5435820482C8}"/>
              </a:ext>
            </a:extLst>
          </p:cNvPr>
          <p:cNvSpPr txBox="1"/>
          <p:nvPr/>
        </p:nvSpPr>
        <p:spPr>
          <a:xfrm>
            <a:off x="6184900" y="2019300"/>
            <a:ext cx="90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Where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83925-0632-5B70-3265-C05B5E440444}"/>
              </a:ext>
            </a:extLst>
          </p:cNvPr>
          <p:cNvSpPr txBox="1"/>
          <p:nvPr/>
        </p:nvSpPr>
        <p:spPr>
          <a:xfrm>
            <a:off x="8001000" y="2050534"/>
            <a:ext cx="16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Reason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5FF574-AAEA-AE13-BC14-EB4B548CDDE8}"/>
              </a:ext>
            </a:extLst>
          </p:cNvPr>
          <p:cNvSpPr txBox="1"/>
          <p:nvPr/>
        </p:nvSpPr>
        <p:spPr>
          <a:xfrm>
            <a:off x="878435" y="2062718"/>
            <a:ext cx="95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Type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1213170-A182-DD75-D95D-29CAB5269EF3}"/>
              </a:ext>
            </a:extLst>
          </p:cNvPr>
          <p:cNvSpPr/>
          <p:nvPr/>
        </p:nvSpPr>
        <p:spPr>
          <a:xfrm>
            <a:off x="812800" y="1777544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2538C2F-D9F9-6DAF-3E89-AC0EE2BC3CE3}"/>
              </a:ext>
            </a:extLst>
          </p:cNvPr>
          <p:cNvSpPr/>
          <p:nvPr/>
        </p:nvSpPr>
        <p:spPr>
          <a:xfrm>
            <a:off x="2422525" y="17269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FF57B81-4E1A-0A34-79F3-93B60DA32073}"/>
              </a:ext>
            </a:extLst>
          </p:cNvPr>
          <p:cNvSpPr/>
          <p:nvPr/>
        </p:nvSpPr>
        <p:spPr>
          <a:xfrm>
            <a:off x="4204740" y="17269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FF14F2C-FFB8-7064-E8B9-3010908C4C1E}"/>
              </a:ext>
            </a:extLst>
          </p:cNvPr>
          <p:cNvSpPr/>
          <p:nvPr/>
        </p:nvSpPr>
        <p:spPr>
          <a:xfrm flipH="1" flipV="1">
            <a:off x="6209262" y="16888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85E8BBD-9567-D3D1-D0B9-E9DC0EC7F452}"/>
              </a:ext>
            </a:extLst>
          </p:cNvPr>
          <p:cNvSpPr/>
          <p:nvPr/>
        </p:nvSpPr>
        <p:spPr>
          <a:xfrm rot="682843" flipH="1" flipV="1">
            <a:off x="8067350" y="1597443"/>
            <a:ext cx="2349538" cy="591000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F8BD5-74F6-7699-B194-67879F1DF55F}"/>
              </a:ext>
            </a:extLst>
          </p:cNvPr>
          <p:cNvSpPr txBox="1"/>
          <p:nvPr/>
        </p:nvSpPr>
        <p:spPr>
          <a:xfrm>
            <a:off x="2362199" y="2419765"/>
            <a:ext cx="1265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Constant</a:t>
            </a:r>
          </a:p>
          <a:p>
            <a:r>
              <a:rPr lang="en-US" dirty="0" err="1">
                <a:solidFill>
                  <a:schemeClr val="accent3"/>
                </a:solidFill>
              </a:rPr>
              <a:t>CoefficientTerm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2E91A-7280-F1CB-E33D-B9A12B7CE12C}"/>
              </a:ext>
            </a:extLst>
          </p:cNvPr>
          <p:cNvSpPr txBox="1"/>
          <p:nvPr/>
        </p:nvSpPr>
        <p:spPr>
          <a:xfrm>
            <a:off x="4314064" y="2428385"/>
            <a:ext cx="12654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Add</a:t>
            </a:r>
          </a:p>
          <a:p>
            <a:r>
              <a:rPr lang="en-US" dirty="0">
                <a:solidFill>
                  <a:srgbClr val="00B050"/>
                </a:solidFill>
              </a:rPr>
              <a:t>Subtract Multiply</a:t>
            </a:r>
          </a:p>
          <a:p>
            <a:r>
              <a:rPr lang="en-US" dirty="0">
                <a:solidFill>
                  <a:srgbClr val="00B050"/>
                </a:solidFill>
              </a:rPr>
              <a:t>Divide</a:t>
            </a:r>
          </a:p>
          <a:p>
            <a:r>
              <a:rPr lang="en-US" dirty="0">
                <a:solidFill>
                  <a:srgbClr val="00B050"/>
                </a:solidFill>
              </a:rPr>
              <a:t>Combine</a:t>
            </a:r>
          </a:p>
          <a:p>
            <a:r>
              <a:rPr lang="en-US" dirty="0" err="1">
                <a:solidFill>
                  <a:srgbClr val="00B050"/>
                </a:solidFill>
              </a:rPr>
              <a:t>Distrcibute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893A3-A7AC-626E-E441-7E1A4517AA5C}"/>
              </a:ext>
            </a:extLst>
          </p:cNvPr>
          <p:cNvSpPr txBox="1"/>
          <p:nvPr/>
        </p:nvSpPr>
        <p:spPr>
          <a:xfrm>
            <a:off x="5962662" y="2366306"/>
            <a:ext cx="1298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Left side</a:t>
            </a:r>
          </a:p>
          <a:p>
            <a:r>
              <a:rPr lang="en-US" dirty="0">
                <a:solidFill>
                  <a:srgbClr val="CC00CC"/>
                </a:solidFill>
              </a:rPr>
              <a:t>Right side</a:t>
            </a:r>
          </a:p>
          <a:p>
            <a:r>
              <a:rPr lang="en-US" dirty="0">
                <a:solidFill>
                  <a:srgbClr val="CC00CC"/>
                </a:solidFill>
              </a:rPr>
              <a:t>Both Sides</a:t>
            </a:r>
          </a:p>
          <a:p>
            <a:r>
              <a:rPr lang="en-US" dirty="0">
                <a:solidFill>
                  <a:srgbClr val="CC00CC"/>
                </a:solidFill>
              </a:rPr>
              <a:t>Inside ( )</a:t>
            </a:r>
          </a:p>
          <a:p>
            <a:r>
              <a:rPr lang="en-US" dirty="0">
                <a:solidFill>
                  <a:srgbClr val="CC00CC"/>
                </a:solidFill>
              </a:rPr>
              <a:t>Next to (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13738-E34A-6BBC-08B1-ECEA4E2FD828}"/>
              </a:ext>
            </a:extLst>
          </p:cNvPr>
          <p:cNvSpPr txBox="1"/>
          <p:nvPr/>
        </p:nvSpPr>
        <p:spPr>
          <a:xfrm>
            <a:off x="8001000" y="2366306"/>
            <a:ext cx="2061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Eliminate..</a:t>
            </a:r>
          </a:p>
          <a:p>
            <a:r>
              <a:rPr lang="en-US" dirty="0"/>
              <a:t>To Simplify..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0DC85-3F3D-6CC4-0CD6-390D52962C47}"/>
              </a:ext>
            </a:extLst>
          </p:cNvPr>
          <p:cNvSpPr txBox="1"/>
          <p:nvPr/>
        </p:nvSpPr>
        <p:spPr>
          <a:xfrm>
            <a:off x="700303" y="2409724"/>
            <a:ext cx="1104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Positive</a:t>
            </a:r>
          </a:p>
          <a:p>
            <a:r>
              <a:rPr lang="en-US" dirty="0">
                <a:solidFill>
                  <a:srgbClr val="0070C0"/>
                </a:solidFill>
              </a:rPr>
              <a:t>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" grpId="0"/>
      <p:bldP spid="3" grpId="0"/>
      <p:bldP spid="4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A005C0-3B00-EE89-9745-DE203A89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723900"/>
          </a:xfrm>
        </p:spPr>
        <p:txBody>
          <a:bodyPr/>
          <a:lstStyle/>
          <a:p>
            <a:r>
              <a:rPr lang="en-US" dirty="0"/>
              <a:t>Adapting to Solving Equations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17744-3B91-3C13-2318-F9E696727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38300"/>
            <a:ext cx="10348365" cy="444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Adjective	</a:t>
            </a:r>
            <a:r>
              <a:rPr lang="en-US" dirty="0">
                <a:solidFill>
                  <a:schemeClr val="accent3"/>
                </a:solidFill>
              </a:rPr>
              <a:t>Noun		</a:t>
            </a:r>
            <a:r>
              <a:rPr lang="en-US" dirty="0">
                <a:solidFill>
                  <a:srgbClr val="00B050"/>
                </a:solidFill>
              </a:rPr>
              <a:t>Verb		</a:t>
            </a:r>
            <a:r>
              <a:rPr lang="en-US" dirty="0">
                <a:solidFill>
                  <a:srgbClr val="CC00CC"/>
                </a:solidFill>
              </a:rPr>
              <a:t>Adverb		</a:t>
            </a:r>
            <a:r>
              <a:rPr lang="en-US" dirty="0"/>
              <a:t>Prepositional Phrase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C70AEF2-C563-32B4-8F14-C62FEC90B546}"/>
              </a:ext>
            </a:extLst>
          </p:cNvPr>
          <p:cNvSpPr txBox="1">
            <a:spLocks/>
          </p:cNvSpPr>
          <p:nvPr/>
        </p:nvSpPr>
        <p:spPr>
          <a:xfrm>
            <a:off x="1257300" y="2769015"/>
            <a:ext cx="8202065" cy="301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DA79A-633E-EB4A-13E6-BC1C015F8F0B}"/>
              </a:ext>
            </a:extLst>
          </p:cNvPr>
          <p:cNvSpPr txBox="1"/>
          <p:nvPr/>
        </p:nvSpPr>
        <p:spPr>
          <a:xfrm>
            <a:off x="2546350" y="2072759"/>
            <a:ext cx="110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Thing	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0F7E7-3BA9-3DF3-856C-F7B90E963304}"/>
              </a:ext>
            </a:extLst>
          </p:cNvPr>
          <p:cNvSpPr txBox="1"/>
          <p:nvPr/>
        </p:nvSpPr>
        <p:spPr>
          <a:xfrm>
            <a:off x="4337662" y="2081379"/>
            <a:ext cx="90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Action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AC7C1-247B-DF62-BA77-C3621D910ACB}"/>
              </a:ext>
            </a:extLst>
          </p:cNvPr>
          <p:cNvSpPr txBox="1"/>
          <p:nvPr/>
        </p:nvSpPr>
        <p:spPr>
          <a:xfrm>
            <a:off x="6184900" y="2019300"/>
            <a:ext cx="90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Where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B7AEB-C9EE-733F-CE96-8EDCD29943D7}"/>
              </a:ext>
            </a:extLst>
          </p:cNvPr>
          <p:cNvSpPr txBox="1"/>
          <p:nvPr/>
        </p:nvSpPr>
        <p:spPr>
          <a:xfrm>
            <a:off x="8001000" y="2050534"/>
            <a:ext cx="16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Reason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634EC8-7834-16F2-CC09-55D73919EC3A}"/>
              </a:ext>
            </a:extLst>
          </p:cNvPr>
          <p:cNvSpPr txBox="1"/>
          <p:nvPr/>
        </p:nvSpPr>
        <p:spPr>
          <a:xfrm>
            <a:off x="878435" y="2062718"/>
            <a:ext cx="95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Type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4F5FD1-AB2F-02EE-BDDC-6E806AE8D3FB}"/>
              </a:ext>
            </a:extLst>
          </p:cNvPr>
          <p:cNvSpPr/>
          <p:nvPr/>
        </p:nvSpPr>
        <p:spPr>
          <a:xfrm>
            <a:off x="812800" y="1777544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2CEF9EC-7872-8F93-A61F-C0DB806487DA}"/>
              </a:ext>
            </a:extLst>
          </p:cNvPr>
          <p:cNvSpPr/>
          <p:nvPr/>
        </p:nvSpPr>
        <p:spPr>
          <a:xfrm>
            <a:off x="2422525" y="17269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427382D-E8B3-E99E-EE92-1C40B60C6F24}"/>
              </a:ext>
            </a:extLst>
          </p:cNvPr>
          <p:cNvSpPr/>
          <p:nvPr/>
        </p:nvSpPr>
        <p:spPr>
          <a:xfrm>
            <a:off x="4204740" y="17269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9E1E42D-D5A0-9DCD-B833-0D3B8D634970}"/>
              </a:ext>
            </a:extLst>
          </p:cNvPr>
          <p:cNvSpPr/>
          <p:nvPr/>
        </p:nvSpPr>
        <p:spPr>
          <a:xfrm flipH="1" flipV="1">
            <a:off x="6209262" y="1688872"/>
            <a:ext cx="889000" cy="241756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4C928C-B54D-A5B4-9026-E86BE9604C8F}"/>
              </a:ext>
            </a:extLst>
          </p:cNvPr>
          <p:cNvSpPr/>
          <p:nvPr/>
        </p:nvSpPr>
        <p:spPr>
          <a:xfrm rot="682843" flipH="1" flipV="1">
            <a:off x="8067350" y="1597443"/>
            <a:ext cx="2349538" cy="591000"/>
          </a:xfrm>
          <a:custGeom>
            <a:avLst/>
            <a:gdLst>
              <a:gd name="csX0" fmla="*/ 0 w 889000"/>
              <a:gd name="csY0" fmla="*/ 241756 h 241756"/>
              <a:gd name="csX1" fmla="*/ 533400 w 889000"/>
              <a:gd name="csY1" fmla="*/ 127456 h 241756"/>
              <a:gd name="csX2" fmla="*/ 698500 w 889000"/>
              <a:gd name="csY2" fmla="*/ 76656 h 241756"/>
              <a:gd name="csX3" fmla="*/ 876300 w 889000"/>
              <a:gd name="csY3" fmla="*/ 456 h 241756"/>
              <a:gd name="csX4" fmla="*/ 889000 w 889000"/>
              <a:gd name="csY4" fmla="*/ 456 h 241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9000" h="241756">
                <a:moveTo>
                  <a:pt x="0" y="241756"/>
                </a:moveTo>
                <a:cubicBezTo>
                  <a:pt x="323412" y="144732"/>
                  <a:pt x="-117262" y="272048"/>
                  <a:pt x="533400" y="127456"/>
                </a:cubicBezTo>
                <a:cubicBezTo>
                  <a:pt x="589608" y="114965"/>
                  <a:pt x="644587" y="96874"/>
                  <a:pt x="698500" y="76656"/>
                </a:cubicBezTo>
                <a:cubicBezTo>
                  <a:pt x="726376" y="66203"/>
                  <a:pt x="822129" y="13999"/>
                  <a:pt x="876300" y="456"/>
                </a:cubicBezTo>
                <a:cubicBezTo>
                  <a:pt x="880407" y="-571"/>
                  <a:pt x="884767" y="456"/>
                  <a:pt x="889000" y="456"/>
                </a:cubicBezTo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925B1F-75EF-AC47-E3D3-6121CA389C93}"/>
              </a:ext>
            </a:extLst>
          </p:cNvPr>
          <p:cNvSpPr txBox="1"/>
          <p:nvPr/>
        </p:nvSpPr>
        <p:spPr>
          <a:xfrm>
            <a:off x="977352" y="3801946"/>
            <a:ext cx="8761960" cy="224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/>
              <a:t>During Consolidation: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Students describe their process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Teacher categorizes words under each heading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Best: decide beforehand what vocabulary you must have.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11201-C35C-3DBB-F332-FDBC78055A08}"/>
              </a:ext>
            </a:extLst>
          </p:cNvPr>
          <p:cNvSpPr txBox="1"/>
          <p:nvPr/>
        </p:nvSpPr>
        <p:spPr>
          <a:xfrm>
            <a:off x="2362199" y="2419765"/>
            <a:ext cx="1265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Constant</a:t>
            </a:r>
          </a:p>
          <a:p>
            <a:r>
              <a:rPr lang="en-US" dirty="0" err="1">
                <a:solidFill>
                  <a:schemeClr val="accent3"/>
                </a:solidFill>
              </a:rPr>
              <a:t>CoefficientTerm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D520E-E2B1-8A88-98F2-051373AF896A}"/>
              </a:ext>
            </a:extLst>
          </p:cNvPr>
          <p:cNvSpPr txBox="1"/>
          <p:nvPr/>
        </p:nvSpPr>
        <p:spPr>
          <a:xfrm>
            <a:off x="4314064" y="2428385"/>
            <a:ext cx="12654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Add</a:t>
            </a:r>
          </a:p>
          <a:p>
            <a:r>
              <a:rPr lang="en-US" dirty="0">
                <a:solidFill>
                  <a:srgbClr val="00B050"/>
                </a:solidFill>
              </a:rPr>
              <a:t>Subtract Multiply</a:t>
            </a:r>
          </a:p>
          <a:p>
            <a:r>
              <a:rPr lang="en-US" dirty="0">
                <a:solidFill>
                  <a:srgbClr val="00B050"/>
                </a:solidFill>
              </a:rPr>
              <a:t>Divide</a:t>
            </a:r>
          </a:p>
          <a:p>
            <a:r>
              <a:rPr lang="en-US" dirty="0">
                <a:solidFill>
                  <a:srgbClr val="00B050"/>
                </a:solidFill>
              </a:rPr>
              <a:t>Combine</a:t>
            </a:r>
          </a:p>
          <a:p>
            <a:r>
              <a:rPr lang="en-US" dirty="0" err="1">
                <a:solidFill>
                  <a:srgbClr val="00B050"/>
                </a:solidFill>
              </a:rPr>
              <a:t>Distrcibute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0624F-0F7D-BA62-401E-7726540D6A1A}"/>
              </a:ext>
            </a:extLst>
          </p:cNvPr>
          <p:cNvSpPr txBox="1"/>
          <p:nvPr/>
        </p:nvSpPr>
        <p:spPr>
          <a:xfrm>
            <a:off x="5962662" y="2366306"/>
            <a:ext cx="1298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Left side</a:t>
            </a:r>
          </a:p>
          <a:p>
            <a:r>
              <a:rPr lang="en-US" dirty="0">
                <a:solidFill>
                  <a:srgbClr val="CC00CC"/>
                </a:solidFill>
              </a:rPr>
              <a:t>Right side</a:t>
            </a:r>
          </a:p>
          <a:p>
            <a:r>
              <a:rPr lang="en-US" dirty="0">
                <a:solidFill>
                  <a:srgbClr val="CC00CC"/>
                </a:solidFill>
              </a:rPr>
              <a:t>Both Sides</a:t>
            </a:r>
          </a:p>
          <a:p>
            <a:r>
              <a:rPr lang="en-US" dirty="0">
                <a:solidFill>
                  <a:srgbClr val="CC00CC"/>
                </a:solidFill>
              </a:rPr>
              <a:t>Inside ( )</a:t>
            </a:r>
          </a:p>
          <a:p>
            <a:r>
              <a:rPr lang="en-US" dirty="0">
                <a:solidFill>
                  <a:srgbClr val="CC00CC"/>
                </a:solidFill>
              </a:rPr>
              <a:t>Next to (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1BB15-42D3-394C-7989-5C8CAD9C1633}"/>
              </a:ext>
            </a:extLst>
          </p:cNvPr>
          <p:cNvSpPr txBox="1"/>
          <p:nvPr/>
        </p:nvSpPr>
        <p:spPr>
          <a:xfrm>
            <a:off x="8001000" y="2366306"/>
            <a:ext cx="2061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Eliminate..</a:t>
            </a:r>
          </a:p>
          <a:p>
            <a:r>
              <a:rPr lang="en-US" dirty="0"/>
              <a:t>To Simplify..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DBB7F-A16C-627C-C115-701483B4808F}"/>
              </a:ext>
            </a:extLst>
          </p:cNvPr>
          <p:cNvSpPr txBox="1"/>
          <p:nvPr/>
        </p:nvSpPr>
        <p:spPr>
          <a:xfrm>
            <a:off x="700303" y="2409724"/>
            <a:ext cx="1104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Positive</a:t>
            </a:r>
          </a:p>
          <a:p>
            <a:r>
              <a:rPr lang="en-US" dirty="0">
                <a:solidFill>
                  <a:srgbClr val="0070C0"/>
                </a:solidFill>
              </a:rPr>
              <a:t>Negative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BDE31B-0582-8F01-D73E-E29F61AB928B}"/>
              </a:ext>
            </a:extLst>
          </p:cNvPr>
          <p:cNvSpPr txBox="1">
            <a:spLocks/>
          </p:cNvSpPr>
          <p:nvPr/>
        </p:nvSpPr>
        <p:spPr>
          <a:xfrm>
            <a:off x="710412" y="105416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Sentence Patterning Chart </a:t>
            </a:r>
          </a:p>
        </p:txBody>
      </p:sp>
    </p:spTree>
    <p:extLst>
      <p:ext uri="{BB962C8B-B14F-4D97-AF65-F5344CB8AC3E}">
        <p14:creationId xmlns:p14="http://schemas.microsoft.com/office/powerpoint/2010/main" val="6651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9" grpId="0" build="p"/>
      <p:bldP spid="2" grpId="0"/>
      <p:bldP spid="3" grpId="0"/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5184E4-C93A-4E34-8365-1886AAC5D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FD7E7-BF8F-C8A3-6E66-0EB46160FA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 b="1747"/>
          <a:stretch>
            <a:fillRect/>
          </a:stretch>
        </p:blipFill>
        <p:spPr>
          <a:xfrm>
            <a:off x="0" y="0"/>
            <a:ext cx="1219200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B8D64-0C3F-1A52-5F60-AC979D3C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88595"/>
            <a:ext cx="3623818" cy="2660386"/>
          </a:xfrm>
          <a:gradFill flip="none" rotWithShape="1">
            <a:gsLst>
              <a:gs pos="100000">
                <a:schemeClr val="accent3">
                  <a:lumMod val="0"/>
                  <a:lumOff val="100000"/>
                  <a:alpha val="0"/>
                </a:schemeClr>
              </a:gs>
              <a:gs pos="0">
                <a:schemeClr val="accent3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dirty="0"/>
              <a:t>What you might get out of this session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B0D40B-37F7-4F1F-B956-AFC12066A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972" y="723901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2D8F4D-A7B8-2E25-D777-BD6C347098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843848"/>
              </p:ext>
            </p:extLst>
          </p:nvPr>
        </p:nvGraphicFramePr>
        <p:xfrm>
          <a:off x="4868972" y="723900"/>
          <a:ext cx="7018228" cy="545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9362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38EE-E17F-E007-550B-931D3F09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12" y="190480"/>
            <a:ext cx="10691265" cy="1307592"/>
          </a:xfrm>
        </p:spPr>
        <p:txBody>
          <a:bodyPr>
            <a:normAutofit fontScale="90000"/>
          </a:bodyPr>
          <a:lstStyle/>
          <a:p>
            <a:r>
              <a:rPr lang="en-US" dirty="0"/>
              <a:t>Sentence Patterning Chart: Solving Equations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40EBBF-A32B-91E0-CC58-BDA14DD68E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0912" b="12060"/>
          <a:stretch>
            <a:fillRect/>
          </a:stretch>
        </p:blipFill>
        <p:spPr>
          <a:xfrm>
            <a:off x="1383512" y="1022464"/>
            <a:ext cx="9808148" cy="99400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3AA135-6E1B-5D1A-316F-95F28F59A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36" t="21015" r="29005"/>
          <a:stretch>
            <a:fillRect/>
          </a:stretch>
        </p:blipFill>
        <p:spPr>
          <a:xfrm>
            <a:off x="305969" y="2120275"/>
            <a:ext cx="5228485" cy="3955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A9466-2546-FFDB-50BD-7056BC39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012" y="3318913"/>
            <a:ext cx="5921019" cy="14942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043440-236B-035B-3FDF-701AAF44F35E}"/>
              </a:ext>
            </a:extLst>
          </p:cNvPr>
          <p:cNvGrpSpPr/>
          <p:nvPr/>
        </p:nvGrpSpPr>
        <p:grpSpPr>
          <a:xfrm>
            <a:off x="305969" y="2177563"/>
            <a:ext cx="2155086" cy="1663956"/>
            <a:chOff x="6353914" y="2677803"/>
            <a:chExt cx="2155086" cy="1663956"/>
          </a:xfrm>
        </p:grpSpPr>
        <p:pic>
          <p:nvPicPr>
            <p:cNvPr id="13" name="Content Placeholder 6">
              <a:extLst>
                <a:ext uri="{FF2B5EF4-FFF2-40B4-BE49-F238E27FC236}">
                  <a16:creationId xmlns:a16="http://schemas.microsoft.com/office/drawing/2014/main" id="{53052815-9B03-969E-E278-C37775E9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440" t="30716" r="69783" b="45566"/>
            <a:stretch>
              <a:fillRect/>
            </a:stretch>
          </p:blipFill>
          <p:spPr>
            <a:xfrm>
              <a:off x="6353914" y="3154055"/>
              <a:ext cx="808886" cy="1187704"/>
            </a:xfrm>
            <a:prstGeom prst="rect">
              <a:avLst/>
            </a:prstGeom>
          </p:spPr>
        </p:pic>
        <p:pic>
          <p:nvPicPr>
            <p:cNvPr id="14" name="Content Placeholder 6">
              <a:extLst>
                <a:ext uri="{FF2B5EF4-FFF2-40B4-BE49-F238E27FC236}">
                  <a16:creationId xmlns:a16="http://schemas.microsoft.com/office/drawing/2014/main" id="{584B15B8-7D9D-B65D-2BC3-36EFA97E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440" t="30716" r="69783" b="45566"/>
            <a:stretch>
              <a:fillRect/>
            </a:stretch>
          </p:blipFill>
          <p:spPr>
            <a:xfrm>
              <a:off x="7027014" y="3111266"/>
              <a:ext cx="808886" cy="1187704"/>
            </a:xfrm>
            <a:prstGeom prst="rect">
              <a:avLst/>
            </a:prstGeom>
          </p:spPr>
        </p:pic>
        <p:pic>
          <p:nvPicPr>
            <p:cNvPr id="12" name="Content Placeholder 6">
              <a:extLst>
                <a:ext uri="{FF2B5EF4-FFF2-40B4-BE49-F238E27FC236}">
                  <a16:creationId xmlns:a16="http://schemas.microsoft.com/office/drawing/2014/main" id="{00ACBD59-B052-13F3-2AA9-5C026F54F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386" t="23503" r="-99" b="52780"/>
            <a:stretch>
              <a:fillRect/>
            </a:stretch>
          </p:blipFill>
          <p:spPr>
            <a:xfrm>
              <a:off x="6353914" y="2677803"/>
              <a:ext cx="2155086" cy="1187705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16961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id="{D9DD85BF-9BA2-722F-BE60-FFD9D3E9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15" t="51167" r="45621" b="423"/>
          <a:stretch>
            <a:fillRect/>
          </a:stretch>
        </p:blipFill>
        <p:spPr>
          <a:xfrm>
            <a:off x="750367" y="1459359"/>
            <a:ext cx="4444852" cy="2676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07291-7476-5727-8067-EAC5EC19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-103426"/>
            <a:ext cx="10691265" cy="15388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Sentence Patterning Chart:</a:t>
            </a:r>
            <a:br>
              <a:rPr lang="en-US" sz="4100" dirty="0"/>
            </a:br>
            <a:r>
              <a:rPr lang="en-US" sz="4100" dirty="0"/>
              <a:t> Exponent Rules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4BCAA9-DF98-915C-B8F2-7B8145DE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8" t="48481" r="73612" b="29660"/>
          <a:stretch>
            <a:fillRect/>
          </a:stretch>
        </p:blipFill>
        <p:spPr>
          <a:xfrm>
            <a:off x="927693" y="2797510"/>
            <a:ext cx="1560079" cy="480400"/>
          </a:xfrm>
          <a:prstGeom prst="rect">
            <a:avLst/>
          </a:prstGeom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3E89904-743A-7C86-5EF2-0E9AF2C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19" r="30175" b="51590"/>
          <a:stretch>
            <a:fillRect/>
          </a:stretch>
        </p:blipFill>
        <p:spPr>
          <a:xfrm>
            <a:off x="4478209" y="3700531"/>
            <a:ext cx="5742024" cy="2676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7169D5-C0D6-01DA-CE3C-0DEAC908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47" y="3429000"/>
            <a:ext cx="10691265" cy="37398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EDF4-2525-4306-50ED-4E1E4074C536}"/>
              </a:ext>
            </a:extLst>
          </p:cNvPr>
          <p:cNvSpPr txBox="1"/>
          <p:nvPr/>
        </p:nvSpPr>
        <p:spPr>
          <a:xfrm>
            <a:off x="5332747" y="1474683"/>
            <a:ext cx="15833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A3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</a:t>
            </a:r>
            <a:endParaRPr lang="en-US" sz="2400" dirty="0">
              <a:solidFill>
                <a:srgbClr val="A30B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A3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  <a:p>
            <a:r>
              <a:rPr lang="en-US" sz="2400" dirty="0">
                <a:solidFill>
                  <a:srgbClr val="A3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Quotient</a:t>
            </a:r>
          </a:p>
          <a:p>
            <a:r>
              <a:rPr lang="en-US" sz="2400" dirty="0">
                <a:solidFill>
                  <a:srgbClr val="A3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</a:p>
          <a:p>
            <a:r>
              <a:rPr lang="en-US" sz="2400" dirty="0">
                <a:solidFill>
                  <a:srgbClr val="A3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6C1988A-C761-0DAB-275A-7F6166604C18}"/>
              </a:ext>
            </a:extLst>
          </p:cNvPr>
          <p:cNvSpPr/>
          <p:nvPr/>
        </p:nvSpPr>
        <p:spPr>
          <a:xfrm>
            <a:off x="6916066" y="1084562"/>
            <a:ext cx="1881963" cy="754911"/>
          </a:xfrm>
          <a:prstGeom prst="wedgeRoundRectCallout">
            <a:avLst>
              <a:gd name="adj1" fmla="val -69986"/>
              <a:gd name="adj2" fmla="val 79401"/>
              <a:gd name="adj3" fmla="val 16667"/>
            </a:avLst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 of multiplying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29A004F-D73B-F75C-E918-64B8AAB7B6ED}"/>
              </a:ext>
            </a:extLst>
          </p:cNvPr>
          <p:cNvSpPr/>
          <p:nvPr/>
        </p:nvSpPr>
        <p:spPr>
          <a:xfrm>
            <a:off x="6916066" y="2066723"/>
            <a:ext cx="1881964" cy="754911"/>
          </a:xfrm>
          <a:prstGeom prst="wedgeRoundRectCallout">
            <a:avLst>
              <a:gd name="adj1" fmla="val -66031"/>
              <a:gd name="adj2" fmla="val -2289"/>
              <a:gd name="adj3" fmla="val 16667"/>
            </a:avLst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 of dividing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BBEB3-929A-E5EA-D1EF-9B49D57DB971}"/>
              </a:ext>
            </a:extLst>
          </p:cNvPr>
          <p:cNvSpPr txBox="1"/>
          <p:nvPr/>
        </p:nvSpPr>
        <p:spPr>
          <a:xfrm>
            <a:off x="9078952" y="1490008"/>
            <a:ext cx="15833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endParaRPr lang="en-US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  <a:p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Quotient</a:t>
            </a:r>
          </a:p>
          <a:p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</a:p>
          <a:p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357799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9A6240-0768-1069-AFA9-D6DC7AAA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AEEC59-BF97-0EB2-8933-3E4A362E0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BE15E7-0F35-BBD0-C369-4BC9BEDEF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A0536CF-46B0-B08B-D50E-35D2CECBE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A4487-33B4-8568-DA49-EC7FDF5C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761" y="585691"/>
            <a:ext cx="3262189" cy="3070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Student Created Notes on the Board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90A3D2-42AC-028D-3A21-1A6EA23EE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5769" y="4053540"/>
            <a:ext cx="914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CB0DA-0D12-23F7-82F0-9D8A7606A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8276" y="4851401"/>
            <a:ext cx="2602516" cy="1665407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During consolidation, students wrote their own exponent rules.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9DDA28-7B36-8D29-7017-7EE4FAFB88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149" t="447" b="447"/>
          <a:stretch>
            <a:fillRect/>
          </a:stretch>
        </p:blipFill>
        <p:spPr>
          <a:xfrm>
            <a:off x="-48740" y="-88900"/>
            <a:ext cx="8178451" cy="69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EEA8-9C27-CCEC-3C8B-3F463777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E0F3-DD93-D093-16CA-C08C9063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0"/>
            <a:ext cx="10691265" cy="2221992"/>
          </a:xfrm>
        </p:spPr>
        <p:txBody>
          <a:bodyPr/>
          <a:lstStyle/>
          <a:p>
            <a:pPr algn="ctr"/>
            <a:r>
              <a:rPr lang="en-US" dirty="0"/>
              <a:t>Cognitive Content Dictionary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2FF30-DB90-C31E-90D0-C090A651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018" y="3238491"/>
            <a:ext cx="2701783" cy="28571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Number</a:t>
            </a:r>
          </a:p>
          <a:p>
            <a:pPr marL="0" indent="0">
              <a:buNone/>
            </a:pPr>
            <a:r>
              <a:rPr lang="en-US" dirty="0"/>
              <a:t>Little</a:t>
            </a:r>
          </a:p>
          <a:p>
            <a:pPr marL="0" indent="0">
              <a:buNone/>
            </a:pPr>
            <a:r>
              <a:rPr lang="en-US" dirty="0"/>
              <a:t>Big</a:t>
            </a:r>
          </a:p>
          <a:p>
            <a:pPr marL="0" indent="0">
              <a:buNone/>
            </a:pPr>
            <a:r>
              <a:rPr lang="en-US" dirty="0"/>
              <a:t>Top</a:t>
            </a:r>
          </a:p>
          <a:p>
            <a:pPr marL="0" indent="0">
              <a:buNone/>
            </a:pPr>
            <a:r>
              <a:rPr lang="en-US" dirty="0"/>
              <a:t>Bottom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7D5A2-A3A5-F2B3-47E2-91AA0857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8" y="977291"/>
            <a:ext cx="10270078" cy="2017768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EB77196-72E4-4D4A-AF17-7B387FEE51C9}"/>
              </a:ext>
            </a:extLst>
          </p:cNvPr>
          <p:cNvSpPr txBox="1">
            <a:spLocks/>
          </p:cNvSpPr>
          <p:nvPr/>
        </p:nvSpPr>
        <p:spPr>
          <a:xfrm>
            <a:off x="5248268" y="3305609"/>
            <a:ext cx="2701783" cy="285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Result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Add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Subract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Multiply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Fraction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E05E845-F8FB-25E2-01F9-804CE7C8C712}"/>
              </a:ext>
            </a:extLst>
          </p:cNvPr>
          <p:cNvSpPr txBox="1">
            <a:spLocks/>
          </p:cNvSpPr>
          <p:nvPr/>
        </p:nvSpPr>
        <p:spPr>
          <a:xfrm>
            <a:off x="8903370" y="3429000"/>
            <a:ext cx="2701783" cy="285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Exponent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Numerator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Denominator</a:t>
            </a:r>
          </a:p>
        </p:txBody>
      </p:sp>
    </p:spTree>
    <p:extLst>
      <p:ext uri="{BB962C8B-B14F-4D97-AF65-F5344CB8AC3E}">
        <p14:creationId xmlns:p14="http://schemas.microsoft.com/office/powerpoint/2010/main" val="19703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3D414-A95D-DDC5-1916-1A23C825D2C1}"/>
              </a:ext>
            </a:extLst>
          </p:cNvPr>
          <p:cNvSpPr/>
          <p:nvPr/>
        </p:nvSpPr>
        <p:spPr>
          <a:xfrm>
            <a:off x="1127052" y="3827722"/>
            <a:ext cx="4072270" cy="404036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E440D-AF2D-8943-6AFC-CED2BE19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1265"/>
            <a:ext cx="10691265" cy="1307592"/>
          </a:xfrm>
        </p:spPr>
        <p:txBody>
          <a:bodyPr>
            <a:normAutofit/>
          </a:bodyPr>
          <a:lstStyle/>
          <a:p>
            <a:r>
              <a:rPr lang="en-US" dirty="0"/>
              <a:t>3) Cognitive Content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92E7-6104-564C-2088-2EA878B2B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4" y="1046663"/>
            <a:ext cx="10691265" cy="540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graphic organizer Anchor Chart: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Choral Response Practice Saying it.</a:t>
            </a:r>
          </a:p>
          <a:p>
            <a:pPr marL="457200" indent="-457200">
              <a:buAutoNum type="arabicPeriod"/>
            </a:pPr>
            <a:r>
              <a:rPr lang="en-US" dirty="0"/>
              <a:t>Tally who has heard it before or not heard it</a:t>
            </a:r>
          </a:p>
          <a:p>
            <a:pPr marL="457200" indent="-457200">
              <a:buAutoNum type="arabicPeriod"/>
            </a:pPr>
            <a:r>
              <a:rPr lang="en-US" dirty="0"/>
              <a:t>Predict based on clues</a:t>
            </a:r>
          </a:p>
          <a:p>
            <a:pPr marL="457200" indent="-457200">
              <a:buAutoNum type="arabicPeriod"/>
            </a:pPr>
            <a:r>
              <a:rPr lang="en-US" dirty="0"/>
              <a:t>Final Meaning and Source</a:t>
            </a:r>
          </a:p>
          <a:p>
            <a:pPr marL="457200" indent="-457200">
              <a:buAutoNum type="arabicPeriod"/>
            </a:pPr>
            <a:r>
              <a:rPr lang="en-US" dirty="0"/>
              <a:t>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67191-FD78-6693-30C0-E7AF42C81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96079" y="-2208413"/>
            <a:ext cx="2112588" cy="9768294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30F7B0A-34F6-31BB-9A19-EA567AB846E4}"/>
              </a:ext>
            </a:extLst>
          </p:cNvPr>
          <p:cNvSpPr/>
          <p:nvPr/>
        </p:nvSpPr>
        <p:spPr>
          <a:xfrm>
            <a:off x="6353182" y="3732028"/>
            <a:ext cx="5592726" cy="2445488"/>
          </a:xfrm>
          <a:prstGeom prst="wedgeRectCallout">
            <a:avLst>
              <a:gd name="adj1" fmla="val -69312"/>
              <a:gd name="adj2" fmla="val -37065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11- 85 repetitions of a new word is needed to recall the word at will and use it correctly in academic discourse</a:t>
            </a:r>
          </a:p>
        </p:txBody>
      </p:sp>
    </p:spTree>
    <p:extLst>
      <p:ext uri="{BB962C8B-B14F-4D97-AF65-F5344CB8AC3E}">
        <p14:creationId xmlns:p14="http://schemas.microsoft.com/office/powerpoint/2010/main" val="12656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FC202-A58B-8EB0-8DC3-CC50B386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14400"/>
            <a:ext cx="3628516" cy="3670298"/>
          </a:xfrm>
        </p:spPr>
        <p:txBody>
          <a:bodyPr>
            <a:noAutofit/>
          </a:bodyPr>
          <a:lstStyle/>
          <a:p>
            <a:r>
              <a:rPr lang="en-US" sz="15000" dirty="0">
                <a:solidFill>
                  <a:schemeClr val="bg1"/>
                </a:solidFill>
              </a:rPr>
              <a:t>Q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18774-966B-E3E9-AEB9-3476E327CE32}"/>
              </a:ext>
            </a:extLst>
          </p:cNvPr>
          <p:cNvGrpSpPr/>
          <p:nvPr/>
        </p:nvGrpSpPr>
        <p:grpSpPr>
          <a:xfrm>
            <a:off x="6110352" y="914483"/>
            <a:ext cx="5377560" cy="5410033"/>
            <a:chOff x="6110352" y="914483"/>
            <a:chExt cx="5377560" cy="541003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C69462F-EED4-FDE7-BFA9-2F29D951E1E8}"/>
                </a:ext>
              </a:extLst>
            </p:cNvPr>
            <p:cNvSpPr/>
            <p:nvPr/>
          </p:nvSpPr>
          <p:spPr>
            <a:xfrm>
              <a:off x="8314032" y="5040873"/>
              <a:ext cx="440735" cy="9475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20367" y="0"/>
                  </a:lnTo>
                  <a:lnTo>
                    <a:pt x="220367" y="947582"/>
                  </a:lnTo>
                  <a:lnTo>
                    <a:pt x="440735" y="94758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F76234D-9B5D-C869-588D-EB6F32DF163B}"/>
                </a:ext>
              </a:extLst>
            </p:cNvPr>
            <p:cNvSpPr/>
            <p:nvPr/>
          </p:nvSpPr>
          <p:spPr>
            <a:xfrm>
              <a:off x="8314032" y="4995153"/>
              <a:ext cx="440735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440735" y="4572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1B03ED-57C8-79F2-7A08-586DFEDCC356}"/>
                </a:ext>
              </a:extLst>
            </p:cNvPr>
            <p:cNvSpPr/>
            <p:nvPr/>
          </p:nvSpPr>
          <p:spPr>
            <a:xfrm>
              <a:off x="8314032" y="4093291"/>
              <a:ext cx="440735" cy="9475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947582"/>
                  </a:moveTo>
                  <a:lnTo>
                    <a:pt x="220367" y="947582"/>
                  </a:lnTo>
                  <a:lnTo>
                    <a:pt x="220367" y="0"/>
                  </a:lnTo>
                  <a:lnTo>
                    <a:pt x="440735" y="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AC2C5B-6C46-42BA-07FC-C894AC85AF63}"/>
                </a:ext>
              </a:extLst>
            </p:cNvPr>
            <p:cNvSpPr/>
            <p:nvPr/>
          </p:nvSpPr>
          <p:spPr>
            <a:xfrm>
              <a:off x="6110352" y="914483"/>
              <a:ext cx="3200403" cy="672122"/>
            </a:xfrm>
            <a:custGeom>
              <a:avLst/>
              <a:gdLst>
                <a:gd name="csX0" fmla="*/ 0 w 3200403"/>
                <a:gd name="csY0" fmla="*/ 0 h 672122"/>
                <a:gd name="csX1" fmla="*/ 3200403 w 3200403"/>
                <a:gd name="csY1" fmla="*/ 0 h 672122"/>
                <a:gd name="csX2" fmla="*/ 3200403 w 3200403"/>
                <a:gd name="csY2" fmla="*/ 672122 h 672122"/>
                <a:gd name="csX3" fmla="*/ 0 w 3200403"/>
                <a:gd name="csY3" fmla="*/ 672122 h 672122"/>
                <a:gd name="csX4" fmla="*/ 0 w 3200403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200403" h="672122">
                  <a:moveTo>
                    <a:pt x="0" y="0"/>
                  </a:moveTo>
                  <a:lnTo>
                    <a:pt x="3200403" y="0"/>
                  </a:lnTo>
                  <a:lnTo>
                    <a:pt x="3200403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Linear Functions Task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476295-39E1-0386-1B7E-9D358825FD04}"/>
                </a:ext>
              </a:extLst>
            </p:cNvPr>
            <p:cNvSpPr/>
            <p:nvPr/>
          </p:nvSpPr>
          <p:spPr>
            <a:xfrm>
              <a:off x="6110352" y="1734749"/>
              <a:ext cx="3200403" cy="841876"/>
            </a:xfrm>
            <a:custGeom>
              <a:avLst/>
              <a:gdLst>
                <a:gd name="csX0" fmla="*/ 0 w 3200403"/>
                <a:gd name="csY0" fmla="*/ 0 h 672122"/>
                <a:gd name="csX1" fmla="*/ 3200403 w 3200403"/>
                <a:gd name="csY1" fmla="*/ 0 h 672122"/>
                <a:gd name="csX2" fmla="*/ 3200403 w 3200403"/>
                <a:gd name="csY2" fmla="*/ 672122 h 672122"/>
                <a:gd name="csX3" fmla="*/ 0 w 3200403"/>
                <a:gd name="csY3" fmla="*/ 672122 h 672122"/>
                <a:gd name="csX4" fmla="*/ 0 w 3200403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200403" h="672122">
                  <a:moveTo>
                    <a:pt x="0" y="0"/>
                  </a:moveTo>
                  <a:lnTo>
                    <a:pt x="3200403" y="0"/>
                  </a:lnTo>
                  <a:lnTo>
                    <a:pt x="3200403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Learning Vocabulary through using it in context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D6113D2-D6EA-BC2E-40E3-E794EA19E819}"/>
                </a:ext>
              </a:extLst>
            </p:cNvPr>
            <p:cNvSpPr/>
            <p:nvPr/>
          </p:nvSpPr>
          <p:spPr>
            <a:xfrm>
              <a:off x="6110352" y="2724770"/>
              <a:ext cx="3200403" cy="841876"/>
            </a:xfrm>
            <a:custGeom>
              <a:avLst/>
              <a:gdLst>
                <a:gd name="csX0" fmla="*/ 0 w 3200403"/>
                <a:gd name="csY0" fmla="*/ 0 h 672122"/>
                <a:gd name="csX1" fmla="*/ 3200403 w 3200403"/>
                <a:gd name="csY1" fmla="*/ 0 h 672122"/>
                <a:gd name="csX2" fmla="*/ 3200403 w 3200403"/>
                <a:gd name="csY2" fmla="*/ 672122 h 672122"/>
                <a:gd name="csX3" fmla="*/ 0 w 3200403"/>
                <a:gd name="csY3" fmla="*/ 672122 h 672122"/>
                <a:gd name="csX4" fmla="*/ 0 w 3200403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200403" h="672122">
                  <a:moveTo>
                    <a:pt x="0" y="0"/>
                  </a:moveTo>
                  <a:lnTo>
                    <a:pt x="3200403" y="0"/>
                  </a:lnTo>
                  <a:lnTo>
                    <a:pt x="3200403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/>
                <a:t>Annotating Problems &amp; Meaningful Notes</a:t>
              </a:r>
              <a:endParaRPr lang="en-US" sz="22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3E9A22-FEE9-8D3D-39D4-4C5270EBBF1C}"/>
                </a:ext>
              </a:extLst>
            </p:cNvPr>
            <p:cNvSpPr/>
            <p:nvPr/>
          </p:nvSpPr>
          <p:spPr>
            <a:xfrm>
              <a:off x="6110352" y="4190998"/>
              <a:ext cx="2203679" cy="1699750"/>
            </a:xfrm>
            <a:custGeom>
              <a:avLst/>
              <a:gdLst>
                <a:gd name="csX0" fmla="*/ 0 w 2203679"/>
                <a:gd name="csY0" fmla="*/ 0 h 1699750"/>
                <a:gd name="csX1" fmla="*/ 2203679 w 2203679"/>
                <a:gd name="csY1" fmla="*/ 0 h 1699750"/>
                <a:gd name="csX2" fmla="*/ 2203679 w 2203679"/>
                <a:gd name="csY2" fmla="*/ 1699750 h 1699750"/>
                <a:gd name="csX3" fmla="*/ 0 w 2203679"/>
                <a:gd name="csY3" fmla="*/ 1699750 h 1699750"/>
                <a:gd name="csX4" fmla="*/ 0 w 2203679"/>
                <a:gd name="csY4" fmla="*/ 0 h 16997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03679" h="1699750">
                  <a:moveTo>
                    <a:pt x="0" y="0"/>
                  </a:moveTo>
                  <a:lnTo>
                    <a:pt x="2203679" y="0"/>
                  </a:lnTo>
                  <a:lnTo>
                    <a:pt x="2203679" y="1699750"/>
                  </a:lnTo>
                  <a:lnTo>
                    <a:pt x="0" y="1699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GLAD strategies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B50C1B-1307-3918-2881-982EEC9E3204}"/>
                </a:ext>
              </a:extLst>
            </p:cNvPr>
            <p:cNvSpPr/>
            <p:nvPr/>
          </p:nvSpPr>
          <p:spPr>
            <a:xfrm>
              <a:off x="8754767" y="3757229"/>
              <a:ext cx="2733145" cy="672122"/>
            </a:xfrm>
            <a:custGeom>
              <a:avLst/>
              <a:gdLst>
                <a:gd name="csX0" fmla="*/ 0 w 2203679"/>
                <a:gd name="csY0" fmla="*/ 0 h 672122"/>
                <a:gd name="csX1" fmla="*/ 2203679 w 2203679"/>
                <a:gd name="csY1" fmla="*/ 0 h 672122"/>
                <a:gd name="csX2" fmla="*/ 2203679 w 2203679"/>
                <a:gd name="csY2" fmla="*/ 672122 h 672122"/>
                <a:gd name="csX3" fmla="*/ 0 w 2203679"/>
                <a:gd name="csY3" fmla="*/ 672122 h 672122"/>
                <a:gd name="csX4" fmla="*/ 0 w 2203679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03679" h="672122">
                  <a:moveTo>
                    <a:pt x="0" y="0"/>
                  </a:moveTo>
                  <a:lnTo>
                    <a:pt x="2203679" y="0"/>
                  </a:lnTo>
                  <a:lnTo>
                    <a:pt x="2203679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dirty="0"/>
                <a:t>Tiered Questions</a:t>
              </a:r>
              <a:endParaRPr lang="en-US" sz="22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D3FEBB-C20C-A377-3341-B4C05E701661}"/>
                </a:ext>
              </a:extLst>
            </p:cNvPr>
            <p:cNvSpPr/>
            <p:nvPr/>
          </p:nvSpPr>
          <p:spPr>
            <a:xfrm>
              <a:off x="8754767" y="4704812"/>
              <a:ext cx="2733145" cy="672122"/>
            </a:xfrm>
            <a:custGeom>
              <a:avLst/>
              <a:gdLst>
                <a:gd name="csX0" fmla="*/ 0 w 2203679"/>
                <a:gd name="csY0" fmla="*/ 0 h 672122"/>
                <a:gd name="csX1" fmla="*/ 2203679 w 2203679"/>
                <a:gd name="csY1" fmla="*/ 0 h 672122"/>
                <a:gd name="csX2" fmla="*/ 2203679 w 2203679"/>
                <a:gd name="csY2" fmla="*/ 672122 h 672122"/>
                <a:gd name="csX3" fmla="*/ 0 w 2203679"/>
                <a:gd name="csY3" fmla="*/ 672122 h 672122"/>
                <a:gd name="csX4" fmla="*/ 0 w 2203679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03679" h="672122">
                  <a:moveTo>
                    <a:pt x="0" y="0"/>
                  </a:moveTo>
                  <a:lnTo>
                    <a:pt x="2203679" y="0"/>
                  </a:lnTo>
                  <a:lnTo>
                    <a:pt x="2203679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dirty="0"/>
                <a:t>Sentence Patterning Chart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2B94BE-34EC-5C35-7C68-E11366F1D1DE}"/>
                </a:ext>
              </a:extLst>
            </p:cNvPr>
            <p:cNvSpPr/>
            <p:nvPr/>
          </p:nvSpPr>
          <p:spPr>
            <a:xfrm>
              <a:off x="8754767" y="5652394"/>
              <a:ext cx="2733145" cy="672122"/>
            </a:xfrm>
            <a:custGeom>
              <a:avLst/>
              <a:gdLst>
                <a:gd name="csX0" fmla="*/ 0 w 2203679"/>
                <a:gd name="csY0" fmla="*/ 0 h 672122"/>
                <a:gd name="csX1" fmla="*/ 2203679 w 2203679"/>
                <a:gd name="csY1" fmla="*/ 0 h 672122"/>
                <a:gd name="csX2" fmla="*/ 2203679 w 2203679"/>
                <a:gd name="csY2" fmla="*/ 672122 h 672122"/>
                <a:gd name="csX3" fmla="*/ 0 w 2203679"/>
                <a:gd name="csY3" fmla="*/ 672122 h 672122"/>
                <a:gd name="csX4" fmla="*/ 0 w 2203679"/>
                <a:gd name="csY4" fmla="*/ 0 h 672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03679" h="672122">
                  <a:moveTo>
                    <a:pt x="0" y="0"/>
                  </a:moveTo>
                  <a:lnTo>
                    <a:pt x="2203679" y="0"/>
                  </a:lnTo>
                  <a:lnTo>
                    <a:pt x="2203679" y="672122"/>
                  </a:lnTo>
                  <a:lnTo>
                    <a:pt x="0" y="6721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Cognitive Content Dictionary.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0BDEAE-13BD-154D-1D4D-494FCF5B8DB1}"/>
              </a:ext>
            </a:extLst>
          </p:cNvPr>
          <p:cNvSpPr txBox="1"/>
          <p:nvPr/>
        </p:nvSpPr>
        <p:spPr>
          <a:xfrm>
            <a:off x="7099300" y="262235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Covered in this Session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8E07ED-5BD2-04BD-9725-CD07E0B30236}"/>
              </a:ext>
            </a:extLst>
          </p:cNvPr>
          <p:cNvSpPr txBox="1">
            <a:spLocks/>
          </p:cNvSpPr>
          <p:nvPr/>
        </p:nvSpPr>
        <p:spPr>
          <a:xfrm>
            <a:off x="1747321" y="2355849"/>
            <a:ext cx="3628516" cy="36702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dirty="0">
                <a:solidFill>
                  <a:schemeClr val="bg1">
                    <a:lumMod val="85000"/>
                  </a:schemeClr>
                </a:solidFill>
              </a:rPr>
              <a:t>&amp;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849427D-02FC-C9E8-CFF5-5D6346AA699E}"/>
              </a:ext>
            </a:extLst>
          </p:cNvPr>
          <p:cNvSpPr txBox="1">
            <a:spLocks/>
          </p:cNvSpPr>
          <p:nvPr/>
        </p:nvSpPr>
        <p:spPr>
          <a:xfrm>
            <a:off x="2577478" y="3757229"/>
            <a:ext cx="3628516" cy="36702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5042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E251-6123-F4EF-582E-F98E13E4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1CE1-BC39-9684-AD5C-3B040A91A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Find me in the BTC Facebook Group</a:t>
            </a:r>
          </a:p>
          <a:p>
            <a:pPr marL="0" indent="0">
              <a:buNone/>
            </a:pPr>
            <a:r>
              <a:rPr lang="en-US" sz="2800" dirty="0">
                <a:hlinkClick r:id="rId2"/>
              </a:rPr>
              <a:t>Nathan.Woodward@sanjuan.edu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Please complete the Survey in Sched.  </a:t>
            </a:r>
            <a:r>
              <a:rPr lang="en-US" sz="2800" i="1" u="sng" dirty="0"/>
              <a:t>Especially</a:t>
            </a:r>
            <a:r>
              <a:rPr lang="en-US" sz="2800" dirty="0"/>
              <a:t> if you have constructive criticism!</a:t>
            </a:r>
          </a:p>
        </p:txBody>
      </p:sp>
    </p:spTree>
    <p:extLst>
      <p:ext uri="{BB962C8B-B14F-4D97-AF65-F5344CB8AC3E}">
        <p14:creationId xmlns:p14="http://schemas.microsoft.com/office/powerpoint/2010/main" val="212175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60FC-990F-1CAB-5814-C66D0346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-74428"/>
            <a:ext cx="8524972" cy="3391786"/>
          </a:xfrm>
        </p:spPr>
        <p:txBody>
          <a:bodyPr>
            <a:normAutofit/>
          </a:bodyPr>
          <a:lstStyle/>
          <a:p>
            <a:r>
              <a:rPr lang="en-US" dirty="0"/>
              <a:t>Quick Poll:</a:t>
            </a:r>
            <a:br>
              <a:rPr lang="en-US" dirty="0"/>
            </a:br>
            <a:r>
              <a:rPr lang="en-US" dirty="0"/>
              <a:t>1 Finger – Very Little</a:t>
            </a:r>
            <a:br>
              <a:rPr lang="en-US" dirty="0"/>
            </a:br>
            <a:r>
              <a:rPr lang="en-US" dirty="0"/>
              <a:t>2 Fingers – Know about it</a:t>
            </a:r>
            <a:br>
              <a:rPr lang="en-US" dirty="0"/>
            </a:br>
            <a:r>
              <a:rPr lang="en-US" dirty="0"/>
              <a:t>3 Fingers – implement it regularly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E989-151D-BEF7-32A7-EC4845B70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687" y="3317358"/>
            <a:ext cx="4933323" cy="4791202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/>
              <a:t>BTC Practices:</a:t>
            </a:r>
          </a:p>
          <a:p>
            <a:pPr lvl="1"/>
            <a:r>
              <a:rPr lang="en-US" dirty="0"/>
              <a:t>Consolidation?</a:t>
            </a:r>
          </a:p>
          <a:p>
            <a:pPr lvl="1"/>
            <a:r>
              <a:rPr lang="en-US" dirty="0"/>
              <a:t>Meaningful Notes?</a:t>
            </a:r>
          </a:p>
          <a:p>
            <a:pPr lvl="1"/>
            <a:r>
              <a:rPr lang="en-US" dirty="0"/>
              <a:t>4-Quadrant Notes?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F2724-2BB6-639D-7889-F31A07F7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190307"/>
            <a:ext cx="4093599" cy="3956588"/>
          </a:xfrm>
        </p:spPr>
        <p:txBody>
          <a:bodyPr>
            <a:noAutofit/>
            <a:scene3d>
              <a:camera prst="perspectiveHeroicExtremeLeftFacing">
                <a:rot lat="48750" lon="19776371" rev="84811"/>
              </a:camera>
              <a:lightRig rig="harsh" dir="t"/>
            </a:scene3d>
            <a:sp3d extrusionH="292100" contourW="31750" prstMaterial="dkEdge">
              <a:bevelT w="63500" h="12700" prst="angle"/>
              <a:contourClr>
                <a:schemeClr val="accent6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en-US" sz="25000" b="1" dirty="0">
                <a:ln/>
                <a:solidFill>
                  <a:srgbClr val="FF0000"/>
                </a:solidFill>
                <a:latin typeface="Berlin Sans FB Demi" panose="020E0802020502020306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26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C291A-5E4C-1FFE-2A06-446BCD48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609601"/>
            <a:ext cx="2521714" cy="4488878"/>
          </a:xfrm>
        </p:spPr>
        <p:txBody>
          <a:bodyPr>
            <a:normAutofit/>
          </a:bodyPr>
          <a:lstStyle/>
          <a:p>
            <a:r>
              <a:rPr lang="en-US" sz="3200" dirty="0"/>
              <a:t>Thin Sliced Sequence For Linear Functions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D27CF-4CE1-2871-1ABA-40FCA4D03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38488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70AF72-32BF-C778-6F35-EBE38E2FC7C8}"/>
              </a:ext>
            </a:extLst>
          </p:cNvPr>
          <p:cNvSpPr/>
          <p:nvPr/>
        </p:nvSpPr>
        <p:spPr>
          <a:xfrm>
            <a:off x="3987800" y="1805940"/>
            <a:ext cx="7442201" cy="3398520"/>
          </a:xfrm>
          <a:custGeom>
            <a:avLst/>
            <a:gdLst>
              <a:gd name="csX0" fmla="*/ 0 w 7442201"/>
              <a:gd name="csY0" fmla="*/ 286131 h 2861310"/>
              <a:gd name="csX1" fmla="*/ 286131 w 7442201"/>
              <a:gd name="csY1" fmla="*/ 0 h 2861310"/>
              <a:gd name="csX2" fmla="*/ 7156070 w 7442201"/>
              <a:gd name="csY2" fmla="*/ 0 h 2861310"/>
              <a:gd name="csX3" fmla="*/ 7442201 w 7442201"/>
              <a:gd name="csY3" fmla="*/ 286131 h 2861310"/>
              <a:gd name="csX4" fmla="*/ 7442201 w 7442201"/>
              <a:gd name="csY4" fmla="*/ 2575179 h 2861310"/>
              <a:gd name="csX5" fmla="*/ 7156070 w 7442201"/>
              <a:gd name="csY5" fmla="*/ 2861310 h 2861310"/>
              <a:gd name="csX6" fmla="*/ 286131 w 7442201"/>
              <a:gd name="csY6" fmla="*/ 2861310 h 2861310"/>
              <a:gd name="csX7" fmla="*/ 0 w 7442201"/>
              <a:gd name="csY7" fmla="*/ 2575179 h 2861310"/>
              <a:gd name="csX8" fmla="*/ 0 w 7442201"/>
              <a:gd name="csY8" fmla="*/ 286131 h 28613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442201" h="2861310">
                <a:moveTo>
                  <a:pt x="0" y="286131"/>
                </a:moveTo>
                <a:cubicBezTo>
                  <a:pt x="0" y="128105"/>
                  <a:pt x="128105" y="0"/>
                  <a:pt x="286131" y="0"/>
                </a:cubicBezTo>
                <a:lnTo>
                  <a:pt x="7156070" y="0"/>
                </a:lnTo>
                <a:cubicBezTo>
                  <a:pt x="7314096" y="0"/>
                  <a:pt x="7442201" y="128105"/>
                  <a:pt x="7442201" y="286131"/>
                </a:cubicBezTo>
                <a:lnTo>
                  <a:pt x="7442201" y="2575179"/>
                </a:lnTo>
                <a:cubicBezTo>
                  <a:pt x="7442201" y="2733205"/>
                  <a:pt x="7314096" y="2861310"/>
                  <a:pt x="7156070" y="2861310"/>
                </a:cubicBezTo>
                <a:lnTo>
                  <a:pt x="286131" y="2861310"/>
                </a:lnTo>
                <a:cubicBezTo>
                  <a:pt x="128105" y="2861310"/>
                  <a:pt x="0" y="2733205"/>
                  <a:pt x="0" y="2575179"/>
                </a:cubicBezTo>
                <a:lnTo>
                  <a:pt x="0" y="2861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25" tIns="205725" rIns="205725" bIns="205725" numCol="1" spcCol="1270" anchor="t" anchorCtr="0">
            <a:noAutofit/>
          </a:bodyPr>
          <a:lstStyle/>
          <a:p>
            <a:pPr marL="0" lvl="0" indent="0" algn="l" defTabSz="14224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Reminders for Working in Groups:</a:t>
            </a:r>
          </a:p>
          <a:p>
            <a:pPr marL="285750" lvl="1" indent="-285750" algn="l" defTabSz="12446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If you are writing, someone else must be telling you what to write</a:t>
            </a:r>
          </a:p>
          <a:p>
            <a:pPr marL="285750" lvl="1" indent="-285750" algn="l" defTabSz="12446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Look around for clues, and for the next step.</a:t>
            </a:r>
          </a:p>
          <a:p>
            <a:pPr marL="285750" lvl="1" indent="-285750" algn="l" defTabSz="12446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If you think you are finished with one step, ask me “what’s next?”</a:t>
            </a:r>
          </a:p>
        </p:txBody>
      </p:sp>
    </p:spTree>
    <p:extLst>
      <p:ext uri="{BB962C8B-B14F-4D97-AF65-F5344CB8AC3E}">
        <p14:creationId xmlns:p14="http://schemas.microsoft.com/office/powerpoint/2010/main" val="1194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E52DA-83CD-156B-7810-A7F3C312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609601"/>
            <a:ext cx="2521714" cy="4488878"/>
          </a:xfrm>
        </p:spPr>
        <p:txBody>
          <a:bodyPr>
            <a:normAutofit/>
          </a:bodyPr>
          <a:lstStyle/>
          <a:p>
            <a:r>
              <a:rPr lang="en-US" sz="3200"/>
              <a:t>Discuss and Record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D27CF-4CE1-2871-1ABA-40FCA4D03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38488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CC1627A-3AD3-2570-8E58-F2308E5B3789}"/>
              </a:ext>
            </a:extLst>
          </p:cNvPr>
          <p:cNvGrpSpPr/>
          <p:nvPr/>
        </p:nvGrpSpPr>
        <p:grpSpPr>
          <a:xfrm>
            <a:off x="3987800" y="726536"/>
            <a:ext cx="7442201" cy="5395010"/>
            <a:chOff x="3987800" y="726536"/>
            <a:chExt cx="7442201" cy="5395010"/>
          </a:xfrm>
        </p:grpSpPr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12C8FAC1-2AF9-E900-340D-9A8EA1F235A1}"/>
                </a:ext>
              </a:extLst>
            </p:cNvPr>
            <p:cNvSpPr/>
            <p:nvPr/>
          </p:nvSpPr>
          <p:spPr>
            <a:xfrm>
              <a:off x="3987800" y="726536"/>
              <a:ext cx="7442201" cy="0"/>
            </a:xfrm>
            <a:prstGeom prst="line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829DD34-3809-F16F-1622-5A37A8614F28}"/>
                </a:ext>
              </a:extLst>
            </p:cNvPr>
            <p:cNvSpPr/>
            <p:nvPr/>
          </p:nvSpPr>
          <p:spPr>
            <a:xfrm>
              <a:off x="3987800" y="726536"/>
              <a:ext cx="7442201" cy="1798336"/>
            </a:xfrm>
            <a:custGeom>
              <a:avLst/>
              <a:gdLst>
                <a:gd name="csX0" fmla="*/ 0 w 7442201"/>
                <a:gd name="csY0" fmla="*/ 0 h 1798336"/>
                <a:gd name="csX1" fmla="*/ 7442201 w 7442201"/>
                <a:gd name="csY1" fmla="*/ 0 h 1798336"/>
                <a:gd name="csX2" fmla="*/ 7442201 w 7442201"/>
                <a:gd name="csY2" fmla="*/ 1798336 h 1798336"/>
                <a:gd name="csX3" fmla="*/ 0 w 7442201"/>
                <a:gd name="csY3" fmla="*/ 1798336 h 1798336"/>
                <a:gd name="csX4" fmla="*/ 0 w 7442201"/>
                <a:gd name="csY4" fmla="*/ 0 h 17983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42201" h="1798336">
                  <a:moveTo>
                    <a:pt x="0" y="0"/>
                  </a:moveTo>
                  <a:lnTo>
                    <a:pt x="7442201" y="0"/>
                  </a:lnTo>
                  <a:lnTo>
                    <a:pt x="7442201" y="1798336"/>
                  </a:lnTo>
                  <a:lnTo>
                    <a:pt x="0" y="1798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t" anchorCtr="0">
              <a:noAutofit/>
            </a:bodyPr>
            <a:lstStyle/>
            <a:p>
              <a:pPr marL="0" lvl="0" indent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/>
                <a:t>1. How did we experience “function notation” first, before formalizing? </a:t>
              </a: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EDEACBE1-607D-92E0-7905-E17B9876CAC8}"/>
                </a:ext>
              </a:extLst>
            </p:cNvPr>
            <p:cNvSpPr/>
            <p:nvPr/>
          </p:nvSpPr>
          <p:spPr>
            <a:xfrm>
              <a:off x="3987800" y="2524873"/>
              <a:ext cx="7442201" cy="0"/>
            </a:xfrm>
            <a:prstGeom prst="line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54292B-157F-8171-4175-2CCDB95F9EC9}"/>
                </a:ext>
              </a:extLst>
            </p:cNvPr>
            <p:cNvSpPr/>
            <p:nvPr/>
          </p:nvSpPr>
          <p:spPr>
            <a:xfrm>
              <a:off x="3987800" y="2524873"/>
              <a:ext cx="7442201" cy="1798336"/>
            </a:xfrm>
            <a:custGeom>
              <a:avLst/>
              <a:gdLst>
                <a:gd name="csX0" fmla="*/ 0 w 7442201"/>
                <a:gd name="csY0" fmla="*/ 0 h 1798336"/>
                <a:gd name="csX1" fmla="*/ 7442201 w 7442201"/>
                <a:gd name="csY1" fmla="*/ 0 h 1798336"/>
                <a:gd name="csX2" fmla="*/ 7442201 w 7442201"/>
                <a:gd name="csY2" fmla="*/ 1798336 h 1798336"/>
                <a:gd name="csX3" fmla="*/ 0 w 7442201"/>
                <a:gd name="csY3" fmla="*/ 1798336 h 1798336"/>
                <a:gd name="csX4" fmla="*/ 0 w 7442201"/>
                <a:gd name="csY4" fmla="*/ 0 h 17983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42201" h="1798336">
                  <a:moveTo>
                    <a:pt x="0" y="0"/>
                  </a:moveTo>
                  <a:lnTo>
                    <a:pt x="7442201" y="0"/>
                  </a:lnTo>
                  <a:lnTo>
                    <a:pt x="7442201" y="1798336"/>
                  </a:lnTo>
                  <a:lnTo>
                    <a:pt x="0" y="1798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t" anchorCtr="0">
              <a:noAutofit/>
            </a:bodyPr>
            <a:lstStyle/>
            <a:p>
              <a:pPr marL="0" lvl="0" indent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/>
                <a:t>2. What other math lessons or language could you apply this approach to?</a:t>
              </a: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F5536CD1-43D6-F602-1184-BD1C8024D7C7}"/>
                </a:ext>
              </a:extLst>
            </p:cNvPr>
            <p:cNvSpPr/>
            <p:nvPr/>
          </p:nvSpPr>
          <p:spPr>
            <a:xfrm>
              <a:off x="3987800" y="4323210"/>
              <a:ext cx="7442201" cy="0"/>
            </a:xfrm>
            <a:prstGeom prst="line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010FC34-FCD1-14A6-7C9A-C246E58D3B04}"/>
                </a:ext>
              </a:extLst>
            </p:cNvPr>
            <p:cNvSpPr/>
            <p:nvPr/>
          </p:nvSpPr>
          <p:spPr>
            <a:xfrm>
              <a:off x="3987800" y="4323210"/>
              <a:ext cx="7442201" cy="1798336"/>
            </a:xfrm>
            <a:custGeom>
              <a:avLst/>
              <a:gdLst>
                <a:gd name="csX0" fmla="*/ 0 w 7442201"/>
                <a:gd name="csY0" fmla="*/ 0 h 1798336"/>
                <a:gd name="csX1" fmla="*/ 7442201 w 7442201"/>
                <a:gd name="csY1" fmla="*/ 0 h 1798336"/>
                <a:gd name="csX2" fmla="*/ 7442201 w 7442201"/>
                <a:gd name="csY2" fmla="*/ 1798336 h 1798336"/>
                <a:gd name="csX3" fmla="*/ 0 w 7442201"/>
                <a:gd name="csY3" fmla="*/ 1798336 h 1798336"/>
                <a:gd name="csX4" fmla="*/ 0 w 7442201"/>
                <a:gd name="csY4" fmla="*/ 0 h 17983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42201" h="1798336">
                  <a:moveTo>
                    <a:pt x="0" y="0"/>
                  </a:moveTo>
                  <a:lnTo>
                    <a:pt x="7442201" y="0"/>
                  </a:lnTo>
                  <a:lnTo>
                    <a:pt x="7442201" y="1798336"/>
                  </a:lnTo>
                  <a:lnTo>
                    <a:pt x="0" y="1798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t" anchorCtr="0">
              <a:noAutofit/>
            </a:bodyPr>
            <a:lstStyle/>
            <a:p>
              <a:pPr marL="0" lvl="0" indent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/>
                <a:t>3. What notation or vocabulary do you find challenging for students to internalize and comprehend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323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037CB31-AC6C-E1C4-27A8-5FABD6A6D6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1747"/>
          <a:stretch>
            <a:fillRect/>
          </a:stretch>
        </p:blipFill>
        <p:spPr>
          <a:xfrm rot="5400000">
            <a:off x="-1448446" y="1803558"/>
            <a:ext cx="8244817" cy="4637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11AF0-F834-50AF-82CA-A68B7B9D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914776" cy="3977269"/>
          </a:xfrm>
        </p:spPr>
        <p:txBody>
          <a:bodyPr>
            <a:normAutofit/>
          </a:bodyPr>
          <a:lstStyle/>
          <a:p>
            <a:r>
              <a:rPr lang="en-US" dirty="0"/>
              <a:t>My journey on teaching Language in Math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FFDC7A-A246-4B14-D00D-44F797D52A57}"/>
              </a:ext>
            </a:extLst>
          </p:cNvPr>
          <p:cNvGrpSpPr/>
          <p:nvPr/>
        </p:nvGrpSpPr>
        <p:grpSpPr>
          <a:xfrm>
            <a:off x="5039095" y="2158012"/>
            <a:ext cx="6352805" cy="1181447"/>
            <a:chOff x="5039095" y="2158012"/>
            <a:chExt cx="6352805" cy="11814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21CDD35-1417-719A-A238-9E6EE31683B3}"/>
                </a:ext>
              </a:extLst>
            </p:cNvPr>
            <p:cNvSpPr/>
            <p:nvPr/>
          </p:nvSpPr>
          <p:spPr>
            <a:xfrm>
              <a:off x="5219952" y="2167046"/>
              <a:ext cx="6171948" cy="1171268"/>
            </a:xfrm>
            <a:prstGeom prst="roundRect">
              <a:avLst>
                <a:gd name="adj" fmla="val 10000"/>
              </a:avLst>
            </a:prstGeom>
            <a:solidFill>
              <a:srgbClr val="99FF33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B1EA1E-1582-3A3D-4F27-C4004BC9A9DE}"/>
                </a:ext>
              </a:extLst>
            </p:cNvPr>
            <p:cNvSpPr/>
            <p:nvPr/>
          </p:nvSpPr>
          <p:spPr>
            <a:xfrm>
              <a:off x="5574260" y="2430581"/>
              <a:ext cx="644827" cy="644197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672968-241C-899D-02E1-DA57FBB1D3E4}"/>
                </a:ext>
              </a:extLst>
            </p:cNvPr>
            <p:cNvSpPr/>
            <p:nvPr/>
          </p:nvSpPr>
          <p:spPr>
            <a:xfrm>
              <a:off x="6573397" y="2167046"/>
              <a:ext cx="4469528" cy="1172413"/>
            </a:xfrm>
            <a:custGeom>
              <a:avLst/>
              <a:gdLst>
                <a:gd name="csX0" fmla="*/ 0 w 4469528"/>
                <a:gd name="csY0" fmla="*/ 0 h 1172413"/>
                <a:gd name="csX1" fmla="*/ 4469528 w 4469528"/>
                <a:gd name="csY1" fmla="*/ 0 h 1172413"/>
                <a:gd name="csX2" fmla="*/ 4469528 w 4469528"/>
                <a:gd name="csY2" fmla="*/ 1172413 h 1172413"/>
                <a:gd name="csX3" fmla="*/ 0 w 4469528"/>
                <a:gd name="csY3" fmla="*/ 1172413 h 1172413"/>
                <a:gd name="csX4" fmla="*/ 0 w 4469528"/>
                <a:gd name="csY4" fmla="*/ 0 h 11724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69528" h="1172413">
                  <a:moveTo>
                    <a:pt x="0" y="0"/>
                  </a:moveTo>
                  <a:lnTo>
                    <a:pt x="4469528" y="0"/>
                  </a:lnTo>
                  <a:lnTo>
                    <a:pt x="4469528" y="1172413"/>
                  </a:lnTo>
                  <a:lnTo>
                    <a:pt x="0" y="1172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080" tIns="124080" rIns="124080" bIns="12408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Students are getting confused about concepts they need to differentiate</a:t>
              </a:r>
            </a:p>
          </p:txBody>
        </p:sp>
        <p:pic>
          <p:nvPicPr>
            <p:cNvPr id="12" name="Picture 11" descr="Raised eyebrow emoji. Skeptical emoticon. 22461930 Vector Art at Vecteezy">
              <a:extLst>
                <a:ext uri="{FF2B5EF4-FFF2-40B4-BE49-F238E27FC236}">
                  <a16:creationId xmlns:a16="http://schemas.microsoft.com/office/drawing/2014/main" id="{C468AA59-7BEB-4229-2482-654ACF35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39095" y="2158012"/>
              <a:ext cx="1176487" cy="1176487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645C0C-E530-4EF7-6911-48B6D6FF65D9}"/>
              </a:ext>
            </a:extLst>
          </p:cNvPr>
          <p:cNvGrpSpPr/>
          <p:nvPr/>
        </p:nvGrpSpPr>
        <p:grpSpPr>
          <a:xfrm>
            <a:off x="5106133" y="723899"/>
            <a:ext cx="6285767" cy="1175166"/>
            <a:chOff x="5106133" y="723899"/>
            <a:chExt cx="6285767" cy="11751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31498B0-20F9-48EC-A6C7-A540269ACC96}"/>
                </a:ext>
              </a:extLst>
            </p:cNvPr>
            <p:cNvSpPr/>
            <p:nvPr/>
          </p:nvSpPr>
          <p:spPr>
            <a:xfrm>
              <a:off x="5219952" y="726652"/>
              <a:ext cx="6171948" cy="117126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C2C3A2-03DB-6C8B-5BBD-1D7F82C75814}"/>
                </a:ext>
              </a:extLst>
            </p:cNvPr>
            <p:cNvSpPr/>
            <p:nvPr/>
          </p:nvSpPr>
          <p:spPr>
            <a:xfrm>
              <a:off x="5574260" y="990187"/>
              <a:ext cx="644827" cy="6441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739F08-61CD-50B1-BACA-E84D2952013C}"/>
                </a:ext>
              </a:extLst>
            </p:cNvPr>
            <p:cNvSpPr/>
            <p:nvPr/>
          </p:nvSpPr>
          <p:spPr>
            <a:xfrm>
              <a:off x="6573397" y="726652"/>
              <a:ext cx="4469528" cy="1172413"/>
            </a:xfrm>
            <a:custGeom>
              <a:avLst/>
              <a:gdLst>
                <a:gd name="csX0" fmla="*/ 0 w 4469528"/>
                <a:gd name="csY0" fmla="*/ 0 h 1172413"/>
                <a:gd name="csX1" fmla="*/ 4469528 w 4469528"/>
                <a:gd name="csY1" fmla="*/ 0 h 1172413"/>
                <a:gd name="csX2" fmla="*/ 4469528 w 4469528"/>
                <a:gd name="csY2" fmla="*/ 1172413 h 1172413"/>
                <a:gd name="csX3" fmla="*/ 0 w 4469528"/>
                <a:gd name="csY3" fmla="*/ 1172413 h 1172413"/>
                <a:gd name="csX4" fmla="*/ 0 w 4469528"/>
                <a:gd name="csY4" fmla="*/ 0 h 11724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69528" h="1172413">
                  <a:moveTo>
                    <a:pt x="0" y="0"/>
                  </a:moveTo>
                  <a:lnTo>
                    <a:pt x="4469528" y="0"/>
                  </a:lnTo>
                  <a:lnTo>
                    <a:pt x="4469528" y="1172413"/>
                  </a:lnTo>
                  <a:lnTo>
                    <a:pt x="0" y="1172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080" tIns="124080" rIns="124080" bIns="1240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All this formal language is pedantic!</a:t>
              </a:r>
            </a:p>
          </p:txBody>
        </p:sp>
        <p:pic>
          <p:nvPicPr>
            <p:cNvPr id="13" name="Picture 12" descr="Emoji Pictures, Emoji Images, Funny Images, All Emoji, Emoji Art, Funny Emoticons, Funny Emoji ...">
              <a:extLst>
                <a:ext uri="{FF2B5EF4-FFF2-40B4-BE49-F238E27FC236}">
                  <a16:creationId xmlns:a16="http://schemas.microsoft.com/office/drawing/2014/main" id="{B418CCCA-4DFC-CC57-AFF8-9F0F5A6AD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320" t="6397" r="5934" b="9743"/>
            <a:stretch>
              <a:fillRect/>
            </a:stretch>
          </p:blipFill>
          <p:spPr>
            <a:xfrm>
              <a:off x="5106133" y="723899"/>
              <a:ext cx="1226272" cy="117088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1EC0A-3FA2-E103-6C8E-5130462F8BF3}"/>
              </a:ext>
            </a:extLst>
          </p:cNvPr>
          <p:cNvGrpSpPr/>
          <p:nvPr/>
        </p:nvGrpSpPr>
        <p:grpSpPr>
          <a:xfrm>
            <a:off x="5035592" y="3607440"/>
            <a:ext cx="6356308" cy="1172413"/>
            <a:chOff x="5035592" y="3607440"/>
            <a:chExt cx="6356308" cy="11724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C363CDC-5A7F-350B-A602-6324FABE4135}"/>
                </a:ext>
              </a:extLst>
            </p:cNvPr>
            <p:cNvSpPr/>
            <p:nvPr/>
          </p:nvSpPr>
          <p:spPr>
            <a:xfrm>
              <a:off x="5219952" y="3607440"/>
              <a:ext cx="6171948" cy="1171268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 descr="Light Bulb and Gear">
              <a:extLst>
                <a:ext uri="{FF2B5EF4-FFF2-40B4-BE49-F238E27FC236}">
                  <a16:creationId xmlns:a16="http://schemas.microsoft.com/office/drawing/2014/main" id="{C52380A5-5B1F-3EC0-6601-4934E5778339}"/>
                </a:ext>
              </a:extLst>
            </p:cNvPr>
            <p:cNvSpPr/>
            <p:nvPr/>
          </p:nvSpPr>
          <p:spPr>
            <a:xfrm>
              <a:off x="5574260" y="3870975"/>
              <a:ext cx="644827" cy="64419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10994A-BD6B-7D47-85F8-24C9368E05E9}"/>
                </a:ext>
              </a:extLst>
            </p:cNvPr>
            <p:cNvSpPr/>
            <p:nvPr/>
          </p:nvSpPr>
          <p:spPr>
            <a:xfrm>
              <a:off x="6573397" y="3607440"/>
              <a:ext cx="4469528" cy="1172413"/>
            </a:xfrm>
            <a:custGeom>
              <a:avLst/>
              <a:gdLst>
                <a:gd name="csX0" fmla="*/ 0 w 4469528"/>
                <a:gd name="csY0" fmla="*/ 0 h 1172413"/>
                <a:gd name="csX1" fmla="*/ 4469528 w 4469528"/>
                <a:gd name="csY1" fmla="*/ 0 h 1172413"/>
                <a:gd name="csX2" fmla="*/ 4469528 w 4469528"/>
                <a:gd name="csY2" fmla="*/ 1172413 h 1172413"/>
                <a:gd name="csX3" fmla="*/ 0 w 4469528"/>
                <a:gd name="csY3" fmla="*/ 1172413 h 1172413"/>
                <a:gd name="csX4" fmla="*/ 0 w 4469528"/>
                <a:gd name="csY4" fmla="*/ 0 h 11724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69528" h="1172413">
                  <a:moveTo>
                    <a:pt x="0" y="0"/>
                  </a:moveTo>
                  <a:lnTo>
                    <a:pt x="4469528" y="0"/>
                  </a:lnTo>
                  <a:lnTo>
                    <a:pt x="4469528" y="1172413"/>
                  </a:lnTo>
                  <a:lnTo>
                    <a:pt x="0" y="1172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080" tIns="124080" rIns="124080" bIns="12408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/>
                <a:t>Reifying: </a:t>
              </a:r>
              <a:r>
                <a:rPr lang="en-US" sz="2400" dirty="0" err="1"/>
                <a:t>conSOLIDation</a:t>
              </a:r>
              <a:endParaRPr lang="en-US" sz="2400" kern="1200" dirty="0"/>
            </a:p>
          </p:txBody>
        </p:sp>
        <p:pic>
          <p:nvPicPr>
            <p:cNvPr id="14" name="Picture 13" descr="satisfied_idea - Discord Emoji">
              <a:extLst>
                <a:ext uri="{FF2B5EF4-FFF2-40B4-BE49-F238E27FC236}">
                  <a16:creationId xmlns:a16="http://schemas.microsoft.com/office/drawing/2014/main" id="{57E39936-2972-95F1-4B5A-55BB0438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5592" y="3633806"/>
              <a:ext cx="1213043" cy="1125230"/>
            </a:xfrm>
            <a:prstGeom prst="rect">
              <a:avLst/>
            </a:prstGeom>
            <a:solidFill>
              <a:schemeClr val="bg1"/>
            </a:solidFill>
            <a:ln w="38100" cap="sq">
              <a:solidFill>
                <a:schemeClr val="bg1"/>
              </a:solidFill>
              <a:prstDash val="solid"/>
              <a:miter lim="800000"/>
            </a:ln>
            <a:effectLst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E9E02F-9C4A-20EA-EAE4-EA63F99C2D8B}"/>
              </a:ext>
            </a:extLst>
          </p:cNvPr>
          <p:cNvGrpSpPr/>
          <p:nvPr/>
        </p:nvGrpSpPr>
        <p:grpSpPr>
          <a:xfrm>
            <a:off x="5130843" y="5047834"/>
            <a:ext cx="6261057" cy="1188170"/>
            <a:chOff x="5130843" y="5047834"/>
            <a:chExt cx="6261057" cy="118817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ACC587-1943-373E-E270-A518FECA1DFC}"/>
                </a:ext>
              </a:extLst>
            </p:cNvPr>
            <p:cNvSpPr/>
            <p:nvPr/>
          </p:nvSpPr>
          <p:spPr>
            <a:xfrm>
              <a:off x="5219952" y="5047834"/>
              <a:ext cx="6171948" cy="1171268"/>
            </a:xfrm>
            <a:prstGeom prst="roundRect">
              <a:avLst>
                <a:gd name="adj" fmla="val 10000"/>
              </a:avLst>
            </a:prstGeom>
            <a:solidFill>
              <a:srgbClr val="FF33CC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B1C990-3720-3CBC-2904-A9A420D2DF3A}"/>
                </a:ext>
              </a:extLst>
            </p:cNvPr>
            <p:cNvSpPr/>
            <p:nvPr/>
          </p:nvSpPr>
          <p:spPr>
            <a:xfrm>
              <a:off x="5574260" y="5311369"/>
              <a:ext cx="644827" cy="644197"/>
            </a:xfrm>
            <a:prstGeom prst="rect">
              <a:avLst/>
            </a:prstGeom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994631-DDB5-142B-0DBD-A76F221F7809}"/>
                </a:ext>
              </a:extLst>
            </p:cNvPr>
            <p:cNvSpPr/>
            <p:nvPr/>
          </p:nvSpPr>
          <p:spPr>
            <a:xfrm>
              <a:off x="6573397" y="5047834"/>
              <a:ext cx="4469528" cy="1172413"/>
            </a:xfrm>
            <a:custGeom>
              <a:avLst/>
              <a:gdLst>
                <a:gd name="csX0" fmla="*/ 0 w 4469528"/>
                <a:gd name="csY0" fmla="*/ 0 h 1172413"/>
                <a:gd name="csX1" fmla="*/ 4469528 w 4469528"/>
                <a:gd name="csY1" fmla="*/ 0 h 1172413"/>
                <a:gd name="csX2" fmla="*/ 4469528 w 4469528"/>
                <a:gd name="csY2" fmla="*/ 1172413 h 1172413"/>
                <a:gd name="csX3" fmla="*/ 0 w 4469528"/>
                <a:gd name="csY3" fmla="*/ 1172413 h 1172413"/>
                <a:gd name="csX4" fmla="*/ 0 w 4469528"/>
                <a:gd name="csY4" fmla="*/ 0 h 11724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69528" h="1172413">
                  <a:moveTo>
                    <a:pt x="0" y="0"/>
                  </a:moveTo>
                  <a:lnTo>
                    <a:pt x="4469528" y="0"/>
                  </a:lnTo>
                  <a:lnTo>
                    <a:pt x="4469528" y="1172413"/>
                  </a:lnTo>
                  <a:lnTo>
                    <a:pt x="0" y="11724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080" tIns="124080" rIns="124080" bIns="12408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GLAD (ELL) Strategies</a:t>
              </a:r>
            </a:p>
          </p:txBody>
        </p:sp>
        <p:pic>
          <p:nvPicPr>
            <p:cNvPr id="15" name="Picture 14" descr="Emoji Emojisticker Sticker Stickers Determined Smiley - Emoji That Doesn T Exist,Determined ...">
              <a:extLst>
                <a:ext uri="{FF2B5EF4-FFF2-40B4-BE49-F238E27FC236}">
                  <a16:creationId xmlns:a16="http://schemas.microsoft.com/office/drawing/2014/main" id="{7B304504-F503-14AE-120E-DFEE5531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737" t="9657" r="29225" b="6353"/>
            <a:stretch>
              <a:fillRect/>
            </a:stretch>
          </p:blipFill>
          <p:spPr>
            <a:xfrm>
              <a:off x="5130843" y="5059992"/>
              <a:ext cx="1147131" cy="1176012"/>
            </a:xfrm>
            <a:prstGeom prst="rect">
              <a:avLst/>
            </a:prstGeom>
            <a:solidFill>
              <a:schemeClr val="bg1"/>
            </a:solidFill>
            <a:ln w="38100" cap="sq">
              <a:solidFill>
                <a:schemeClr val="bg1"/>
              </a:solidFill>
              <a:prstDash val="solid"/>
              <a:miter lim="800000"/>
            </a:ln>
            <a:effectLst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D8675B-D18B-ADF8-EEBD-8D97430B5B4C}"/>
              </a:ext>
            </a:extLst>
          </p:cNvPr>
          <p:cNvGrpSpPr/>
          <p:nvPr/>
        </p:nvGrpSpPr>
        <p:grpSpPr>
          <a:xfrm>
            <a:off x="324008" y="1459114"/>
            <a:ext cx="4419664" cy="3977269"/>
            <a:chOff x="0" y="1309342"/>
            <a:chExt cx="5072318" cy="3977269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3A2432B2-CE5B-4F9A-CF21-C5EC03FEFA24}"/>
                </a:ext>
              </a:extLst>
            </p:cNvPr>
            <p:cNvSpPr/>
            <p:nvPr/>
          </p:nvSpPr>
          <p:spPr>
            <a:xfrm>
              <a:off x="0" y="1309342"/>
              <a:ext cx="5035592" cy="3977269"/>
            </a:xfrm>
            <a:prstGeom prst="wedgeRoundRectCallout">
              <a:avLst>
                <a:gd name="adj1" fmla="val 52883"/>
                <a:gd name="adj2" fmla="val -56120"/>
                <a:gd name="adj3" fmla="val 16667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2206747-B93C-9C17-6408-0E14C424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383" t="4618" r="-3383" b="-4618"/>
            <a:stretch>
              <a:fillRect/>
            </a:stretch>
          </p:blipFill>
          <p:spPr>
            <a:xfrm>
              <a:off x="76785" y="1495064"/>
              <a:ext cx="4995533" cy="3269443"/>
            </a:xfrm>
            <a:prstGeom prst="flowChartAlternateProcess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E1C4F2C-36B4-CAB4-494D-316B74C9F067}"/>
              </a:ext>
            </a:extLst>
          </p:cNvPr>
          <p:cNvGrpSpPr/>
          <p:nvPr/>
        </p:nvGrpSpPr>
        <p:grpSpPr>
          <a:xfrm>
            <a:off x="152400" y="723898"/>
            <a:ext cx="4083092" cy="5219701"/>
            <a:chOff x="152400" y="723898"/>
            <a:chExt cx="4083092" cy="5219701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2F9CDB2D-F731-F0D6-1FF1-E70F3DEE3FCB}"/>
                </a:ext>
              </a:extLst>
            </p:cNvPr>
            <p:cNvGrpSpPr/>
            <p:nvPr/>
          </p:nvGrpSpPr>
          <p:grpSpPr>
            <a:xfrm>
              <a:off x="152400" y="723898"/>
              <a:ext cx="4083092" cy="5219701"/>
              <a:chOff x="152400" y="723898"/>
              <a:chExt cx="4083092" cy="5219701"/>
            </a:xfrm>
          </p:grpSpPr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2BADD953-8311-BFE9-8C66-BCB0869B6309}"/>
                  </a:ext>
                </a:extLst>
              </p:cNvPr>
              <p:cNvSpPr/>
              <p:nvPr/>
            </p:nvSpPr>
            <p:spPr>
              <a:xfrm>
                <a:off x="152400" y="723898"/>
                <a:ext cx="4083092" cy="5219701"/>
              </a:xfrm>
              <a:prstGeom prst="wedgeRoundRectCallout">
                <a:avLst>
                  <a:gd name="adj1" fmla="val 67679"/>
                  <a:gd name="adj2" fmla="val -13575"/>
                  <a:gd name="adj3" fmla="val 16667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8A1BB2B-3B3B-5444-7DDF-ADE8A4FE7451}"/>
                  </a:ext>
                </a:extLst>
              </p:cNvPr>
              <p:cNvGrpSpPr/>
              <p:nvPr/>
            </p:nvGrpSpPr>
            <p:grpSpPr>
              <a:xfrm>
                <a:off x="892286" y="1219354"/>
                <a:ext cx="1118880" cy="593280"/>
                <a:chOff x="892286" y="1219354"/>
                <a:chExt cx="1118880" cy="59328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74" name="Ink 73">
                      <a:extLst>
                        <a:ext uri="{FF2B5EF4-FFF2-40B4-BE49-F238E27FC236}">
                          <a16:creationId xmlns:a16="http://schemas.microsoft.com/office/drawing/2014/main" id="{ECF861FA-C81E-B0BD-4F4E-72E8FD304F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286" y="1219354"/>
                    <a:ext cx="528840" cy="558360"/>
                  </p14:xfrm>
                </p:contentPart>
              </mc:Choice>
              <mc:Fallback>
                <p:pic>
                  <p:nvPicPr>
                    <p:cNvPr id="74" name="Ink 73">
                      <a:extLst>
                        <a:ext uri="{FF2B5EF4-FFF2-40B4-BE49-F238E27FC236}">
                          <a16:creationId xmlns:a16="http://schemas.microsoft.com/office/drawing/2014/main" id="{ECF861FA-C81E-B0BD-4F4E-72E8FD304F6E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86166" y="1213234"/>
                      <a:ext cx="541080" cy="57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1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B1D4C675-626C-634A-E856-A96C17ADFA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9606" y="1459114"/>
                    <a:ext cx="511560" cy="294840"/>
                  </p14:xfrm>
                </p:contentPart>
              </mc:Choice>
              <mc:Fallback>
                <p:pic>
                  <p:nvPicPr>
                    <p:cNvPr id="75" name="Ink 74">
                      <a:extLst>
                        <a:ext uri="{FF2B5EF4-FFF2-40B4-BE49-F238E27FC236}">
                          <a16:creationId xmlns:a16="http://schemas.microsoft.com/office/drawing/2014/main" id="{B1D4C675-626C-634A-E856-A96C17ADFA7A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493486" y="1452994"/>
                      <a:ext cx="523800" cy="30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3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04C76816-70EE-A06B-F4C9-9A79D88E26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49726" y="1436434"/>
                    <a:ext cx="277200" cy="376200"/>
                  </p14:xfrm>
                </p:contentPart>
              </mc:Choice>
              <mc:Fallback>
                <p:pic>
                  <p:nvPicPr>
                    <p:cNvPr id="76" name="Ink 75">
                      <a:extLst>
                        <a:ext uri="{FF2B5EF4-FFF2-40B4-BE49-F238E27FC236}">
                          <a16:creationId xmlns:a16="http://schemas.microsoft.com/office/drawing/2014/main" id="{04C76816-70EE-A06B-F4C9-9A79D88E2671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643606" y="1430314"/>
                      <a:ext cx="289440" cy="388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5210DADE-04FB-B4CC-77ED-220466AFBC03}"/>
                      </a:ext>
                    </a:extLst>
                  </p14:cNvPr>
                  <p14:cNvContentPartPr/>
                  <p14:nvPr/>
                </p14:nvContentPartPr>
                <p14:xfrm>
                  <a:off x="1883006" y="5136099"/>
                  <a:ext cx="255600" cy="294480"/>
                </p14:xfrm>
              </p:contentPart>
            </mc:Choice>
            <mc:Fallback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5210DADE-04FB-B4CC-77ED-220466AFBC0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876886" y="5129979"/>
                    <a:ext cx="267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2D9D03AD-24C3-FE32-D63C-FE9EB75F8CFD}"/>
                      </a:ext>
                    </a:extLst>
                  </p14:cNvPr>
                  <p14:cNvContentPartPr/>
                  <p14:nvPr/>
                </p14:nvContentPartPr>
                <p14:xfrm>
                  <a:off x="946646" y="3919714"/>
                  <a:ext cx="394200" cy="483840"/>
                </p14:xfrm>
              </p:contentPart>
            </mc:Choice>
            <mc:Fallback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2D9D03AD-24C3-FE32-D63C-FE9EB75F8CF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40526" y="3913594"/>
                    <a:ext cx="406440" cy="49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021D2A48-F3B4-C930-FBAA-F4AB20C78606}"/>
                      </a:ext>
                    </a:extLst>
                  </p14:cNvPr>
                  <p14:cNvContentPartPr/>
                  <p14:nvPr/>
                </p14:nvContentPartPr>
                <p14:xfrm>
                  <a:off x="1523726" y="3940594"/>
                  <a:ext cx="261720" cy="32688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021D2A48-F3B4-C930-FBAA-F4AB20C7860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17606" y="3934114"/>
                    <a:ext cx="273960" cy="33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F6FCF06E-CC50-56D3-69E4-70C7C3264BA4}"/>
                      </a:ext>
                    </a:extLst>
                  </p14:cNvPr>
                  <p14:cNvContentPartPr/>
                  <p14:nvPr/>
                </p14:nvContentPartPr>
                <p14:xfrm>
                  <a:off x="2016206" y="3776434"/>
                  <a:ext cx="324720" cy="633960"/>
                </p14:xfrm>
              </p:contentPart>
            </mc:Choice>
            <mc:Fallback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F6FCF06E-CC50-56D3-69E4-70C7C3264BA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010086" y="3770314"/>
                    <a:ext cx="336960" cy="64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30CDF186-65CF-3270-2B36-BE8332D9B7A7}"/>
                      </a:ext>
                    </a:extLst>
                  </p14:cNvPr>
                  <p14:cNvContentPartPr/>
                  <p14:nvPr/>
                </p14:nvContentPartPr>
                <p14:xfrm>
                  <a:off x="1313486" y="4779034"/>
                  <a:ext cx="374400" cy="497880"/>
                </p14:xfrm>
              </p:contentPart>
            </mc:Choice>
            <mc:Fallback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30CDF186-65CF-3270-2B36-BE8332D9B7A7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307366" y="4772914"/>
                    <a:ext cx="386640" cy="5101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8886C2EB-448B-7ED5-9638-A30E94F4FB0B}"/>
                  </a:ext>
                </a:extLst>
              </p:cNvPr>
              <p:cNvGrpSpPr/>
              <p:nvPr/>
            </p:nvGrpSpPr>
            <p:grpSpPr>
              <a:xfrm>
                <a:off x="968966" y="2327794"/>
                <a:ext cx="1050120" cy="1002960"/>
                <a:chOff x="968966" y="2327794"/>
                <a:chExt cx="1050120" cy="100296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25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28009DC2-7764-D1AB-3D30-74293BF8F3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2326" y="2656114"/>
                    <a:ext cx="502560" cy="629280"/>
                  </p14:xfrm>
                </p:contentPart>
              </mc:Choice>
              <mc:Fallback>
                <p:pic>
                  <p:nvPicPr>
                    <p:cNvPr id="79" name="Ink 78">
                      <a:extLst>
                        <a:ext uri="{FF2B5EF4-FFF2-40B4-BE49-F238E27FC236}">
                          <a16:creationId xmlns:a16="http://schemas.microsoft.com/office/drawing/2014/main" id="{28009DC2-7764-D1AB-3D30-74293BF8F3CE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1026206" y="2649634"/>
                      <a:ext cx="514800" cy="64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7">
                  <p14:nvContentPartPr>
                    <p14:cNvPr id="81" name="Ink 80">
                      <a:extLst>
                        <a:ext uri="{FF2B5EF4-FFF2-40B4-BE49-F238E27FC236}">
                          <a16:creationId xmlns:a16="http://schemas.microsoft.com/office/drawing/2014/main" id="{030FCC2D-870B-4B3D-4E3B-B43FBE228F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63486" y="2327794"/>
                    <a:ext cx="255600" cy="294480"/>
                  </p14:xfrm>
                </p:contentPart>
              </mc:Choice>
              <mc:Fallback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030FCC2D-870B-4B3D-4E3B-B43FBE228F0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757366" y="2321674"/>
                      <a:ext cx="267840" cy="30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8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AA1C4D18-EDA7-893C-2298-D60BD45E3C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8966" y="2610034"/>
                    <a:ext cx="799200" cy="720720"/>
                  </p14:xfrm>
                </p:contentPart>
              </mc:Choice>
              <mc:Fallback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AA1C4D18-EDA7-893C-2298-D60BD45E3C26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962846" y="2603914"/>
                      <a:ext cx="811440" cy="732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A6509635-0202-CC87-1188-63CEB5D1FB34}"/>
                      </a:ext>
                    </a:extLst>
                  </p14:cNvPr>
                  <p14:cNvContentPartPr/>
                  <p14:nvPr/>
                </p14:nvContentPartPr>
                <p14:xfrm>
                  <a:off x="1262726" y="4756714"/>
                  <a:ext cx="521640" cy="568080"/>
                </p14:xfrm>
              </p:contentPart>
            </mc:Choice>
            <mc:Fallback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A6509635-0202-CC87-1188-63CEB5D1FB3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256606" y="4750594"/>
                    <a:ext cx="533880" cy="580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9BB667F-9713-4E0B-5DB7-51A85964B985}"/>
                    </a:ext>
                  </a:extLst>
                </p14:cNvPr>
                <p14:cNvContentPartPr/>
                <p14:nvPr/>
              </p14:nvContentPartPr>
              <p14:xfrm>
                <a:off x="1491326" y="3999274"/>
                <a:ext cx="257760" cy="2304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9BB667F-9713-4E0B-5DB7-51A85964B98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5206" y="3993154"/>
                  <a:ext cx="27000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DB1D47D-DE5A-1135-501E-25FB8A87AE70}"/>
              </a:ext>
            </a:extLst>
          </p:cNvPr>
          <p:cNvGrpSpPr/>
          <p:nvPr/>
        </p:nvGrpSpPr>
        <p:grpSpPr>
          <a:xfrm>
            <a:off x="67895" y="542194"/>
            <a:ext cx="4382124" cy="5486399"/>
            <a:chOff x="49618" y="457200"/>
            <a:chExt cx="4382124" cy="5486399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9FC5D9A1-087A-CDC0-37E8-0DC66C07388A}"/>
                </a:ext>
              </a:extLst>
            </p:cNvPr>
            <p:cNvSpPr/>
            <p:nvPr/>
          </p:nvSpPr>
          <p:spPr>
            <a:xfrm>
              <a:off x="49618" y="457200"/>
              <a:ext cx="4382124" cy="5486399"/>
            </a:xfrm>
            <a:prstGeom prst="wedgeRoundRectCallout">
              <a:avLst>
                <a:gd name="adj1" fmla="val 65371"/>
                <a:gd name="adj2" fmla="val 17453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262063" algn="ctr"/>
              <a:r>
                <a:rPr lang="en-US" sz="2800" dirty="0"/>
                <a:t>Collective </a:t>
              </a:r>
              <a:br>
                <a:rPr lang="en-US" sz="2800" dirty="0"/>
              </a:br>
              <a:r>
                <a:rPr lang="en-US" sz="2800" dirty="0"/>
                <a:t>Knowing</a:t>
              </a:r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algn="r"/>
              <a:endParaRPr lang="en-US" sz="2800" dirty="0"/>
            </a:p>
            <a:p>
              <a:pPr marL="1196975" algn="ctr"/>
              <a:r>
                <a:rPr lang="en-US" sz="2800" dirty="0"/>
                <a:t>Individual </a:t>
              </a:r>
              <a:br>
                <a:rPr lang="en-US" sz="2800" dirty="0"/>
              </a:br>
              <a:r>
                <a:rPr lang="en-US" sz="2800" dirty="0"/>
                <a:t>Knowing</a:t>
              </a:r>
            </a:p>
          </p:txBody>
        </p:sp>
        <p:pic>
          <p:nvPicPr>
            <p:cNvPr id="107" name="Picture 106" descr="Properties of Matter: Solids | Live Science">
              <a:extLst>
                <a:ext uri="{FF2B5EF4-FFF2-40B4-BE49-F238E27FC236}">
                  <a16:creationId xmlns:a16="http://schemas.microsoft.com/office/drawing/2014/main" id="{6654F313-6B55-09A8-310A-5B920D65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 l="64876" t="15345" b="24830"/>
            <a:stretch>
              <a:fillRect/>
            </a:stretch>
          </p:blipFill>
          <p:spPr>
            <a:xfrm flipH="1">
              <a:off x="372087" y="681637"/>
              <a:ext cx="1498810" cy="1703138"/>
            </a:xfrm>
            <a:prstGeom prst="rect">
              <a:avLst/>
            </a:prstGeom>
          </p:spPr>
        </p:pic>
        <p:pic>
          <p:nvPicPr>
            <p:cNvPr id="109" name="Picture 108" descr="Properties of Matter: Solids | Live Science">
              <a:extLst>
                <a:ext uri="{FF2B5EF4-FFF2-40B4-BE49-F238E27FC236}">
                  <a16:creationId xmlns:a16="http://schemas.microsoft.com/office/drawing/2014/main" id="{1FA09270-EEE4-BD10-F3C9-2B642D5E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 l="32475" t="14551" r="32401" b="25624"/>
            <a:stretch>
              <a:fillRect/>
            </a:stretch>
          </p:blipFill>
          <p:spPr>
            <a:xfrm flipH="1">
              <a:off x="372087" y="2447218"/>
              <a:ext cx="1498810" cy="1703138"/>
            </a:xfrm>
            <a:prstGeom prst="rect">
              <a:avLst/>
            </a:prstGeom>
          </p:spPr>
        </p:pic>
        <p:pic>
          <p:nvPicPr>
            <p:cNvPr id="110" name="Picture 109" descr="Properties of Matter: Solids | Live Science">
              <a:extLst>
                <a:ext uri="{FF2B5EF4-FFF2-40B4-BE49-F238E27FC236}">
                  <a16:creationId xmlns:a16="http://schemas.microsoft.com/office/drawing/2014/main" id="{3608CDB4-4B46-01E8-328D-A2204E7DA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 l="-1241" t="16462" r="66117" b="23713"/>
            <a:stretch>
              <a:fillRect/>
            </a:stretch>
          </p:blipFill>
          <p:spPr>
            <a:xfrm flipH="1">
              <a:off x="372087" y="4170010"/>
              <a:ext cx="1498810" cy="1703138"/>
            </a:xfrm>
            <a:prstGeom prst="rect">
              <a:avLst/>
            </a:prstGeom>
          </p:spPr>
        </p:pic>
        <p:sp>
          <p:nvSpPr>
            <p:cNvPr id="111" name="Arrow: Down 110">
              <a:extLst>
                <a:ext uri="{FF2B5EF4-FFF2-40B4-BE49-F238E27FC236}">
                  <a16:creationId xmlns:a16="http://schemas.microsoft.com/office/drawing/2014/main" id="{5705676C-90EE-EAED-CB2A-7EB3E84810A3}"/>
                </a:ext>
              </a:extLst>
            </p:cNvPr>
            <p:cNvSpPr/>
            <p:nvPr/>
          </p:nvSpPr>
          <p:spPr>
            <a:xfrm>
              <a:off x="2340926" y="1894786"/>
              <a:ext cx="1067776" cy="2515608"/>
            </a:xfrm>
            <a:prstGeom prst="downArrow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" name="Speech Bubble: Rectangle with Corners Rounded 113">
            <a:extLst>
              <a:ext uri="{FF2B5EF4-FFF2-40B4-BE49-F238E27FC236}">
                <a16:creationId xmlns:a16="http://schemas.microsoft.com/office/drawing/2014/main" id="{426483E2-1313-57EF-074E-0706985B06D5}"/>
              </a:ext>
            </a:extLst>
          </p:cNvPr>
          <p:cNvSpPr/>
          <p:nvPr/>
        </p:nvSpPr>
        <p:spPr>
          <a:xfrm>
            <a:off x="-32001" y="457192"/>
            <a:ext cx="4482019" cy="5676908"/>
          </a:xfrm>
          <a:prstGeom prst="wedgeRoundRectCallout">
            <a:avLst>
              <a:gd name="adj1" fmla="val 64112"/>
              <a:gd name="adj2" fmla="val 40064"/>
              <a:gd name="adj3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968375"/>
            <a:r>
              <a:rPr lang="en-US" sz="4000" dirty="0"/>
              <a:t>G</a:t>
            </a:r>
            <a:r>
              <a:rPr lang="en-US" sz="2800" dirty="0"/>
              <a:t>uided </a:t>
            </a:r>
            <a:br>
              <a:rPr lang="en-US" sz="2800" dirty="0"/>
            </a:br>
            <a:r>
              <a:rPr lang="en-US" sz="4000" dirty="0"/>
              <a:t>L</a:t>
            </a:r>
            <a:r>
              <a:rPr lang="en-US" sz="2800" dirty="0"/>
              <a:t>anguage </a:t>
            </a:r>
            <a:br>
              <a:rPr lang="en-US" sz="2800" dirty="0"/>
            </a:br>
            <a:r>
              <a:rPr lang="en-US" sz="4000" dirty="0"/>
              <a:t>A</a:t>
            </a:r>
            <a:r>
              <a:rPr lang="en-US" sz="2800" dirty="0"/>
              <a:t>cquisition </a:t>
            </a:r>
            <a:br>
              <a:rPr lang="en-US" sz="2800" dirty="0"/>
            </a:br>
            <a:r>
              <a:rPr lang="en-US" sz="4000" dirty="0"/>
              <a:t>D</a:t>
            </a:r>
            <a:r>
              <a:rPr lang="en-US" sz="2800" dirty="0"/>
              <a:t>esign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SEE IT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HEAR IT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+mj-lt"/>
              </a:rPr>
              <a:t>SAY IT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+mj-lt"/>
              </a:rPr>
              <a:t>READ IT</a:t>
            </a:r>
          </a:p>
          <a:p>
            <a:pPr algn="ctr"/>
            <a:r>
              <a:rPr lang="en-US" sz="2800" dirty="0">
                <a:solidFill>
                  <a:srgbClr val="CC00CC"/>
                </a:solidFill>
                <a:latin typeface="+mj-lt"/>
              </a:rPr>
              <a:t>WRITE IT</a:t>
            </a:r>
            <a:endParaRPr lang="en-US" sz="28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6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04E1-9BD1-1AB8-6171-542E0C76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 Student Notes  “</a:t>
            </a:r>
            <a:r>
              <a:rPr lang="en-US" sz="4900" b="1" dirty="0"/>
              <a:t>Meaningful</a:t>
            </a:r>
            <a:r>
              <a:rPr lang="en-US" dirty="0"/>
              <a:t>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D4732-0ECB-2A79-DDEB-8EC322DE48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Annotated Worked Example</a:t>
            </a:r>
          </a:p>
          <a:p>
            <a:r>
              <a:rPr lang="en-US" sz="2400" dirty="0"/>
              <a:t>Cognitively engaging</a:t>
            </a:r>
          </a:p>
          <a:p>
            <a:r>
              <a:rPr lang="en-US" sz="2400" dirty="0"/>
              <a:t>Summarizes what </a:t>
            </a:r>
            <a:r>
              <a:rPr lang="en-US" sz="2400" i="1" dirty="0"/>
              <a:t>WAS</a:t>
            </a:r>
            <a:r>
              <a:rPr lang="en-US" sz="2400" dirty="0"/>
              <a:t> learned</a:t>
            </a:r>
          </a:p>
          <a:p>
            <a:r>
              <a:rPr lang="en-US" sz="2400" dirty="0"/>
              <a:t>Uses mathematical vocabulary in context</a:t>
            </a:r>
          </a:p>
          <a:p>
            <a:r>
              <a:rPr lang="en-US" sz="2400" dirty="0"/>
              <a:t>Shows ALL steps of a problem</a:t>
            </a:r>
          </a:p>
          <a:p>
            <a:r>
              <a:rPr lang="en-US" sz="2400" dirty="0"/>
              <a:t>A Comprehensive example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534B75-6262-99EE-B6E7-8FFF5C2F9F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Annotations:</a:t>
            </a:r>
          </a:p>
          <a:p>
            <a:pPr lvl="1"/>
            <a:r>
              <a:rPr lang="en-US" sz="2000" dirty="0"/>
              <a:t>Reasoning (why does that make sense?)</a:t>
            </a:r>
          </a:p>
          <a:p>
            <a:pPr lvl="1"/>
            <a:r>
              <a:rPr lang="en-US" sz="2000" dirty="0"/>
              <a:t>Strategy (how does that help us get to the solution?)</a:t>
            </a:r>
          </a:p>
          <a:p>
            <a:pPr lvl="1"/>
            <a:r>
              <a:rPr lang="en-US" sz="2000" dirty="0"/>
              <a:t>Sequence (what moves do I make in which order?)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92A7-B4D3-71E2-3B64-945C86A7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Annotation Day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CD99DF4-435E-FF0A-C219-C1A977893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635" y="1621971"/>
            <a:ext cx="4426536" cy="43216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Annotation Day:  </a:t>
            </a:r>
          </a:p>
          <a:p>
            <a:r>
              <a:rPr lang="en-US" dirty="0"/>
              <a:t>Groups have similar, but not </a:t>
            </a:r>
            <a:br>
              <a:rPr lang="en-US" dirty="0"/>
            </a:br>
            <a:r>
              <a:rPr lang="en-US" dirty="0"/>
              <a:t>identical  problems</a:t>
            </a:r>
          </a:p>
          <a:p>
            <a:r>
              <a:rPr lang="en-US" dirty="0"/>
              <a:t>After finishing problem, switch groups and annotate</a:t>
            </a:r>
          </a:p>
          <a:p>
            <a:pPr marL="0" indent="0">
              <a:buNone/>
            </a:pPr>
            <a:r>
              <a:rPr lang="en-US" dirty="0"/>
              <a:t>Annotations Guidance:</a:t>
            </a:r>
          </a:p>
          <a:p>
            <a:r>
              <a:rPr lang="en-US" dirty="0"/>
              <a:t>The General in the Particular </a:t>
            </a:r>
          </a:p>
          <a:p>
            <a:r>
              <a:rPr lang="en-US" dirty="0"/>
              <a:t>What, How, Why</a:t>
            </a:r>
          </a:p>
          <a:p>
            <a:r>
              <a:rPr lang="en-US" dirty="0"/>
              <a:t>No numbers</a:t>
            </a:r>
          </a:p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8BF52EA-C678-6383-E27E-D063D526C6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451445"/>
            <a:ext cx="8152605" cy="61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02E52-2B9E-C8AA-61C7-B9CD0322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1A1C-BEB7-689B-83F9-FB3A6575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Teacher Annotates </a:t>
            </a:r>
            <a:br>
              <a:rPr lang="en-US" dirty="0"/>
            </a:br>
            <a:r>
              <a:rPr lang="en-US" dirty="0"/>
              <a:t>During Consolidation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A58CD4-ADB2-A6FA-5D83-67B539F31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635" y="2203704"/>
            <a:ext cx="5212080" cy="3739896"/>
          </a:xfrm>
        </p:spPr>
        <p:txBody>
          <a:bodyPr>
            <a:normAutofit/>
          </a:bodyPr>
          <a:lstStyle/>
          <a:p>
            <a:r>
              <a:rPr lang="en-US" sz="2800" dirty="0"/>
              <a:t>Students Describe using Turn and Talk</a:t>
            </a:r>
          </a:p>
          <a:p>
            <a:r>
              <a:rPr lang="en-US" sz="2800" dirty="0"/>
              <a:t>Teacher scribes what they explain</a:t>
            </a:r>
          </a:p>
          <a:p>
            <a:r>
              <a:rPr lang="en-US" sz="2800" dirty="0"/>
              <a:t>Teacher adds formal vocabulary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E65F63-1989-0864-E474-2F4347DB7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512" t="5093" b="13752"/>
          <a:stretch>
            <a:fillRect/>
          </a:stretch>
        </p:blipFill>
        <p:spPr>
          <a:xfrm>
            <a:off x="5763634" y="858068"/>
            <a:ext cx="6546105" cy="51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817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ronicleVTI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5023</TotalTime>
  <Words>1315</Words>
  <Application>Microsoft Office PowerPoint</Application>
  <PresentationFormat>Widescreen</PresentationFormat>
  <Paragraphs>274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Aptos</vt:lpstr>
      <vt:lpstr>Arial</vt:lpstr>
      <vt:lpstr>Berlin Sans FB Demi</vt:lpstr>
      <vt:lpstr>Calisto MT</vt:lpstr>
      <vt:lpstr>Cavolini</vt:lpstr>
      <vt:lpstr>Consolas</vt:lpstr>
      <vt:lpstr>Corbel</vt:lpstr>
      <vt:lpstr>Franklin Gothic Medium</vt:lpstr>
      <vt:lpstr>Google Sans</vt:lpstr>
      <vt:lpstr>Ink Free</vt:lpstr>
      <vt:lpstr>Patrick Hand SC</vt:lpstr>
      <vt:lpstr>Times New Roman</vt:lpstr>
      <vt:lpstr>Univers Condensed</vt:lpstr>
      <vt:lpstr>Wingdings</vt:lpstr>
      <vt:lpstr>ChronicleVTI</vt:lpstr>
      <vt:lpstr>Chalkboard 16x9</vt:lpstr>
      <vt:lpstr>Math Vocabulary in BTC</vt:lpstr>
      <vt:lpstr>What you might get out of this session</vt:lpstr>
      <vt:lpstr>Quick Poll: 1 Finger – Very Little 2 Fingers – Know about it 3 Fingers – implement it regularly </vt:lpstr>
      <vt:lpstr>Thin Sliced Sequence For Linear Functions</vt:lpstr>
      <vt:lpstr>Discuss and Record</vt:lpstr>
      <vt:lpstr>My journey on teaching Language in Math</vt:lpstr>
      <vt:lpstr>What make Student Notes  “Meaningful”?</vt:lpstr>
      <vt:lpstr>Annotation Day</vt:lpstr>
      <vt:lpstr>Teacher Annotates  During Consolidation</vt:lpstr>
      <vt:lpstr>Student Accounatability: Portfolio of Annotated Problems</vt:lpstr>
      <vt:lpstr>2-1 Group Notes</vt:lpstr>
      <vt:lpstr>Still…How to get EVERY  Student Engaged?</vt:lpstr>
      <vt:lpstr>Project GLAD Training</vt:lpstr>
      <vt:lpstr> </vt:lpstr>
      <vt:lpstr>1. Tiered Questions </vt:lpstr>
      <vt:lpstr>2. Sentence Patterning CHart</vt:lpstr>
      <vt:lpstr>During Consolidation: </vt:lpstr>
      <vt:lpstr>Adapting to Solving Equations</vt:lpstr>
      <vt:lpstr>Adapting to Solving Equations</vt:lpstr>
      <vt:lpstr>Sentence Patterning Chart: Solving Equations</vt:lpstr>
      <vt:lpstr>Sentence Patterning Chart:  Exponent Rules</vt:lpstr>
      <vt:lpstr>Student Created Notes on the Board</vt:lpstr>
      <vt:lpstr>Cognitive Content Dictionary</vt:lpstr>
      <vt:lpstr>3) Cognitive Content Dictionary</vt:lpstr>
      <vt:lpstr>Q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Woodward</dc:creator>
  <cp:lastModifiedBy>Nathan Woodward</cp:lastModifiedBy>
  <cp:revision>1</cp:revision>
  <dcterms:created xsi:type="dcterms:W3CDTF">2026-06-23T19:46:12Z</dcterms:created>
  <dcterms:modified xsi:type="dcterms:W3CDTF">2026-06-29T17:01:10Z</dcterms:modified>
</cp:coreProperties>
</file>